
<file path=[Content_Types].xml><?xml version="1.0" encoding="utf-8"?>
<Types xmlns="http://schemas.openxmlformats.org/package/2006/content-types">
  <Default Extension="fntdata" ContentType="application/x-fontdata"/>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4"/>
  </p:sldMasterIdLst>
  <p:notesMasterIdLst>
    <p:notesMasterId r:id="rId10"/>
  </p:notesMasterIdLst>
  <p:sldIdLst>
    <p:sldId id="256" r:id="rId5"/>
    <p:sldId id="257" r:id="rId6"/>
    <p:sldId id="310" r:id="rId7"/>
    <p:sldId id="311" r:id="rId8"/>
    <p:sldId id="312" r:id="rId9"/>
  </p:sldIdLst>
  <p:sldSz cx="9144000" cy="5143500" type="screen16x9"/>
  <p:notesSz cx="6858000" cy="9144000"/>
  <p:embeddedFontLst>
    <p:embeddedFont>
      <p:font typeface="Comic Sans MS" panose="030F0702030302020204" pitchFamily="66" charset="0"/>
      <p:regular r:id="rId11"/>
      <p:bold r:id="rId12"/>
      <p:italic r:id="rId13"/>
      <p:boldItalic r:id="rId14"/>
    </p:embeddedFont>
    <p:embeddedFont>
      <p:font typeface="Jua"/>
      <p:regular r:id="rId15"/>
    </p:embeddedFont>
    <p:embeddedFont>
      <p:font typeface="Narkisim" panose="020B0604020202020204" charset="-79"/>
      <p:regular r:id="rId16"/>
    </p:embeddedFont>
    <p:embeddedFont>
      <p:font typeface="Quicksand Light" panose="020B0604020202020204" charset="0"/>
      <p:regular r:id="rId17"/>
      <p:bold r:id="rId18"/>
    </p:embeddedFont>
    <p:embeddedFont>
      <p:font typeface="Yippie Yeah Sans" panose="020B0604020202020204" charset="0"/>
      <p:regular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D18C4-35CB-428C-92A5-0A256CCD2F5F}" v="48" dt="2021-06-09T17:57:37.779"/>
    <p1510:client id="{08B93657-E8BB-4FEF-A903-CEC9FC25DA89}" v="1" dt="2021-06-09T19:04:20.889"/>
    <p1510:client id="{15C329B4-C0C5-423A-85B3-EEE67F7B5F5C}" v="4156" dt="2021-06-09T20:52:44.971"/>
    <p1510:client id="{9F7FBE47-6AD2-41AE-A4A1-DFD669C20D00}" v="2177" dt="2021-06-09T20:50:08.833"/>
    <p1510:client id="{A5136E37-50CA-45F5-88C0-0F4C16072CD5}" v="1" dt="2021-06-09T19:03:07.859"/>
  </p1510:revLst>
</p1510:revInfo>
</file>

<file path=ppt/tableStyles.xml><?xml version="1.0" encoding="utf-8"?>
<a:tblStyleLst xmlns:a="http://schemas.openxmlformats.org/drawingml/2006/main" def="{7987BAB3-4C4E-48BB-ADAD-C81BE86D7AE4}">
  <a:tblStyle styleId="{7987BAB3-4C4E-48BB-ADAD-C81BE86D7A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font" Target="fonts/font7.fntdata"/><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MARISOL MARTINEZ REYES" userId="S::karenmarisol.martinez.r0309@alumnocoahuila.gob.mx::cf1df372-9b5f-48d2-ace9-9e3387fb72b6" providerId="AD" clId="Web-{9F7FBE47-6AD2-41AE-A4A1-DFD669C20D00}"/>
    <pc:docChg chg="modSld">
      <pc:chgData name="KAREN MARISOL MARTINEZ REYES" userId="S::karenmarisol.martinez.r0309@alumnocoahuila.gob.mx::cf1df372-9b5f-48d2-ace9-9e3387fb72b6" providerId="AD" clId="Web-{9F7FBE47-6AD2-41AE-A4A1-DFD669C20D00}" dt="2021-06-09T20:50:00.660" v="2135"/>
      <pc:docMkLst>
        <pc:docMk/>
      </pc:docMkLst>
      <pc:sldChg chg="modSp">
        <pc:chgData name="KAREN MARISOL MARTINEZ REYES" userId="S::karenmarisol.martinez.r0309@alumnocoahuila.gob.mx::cf1df372-9b5f-48d2-ace9-9e3387fb72b6" providerId="AD" clId="Web-{9F7FBE47-6AD2-41AE-A4A1-DFD669C20D00}" dt="2021-06-09T19:53:51.429" v="2131"/>
        <pc:sldMkLst>
          <pc:docMk/>
          <pc:sldMk cId="0" sldId="257"/>
        </pc:sldMkLst>
        <pc:graphicFrameChg chg="mod modGraphic">
          <ac:chgData name="KAREN MARISOL MARTINEZ REYES" userId="S::karenmarisol.martinez.r0309@alumnocoahuila.gob.mx::cf1df372-9b5f-48d2-ace9-9e3387fb72b6" providerId="AD" clId="Web-{9F7FBE47-6AD2-41AE-A4A1-DFD669C20D00}" dt="2021-06-09T19:53:51.429" v="2131"/>
          <ac:graphicFrameMkLst>
            <pc:docMk/>
            <pc:sldMk cId="0" sldId="257"/>
            <ac:graphicFrameMk id="2" creationId="{18102D7B-1685-47EE-ACD2-2329A8021E7E}"/>
          </ac:graphicFrameMkLst>
        </pc:graphicFrameChg>
      </pc:sldChg>
      <pc:sldChg chg="modSp">
        <pc:chgData name="KAREN MARISOL MARTINEZ REYES" userId="S::karenmarisol.martinez.r0309@alumnocoahuila.gob.mx::cf1df372-9b5f-48d2-ace9-9e3387fb72b6" providerId="AD" clId="Web-{9F7FBE47-6AD2-41AE-A4A1-DFD669C20D00}" dt="2021-06-09T19:53:11.379" v="2129"/>
        <pc:sldMkLst>
          <pc:docMk/>
          <pc:sldMk cId="1952428452" sldId="308"/>
        </pc:sldMkLst>
        <pc:graphicFrameChg chg="mod modGraphic">
          <ac:chgData name="KAREN MARISOL MARTINEZ REYES" userId="S::karenmarisol.martinez.r0309@alumnocoahuila.gob.mx::cf1df372-9b5f-48d2-ace9-9e3387fb72b6" providerId="AD" clId="Web-{9F7FBE47-6AD2-41AE-A4A1-DFD669C20D00}" dt="2021-06-09T19:53:11.379" v="2129"/>
          <ac:graphicFrameMkLst>
            <pc:docMk/>
            <pc:sldMk cId="1952428452" sldId="308"/>
            <ac:graphicFrameMk id="3" creationId="{8F9E6F7A-D59F-44B8-93D3-580D5754588D}"/>
          </ac:graphicFrameMkLst>
        </pc:graphicFrameChg>
      </pc:sldChg>
      <pc:sldChg chg="modSp">
        <pc:chgData name="KAREN MARISOL MARTINEZ REYES" userId="S::karenmarisol.martinez.r0309@alumnocoahuila.gob.mx::cf1df372-9b5f-48d2-ace9-9e3387fb72b6" providerId="AD" clId="Web-{9F7FBE47-6AD2-41AE-A4A1-DFD669C20D00}" dt="2021-06-09T20:50:00.660" v="2135"/>
        <pc:sldMkLst>
          <pc:docMk/>
          <pc:sldMk cId="2775987525" sldId="310"/>
        </pc:sldMkLst>
        <pc:graphicFrameChg chg="mod modGraphic">
          <ac:chgData name="KAREN MARISOL MARTINEZ REYES" userId="S::karenmarisol.martinez.r0309@alumnocoahuila.gob.mx::cf1df372-9b5f-48d2-ace9-9e3387fb72b6" providerId="AD" clId="Web-{9F7FBE47-6AD2-41AE-A4A1-DFD669C20D00}" dt="2021-06-09T20:50:00.660" v="2135"/>
          <ac:graphicFrameMkLst>
            <pc:docMk/>
            <pc:sldMk cId="2775987525" sldId="310"/>
            <ac:graphicFrameMk id="3" creationId="{1E91903B-E7DC-483F-8274-E9E2150AF4C7}"/>
          </ac:graphicFrameMkLst>
        </pc:graphicFrameChg>
      </pc:sldChg>
      <pc:sldChg chg="modSp">
        <pc:chgData name="KAREN MARISOL MARTINEZ REYES" userId="S::karenmarisol.martinez.r0309@alumnocoahuila.gob.mx::cf1df372-9b5f-48d2-ace9-9e3387fb72b6" providerId="AD" clId="Web-{9F7FBE47-6AD2-41AE-A4A1-DFD669C20D00}" dt="2021-06-09T20:21:40.981" v="2133"/>
        <pc:sldMkLst>
          <pc:docMk/>
          <pc:sldMk cId="692231158" sldId="311"/>
        </pc:sldMkLst>
        <pc:graphicFrameChg chg="mod modGraphic">
          <ac:chgData name="KAREN MARISOL MARTINEZ REYES" userId="S::karenmarisol.martinez.r0309@alumnocoahuila.gob.mx::cf1df372-9b5f-48d2-ace9-9e3387fb72b6" providerId="AD" clId="Web-{9F7FBE47-6AD2-41AE-A4A1-DFD669C20D00}" dt="2021-06-09T20:21:40.981" v="2133"/>
          <ac:graphicFrameMkLst>
            <pc:docMk/>
            <pc:sldMk cId="692231158" sldId="311"/>
            <ac:graphicFrameMk id="57" creationId="{1C3A9D2F-F1FC-4A9F-ABF1-D7FB320CDD8C}"/>
          </ac:graphicFrameMkLst>
        </pc:graphicFrameChg>
      </pc:sldChg>
    </pc:docChg>
  </pc:docChgLst>
  <pc:docChgLst>
    <pc:chgData name="DANIELA LIZETH TRUJILLO MORALES" userId="S::danielalizeth.trujillo.m0205@alumnocoahuila.gob.mx::f5e6f3ae-0242-4983-8140-d83f95dc104f" providerId="AD" clId="Web-{08B93657-E8BB-4FEF-A903-CEC9FC25DA89}"/>
    <pc:docChg chg="modSld">
      <pc:chgData name="DANIELA LIZETH TRUJILLO MORALES" userId="S::danielalizeth.trujillo.m0205@alumnocoahuila.gob.mx::f5e6f3ae-0242-4983-8140-d83f95dc104f" providerId="AD" clId="Web-{08B93657-E8BB-4FEF-A903-CEC9FC25DA89}" dt="2021-06-09T19:04:20.889" v="0"/>
      <pc:docMkLst>
        <pc:docMk/>
      </pc:docMkLst>
      <pc:sldChg chg="delSp">
        <pc:chgData name="DANIELA LIZETH TRUJILLO MORALES" userId="S::danielalizeth.trujillo.m0205@alumnocoahuila.gob.mx::f5e6f3ae-0242-4983-8140-d83f95dc104f" providerId="AD" clId="Web-{08B93657-E8BB-4FEF-A903-CEC9FC25DA89}" dt="2021-06-09T19:04:20.889" v="0"/>
        <pc:sldMkLst>
          <pc:docMk/>
          <pc:sldMk cId="1952428452" sldId="308"/>
        </pc:sldMkLst>
        <pc:spChg chg="del">
          <ac:chgData name="DANIELA LIZETH TRUJILLO MORALES" userId="S::danielalizeth.trujillo.m0205@alumnocoahuila.gob.mx::f5e6f3ae-0242-4983-8140-d83f95dc104f" providerId="AD" clId="Web-{08B93657-E8BB-4FEF-A903-CEC9FC25DA89}" dt="2021-06-09T19:04:20.889" v="0"/>
          <ac:spMkLst>
            <pc:docMk/>
            <pc:sldMk cId="1952428452" sldId="308"/>
            <ac:spMk id="4" creationId="{CC5BB185-A523-4F75-8412-4B02377FB994}"/>
          </ac:spMkLst>
        </pc:spChg>
      </pc:sldChg>
    </pc:docChg>
  </pc:docChgLst>
  <pc:docChgLst>
    <pc:chgData name="KAREN MARISOL MARTINEZ REYES" userId="S::karenmarisol.martinez.r0309@alumnocoahuila.gob.mx::cf1df372-9b5f-48d2-ace9-9e3387fb72b6" providerId="AD" clId="Web-{084D18C4-35CB-428C-92A5-0A256CCD2F5F}"/>
    <pc:docChg chg="modSld">
      <pc:chgData name="KAREN MARISOL MARTINEZ REYES" userId="S::karenmarisol.martinez.r0309@alumnocoahuila.gob.mx::cf1df372-9b5f-48d2-ace9-9e3387fb72b6" providerId="AD" clId="Web-{084D18C4-35CB-428C-92A5-0A256CCD2F5F}" dt="2021-06-09T17:57:37.779" v="47"/>
      <pc:docMkLst>
        <pc:docMk/>
      </pc:docMkLst>
      <pc:sldChg chg="modSp">
        <pc:chgData name="KAREN MARISOL MARTINEZ REYES" userId="S::karenmarisol.martinez.r0309@alumnocoahuila.gob.mx::cf1df372-9b5f-48d2-ace9-9e3387fb72b6" providerId="AD" clId="Web-{084D18C4-35CB-428C-92A5-0A256CCD2F5F}" dt="2021-06-09T17:57:37.779" v="47"/>
        <pc:sldMkLst>
          <pc:docMk/>
          <pc:sldMk cId="1952428452" sldId="308"/>
        </pc:sldMkLst>
        <pc:graphicFrameChg chg="mod modGraphic">
          <ac:chgData name="KAREN MARISOL MARTINEZ REYES" userId="S::karenmarisol.martinez.r0309@alumnocoahuila.gob.mx::cf1df372-9b5f-48d2-ace9-9e3387fb72b6" providerId="AD" clId="Web-{084D18C4-35CB-428C-92A5-0A256CCD2F5F}" dt="2021-06-09T17:57:37.779" v="47"/>
          <ac:graphicFrameMkLst>
            <pc:docMk/>
            <pc:sldMk cId="1952428452" sldId="308"/>
            <ac:graphicFrameMk id="3" creationId="{8F9E6F7A-D59F-44B8-93D3-580D5754588D}"/>
          </ac:graphicFrameMkLst>
        </pc:graphicFrameChg>
      </pc:sldChg>
    </pc:docChg>
  </pc:docChgLst>
  <pc:docChgLst>
    <pc:chgData name="DANIELA LIZETH TRUJILLO MORALES" userId="S::danielalizeth.trujillo.m0205@alumnocoahuila.gob.mx::f5e6f3ae-0242-4983-8140-d83f95dc104f" providerId="AD" clId="Web-{A5136E37-50CA-45F5-88C0-0F4C16072CD5}"/>
    <pc:docChg chg="modSld">
      <pc:chgData name="DANIELA LIZETH TRUJILLO MORALES" userId="S::danielalizeth.trujillo.m0205@alumnocoahuila.gob.mx::f5e6f3ae-0242-4983-8140-d83f95dc104f" providerId="AD" clId="Web-{A5136E37-50CA-45F5-88C0-0F4C16072CD5}" dt="2021-06-09T19:03:07.859" v="0"/>
      <pc:docMkLst>
        <pc:docMk/>
      </pc:docMkLst>
      <pc:sldChg chg="addSp">
        <pc:chgData name="DANIELA LIZETH TRUJILLO MORALES" userId="S::danielalizeth.trujillo.m0205@alumnocoahuila.gob.mx::f5e6f3ae-0242-4983-8140-d83f95dc104f" providerId="AD" clId="Web-{A5136E37-50CA-45F5-88C0-0F4C16072CD5}" dt="2021-06-09T19:03:07.859" v="0"/>
        <pc:sldMkLst>
          <pc:docMk/>
          <pc:sldMk cId="1952428452" sldId="308"/>
        </pc:sldMkLst>
        <pc:spChg chg="add">
          <ac:chgData name="DANIELA LIZETH TRUJILLO MORALES" userId="S::danielalizeth.trujillo.m0205@alumnocoahuila.gob.mx::f5e6f3ae-0242-4983-8140-d83f95dc104f" providerId="AD" clId="Web-{A5136E37-50CA-45F5-88C0-0F4C16072CD5}" dt="2021-06-09T19:03:07.859" v="0"/>
          <ac:spMkLst>
            <pc:docMk/>
            <pc:sldMk cId="1952428452" sldId="308"/>
            <ac:spMk id="4" creationId="{CC5BB185-A523-4F75-8412-4B02377FB994}"/>
          </ac:spMkLst>
        </pc:spChg>
      </pc:sldChg>
    </pc:docChg>
  </pc:docChgLst>
  <pc:docChgLst>
    <pc:chgData name="DANIELA LIZETH TRUJILLO MORALES" userId="f5e6f3ae-0242-4983-8140-d83f95dc104f" providerId="ADAL" clId="{15C329B4-C0C5-423A-85B3-EEE67F7B5F5C}"/>
    <pc:docChg chg="undo custSel addSld delSld modSld sldOrd delMainMaster">
      <pc:chgData name="DANIELA LIZETH TRUJILLO MORALES" userId="f5e6f3ae-0242-4983-8140-d83f95dc104f" providerId="ADAL" clId="{15C329B4-C0C5-423A-85B3-EEE67F7B5F5C}" dt="2021-06-09T20:52:44.971" v="4823" actId="20577"/>
      <pc:docMkLst>
        <pc:docMk/>
      </pc:docMkLst>
      <pc:sldChg chg="addSp modSp mod">
        <pc:chgData name="DANIELA LIZETH TRUJILLO MORALES" userId="f5e6f3ae-0242-4983-8140-d83f95dc104f" providerId="ADAL" clId="{15C329B4-C0C5-423A-85B3-EEE67F7B5F5C}" dt="2021-06-09T20:52:35.579" v="4819" actId="20577"/>
        <pc:sldMkLst>
          <pc:docMk/>
          <pc:sldMk cId="0" sldId="256"/>
        </pc:sldMkLst>
        <pc:spChg chg="add mod">
          <ac:chgData name="DANIELA LIZETH TRUJILLO MORALES" userId="f5e6f3ae-0242-4983-8140-d83f95dc104f" providerId="ADAL" clId="{15C329B4-C0C5-423A-85B3-EEE67F7B5F5C}" dt="2021-06-09T17:11:49.822" v="646" actId="1076"/>
          <ac:spMkLst>
            <pc:docMk/>
            <pc:sldMk cId="0" sldId="256"/>
            <ac:spMk id="2" creationId="{C5FF4E5E-3D6B-4C1C-B855-AAC7C2CE459A}"/>
          </ac:spMkLst>
        </pc:spChg>
        <pc:spChg chg="add mod">
          <ac:chgData name="DANIELA LIZETH TRUJILLO MORALES" userId="f5e6f3ae-0242-4983-8140-d83f95dc104f" providerId="ADAL" clId="{15C329B4-C0C5-423A-85B3-EEE67F7B5F5C}" dt="2021-06-09T17:10:27.551" v="591" actId="1076"/>
          <ac:spMkLst>
            <pc:docMk/>
            <pc:sldMk cId="0" sldId="256"/>
            <ac:spMk id="5" creationId="{8CEE83E6-44BD-4EFC-A699-4E2F08CE6A3D}"/>
          </ac:spMkLst>
        </pc:spChg>
        <pc:spChg chg="add mod">
          <ac:chgData name="DANIELA LIZETH TRUJILLO MORALES" userId="f5e6f3ae-0242-4983-8140-d83f95dc104f" providerId="ADAL" clId="{15C329B4-C0C5-423A-85B3-EEE67F7B5F5C}" dt="2021-06-09T17:09:49.117" v="588" actId="1076"/>
          <ac:spMkLst>
            <pc:docMk/>
            <pc:sldMk cId="0" sldId="256"/>
            <ac:spMk id="6" creationId="{CC9B102B-C291-4402-A3C1-E8BC8BE76B53}"/>
          </ac:spMkLst>
        </pc:spChg>
        <pc:spChg chg="add mod">
          <ac:chgData name="DANIELA LIZETH TRUJILLO MORALES" userId="f5e6f3ae-0242-4983-8140-d83f95dc104f" providerId="ADAL" clId="{15C329B4-C0C5-423A-85B3-EEE67F7B5F5C}" dt="2021-06-09T17:11:27.462" v="644" actId="14100"/>
          <ac:spMkLst>
            <pc:docMk/>
            <pc:sldMk cId="0" sldId="256"/>
            <ac:spMk id="7" creationId="{B298FE34-C791-4B68-A089-29DC2AEDCC26}"/>
          </ac:spMkLst>
        </pc:spChg>
        <pc:spChg chg="mod">
          <ac:chgData name="DANIELA LIZETH TRUJILLO MORALES" userId="f5e6f3ae-0242-4983-8140-d83f95dc104f" providerId="ADAL" clId="{15C329B4-C0C5-423A-85B3-EEE67F7B5F5C}" dt="2021-06-09T20:52:35.579" v="4819" actId="20577"/>
          <ac:spMkLst>
            <pc:docMk/>
            <pc:sldMk cId="0" sldId="256"/>
            <ac:spMk id="1730" creationId="{00000000-0000-0000-0000-000000000000}"/>
          </ac:spMkLst>
        </pc:spChg>
        <pc:spChg chg="mod">
          <ac:chgData name="DANIELA LIZETH TRUJILLO MORALES" userId="f5e6f3ae-0242-4983-8140-d83f95dc104f" providerId="ADAL" clId="{15C329B4-C0C5-423A-85B3-EEE67F7B5F5C}" dt="2021-06-09T17:09:01.946" v="542" actId="1076"/>
          <ac:spMkLst>
            <pc:docMk/>
            <pc:sldMk cId="0" sldId="256"/>
            <ac:spMk id="1731" creationId="{00000000-0000-0000-0000-000000000000}"/>
          </ac:spMkLst>
        </pc:spChg>
        <pc:picChg chg="add mod">
          <ac:chgData name="DANIELA LIZETH TRUJILLO MORALES" userId="f5e6f3ae-0242-4983-8140-d83f95dc104f" providerId="ADAL" clId="{15C329B4-C0C5-423A-85B3-EEE67F7B5F5C}" dt="2021-06-09T17:05:49.017" v="402" actId="27614"/>
          <ac:picMkLst>
            <pc:docMk/>
            <pc:sldMk cId="0" sldId="256"/>
            <ac:picMk id="4" creationId="{88C5D1EA-0665-4300-85C6-C1D3C568EF54}"/>
          </ac:picMkLst>
        </pc:picChg>
      </pc:sldChg>
      <pc:sldChg chg="addSp delSp modSp mod ord">
        <pc:chgData name="DANIELA LIZETH TRUJILLO MORALES" userId="f5e6f3ae-0242-4983-8140-d83f95dc104f" providerId="ADAL" clId="{15C329B4-C0C5-423A-85B3-EEE67F7B5F5C}" dt="2021-06-09T20:28:55.044" v="3003" actId="20577"/>
        <pc:sldMkLst>
          <pc:docMk/>
          <pc:sldMk cId="0" sldId="257"/>
        </pc:sldMkLst>
        <pc:spChg chg="add del mod">
          <ac:chgData name="DANIELA LIZETH TRUJILLO MORALES" userId="f5e6f3ae-0242-4983-8140-d83f95dc104f" providerId="ADAL" clId="{15C329B4-C0C5-423A-85B3-EEE67F7B5F5C}" dt="2021-06-09T19:32:26.831" v="702" actId="478"/>
          <ac:spMkLst>
            <pc:docMk/>
            <pc:sldMk cId="0" sldId="257"/>
            <ac:spMk id="3" creationId="{F42CB8D9-3C99-44CD-831C-841E6F6BC94E}"/>
          </ac:spMkLst>
        </pc:spChg>
        <pc:spChg chg="mod">
          <ac:chgData name="DANIELA LIZETH TRUJILLO MORALES" userId="f5e6f3ae-0242-4983-8140-d83f95dc104f" providerId="ADAL" clId="{15C329B4-C0C5-423A-85B3-EEE67F7B5F5C}" dt="2021-06-09T17:15:49.111" v="654" actId="1076"/>
          <ac:spMkLst>
            <pc:docMk/>
            <pc:sldMk cId="0" sldId="257"/>
            <ac:spMk id="1736" creationId="{00000000-0000-0000-0000-000000000000}"/>
          </ac:spMkLst>
        </pc:spChg>
        <pc:spChg chg="del">
          <ac:chgData name="DANIELA LIZETH TRUJILLO MORALES" userId="f5e6f3ae-0242-4983-8140-d83f95dc104f" providerId="ADAL" clId="{15C329B4-C0C5-423A-85B3-EEE67F7B5F5C}" dt="2021-06-09T16:57:07.773" v="145" actId="478"/>
          <ac:spMkLst>
            <pc:docMk/>
            <pc:sldMk cId="0" sldId="257"/>
            <ac:spMk id="1737" creationId="{00000000-0000-0000-0000-000000000000}"/>
          </ac:spMkLst>
        </pc:spChg>
        <pc:graphicFrameChg chg="add mod modGraphic">
          <ac:chgData name="DANIELA LIZETH TRUJILLO MORALES" userId="f5e6f3ae-0242-4983-8140-d83f95dc104f" providerId="ADAL" clId="{15C329B4-C0C5-423A-85B3-EEE67F7B5F5C}" dt="2021-06-09T20:28:55.044" v="3003" actId="20577"/>
          <ac:graphicFrameMkLst>
            <pc:docMk/>
            <pc:sldMk cId="0" sldId="257"/>
            <ac:graphicFrameMk id="2" creationId="{18102D7B-1685-47EE-ACD2-2329A8021E7E}"/>
          </ac:graphicFrameMkLst>
        </pc:graphicFrameChg>
      </pc:sldChg>
      <pc:sldChg chg="addSp delSp modSp del mod ord">
        <pc:chgData name="DANIELA LIZETH TRUJILLO MORALES" userId="f5e6f3ae-0242-4983-8140-d83f95dc104f" providerId="ADAL" clId="{15C329B4-C0C5-423A-85B3-EEE67F7B5F5C}" dt="2021-06-09T20:11:51.910" v="1995" actId="47"/>
        <pc:sldMkLst>
          <pc:docMk/>
          <pc:sldMk cId="0" sldId="258"/>
        </pc:sldMkLst>
        <pc:spChg chg="add del mod">
          <ac:chgData name="DANIELA LIZETH TRUJILLO MORALES" userId="f5e6f3ae-0242-4983-8140-d83f95dc104f" providerId="ADAL" clId="{15C329B4-C0C5-423A-85B3-EEE67F7B5F5C}" dt="2021-06-09T19:57:40.438" v="1597" actId="478"/>
          <ac:spMkLst>
            <pc:docMk/>
            <pc:sldMk cId="0" sldId="258"/>
            <ac:spMk id="3" creationId="{1C733336-FFBF-4075-BA60-5CDBFDED8F04}"/>
          </ac:spMkLst>
        </pc:spChg>
        <pc:spChg chg="add del mod">
          <ac:chgData name="DANIELA LIZETH TRUJILLO MORALES" userId="f5e6f3ae-0242-4983-8140-d83f95dc104f" providerId="ADAL" clId="{15C329B4-C0C5-423A-85B3-EEE67F7B5F5C}" dt="2021-06-09T19:57:40.438" v="1597" actId="478"/>
          <ac:spMkLst>
            <pc:docMk/>
            <pc:sldMk cId="0" sldId="258"/>
            <ac:spMk id="5" creationId="{EEFD484E-E3B8-4CBD-8916-780A55CAB9EE}"/>
          </ac:spMkLst>
        </pc:spChg>
        <pc:spChg chg="add del mod">
          <ac:chgData name="DANIELA LIZETH TRUJILLO MORALES" userId="f5e6f3ae-0242-4983-8140-d83f95dc104f" providerId="ADAL" clId="{15C329B4-C0C5-423A-85B3-EEE67F7B5F5C}" dt="2021-06-09T19:57:40.438" v="1597" actId="478"/>
          <ac:spMkLst>
            <pc:docMk/>
            <pc:sldMk cId="0" sldId="258"/>
            <ac:spMk id="7" creationId="{6CE80AC5-8E4C-4D13-AC35-BD1DBBD503F8}"/>
          </ac:spMkLst>
        </pc:spChg>
        <pc:spChg chg="add del mod">
          <ac:chgData name="DANIELA LIZETH TRUJILLO MORALES" userId="f5e6f3ae-0242-4983-8140-d83f95dc104f" providerId="ADAL" clId="{15C329B4-C0C5-423A-85B3-EEE67F7B5F5C}" dt="2021-06-09T19:57:40.438" v="1597" actId="478"/>
          <ac:spMkLst>
            <pc:docMk/>
            <pc:sldMk cId="0" sldId="258"/>
            <ac:spMk id="9" creationId="{D1BD6868-8DA6-40AB-9F91-33125909AF89}"/>
          </ac:spMkLst>
        </pc:spChg>
        <pc:spChg chg="add del mod">
          <ac:chgData name="DANIELA LIZETH TRUJILLO MORALES" userId="f5e6f3ae-0242-4983-8140-d83f95dc104f" providerId="ADAL" clId="{15C329B4-C0C5-423A-85B3-EEE67F7B5F5C}" dt="2021-06-09T19:57:40.438" v="1597" actId="478"/>
          <ac:spMkLst>
            <pc:docMk/>
            <pc:sldMk cId="0" sldId="258"/>
            <ac:spMk id="11" creationId="{10BC5B3D-2D41-4968-9A3D-C6323F94537A}"/>
          </ac:spMkLst>
        </pc:spChg>
        <pc:spChg chg="add del mod">
          <ac:chgData name="DANIELA LIZETH TRUJILLO MORALES" userId="f5e6f3ae-0242-4983-8140-d83f95dc104f" providerId="ADAL" clId="{15C329B4-C0C5-423A-85B3-EEE67F7B5F5C}" dt="2021-06-09T19:57:40.438" v="1597" actId="478"/>
          <ac:spMkLst>
            <pc:docMk/>
            <pc:sldMk cId="0" sldId="258"/>
            <ac:spMk id="13" creationId="{6C6D68A8-0B89-411C-B0FD-FCA767D9416A}"/>
          </ac:spMkLst>
        </pc:spChg>
        <pc:spChg chg="add del mod">
          <ac:chgData name="DANIELA LIZETH TRUJILLO MORALES" userId="f5e6f3ae-0242-4983-8140-d83f95dc104f" providerId="ADAL" clId="{15C329B4-C0C5-423A-85B3-EEE67F7B5F5C}" dt="2021-06-09T19:57:40.438" v="1597" actId="478"/>
          <ac:spMkLst>
            <pc:docMk/>
            <pc:sldMk cId="0" sldId="258"/>
            <ac:spMk id="15" creationId="{F5732746-554F-416B-B1A5-7D7AD7F61005}"/>
          </ac:spMkLst>
        </pc:spChg>
        <pc:spChg chg="add del mod">
          <ac:chgData name="DANIELA LIZETH TRUJILLO MORALES" userId="f5e6f3ae-0242-4983-8140-d83f95dc104f" providerId="ADAL" clId="{15C329B4-C0C5-423A-85B3-EEE67F7B5F5C}" dt="2021-06-09T19:57:40.438" v="1597" actId="478"/>
          <ac:spMkLst>
            <pc:docMk/>
            <pc:sldMk cId="0" sldId="258"/>
            <ac:spMk id="17" creationId="{75B6B086-CFEB-4C70-B59B-07B0FFEB6B82}"/>
          </ac:spMkLst>
        </pc:spChg>
        <pc:spChg chg="add del mod">
          <ac:chgData name="DANIELA LIZETH TRUJILLO MORALES" userId="f5e6f3ae-0242-4983-8140-d83f95dc104f" providerId="ADAL" clId="{15C329B4-C0C5-423A-85B3-EEE67F7B5F5C}" dt="2021-06-09T19:57:40.438" v="1597" actId="478"/>
          <ac:spMkLst>
            <pc:docMk/>
            <pc:sldMk cId="0" sldId="258"/>
            <ac:spMk id="19" creationId="{889B3AF0-940E-4F33-8FD4-D3DA5DA67A5C}"/>
          </ac:spMkLst>
        </pc:spChg>
        <pc:spChg chg="add del mod">
          <ac:chgData name="DANIELA LIZETH TRUJILLO MORALES" userId="f5e6f3ae-0242-4983-8140-d83f95dc104f" providerId="ADAL" clId="{15C329B4-C0C5-423A-85B3-EEE67F7B5F5C}" dt="2021-06-09T19:57:40.438" v="1597" actId="478"/>
          <ac:spMkLst>
            <pc:docMk/>
            <pc:sldMk cId="0" sldId="258"/>
            <ac:spMk id="21" creationId="{B72BCD9E-3F00-4A6B-8BCA-1E575A6AFF08}"/>
          </ac:spMkLst>
        </pc:spChg>
        <pc:spChg chg="add del mod">
          <ac:chgData name="DANIELA LIZETH TRUJILLO MORALES" userId="f5e6f3ae-0242-4983-8140-d83f95dc104f" providerId="ADAL" clId="{15C329B4-C0C5-423A-85B3-EEE67F7B5F5C}" dt="2021-06-09T19:57:40.438" v="1597" actId="478"/>
          <ac:spMkLst>
            <pc:docMk/>
            <pc:sldMk cId="0" sldId="258"/>
            <ac:spMk id="23" creationId="{445DFDF3-FCF0-44D1-BC20-17B89D0C9E76}"/>
          </ac:spMkLst>
        </pc:spChg>
        <pc:spChg chg="add del mod">
          <ac:chgData name="DANIELA LIZETH TRUJILLO MORALES" userId="f5e6f3ae-0242-4983-8140-d83f95dc104f" providerId="ADAL" clId="{15C329B4-C0C5-423A-85B3-EEE67F7B5F5C}" dt="2021-06-09T19:57:58.658" v="1602" actId="478"/>
          <ac:spMkLst>
            <pc:docMk/>
            <pc:sldMk cId="0" sldId="258"/>
            <ac:spMk id="25" creationId="{52BFE44E-0E7C-4D0E-B4F5-C581D6B98904}"/>
          </ac:spMkLst>
        </pc:spChg>
        <pc:spChg chg="add del mod">
          <ac:chgData name="DANIELA LIZETH TRUJILLO MORALES" userId="f5e6f3ae-0242-4983-8140-d83f95dc104f" providerId="ADAL" clId="{15C329B4-C0C5-423A-85B3-EEE67F7B5F5C}" dt="2021-06-09T19:58:04.311" v="1604" actId="478"/>
          <ac:spMkLst>
            <pc:docMk/>
            <pc:sldMk cId="0" sldId="258"/>
            <ac:spMk id="27" creationId="{C5865516-96DA-49DD-B922-D4FF2815862F}"/>
          </ac:spMkLst>
        </pc:spChg>
        <pc:spChg chg="add del mod">
          <ac:chgData name="DANIELA LIZETH TRUJILLO MORALES" userId="f5e6f3ae-0242-4983-8140-d83f95dc104f" providerId="ADAL" clId="{15C329B4-C0C5-423A-85B3-EEE67F7B5F5C}" dt="2021-06-09T19:58:04.311" v="1604" actId="478"/>
          <ac:spMkLst>
            <pc:docMk/>
            <pc:sldMk cId="0" sldId="258"/>
            <ac:spMk id="29" creationId="{8E10A51E-19CE-485C-B990-A4CE44657B0F}"/>
          </ac:spMkLst>
        </pc:spChg>
        <pc:spChg chg="add del mod">
          <ac:chgData name="DANIELA LIZETH TRUJILLO MORALES" userId="f5e6f3ae-0242-4983-8140-d83f95dc104f" providerId="ADAL" clId="{15C329B4-C0C5-423A-85B3-EEE67F7B5F5C}" dt="2021-06-09T19:58:04.311" v="1604" actId="478"/>
          <ac:spMkLst>
            <pc:docMk/>
            <pc:sldMk cId="0" sldId="258"/>
            <ac:spMk id="31" creationId="{8E0BEDC8-5206-4A9D-98D1-67342AEF6243}"/>
          </ac:spMkLst>
        </pc:spChg>
        <pc:spChg chg="add del mod">
          <ac:chgData name="DANIELA LIZETH TRUJILLO MORALES" userId="f5e6f3ae-0242-4983-8140-d83f95dc104f" providerId="ADAL" clId="{15C329B4-C0C5-423A-85B3-EEE67F7B5F5C}" dt="2021-06-09T19:58:10.232" v="1605" actId="478"/>
          <ac:spMkLst>
            <pc:docMk/>
            <pc:sldMk cId="0" sldId="258"/>
            <ac:spMk id="33" creationId="{C301E3FD-A84F-4BFE-B536-A6204D9A34B4}"/>
          </ac:spMkLst>
        </pc:spChg>
        <pc:spChg chg="add del mod">
          <ac:chgData name="DANIELA LIZETH TRUJILLO MORALES" userId="f5e6f3ae-0242-4983-8140-d83f95dc104f" providerId="ADAL" clId="{15C329B4-C0C5-423A-85B3-EEE67F7B5F5C}" dt="2021-06-09T19:58:10.232" v="1605" actId="478"/>
          <ac:spMkLst>
            <pc:docMk/>
            <pc:sldMk cId="0" sldId="258"/>
            <ac:spMk id="35" creationId="{E410372C-8E81-4D40-8301-161BFD0BE381}"/>
          </ac:spMkLst>
        </pc:spChg>
        <pc:spChg chg="add del mod">
          <ac:chgData name="DANIELA LIZETH TRUJILLO MORALES" userId="f5e6f3ae-0242-4983-8140-d83f95dc104f" providerId="ADAL" clId="{15C329B4-C0C5-423A-85B3-EEE67F7B5F5C}" dt="2021-06-09T19:58:04.311" v="1604" actId="478"/>
          <ac:spMkLst>
            <pc:docMk/>
            <pc:sldMk cId="0" sldId="258"/>
            <ac:spMk id="37" creationId="{D71048F5-FE46-4563-8EF7-BB335189E9C2}"/>
          </ac:spMkLst>
        </pc:spChg>
        <pc:spChg chg="add del mod">
          <ac:chgData name="DANIELA LIZETH TRUJILLO MORALES" userId="f5e6f3ae-0242-4983-8140-d83f95dc104f" providerId="ADAL" clId="{15C329B4-C0C5-423A-85B3-EEE67F7B5F5C}" dt="2021-06-09T19:58:53.235" v="1612" actId="478"/>
          <ac:spMkLst>
            <pc:docMk/>
            <pc:sldMk cId="0" sldId="258"/>
            <ac:spMk id="39" creationId="{6765721B-B4D2-4DF3-9CAC-4829FCDBF74F}"/>
          </ac:spMkLst>
        </pc:spChg>
        <pc:spChg chg="add mod">
          <ac:chgData name="DANIELA LIZETH TRUJILLO MORALES" userId="f5e6f3ae-0242-4983-8140-d83f95dc104f" providerId="ADAL" clId="{15C329B4-C0C5-423A-85B3-EEE67F7B5F5C}" dt="2021-06-09T19:59:03.508" v="1613" actId="1076"/>
          <ac:spMkLst>
            <pc:docMk/>
            <pc:sldMk cId="0" sldId="258"/>
            <ac:spMk id="60" creationId="{CB7901C3-AC82-4CCB-966A-BFBA1B99350E}"/>
          </ac:spMkLst>
        </pc:spChg>
        <pc:spChg chg="del">
          <ac:chgData name="DANIELA LIZETH TRUJILLO MORALES" userId="f5e6f3ae-0242-4983-8140-d83f95dc104f" providerId="ADAL" clId="{15C329B4-C0C5-423A-85B3-EEE67F7B5F5C}" dt="2021-06-09T19:58:47.657" v="1609" actId="478"/>
          <ac:spMkLst>
            <pc:docMk/>
            <pc:sldMk cId="0" sldId="258"/>
            <ac:spMk id="1742" creationId="{00000000-0000-0000-0000-000000000000}"/>
          </ac:spMkLst>
        </pc:spChg>
        <pc:spChg chg="del">
          <ac:chgData name="DANIELA LIZETH TRUJILLO MORALES" userId="f5e6f3ae-0242-4983-8140-d83f95dc104f" providerId="ADAL" clId="{15C329B4-C0C5-423A-85B3-EEE67F7B5F5C}" dt="2021-06-09T19:57:58.658" v="1602" actId="478"/>
          <ac:spMkLst>
            <pc:docMk/>
            <pc:sldMk cId="0" sldId="258"/>
            <ac:spMk id="1743" creationId="{00000000-0000-0000-0000-000000000000}"/>
          </ac:spMkLst>
        </pc:spChg>
        <pc:spChg chg="del mod">
          <ac:chgData name="DANIELA LIZETH TRUJILLO MORALES" userId="f5e6f3ae-0242-4983-8140-d83f95dc104f" providerId="ADAL" clId="{15C329B4-C0C5-423A-85B3-EEE67F7B5F5C}" dt="2021-06-09T19:57:47.022" v="1599" actId="478"/>
          <ac:spMkLst>
            <pc:docMk/>
            <pc:sldMk cId="0" sldId="258"/>
            <ac:spMk id="1744"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45"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46"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47" creationId="{00000000-0000-0000-0000-000000000000}"/>
          </ac:spMkLst>
        </pc:spChg>
        <pc:spChg chg="del">
          <ac:chgData name="DANIELA LIZETH TRUJILLO MORALES" userId="f5e6f3ae-0242-4983-8140-d83f95dc104f" providerId="ADAL" clId="{15C329B4-C0C5-423A-85B3-EEE67F7B5F5C}" dt="2021-06-09T19:57:58.658" v="1602" actId="478"/>
          <ac:spMkLst>
            <pc:docMk/>
            <pc:sldMk cId="0" sldId="258"/>
            <ac:spMk id="1748"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49"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50"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51" creationId="{00000000-0000-0000-0000-000000000000}"/>
          </ac:spMkLst>
        </pc:spChg>
        <pc:spChg chg="del mod">
          <ac:chgData name="DANIELA LIZETH TRUJILLO MORALES" userId="f5e6f3ae-0242-4983-8140-d83f95dc104f" providerId="ADAL" clId="{15C329B4-C0C5-423A-85B3-EEE67F7B5F5C}" dt="2021-06-09T19:57:58.658" v="1602" actId="478"/>
          <ac:spMkLst>
            <pc:docMk/>
            <pc:sldMk cId="0" sldId="258"/>
            <ac:spMk id="1752" creationId="{00000000-0000-0000-0000-000000000000}"/>
          </ac:spMkLst>
        </pc:spChg>
        <pc:spChg chg="del">
          <ac:chgData name="DANIELA LIZETH TRUJILLO MORALES" userId="f5e6f3ae-0242-4983-8140-d83f95dc104f" providerId="ADAL" clId="{15C329B4-C0C5-423A-85B3-EEE67F7B5F5C}" dt="2021-06-09T19:57:58.658" v="1602" actId="478"/>
          <ac:spMkLst>
            <pc:docMk/>
            <pc:sldMk cId="0" sldId="258"/>
            <ac:spMk id="1753"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54"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55"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56"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57" creationId="{00000000-0000-0000-0000-000000000000}"/>
          </ac:spMkLst>
        </pc:spChg>
        <pc:spChg chg="del">
          <ac:chgData name="DANIELA LIZETH TRUJILLO MORALES" userId="f5e6f3ae-0242-4983-8140-d83f95dc104f" providerId="ADAL" clId="{15C329B4-C0C5-423A-85B3-EEE67F7B5F5C}" dt="2021-06-09T19:57:58.658" v="1602" actId="478"/>
          <ac:spMkLst>
            <pc:docMk/>
            <pc:sldMk cId="0" sldId="258"/>
            <ac:spMk id="1758" creationId="{00000000-0000-0000-0000-000000000000}"/>
          </ac:spMkLst>
        </pc:spChg>
        <pc:spChg chg="del">
          <ac:chgData name="DANIELA LIZETH TRUJILLO MORALES" userId="f5e6f3ae-0242-4983-8140-d83f95dc104f" providerId="ADAL" clId="{15C329B4-C0C5-423A-85B3-EEE67F7B5F5C}" dt="2021-06-09T19:57:58.658" v="1602" actId="478"/>
          <ac:spMkLst>
            <pc:docMk/>
            <pc:sldMk cId="0" sldId="258"/>
            <ac:spMk id="1759" creationId="{00000000-0000-0000-0000-000000000000}"/>
          </ac:spMkLst>
        </pc:spChg>
        <pc:spChg chg="del">
          <ac:chgData name="DANIELA LIZETH TRUJILLO MORALES" userId="f5e6f3ae-0242-4983-8140-d83f95dc104f" providerId="ADAL" clId="{15C329B4-C0C5-423A-85B3-EEE67F7B5F5C}" dt="2021-06-09T19:57:37.479" v="1596" actId="478"/>
          <ac:spMkLst>
            <pc:docMk/>
            <pc:sldMk cId="0" sldId="258"/>
            <ac:spMk id="1760" creationId="{00000000-0000-0000-0000-000000000000}"/>
          </ac:spMkLst>
        </pc:spChg>
        <pc:graphicFrameChg chg="add mod modGraphic">
          <ac:chgData name="DANIELA LIZETH TRUJILLO MORALES" userId="f5e6f3ae-0242-4983-8140-d83f95dc104f" providerId="ADAL" clId="{15C329B4-C0C5-423A-85B3-EEE67F7B5F5C}" dt="2021-06-09T20:08:30.260" v="1962" actId="572"/>
          <ac:graphicFrameMkLst>
            <pc:docMk/>
            <pc:sldMk cId="0" sldId="258"/>
            <ac:graphicFrameMk id="57" creationId="{1C3A9D2F-F1FC-4A9F-ABF1-D7FB320CDD8C}"/>
          </ac:graphicFrameMkLst>
        </pc:graphicFrameChg>
      </pc:sldChg>
      <pc:sldChg chg="del">
        <pc:chgData name="DANIELA LIZETH TRUJILLO MORALES" userId="f5e6f3ae-0242-4983-8140-d83f95dc104f" providerId="ADAL" clId="{15C329B4-C0C5-423A-85B3-EEE67F7B5F5C}" dt="2021-06-09T20:20:02.887" v="2347" actId="47"/>
        <pc:sldMkLst>
          <pc:docMk/>
          <pc:sldMk cId="0" sldId="259"/>
        </pc:sldMkLst>
      </pc:sldChg>
      <pc:sldChg chg="del">
        <pc:chgData name="DANIELA LIZETH TRUJILLO MORALES" userId="f5e6f3ae-0242-4983-8140-d83f95dc104f" providerId="ADAL" clId="{15C329B4-C0C5-423A-85B3-EEE67F7B5F5C}" dt="2021-06-09T20:19:37.597" v="2338" actId="47"/>
        <pc:sldMkLst>
          <pc:docMk/>
          <pc:sldMk cId="0" sldId="260"/>
        </pc:sldMkLst>
      </pc:sldChg>
      <pc:sldChg chg="del">
        <pc:chgData name="DANIELA LIZETH TRUJILLO MORALES" userId="f5e6f3ae-0242-4983-8140-d83f95dc104f" providerId="ADAL" clId="{15C329B4-C0C5-423A-85B3-EEE67F7B5F5C}" dt="2021-06-09T20:20:04.719" v="2348" actId="47"/>
        <pc:sldMkLst>
          <pc:docMk/>
          <pc:sldMk cId="0" sldId="261"/>
        </pc:sldMkLst>
      </pc:sldChg>
      <pc:sldChg chg="del">
        <pc:chgData name="DANIELA LIZETH TRUJILLO MORALES" userId="f5e6f3ae-0242-4983-8140-d83f95dc104f" providerId="ADAL" clId="{15C329B4-C0C5-423A-85B3-EEE67F7B5F5C}" dt="2021-06-09T20:19:39.057" v="2339" actId="47"/>
        <pc:sldMkLst>
          <pc:docMk/>
          <pc:sldMk cId="0" sldId="262"/>
        </pc:sldMkLst>
      </pc:sldChg>
      <pc:sldChg chg="del">
        <pc:chgData name="DANIELA LIZETH TRUJILLO MORALES" userId="f5e6f3ae-0242-4983-8140-d83f95dc104f" providerId="ADAL" clId="{15C329B4-C0C5-423A-85B3-EEE67F7B5F5C}" dt="2021-06-09T19:27:24.619" v="690" actId="47"/>
        <pc:sldMkLst>
          <pc:docMk/>
          <pc:sldMk cId="0" sldId="263"/>
        </pc:sldMkLst>
      </pc:sldChg>
      <pc:sldChg chg="del">
        <pc:chgData name="DANIELA LIZETH TRUJILLO MORALES" userId="f5e6f3ae-0242-4983-8140-d83f95dc104f" providerId="ADAL" clId="{15C329B4-C0C5-423A-85B3-EEE67F7B5F5C}" dt="2021-06-09T19:27:26.944" v="691" actId="47"/>
        <pc:sldMkLst>
          <pc:docMk/>
          <pc:sldMk cId="0" sldId="264"/>
        </pc:sldMkLst>
      </pc:sldChg>
      <pc:sldChg chg="del">
        <pc:chgData name="DANIELA LIZETH TRUJILLO MORALES" userId="f5e6f3ae-0242-4983-8140-d83f95dc104f" providerId="ADAL" clId="{15C329B4-C0C5-423A-85B3-EEE67F7B5F5C}" dt="2021-06-09T19:27:30.820" v="692" actId="47"/>
        <pc:sldMkLst>
          <pc:docMk/>
          <pc:sldMk cId="0" sldId="265"/>
        </pc:sldMkLst>
      </pc:sldChg>
      <pc:sldChg chg="del">
        <pc:chgData name="DANIELA LIZETH TRUJILLO MORALES" userId="f5e6f3ae-0242-4983-8140-d83f95dc104f" providerId="ADAL" clId="{15C329B4-C0C5-423A-85B3-EEE67F7B5F5C}" dt="2021-06-09T19:27:32.312" v="693" actId="47"/>
        <pc:sldMkLst>
          <pc:docMk/>
          <pc:sldMk cId="0" sldId="266"/>
        </pc:sldMkLst>
      </pc:sldChg>
      <pc:sldChg chg="del">
        <pc:chgData name="DANIELA LIZETH TRUJILLO MORALES" userId="f5e6f3ae-0242-4983-8140-d83f95dc104f" providerId="ADAL" clId="{15C329B4-C0C5-423A-85B3-EEE67F7B5F5C}" dt="2021-06-09T19:27:34.585" v="694" actId="47"/>
        <pc:sldMkLst>
          <pc:docMk/>
          <pc:sldMk cId="0" sldId="267"/>
        </pc:sldMkLst>
      </pc:sldChg>
      <pc:sldChg chg="del">
        <pc:chgData name="DANIELA LIZETH TRUJILLO MORALES" userId="f5e6f3ae-0242-4983-8140-d83f95dc104f" providerId="ADAL" clId="{15C329B4-C0C5-423A-85B3-EEE67F7B5F5C}" dt="2021-06-09T20:19:40.189" v="2340" actId="47"/>
        <pc:sldMkLst>
          <pc:docMk/>
          <pc:sldMk cId="0" sldId="268"/>
        </pc:sldMkLst>
      </pc:sldChg>
      <pc:sldChg chg="del">
        <pc:chgData name="DANIELA LIZETH TRUJILLO MORALES" userId="f5e6f3ae-0242-4983-8140-d83f95dc104f" providerId="ADAL" clId="{15C329B4-C0C5-423A-85B3-EEE67F7B5F5C}" dt="2021-06-09T20:19:41.142" v="2341" actId="47"/>
        <pc:sldMkLst>
          <pc:docMk/>
          <pc:sldMk cId="0" sldId="269"/>
        </pc:sldMkLst>
      </pc:sldChg>
      <pc:sldChg chg="del">
        <pc:chgData name="DANIELA LIZETH TRUJILLO MORALES" userId="f5e6f3ae-0242-4983-8140-d83f95dc104f" providerId="ADAL" clId="{15C329B4-C0C5-423A-85B3-EEE67F7B5F5C}" dt="2021-06-09T20:20:55.856" v="2359" actId="47"/>
        <pc:sldMkLst>
          <pc:docMk/>
          <pc:sldMk cId="0" sldId="270"/>
        </pc:sldMkLst>
      </pc:sldChg>
      <pc:sldChg chg="del">
        <pc:chgData name="DANIELA LIZETH TRUJILLO MORALES" userId="f5e6f3ae-0242-4983-8140-d83f95dc104f" providerId="ADAL" clId="{15C329B4-C0C5-423A-85B3-EEE67F7B5F5C}" dt="2021-06-09T20:20:51.206" v="2358" actId="47"/>
        <pc:sldMkLst>
          <pc:docMk/>
          <pc:sldMk cId="0" sldId="271"/>
        </pc:sldMkLst>
      </pc:sldChg>
      <pc:sldChg chg="del">
        <pc:chgData name="DANIELA LIZETH TRUJILLO MORALES" userId="f5e6f3ae-0242-4983-8140-d83f95dc104f" providerId="ADAL" clId="{15C329B4-C0C5-423A-85B3-EEE67F7B5F5C}" dt="2021-06-09T20:19:52.755" v="2345" actId="47"/>
        <pc:sldMkLst>
          <pc:docMk/>
          <pc:sldMk cId="0" sldId="272"/>
        </pc:sldMkLst>
      </pc:sldChg>
      <pc:sldChg chg="del">
        <pc:chgData name="DANIELA LIZETH TRUJILLO MORALES" userId="f5e6f3ae-0242-4983-8140-d83f95dc104f" providerId="ADAL" clId="{15C329B4-C0C5-423A-85B3-EEE67F7B5F5C}" dt="2021-06-09T20:19:46.564" v="2342" actId="47"/>
        <pc:sldMkLst>
          <pc:docMk/>
          <pc:sldMk cId="0" sldId="273"/>
        </pc:sldMkLst>
      </pc:sldChg>
      <pc:sldChg chg="del">
        <pc:chgData name="DANIELA LIZETH TRUJILLO MORALES" userId="f5e6f3ae-0242-4983-8140-d83f95dc104f" providerId="ADAL" clId="{15C329B4-C0C5-423A-85B3-EEE67F7B5F5C}" dt="2021-06-09T20:19:48.221" v="2343" actId="47"/>
        <pc:sldMkLst>
          <pc:docMk/>
          <pc:sldMk cId="0" sldId="274"/>
        </pc:sldMkLst>
      </pc:sldChg>
      <pc:sldChg chg="del">
        <pc:chgData name="DANIELA LIZETH TRUJILLO MORALES" userId="f5e6f3ae-0242-4983-8140-d83f95dc104f" providerId="ADAL" clId="{15C329B4-C0C5-423A-85B3-EEE67F7B5F5C}" dt="2021-06-09T20:19:49.598" v="2344" actId="47"/>
        <pc:sldMkLst>
          <pc:docMk/>
          <pc:sldMk cId="0" sldId="275"/>
        </pc:sldMkLst>
      </pc:sldChg>
      <pc:sldChg chg="del">
        <pc:chgData name="DANIELA LIZETH TRUJILLO MORALES" userId="f5e6f3ae-0242-4983-8140-d83f95dc104f" providerId="ADAL" clId="{15C329B4-C0C5-423A-85B3-EEE67F7B5F5C}" dt="2021-06-09T20:19:14.226" v="2336" actId="47"/>
        <pc:sldMkLst>
          <pc:docMk/>
          <pc:sldMk cId="0" sldId="276"/>
        </pc:sldMkLst>
      </pc:sldChg>
      <pc:sldChg chg="del">
        <pc:chgData name="DANIELA LIZETH TRUJILLO MORALES" userId="f5e6f3ae-0242-4983-8140-d83f95dc104f" providerId="ADAL" clId="{15C329B4-C0C5-423A-85B3-EEE67F7B5F5C}" dt="2021-06-09T20:19:54.694" v="2346" actId="47"/>
        <pc:sldMkLst>
          <pc:docMk/>
          <pc:sldMk cId="0" sldId="277"/>
        </pc:sldMkLst>
      </pc:sldChg>
      <pc:sldChg chg="del">
        <pc:chgData name="DANIELA LIZETH TRUJILLO MORALES" userId="f5e6f3ae-0242-4983-8140-d83f95dc104f" providerId="ADAL" clId="{15C329B4-C0C5-423A-85B3-EEE67F7B5F5C}" dt="2021-06-09T20:20:49.526" v="2357" actId="47"/>
        <pc:sldMkLst>
          <pc:docMk/>
          <pc:sldMk cId="0" sldId="278"/>
        </pc:sldMkLst>
      </pc:sldChg>
      <pc:sldChg chg="del">
        <pc:chgData name="DANIELA LIZETH TRUJILLO MORALES" userId="f5e6f3ae-0242-4983-8140-d83f95dc104f" providerId="ADAL" clId="{15C329B4-C0C5-423A-85B3-EEE67F7B5F5C}" dt="2021-06-09T20:20:48.751" v="2356" actId="47"/>
        <pc:sldMkLst>
          <pc:docMk/>
          <pc:sldMk cId="0" sldId="279"/>
        </pc:sldMkLst>
      </pc:sldChg>
      <pc:sldChg chg="del">
        <pc:chgData name="DANIELA LIZETH TRUJILLO MORALES" userId="f5e6f3ae-0242-4983-8140-d83f95dc104f" providerId="ADAL" clId="{15C329B4-C0C5-423A-85B3-EEE67F7B5F5C}" dt="2021-06-09T20:15:09.298" v="2094" actId="47"/>
        <pc:sldMkLst>
          <pc:docMk/>
          <pc:sldMk cId="0" sldId="280"/>
        </pc:sldMkLst>
      </pc:sldChg>
      <pc:sldChg chg="del">
        <pc:chgData name="DANIELA LIZETH TRUJILLO MORALES" userId="f5e6f3ae-0242-4983-8140-d83f95dc104f" providerId="ADAL" clId="{15C329B4-C0C5-423A-85B3-EEE67F7B5F5C}" dt="2021-06-09T20:15:07.983" v="2093" actId="47"/>
        <pc:sldMkLst>
          <pc:docMk/>
          <pc:sldMk cId="0" sldId="281"/>
        </pc:sldMkLst>
      </pc:sldChg>
      <pc:sldChg chg="del">
        <pc:chgData name="DANIELA LIZETH TRUJILLO MORALES" userId="f5e6f3ae-0242-4983-8140-d83f95dc104f" providerId="ADAL" clId="{15C329B4-C0C5-423A-85B3-EEE67F7B5F5C}" dt="2021-06-09T20:20:46.745" v="2355" actId="47"/>
        <pc:sldMkLst>
          <pc:docMk/>
          <pc:sldMk cId="0" sldId="282"/>
        </pc:sldMkLst>
      </pc:sldChg>
      <pc:sldChg chg="del">
        <pc:chgData name="DANIELA LIZETH TRUJILLO MORALES" userId="f5e6f3ae-0242-4983-8140-d83f95dc104f" providerId="ADAL" clId="{15C329B4-C0C5-423A-85B3-EEE67F7B5F5C}" dt="2021-06-09T20:15:06.833" v="2092" actId="47"/>
        <pc:sldMkLst>
          <pc:docMk/>
          <pc:sldMk cId="0" sldId="283"/>
        </pc:sldMkLst>
      </pc:sldChg>
      <pc:sldChg chg="del">
        <pc:chgData name="DANIELA LIZETH TRUJILLO MORALES" userId="f5e6f3ae-0242-4983-8140-d83f95dc104f" providerId="ADAL" clId="{15C329B4-C0C5-423A-85B3-EEE67F7B5F5C}" dt="2021-06-09T20:15:04.222" v="2091" actId="47"/>
        <pc:sldMkLst>
          <pc:docMk/>
          <pc:sldMk cId="0" sldId="284"/>
        </pc:sldMkLst>
      </pc:sldChg>
      <pc:sldChg chg="del">
        <pc:chgData name="DANIELA LIZETH TRUJILLO MORALES" userId="f5e6f3ae-0242-4983-8140-d83f95dc104f" providerId="ADAL" clId="{15C329B4-C0C5-423A-85B3-EEE67F7B5F5C}" dt="2021-06-09T20:20:45.325" v="2354" actId="47"/>
        <pc:sldMkLst>
          <pc:docMk/>
          <pc:sldMk cId="0" sldId="285"/>
        </pc:sldMkLst>
      </pc:sldChg>
      <pc:sldChg chg="del">
        <pc:chgData name="DANIELA LIZETH TRUJILLO MORALES" userId="f5e6f3ae-0242-4983-8140-d83f95dc104f" providerId="ADAL" clId="{15C329B4-C0C5-423A-85B3-EEE67F7B5F5C}" dt="2021-06-09T20:20:44.676" v="2353" actId="47"/>
        <pc:sldMkLst>
          <pc:docMk/>
          <pc:sldMk cId="0" sldId="286"/>
        </pc:sldMkLst>
      </pc:sldChg>
      <pc:sldChg chg="addSp delSp modSp del mod ord">
        <pc:chgData name="DANIELA LIZETH TRUJILLO MORALES" userId="f5e6f3ae-0242-4983-8140-d83f95dc104f" providerId="ADAL" clId="{15C329B4-C0C5-423A-85B3-EEE67F7B5F5C}" dt="2021-06-09T20:21:53.925" v="2367" actId="47"/>
        <pc:sldMkLst>
          <pc:docMk/>
          <pc:sldMk cId="0" sldId="287"/>
        </pc:sldMkLst>
        <pc:spChg chg="add del mod">
          <ac:chgData name="DANIELA LIZETH TRUJILLO MORALES" userId="f5e6f3ae-0242-4983-8140-d83f95dc104f" providerId="ADAL" clId="{15C329B4-C0C5-423A-85B3-EEE67F7B5F5C}" dt="2021-06-09T20:21:22.353" v="2362" actId="478"/>
          <ac:spMkLst>
            <pc:docMk/>
            <pc:sldMk cId="0" sldId="287"/>
            <ac:spMk id="3" creationId="{D88ABA1D-C4C4-43C4-8F28-9C876206588A}"/>
          </ac:spMkLst>
        </pc:spChg>
        <pc:spChg chg="add del mod">
          <ac:chgData name="DANIELA LIZETH TRUJILLO MORALES" userId="f5e6f3ae-0242-4983-8140-d83f95dc104f" providerId="ADAL" clId="{15C329B4-C0C5-423A-85B3-EEE67F7B5F5C}" dt="2021-06-09T20:21:19.609" v="2361" actId="478"/>
          <ac:spMkLst>
            <pc:docMk/>
            <pc:sldMk cId="0" sldId="287"/>
            <ac:spMk id="5" creationId="{AB20DB7E-4E6F-4EF0-8423-7BF5AA56F243}"/>
          </ac:spMkLst>
        </pc:spChg>
        <pc:spChg chg="del">
          <ac:chgData name="DANIELA LIZETH TRUJILLO MORALES" userId="f5e6f3ae-0242-4983-8140-d83f95dc104f" providerId="ADAL" clId="{15C329B4-C0C5-423A-85B3-EEE67F7B5F5C}" dt="2021-06-09T20:21:16.616" v="2360" actId="478"/>
          <ac:spMkLst>
            <pc:docMk/>
            <pc:sldMk cId="0" sldId="287"/>
            <ac:spMk id="4924" creationId="{00000000-0000-0000-0000-000000000000}"/>
          </ac:spMkLst>
        </pc:spChg>
        <pc:spChg chg="del">
          <ac:chgData name="DANIELA LIZETH TRUJILLO MORALES" userId="f5e6f3ae-0242-4983-8140-d83f95dc104f" providerId="ADAL" clId="{15C329B4-C0C5-423A-85B3-EEE67F7B5F5C}" dt="2021-06-09T20:21:16.616" v="2360" actId="478"/>
          <ac:spMkLst>
            <pc:docMk/>
            <pc:sldMk cId="0" sldId="287"/>
            <ac:spMk id="4925" creationId="{00000000-0000-0000-0000-000000000000}"/>
          </ac:spMkLst>
        </pc:spChg>
        <pc:spChg chg="del">
          <ac:chgData name="DANIELA LIZETH TRUJILLO MORALES" userId="f5e6f3ae-0242-4983-8140-d83f95dc104f" providerId="ADAL" clId="{15C329B4-C0C5-423A-85B3-EEE67F7B5F5C}" dt="2021-06-09T20:21:27.531" v="2363" actId="478"/>
          <ac:spMkLst>
            <pc:docMk/>
            <pc:sldMk cId="0" sldId="287"/>
            <ac:spMk id="4926" creationId="{00000000-0000-0000-0000-000000000000}"/>
          </ac:spMkLst>
        </pc:spChg>
        <pc:grpChg chg="del">
          <ac:chgData name="DANIELA LIZETH TRUJILLO MORALES" userId="f5e6f3ae-0242-4983-8140-d83f95dc104f" providerId="ADAL" clId="{15C329B4-C0C5-423A-85B3-EEE67F7B5F5C}" dt="2021-06-09T20:21:16.616" v="2360" actId="478"/>
          <ac:grpSpMkLst>
            <pc:docMk/>
            <pc:sldMk cId="0" sldId="287"/>
            <ac:grpSpMk id="4927" creationId="{00000000-0000-0000-0000-000000000000}"/>
          </ac:grpSpMkLst>
        </pc:grpChg>
        <pc:grpChg chg="del">
          <ac:chgData name="DANIELA LIZETH TRUJILLO MORALES" userId="f5e6f3ae-0242-4983-8140-d83f95dc104f" providerId="ADAL" clId="{15C329B4-C0C5-423A-85B3-EEE67F7B5F5C}" dt="2021-06-09T20:21:16.616" v="2360" actId="478"/>
          <ac:grpSpMkLst>
            <pc:docMk/>
            <pc:sldMk cId="0" sldId="287"/>
            <ac:grpSpMk id="4932" creationId="{00000000-0000-0000-0000-000000000000}"/>
          </ac:grpSpMkLst>
        </pc:grpChg>
        <pc:grpChg chg="del">
          <ac:chgData name="DANIELA LIZETH TRUJILLO MORALES" userId="f5e6f3ae-0242-4983-8140-d83f95dc104f" providerId="ADAL" clId="{15C329B4-C0C5-423A-85B3-EEE67F7B5F5C}" dt="2021-06-09T20:21:16.616" v="2360" actId="478"/>
          <ac:grpSpMkLst>
            <pc:docMk/>
            <pc:sldMk cId="0" sldId="287"/>
            <ac:grpSpMk id="4935" creationId="{00000000-0000-0000-0000-000000000000}"/>
          </ac:grpSpMkLst>
        </pc:grpChg>
      </pc:sldChg>
      <pc:sldChg chg="del">
        <pc:chgData name="DANIELA LIZETH TRUJILLO MORALES" userId="f5e6f3ae-0242-4983-8140-d83f95dc104f" providerId="ADAL" clId="{15C329B4-C0C5-423A-85B3-EEE67F7B5F5C}" dt="2021-06-09T20:19:28.415" v="2337" actId="47"/>
        <pc:sldMkLst>
          <pc:docMk/>
          <pc:sldMk cId="0" sldId="288"/>
        </pc:sldMkLst>
      </pc:sldChg>
      <pc:sldChg chg="del">
        <pc:chgData name="DANIELA LIZETH TRUJILLO MORALES" userId="f5e6f3ae-0242-4983-8140-d83f95dc104f" providerId="ADAL" clId="{15C329B4-C0C5-423A-85B3-EEE67F7B5F5C}" dt="2021-06-09T20:15:01.848" v="2090" actId="47"/>
        <pc:sldMkLst>
          <pc:docMk/>
          <pc:sldMk cId="0" sldId="289"/>
        </pc:sldMkLst>
      </pc:sldChg>
      <pc:sldChg chg="del">
        <pc:chgData name="DANIELA LIZETH TRUJILLO MORALES" userId="f5e6f3ae-0242-4983-8140-d83f95dc104f" providerId="ADAL" clId="{15C329B4-C0C5-423A-85B3-EEE67F7B5F5C}" dt="2021-06-09T17:12:15.554" v="650" actId="47"/>
        <pc:sldMkLst>
          <pc:docMk/>
          <pc:sldMk cId="0" sldId="290"/>
        </pc:sldMkLst>
      </pc:sldChg>
      <pc:sldChg chg="del">
        <pc:chgData name="DANIELA LIZETH TRUJILLO MORALES" userId="f5e6f3ae-0242-4983-8140-d83f95dc104f" providerId="ADAL" clId="{15C329B4-C0C5-423A-85B3-EEE67F7B5F5C}" dt="2021-06-09T17:12:17.715" v="651" actId="47"/>
        <pc:sldMkLst>
          <pc:docMk/>
          <pc:sldMk cId="0" sldId="291"/>
        </pc:sldMkLst>
      </pc:sldChg>
      <pc:sldChg chg="del">
        <pc:chgData name="DANIELA LIZETH TRUJILLO MORALES" userId="f5e6f3ae-0242-4983-8140-d83f95dc104f" providerId="ADAL" clId="{15C329B4-C0C5-423A-85B3-EEE67F7B5F5C}" dt="2021-06-09T17:12:11.997" v="648" actId="47"/>
        <pc:sldMkLst>
          <pc:docMk/>
          <pc:sldMk cId="0" sldId="292"/>
        </pc:sldMkLst>
      </pc:sldChg>
      <pc:sldChg chg="del">
        <pc:chgData name="DANIELA LIZETH TRUJILLO MORALES" userId="f5e6f3ae-0242-4983-8140-d83f95dc104f" providerId="ADAL" clId="{15C329B4-C0C5-423A-85B3-EEE67F7B5F5C}" dt="2021-06-09T17:12:13.839" v="649" actId="47"/>
        <pc:sldMkLst>
          <pc:docMk/>
          <pc:sldMk cId="0" sldId="293"/>
        </pc:sldMkLst>
      </pc:sldChg>
      <pc:sldChg chg="del">
        <pc:chgData name="DANIELA LIZETH TRUJILLO MORALES" userId="f5e6f3ae-0242-4983-8140-d83f95dc104f" providerId="ADAL" clId="{15C329B4-C0C5-423A-85B3-EEE67F7B5F5C}" dt="2021-06-09T19:26:31.379" v="688" actId="47"/>
        <pc:sldMkLst>
          <pc:docMk/>
          <pc:sldMk cId="0" sldId="294"/>
        </pc:sldMkLst>
      </pc:sldChg>
      <pc:sldChg chg="del">
        <pc:chgData name="DANIELA LIZETH TRUJILLO MORALES" userId="f5e6f3ae-0242-4983-8140-d83f95dc104f" providerId="ADAL" clId="{15C329B4-C0C5-423A-85B3-EEE67F7B5F5C}" dt="2021-06-09T19:26:30.868" v="687" actId="47"/>
        <pc:sldMkLst>
          <pc:docMk/>
          <pc:sldMk cId="0" sldId="295"/>
        </pc:sldMkLst>
      </pc:sldChg>
      <pc:sldChg chg="del">
        <pc:chgData name="DANIELA LIZETH TRUJILLO MORALES" userId="f5e6f3ae-0242-4983-8140-d83f95dc104f" providerId="ADAL" clId="{15C329B4-C0C5-423A-85B3-EEE67F7B5F5C}" dt="2021-06-09T19:26:30.218" v="686" actId="47"/>
        <pc:sldMkLst>
          <pc:docMk/>
          <pc:sldMk cId="0" sldId="296"/>
        </pc:sldMkLst>
      </pc:sldChg>
      <pc:sldChg chg="del">
        <pc:chgData name="DANIELA LIZETH TRUJILLO MORALES" userId="f5e6f3ae-0242-4983-8140-d83f95dc104f" providerId="ADAL" clId="{15C329B4-C0C5-423A-85B3-EEE67F7B5F5C}" dt="2021-06-09T19:26:29.597" v="685" actId="47"/>
        <pc:sldMkLst>
          <pc:docMk/>
          <pc:sldMk cId="0" sldId="297"/>
        </pc:sldMkLst>
      </pc:sldChg>
      <pc:sldChg chg="del">
        <pc:chgData name="DANIELA LIZETH TRUJILLO MORALES" userId="f5e6f3ae-0242-4983-8140-d83f95dc104f" providerId="ADAL" clId="{15C329B4-C0C5-423A-85B3-EEE67F7B5F5C}" dt="2021-06-09T19:26:29.138" v="684" actId="47"/>
        <pc:sldMkLst>
          <pc:docMk/>
          <pc:sldMk cId="0" sldId="298"/>
        </pc:sldMkLst>
      </pc:sldChg>
      <pc:sldChg chg="del">
        <pc:chgData name="DANIELA LIZETH TRUJILLO MORALES" userId="f5e6f3ae-0242-4983-8140-d83f95dc104f" providerId="ADAL" clId="{15C329B4-C0C5-423A-85B3-EEE67F7B5F5C}" dt="2021-06-09T19:26:28.642" v="683" actId="47"/>
        <pc:sldMkLst>
          <pc:docMk/>
          <pc:sldMk cId="0" sldId="299"/>
        </pc:sldMkLst>
      </pc:sldChg>
      <pc:sldChg chg="del">
        <pc:chgData name="DANIELA LIZETH TRUJILLO MORALES" userId="f5e6f3ae-0242-4983-8140-d83f95dc104f" providerId="ADAL" clId="{15C329B4-C0C5-423A-85B3-EEE67F7B5F5C}" dt="2021-06-09T19:26:28.199" v="682" actId="47"/>
        <pc:sldMkLst>
          <pc:docMk/>
          <pc:sldMk cId="0" sldId="300"/>
        </pc:sldMkLst>
      </pc:sldChg>
      <pc:sldChg chg="del">
        <pc:chgData name="DANIELA LIZETH TRUJILLO MORALES" userId="f5e6f3ae-0242-4983-8140-d83f95dc104f" providerId="ADAL" clId="{15C329B4-C0C5-423A-85B3-EEE67F7B5F5C}" dt="2021-06-09T19:26:27.677" v="681" actId="47"/>
        <pc:sldMkLst>
          <pc:docMk/>
          <pc:sldMk cId="0" sldId="301"/>
        </pc:sldMkLst>
      </pc:sldChg>
      <pc:sldChg chg="del">
        <pc:chgData name="DANIELA LIZETH TRUJILLO MORALES" userId="f5e6f3ae-0242-4983-8140-d83f95dc104f" providerId="ADAL" clId="{15C329B4-C0C5-423A-85B3-EEE67F7B5F5C}" dt="2021-06-09T19:26:27.191" v="680" actId="47"/>
        <pc:sldMkLst>
          <pc:docMk/>
          <pc:sldMk cId="0" sldId="302"/>
        </pc:sldMkLst>
      </pc:sldChg>
      <pc:sldChg chg="del">
        <pc:chgData name="DANIELA LIZETH TRUJILLO MORALES" userId="f5e6f3ae-0242-4983-8140-d83f95dc104f" providerId="ADAL" clId="{15C329B4-C0C5-423A-85B3-EEE67F7B5F5C}" dt="2021-06-09T19:26:26.698" v="679" actId="47"/>
        <pc:sldMkLst>
          <pc:docMk/>
          <pc:sldMk cId="0" sldId="303"/>
        </pc:sldMkLst>
      </pc:sldChg>
      <pc:sldChg chg="del">
        <pc:chgData name="DANIELA LIZETH TRUJILLO MORALES" userId="f5e6f3ae-0242-4983-8140-d83f95dc104f" providerId="ADAL" clId="{15C329B4-C0C5-423A-85B3-EEE67F7B5F5C}" dt="2021-06-09T19:26:26.120" v="678" actId="47"/>
        <pc:sldMkLst>
          <pc:docMk/>
          <pc:sldMk cId="0" sldId="304"/>
        </pc:sldMkLst>
      </pc:sldChg>
      <pc:sldChg chg="del">
        <pc:chgData name="DANIELA LIZETH TRUJILLO MORALES" userId="f5e6f3ae-0242-4983-8140-d83f95dc104f" providerId="ADAL" clId="{15C329B4-C0C5-423A-85B3-EEE67F7B5F5C}" dt="2021-06-09T19:26:25.522" v="677" actId="47"/>
        <pc:sldMkLst>
          <pc:docMk/>
          <pc:sldMk cId="0" sldId="305"/>
        </pc:sldMkLst>
      </pc:sldChg>
      <pc:sldChg chg="del">
        <pc:chgData name="DANIELA LIZETH TRUJILLO MORALES" userId="f5e6f3ae-0242-4983-8140-d83f95dc104f" providerId="ADAL" clId="{15C329B4-C0C5-423A-85B3-EEE67F7B5F5C}" dt="2021-06-09T19:26:24.806" v="676" actId="47"/>
        <pc:sldMkLst>
          <pc:docMk/>
          <pc:sldMk cId="0" sldId="306"/>
        </pc:sldMkLst>
      </pc:sldChg>
      <pc:sldChg chg="del">
        <pc:chgData name="DANIELA LIZETH TRUJILLO MORALES" userId="f5e6f3ae-0242-4983-8140-d83f95dc104f" providerId="ADAL" clId="{15C329B4-C0C5-423A-85B3-EEE67F7B5F5C}" dt="2021-06-09T17:12:08.293" v="647" actId="47"/>
        <pc:sldMkLst>
          <pc:docMk/>
          <pc:sldMk cId="0" sldId="307"/>
        </pc:sldMkLst>
      </pc:sldChg>
      <pc:sldChg chg="addSp modSp new del mod ord">
        <pc:chgData name="DANIELA LIZETH TRUJILLO MORALES" userId="f5e6f3ae-0242-4983-8140-d83f95dc104f" providerId="ADAL" clId="{15C329B4-C0C5-423A-85B3-EEE67F7B5F5C}" dt="2021-06-09T20:36:00.222" v="3878" actId="47"/>
        <pc:sldMkLst>
          <pc:docMk/>
          <pc:sldMk cId="1952428452" sldId="308"/>
        </pc:sldMkLst>
        <pc:spChg chg="mod">
          <ac:chgData name="DANIELA LIZETH TRUJILLO MORALES" userId="f5e6f3ae-0242-4983-8140-d83f95dc104f" providerId="ADAL" clId="{15C329B4-C0C5-423A-85B3-EEE67F7B5F5C}" dt="2021-06-09T17:02:17.163" v="237" actId="122"/>
          <ac:spMkLst>
            <pc:docMk/>
            <pc:sldMk cId="1952428452" sldId="308"/>
            <ac:spMk id="2" creationId="{F74058D3-3D91-4732-91F4-201080380116}"/>
          </ac:spMkLst>
        </pc:spChg>
        <pc:graphicFrameChg chg="add mod modGraphic">
          <ac:chgData name="DANIELA LIZETH TRUJILLO MORALES" userId="f5e6f3ae-0242-4983-8140-d83f95dc104f" providerId="ADAL" clId="{15C329B4-C0C5-423A-85B3-EEE67F7B5F5C}" dt="2021-06-09T20:35:14.551" v="3859" actId="207"/>
          <ac:graphicFrameMkLst>
            <pc:docMk/>
            <pc:sldMk cId="1952428452" sldId="308"/>
            <ac:graphicFrameMk id="3" creationId="{8F9E6F7A-D59F-44B8-93D3-580D5754588D}"/>
          </ac:graphicFrameMkLst>
        </pc:graphicFrameChg>
      </pc:sldChg>
      <pc:sldChg chg="addSp delSp modSp add del mod ord">
        <pc:chgData name="DANIELA LIZETH TRUJILLO MORALES" userId="f5e6f3ae-0242-4983-8140-d83f95dc104f" providerId="ADAL" clId="{15C329B4-C0C5-423A-85B3-EEE67F7B5F5C}" dt="2021-06-09T20:10:55.860" v="1988" actId="47"/>
        <pc:sldMkLst>
          <pc:docMk/>
          <pc:sldMk cId="3093215858" sldId="309"/>
        </pc:sldMkLst>
        <pc:spChg chg="mod">
          <ac:chgData name="DANIELA LIZETH TRUJILLO MORALES" userId="f5e6f3ae-0242-4983-8140-d83f95dc104f" providerId="ADAL" clId="{15C329B4-C0C5-423A-85B3-EEE67F7B5F5C}" dt="2021-06-09T19:27:07.891" v="689" actId="14100"/>
          <ac:spMkLst>
            <pc:docMk/>
            <pc:sldMk cId="3093215858" sldId="309"/>
            <ac:spMk id="2" creationId="{F74058D3-3D91-4732-91F4-201080380116}"/>
          </ac:spMkLst>
        </pc:spChg>
        <pc:graphicFrameChg chg="del mod modGraphic">
          <ac:chgData name="DANIELA LIZETH TRUJILLO MORALES" userId="f5e6f3ae-0242-4983-8140-d83f95dc104f" providerId="ADAL" clId="{15C329B4-C0C5-423A-85B3-EEE67F7B5F5C}" dt="2021-06-09T19:40:47.492" v="814" actId="478"/>
          <ac:graphicFrameMkLst>
            <pc:docMk/>
            <pc:sldMk cId="3093215858" sldId="309"/>
            <ac:graphicFrameMk id="3" creationId="{8F9E6F7A-D59F-44B8-93D3-580D5754588D}"/>
          </ac:graphicFrameMkLst>
        </pc:graphicFrameChg>
        <pc:graphicFrameChg chg="add mod modGraphic">
          <ac:chgData name="DANIELA LIZETH TRUJILLO MORALES" userId="f5e6f3ae-0242-4983-8140-d83f95dc104f" providerId="ADAL" clId="{15C329B4-C0C5-423A-85B3-EEE67F7B5F5C}" dt="2021-06-09T20:09:00.064" v="1964" actId="14100"/>
          <ac:graphicFrameMkLst>
            <pc:docMk/>
            <pc:sldMk cId="3093215858" sldId="309"/>
            <ac:graphicFrameMk id="4" creationId="{885D0A51-89B0-4302-809B-4D05EEF56A6E}"/>
          </ac:graphicFrameMkLst>
        </pc:graphicFrameChg>
      </pc:sldChg>
      <pc:sldChg chg="addSp delSp modSp add mod">
        <pc:chgData name="DANIELA LIZETH TRUJILLO MORALES" userId="f5e6f3ae-0242-4983-8140-d83f95dc104f" providerId="ADAL" clId="{15C329B4-C0C5-423A-85B3-EEE67F7B5F5C}" dt="2021-06-09T20:52:39.420" v="4821" actId="20577"/>
        <pc:sldMkLst>
          <pc:docMk/>
          <pc:sldMk cId="2775987525" sldId="310"/>
        </pc:sldMkLst>
        <pc:spChg chg="mod">
          <ac:chgData name="DANIELA LIZETH TRUJILLO MORALES" userId="f5e6f3ae-0242-4983-8140-d83f95dc104f" providerId="ADAL" clId="{15C329B4-C0C5-423A-85B3-EEE67F7B5F5C}" dt="2021-06-09T20:52:39.420" v="4821" actId="20577"/>
          <ac:spMkLst>
            <pc:docMk/>
            <pc:sldMk cId="2775987525" sldId="310"/>
            <ac:spMk id="2" creationId="{F74058D3-3D91-4732-91F4-201080380116}"/>
          </ac:spMkLst>
        </pc:spChg>
        <pc:graphicFrameChg chg="add mod modGraphic">
          <ac:chgData name="DANIELA LIZETH TRUJILLO MORALES" userId="f5e6f3ae-0242-4983-8140-d83f95dc104f" providerId="ADAL" clId="{15C329B4-C0C5-423A-85B3-EEE67F7B5F5C}" dt="2021-06-09T20:51:31.061" v="4817" actId="113"/>
          <ac:graphicFrameMkLst>
            <pc:docMk/>
            <pc:sldMk cId="2775987525" sldId="310"/>
            <ac:graphicFrameMk id="3" creationId="{1E91903B-E7DC-483F-8274-E9E2150AF4C7}"/>
          </ac:graphicFrameMkLst>
        </pc:graphicFrameChg>
        <pc:graphicFrameChg chg="del modGraphic">
          <ac:chgData name="DANIELA LIZETH TRUJILLO MORALES" userId="f5e6f3ae-0242-4983-8140-d83f95dc104f" providerId="ADAL" clId="{15C329B4-C0C5-423A-85B3-EEE67F7B5F5C}" dt="2021-06-09T20:10:44.412" v="1986" actId="478"/>
          <ac:graphicFrameMkLst>
            <pc:docMk/>
            <pc:sldMk cId="2775987525" sldId="310"/>
            <ac:graphicFrameMk id="4" creationId="{885D0A51-89B0-4302-809B-4D05EEF56A6E}"/>
          </ac:graphicFrameMkLst>
        </pc:graphicFrameChg>
      </pc:sldChg>
      <pc:sldChg chg="modSp add mod">
        <pc:chgData name="DANIELA LIZETH TRUJILLO MORALES" userId="f5e6f3ae-0242-4983-8140-d83f95dc104f" providerId="ADAL" clId="{15C329B4-C0C5-423A-85B3-EEE67F7B5F5C}" dt="2021-06-09T20:18:37.087" v="2335" actId="20577"/>
        <pc:sldMkLst>
          <pc:docMk/>
          <pc:sldMk cId="692231158" sldId="311"/>
        </pc:sldMkLst>
        <pc:graphicFrameChg chg="mod modGraphic">
          <ac:chgData name="DANIELA LIZETH TRUJILLO MORALES" userId="f5e6f3ae-0242-4983-8140-d83f95dc104f" providerId="ADAL" clId="{15C329B4-C0C5-423A-85B3-EEE67F7B5F5C}" dt="2021-06-09T20:18:37.087" v="2335" actId="20577"/>
          <ac:graphicFrameMkLst>
            <pc:docMk/>
            <pc:sldMk cId="692231158" sldId="311"/>
            <ac:graphicFrameMk id="57" creationId="{1C3A9D2F-F1FC-4A9F-ABF1-D7FB320CDD8C}"/>
          </ac:graphicFrameMkLst>
        </pc:graphicFrameChg>
      </pc:sldChg>
      <pc:sldChg chg="addSp modSp new mod ord">
        <pc:chgData name="DANIELA LIZETH TRUJILLO MORALES" userId="f5e6f3ae-0242-4983-8140-d83f95dc104f" providerId="ADAL" clId="{15C329B4-C0C5-423A-85B3-EEE67F7B5F5C}" dt="2021-06-09T20:52:44.971" v="4823" actId="20577"/>
        <pc:sldMkLst>
          <pc:docMk/>
          <pc:sldMk cId="2395128177" sldId="312"/>
        </pc:sldMkLst>
        <pc:spChg chg="add mod">
          <ac:chgData name="DANIELA LIZETH TRUJILLO MORALES" userId="f5e6f3ae-0242-4983-8140-d83f95dc104f" providerId="ADAL" clId="{15C329B4-C0C5-423A-85B3-EEE67F7B5F5C}" dt="2021-06-09T20:52:44.971" v="4823" actId="20577"/>
          <ac:spMkLst>
            <pc:docMk/>
            <pc:sldMk cId="2395128177" sldId="312"/>
            <ac:spMk id="2" creationId="{7EFA4B8B-F57D-46A3-802A-D90337498F9F}"/>
          </ac:spMkLst>
        </pc:spChg>
        <pc:graphicFrameChg chg="add mod modGraphic">
          <ac:chgData name="DANIELA LIZETH TRUJILLO MORALES" userId="f5e6f3ae-0242-4983-8140-d83f95dc104f" providerId="ADAL" clId="{15C329B4-C0C5-423A-85B3-EEE67F7B5F5C}" dt="2021-06-09T20:44:58.401" v="4441" actId="2711"/>
          <ac:graphicFrameMkLst>
            <pc:docMk/>
            <pc:sldMk cId="2395128177" sldId="312"/>
            <ac:graphicFrameMk id="3" creationId="{D82E94D2-97D9-4F23-B655-AB0870C1E977}"/>
          </ac:graphicFrameMkLst>
        </pc:graphicFrameChg>
      </pc:sldChg>
      <pc:sldMasterChg chg="delSldLayout">
        <pc:chgData name="DANIELA LIZETH TRUJILLO MORALES" userId="f5e6f3ae-0242-4983-8140-d83f95dc104f" providerId="ADAL" clId="{15C329B4-C0C5-423A-85B3-EEE67F7B5F5C}" dt="2021-06-09T20:21:53.925" v="2367" actId="47"/>
        <pc:sldMasterMkLst>
          <pc:docMk/>
          <pc:sldMasterMk cId="0" sldId="2147483668"/>
        </pc:sldMasterMkLst>
        <pc:sldLayoutChg chg="del">
          <pc:chgData name="DANIELA LIZETH TRUJILLO MORALES" userId="f5e6f3ae-0242-4983-8140-d83f95dc104f" providerId="ADAL" clId="{15C329B4-C0C5-423A-85B3-EEE67F7B5F5C}" dt="2021-06-09T20:20:46.745" v="2355" actId="47"/>
          <pc:sldLayoutMkLst>
            <pc:docMk/>
            <pc:sldMasterMk cId="0" sldId="2147483668"/>
            <pc:sldLayoutMk cId="0" sldId="2147483649"/>
          </pc:sldLayoutMkLst>
        </pc:sldLayoutChg>
        <pc:sldLayoutChg chg="del">
          <pc:chgData name="DANIELA LIZETH TRUJILLO MORALES" userId="f5e6f3ae-0242-4983-8140-d83f95dc104f" providerId="ADAL" clId="{15C329B4-C0C5-423A-85B3-EEE67F7B5F5C}" dt="2021-06-09T20:20:55.856" v="2359" actId="47"/>
          <pc:sldLayoutMkLst>
            <pc:docMk/>
            <pc:sldMasterMk cId="0" sldId="2147483668"/>
            <pc:sldLayoutMk cId="0" sldId="2147483660"/>
          </pc:sldLayoutMkLst>
        </pc:sldLayoutChg>
        <pc:sldLayoutChg chg="del">
          <pc:chgData name="DANIELA LIZETH TRUJILLO MORALES" userId="f5e6f3ae-0242-4983-8140-d83f95dc104f" providerId="ADAL" clId="{15C329B4-C0C5-423A-85B3-EEE67F7B5F5C}" dt="2021-06-09T20:20:45.325" v="2354" actId="47"/>
          <pc:sldLayoutMkLst>
            <pc:docMk/>
            <pc:sldMasterMk cId="0" sldId="2147483668"/>
            <pc:sldLayoutMk cId="0" sldId="2147483661"/>
          </pc:sldLayoutMkLst>
        </pc:sldLayoutChg>
        <pc:sldLayoutChg chg="del">
          <pc:chgData name="DANIELA LIZETH TRUJILLO MORALES" userId="f5e6f3ae-0242-4983-8140-d83f95dc104f" providerId="ADAL" clId="{15C329B4-C0C5-423A-85B3-EEE67F7B5F5C}" dt="2021-06-09T20:21:53.925" v="2367" actId="47"/>
          <pc:sldLayoutMkLst>
            <pc:docMk/>
            <pc:sldMasterMk cId="0" sldId="2147483668"/>
            <pc:sldLayoutMk cId="0" sldId="2147483666"/>
          </pc:sldLayoutMkLst>
        </pc:sldLayoutChg>
      </pc:sldMasterChg>
      <pc:sldMasterChg chg="del delSldLayout">
        <pc:chgData name="DANIELA LIZETH TRUJILLO MORALES" userId="f5e6f3ae-0242-4983-8140-d83f95dc104f" providerId="ADAL" clId="{15C329B4-C0C5-423A-85B3-EEE67F7B5F5C}" dt="2021-06-09T19:26:31.379" v="688" actId="47"/>
        <pc:sldMasterMkLst>
          <pc:docMk/>
          <pc:sldMasterMk cId="0" sldId="2147483669"/>
        </pc:sldMasterMkLst>
        <pc:sldLayoutChg chg="del">
          <pc:chgData name="DANIELA LIZETH TRUJILLO MORALES" userId="f5e6f3ae-0242-4983-8140-d83f95dc104f" providerId="ADAL" clId="{15C329B4-C0C5-423A-85B3-EEE67F7B5F5C}" dt="2021-06-09T19:26:31.379" v="688" actId="47"/>
          <pc:sldLayoutMkLst>
            <pc:docMk/>
            <pc:sldMasterMk cId="0" sldId="2147483669"/>
            <pc:sldLayoutMk cId="0" sldId="214748366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6"/>
        <p:cNvGrpSpPr/>
        <p:nvPr/>
      </p:nvGrpSpPr>
      <p:grpSpPr>
        <a:xfrm>
          <a:off x="0" y="0"/>
          <a:ext cx="0" cy="0"/>
          <a:chOff x="0" y="0"/>
          <a:chExt cx="0" cy="0"/>
        </a:xfrm>
      </p:grpSpPr>
      <p:sp>
        <p:nvSpPr>
          <p:cNvPr id="1727" name="Google Shape;172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8" name="Google Shape;172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2"/>
        <p:cNvGrpSpPr/>
        <p:nvPr/>
      </p:nvGrpSpPr>
      <p:grpSpPr>
        <a:xfrm>
          <a:off x="0" y="0"/>
          <a:ext cx="0" cy="0"/>
          <a:chOff x="0" y="0"/>
          <a:chExt cx="0" cy="0"/>
        </a:xfrm>
      </p:grpSpPr>
      <p:sp>
        <p:nvSpPr>
          <p:cNvPr id="1733" name="Google Shape;1733;g898feb88a6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4" name="Google Shape;1734;g898feb88a6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8"/>
        <p:cNvGrpSpPr/>
        <p:nvPr/>
      </p:nvGrpSpPr>
      <p:grpSpPr>
        <a:xfrm>
          <a:off x="0" y="0"/>
          <a:ext cx="0" cy="0"/>
          <a:chOff x="0" y="0"/>
          <a:chExt cx="0" cy="0"/>
        </a:xfrm>
      </p:grpSpPr>
      <p:sp>
        <p:nvSpPr>
          <p:cNvPr id="1739" name="Google Shape;1739;gad73ba19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0" name="Google Shape;1740;gad73ba19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0277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41543" y="2282008"/>
            <a:ext cx="569676" cy="380612"/>
            <a:chOff x="8341543" y="2282008"/>
            <a:chExt cx="569676" cy="380612"/>
          </a:xfrm>
        </p:grpSpPr>
        <p:sp>
          <p:nvSpPr>
            <p:cNvPr id="12" name="Google Shape;12;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8341543" y="1721094"/>
            <a:ext cx="569676" cy="380612"/>
            <a:chOff x="8341543" y="1721094"/>
            <a:chExt cx="569676" cy="380612"/>
          </a:xfrm>
        </p:grpSpPr>
        <p:sp>
          <p:nvSpPr>
            <p:cNvPr id="15" name="Google Shape;15;p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8346273" y="1183592"/>
            <a:ext cx="568486" cy="388014"/>
            <a:chOff x="8346273" y="1183592"/>
            <a:chExt cx="568486" cy="388014"/>
          </a:xfrm>
        </p:grpSpPr>
        <p:sp>
          <p:nvSpPr>
            <p:cNvPr id="18" name="Google Shape;18;p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a:off x="8341543" y="606635"/>
            <a:ext cx="569676" cy="388014"/>
            <a:chOff x="8341543" y="606635"/>
            <a:chExt cx="569676" cy="388014"/>
          </a:xfrm>
        </p:grpSpPr>
        <p:sp>
          <p:nvSpPr>
            <p:cNvPr id="21" name="Google Shape;21;p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341543" y="2842933"/>
            <a:ext cx="569676" cy="380612"/>
            <a:chOff x="8341543" y="2282008"/>
            <a:chExt cx="569676" cy="380612"/>
          </a:xfrm>
        </p:grpSpPr>
        <p:sp>
          <p:nvSpPr>
            <p:cNvPr id="24" name="Google Shape;24;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8341543" y="3403858"/>
            <a:ext cx="569676" cy="380612"/>
            <a:chOff x="8341543" y="2282008"/>
            <a:chExt cx="569676" cy="380612"/>
          </a:xfrm>
        </p:grpSpPr>
        <p:sp>
          <p:nvSpPr>
            <p:cNvPr id="27" name="Google Shape;27;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txBox="1">
            <a:spLocks noGrp="1"/>
          </p:cNvSpPr>
          <p:nvPr>
            <p:ph type="ctrTitle"/>
          </p:nvPr>
        </p:nvSpPr>
        <p:spPr>
          <a:xfrm>
            <a:off x="967700" y="1345750"/>
            <a:ext cx="7208700" cy="19188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7200"/>
              <a:buFont typeface="Jua"/>
              <a:buNone/>
              <a:defRPr sz="7400">
                <a:latin typeface="Jua"/>
                <a:ea typeface="Jua"/>
                <a:cs typeface="Jua"/>
                <a:sym typeface="Jua"/>
              </a:defRPr>
            </a:lvl1pPr>
            <a:lvl2pPr lvl="1" algn="ctr">
              <a:lnSpc>
                <a:spcPct val="80000"/>
              </a:lnSpc>
              <a:spcBef>
                <a:spcPts val="0"/>
              </a:spcBef>
              <a:spcAft>
                <a:spcPts val="0"/>
              </a:spcAft>
              <a:buSzPts val="7200"/>
              <a:buFont typeface="Jua"/>
              <a:buNone/>
              <a:defRPr sz="7200">
                <a:latin typeface="Jua"/>
                <a:ea typeface="Jua"/>
                <a:cs typeface="Jua"/>
                <a:sym typeface="Jua"/>
              </a:defRPr>
            </a:lvl2pPr>
            <a:lvl3pPr lvl="2" algn="ctr">
              <a:lnSpc>
                <a:spcPct val="80000"/>
              </a:lnSpc>
              <a:spcBef>
                <a:spcPts val="0"/>
              </a:spcBef>
              <a:spcAft>
                <a:spcPts val="0"/>
              </a:spcAft>
              <a:buSzPts val="7200"/>
              <a:buFont typeface="Jua"/>
              <a:buNone/>
              <a:defRPr sz="7200">
                <a:latin typeface="Jua"/>
                <a:ea typeface="Jua"/>
                <a:cs typeface="Jua"/>
                <a:sym typeface="Jua"/>
              </a:defRPr>
            </a:lvl3pPr>
            <a:lvl4pPr lvl="3" algn="ctr">
              <a:lnSpc>
                <a:spcPct val="80000"/>
              </a:lnSpc>
              <a:spcBef>
                <a:spcPts val="0"/>
              </a:spcBef>
              <a:spcAft>
                <a:spcPts val="0"/>
              </a:spcAft>
              <a:buSzPts val="7200"/>
              <a:buFont typeface="Jua"/>
              <a:buNone/>
              <a:defRPr sz="7200">
                <a:latin typeface="Jua"/>
                <a:ea typeface="Jua"/>
                <a:cs typeface="Jua"/>
                <a:sym typeface="Jua"/>
              </a:defRPr>
            </a:lvl4pPr>
            <a:lvl5pPr lvl="4" algn="ctr">
              <a:lnSpc>
                <a:spcPct val="80000"/>
              </a:lnSpc>
              <a:spcBef>
                <a:spcPts val="0"/>
              </a:spcBef>
              <a:spcAft>
                <a:spcPts val="0"/>
              </a:spcAft>
              <a:buSzPts val="7200"/>
              <a:buFont typeface="Jua"/>
              <a:buNone/>
              <a:defRPr sz="7200">
                <a:latin typeface="Jua"/>
                <a:ea typeface="Jua"/>
                <a:cs typeface="Jua"/>
                <a:sym typeface="Jua"/>
              </a:defRPr>
            </a:lvl5pPr>
            <a:lvl6pPr lvl="5" algn="ctr">
              <a:lnSpc>
                <a:spcPct val="80000"/>
              </a:lnSpc>
              <a:spcBef>
                <a:spcPts val="0"/>
              </a:spcBef>
              <a:spcAft>
                <a:spcPts val="0"/>
              </a:spcAft>
              <a:buSzPts val="7200"/>
              <a:buFont typeface="Jua"/>
              <a:buNone/>
              <a:defRPr sz="7200">
                <a:latin typeface="Jua"/>
                <a:ea typeface="Jua"/>
                <a:cs typeface="Jua"/>
                <a:sym typeface="Jua"/>
              </a:defRPr>
            </a:lvl6pPr>
            <a:lvl7pPr lvl="6" algn="ctr">
              <a:lnSpc>
                <a:spcPct val="80000"/>
              </a:lnSpc>
              <a:spcBef>
                <a:spcPts val="0"/>
              </a:spcBef>
              <a:spcAft>
                <a:spcPts val="0"/>
              </a:spcAft>
              <a:buSzPts val="7200"/>
              <a:buFont typeface="Jua"/>
              <a:buNone/>
              <a:defRPr sz="7200">
                <a:latin typeface="Jua"/>
                <a:ea typeface="Jua"/>
                <a:cs typeface="Jua"/>
                <a:sym typeface="Jua"/>
              </a:defRPr>
            </a:lvl7pPr>
            <a:lvl8pPr lvl="7" algn="ctr">
              <a:lnSpc>
                <a:spcPct val="80000"/>
              </a:lnSpc>
              <a:spcBef>
                <a:spcPts val="0"/>
              </a:spcBef>
              <a:spcAft>
                <a:spcPts val="0"/>
              </a:spcAft>
              <a:buSzPts val="7200"/>
              <a:buFont typeface="Jua"/>
              <a:buNone/>
              <a:defRPr sz="7200">
                <a:latin typeface="Jua"/>
                <a:ea typeface="Jua"/>
                <a:cs typeface="Jua"/>
                <a:sym typeface="Jua"/>
              </a:defRPr>
            </a:lvl8pPr>
            <a:lvl9pPr lvl="8" algn="ctr">
              <a:lnSpc>
                <a:spcPct val="80000"/>
              </a:lnSpc>
              <a:spcBef>
                <a:spcPts val="0"/>
              </a:spcBef>
              <a:spcAft>
                <a:spcPts val="0"/>
              </a:spcAft>
              <a:buSzPts val="7200"/>
              <a:buFont typeface="Jua"/>
              <a:buNone/>
              <a:defRPr sz="7200">
                <a:latin typeface="Jua"/>
                <a:ea typeface="Jua"/>
                <a:cs typeface="Jua"/>
                <a:sym typeface="Jua"/>
              </a:defRPr>
            </a:lvl9pPr>
          </a:lstStyle>
          <a:p>
            <a:endParaRPr/>
          </a:p>
        </p:txBody>
      </p:sp>
      <p:sp>
        <p:nvSpPr>
          <p:cNvPr id="84" name="Google Shape;84;p2"/>
          <p:cNvSpPr txBox="1">
            <a:spLocks noGrp="1"/>
          </p:cNvSpPr>
          <p:nvPr>
            <p:ph type="subTitle" idx="1"/>
          </p:nvPr>
        </p:nvSpPr>
        <p:spPr>
          <a:xfrm>
            <a:off x="1138725" y="3114175"/>
            <a:ext cx="6866700" cy="5949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400"/>
              <a:buFont typeface="Quicksand Light"/>
              <a:buNone/>
              <a:defRPr sz="2200">
                <a:solidFill>
                  <a:schemeClr val="accent1"/>
                </a:solidFill>
                <a:latin typeface="Quicksand Light"/>
                <a:ea typeface="Quicksand Light"/>
                <a:cs typeface="Quicksand Light"/>
                <a:sym typeface="Quicksand Light"/>
              </a:defRPr>
            </a:lvl1pPr>
            <a:lvl2pPr lvl="1"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2pPr>
            <a:lvl3pPr lvl="2"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3pPr>
            <a:lvl4pPr lvl="3"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4pPr>
            <a:lvl5pPr lvl="4"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5pPr>
            <a:lvl6pPr lvl="5"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6pPr>
            <a:lvl7pPr lvl="6"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7pPr>
            <a:lvl8pPr lvl="7"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8pPr>
            <a:lvl9pPr lvl="8"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9pPr>
          </a:lstStyle>
          <a:p>
            <a:endParaRPr/>
          </a:p>
        </p:txBody>
      </p:sp>
      <p:grpSp>
        <p:nvGrpSpPr>
          <p:cNvPr id="85" name="Google Shape;85;p2"/>
          <p:cNvGrpSpPr/>
          <p:nvPr/>
        </p:nvGrpSpPr>
        <p:grpSpPr>
          <a:xfrm>
            <a:off x="7480525" y="1448400"/>
            <a:ext cx="444275" cy="398525"/>
            <a:chOff x="2495125" y="2142250"/>
            <a:chExt cx="444275" cy="398525"/>
          </a:xfrm>
        </p:grpSpPr>
        <p:sp>
          <p:nvSpPr>
            <p:cNvPr id="86" name="Google Shape;86;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 name="Google Shape;88;p2"/>
          <p:cNvGrpSpPr/>
          <p:nvPr/>
        </p:nvGrpSpPr>
        <p:grpSpPr>
          <a:xfrm>
            <a:off x="1018050" y="1506975"/>
            <a:ext cx="291375" cy="281375"/>
            <a:chOff x="3243875" y="2372825"/>
            <a:chExt cx="291375" cy="281375"/>
          </a:xfrm>
        </p:grpSpPr>
        <p:sp>
          <p:nvSpPr>
            <p:cNvPr id="89" name="Google Shape;8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 name="Google Shape;99;p2"/>
          <p:cNvGrpSpPr/>
          <p:nvPr/>
        </p:nvGrpSpPr>
        <p:grpSpPr>
          <a:xfrm>
            <a:off x="2071475" y="615963"/>
            <a:ext cx="166675" cy="168575"/>
            <a:chOff x="4954425" y="2036375"/>
            <a:chExt cx="166675" cy="168575"/>
          </a:xfrm>
        </p:grpSpPr>
        <p:sp>
          <p:nvSpPr>
            <p:cNvPr id="100" name="Google Shape;100;p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2"/>
          <p:cNvSpPr/>
          <p:nvPr/>
        </p:nvSpPr>
        <p:spPr>
          <a:xfrm>
            <a:off x="7571875" y="991013"/>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rot="9553842">
            <a:off x="2124651" y="4191357"/>
            <a:ext cx="60324" cy="43049"/>
          </a:xfrm>
          <a:custGeom>
            <a:avLst/>
            <a:gdLst/>
            <a:ahLst/>
            <a:cxnLst/>
            <a:rect l="l" t="t" r="r" b="b"/>
            <a:pathLst>
              <a:path w="2413" h="1722" extrusionOk="0">
                <a:moveTo>
                  <a:pt x="1429" y="1"/>
                </a:moveTo>
                <a:cubicBezTo>
                  <a:pt x="1351" y="1"/>
                  <a:pt x="1268" y="12"/>
                  <a:pt x="1179" y="34"/>
                </a:cubicBezTo>
                <a:cubicBezTo>
                  <a:pt x="1156" y="33"/>
                  <a:pt x="1133" y="32"/>
                  <a:pt x="1110" y="32"/>
                </a:cubicBezTo>
                <a:cubicBezTo>
                  <a:pt x="20" y="32"/>
                  <a:pt x="1" y="1722"/>
                  <a:pt x="1114" y="1722"/>
                </a:cubicBezTo>
                <a:cubicBezTo>
                  <a:pt x="1159" y="1722"/>
                  <a:pt x="1206" y="1719"/>
                  <a:pt x="1254" y="1714"/>
                </a:cubicBezTo>
                <a:cubicBezTo>
                  <a:pt x="2412" y="1575"/>
                  <a:pt x="2372" y="1"/>
                  <a:pt x="14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 name="Google Shape;108;p2"/>
          <p:cNvGrpSpPr/>
          <p:nvPr/>
        </p:nvGrpSpPr>
        <p:grpSpPr>
          <a:xfrm>
            <a:off x="6355050" y="709650"/>
            <a:ext cx="291375" cy="281375"/>
            <a:chOff x="3243875" y="2372825"/>
            <a:chExt cx="291375" cy="281375"/>
          </a:xfrm>
        </p:grpSpPr>
        <p:sp>
          <p:nvSpPr>
            <p:cNvPr id="109" name="Google Shape;10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2"/>
          <p:cNvGrpSpPr/>
          <p:nvPr/>
        </p:nvGrpSpPr>
        <p:grpSpPr>
          <a:xfrm>
            <a:off x="1105050" y="4149150"/>
            <a:ext cx="444275" cy="398525"/>
            <a:chOff x="2495125" y="2142250"/>
            <a:chExt cx="444275" cy="398525"/>
          </a:xfrm>
        </p:grpSpPr>
        <p:sp>
          <p:nvSpPr>
            <p:cNvPr id="120" name="Google Shape;120;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2"/>
          <p:cNvGrpSpPr/>
          <p:nvPr/>
        </p:nvGrpSpPr>
        <p:grpSpPr>
          <a:xfrm>
            <a:off x="6975800" y="4368950"/>
            <a:ext cx="291375" cy="281375"/>
            <a:chOff x="3243875" y="2372825"/>
            <a:chExt cx="291375" cy="281375"/>
          </a:xfrm>
        </p:grpSpPr>
        <p:sp>
          <p:nvSpPr>
            <p:cNvPr id="123" name="Google Shape;123;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877"/>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1">
  <p:cSld name="CUSTOM_3_1">
    <p:spTree>
      <p:nvGrpSpPr>
        <p:cNvPr id="1" name="Shape 878"/>
        <p:cNvGrpSpPr/>
        <p:nvPr/>
      </p:nvGrpSpPr>
      <p:grpSpPr>
        <a:xfrm>
          <a:off x="0" y="0"/>
          <a:ext cx="0" cy="0"/>
          <a:chOff x="0" y="0"/>
          <a:chExt cx="0" cy="0"/>
        </a:xfrm>
      </p:grpSpPr>
      <p:sp>
        <p:nvSpPr>
          <p:cNvPr id="879" name="Google Shape;879;p1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2" name="Google Shape;882;p13"/>
          <p:cNvGrpSpPr/>
          <p:nvPr/>
        </p:nvGrpSpPr>
        <p:grpSpPr>
          <a:xfrm>
            <a:off x="8341543" y="2282008"/>
            <a:ext cx="569676" cy="380612"/>
            <a:chOff x="8341543" y="2282008"/>
            <a:chExt cx="569676" cy="380612"/>
          </a:xfrm>
        </p:grpSpPr>
        <p:sp>
          <p:nvSpPr>
            <p:cNvPr id="883" name="Google Shape;883;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13"/>
          <p:cNvGrpSpPr/>
          <p:nvPr/>
        </p:nvGrpSpPr>
        <p:grpSpPr>
          <a:xfrm>
            <a:off x="8341543" y="1721094"/>
            <a:ext cx="569676" cy="380612"/>
            <a:chOff x="8341543" y="1721094"/>
            <a:chExt cx="569676" cy="380612"/>
          </a:xfrm>
        </p:grpSpPr>
        <p:sp>
          <p:nvSpPr>
            <p:cNvPr id="886" name="Google Shape;886;p1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8" name="Google Shape;888;p13"/>
          <p:cNvGrpSpPr/>
          <p:nvPr/>
        </p:nvGrpSpPr>
        <p:grpSpPr>
          <a:xfrm>
            <a:off x="8346273" y="1183592"/>
            <a:ext cx="568486" cy="388014"/>
            <a:chOff x="8346273" y="1183592"/>
            <a:chExt cx="568486" cy="388014"/>
          </a:xfrm>
        </p:grpSpPr>
        <p:sp>
          <p:nvSpPr>
            <p:cNvPr id="889" name="Google Shape;889;p1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1" name="Google Shape;891;p13"/>
          <p:cNvGrpSpPr/>
          <p:nvPr/>
        </p:nvGrpSpPr>
        <p:grpSpPr>
          <a:xfrm>
            <a:off x="8341543" y="606635"/>
            <a:ext cx="569676" cy="388014"/>
            <a:chOff x="8341543" y="606635"/>
            <a:chExt cx="569676" cy="388014"/>
          </a:xfrm>
        </p:grpSpPr>
        <p:sp>
          <p:nvSpPr>
            <p:cNvPr id="892" name="Google Shape;892;p1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4" name="Google Shape;894;p13"/>
          <p:cNvGrpSpPr/>
          <p:nvPr/>
        </p:nvGrpSpPr>
        <p:grpSpPr>
          <a:xfrm>
            <a:off x="8341543" y="2842933"/>
            <a:ext cx="569676" cy="380612"/>
            <a:chOff x="8341543" y="2282008"/>
            <a:chExt cx="569676" cy="380612"/>
          </a:xfrm>
        </p:grpSpPr>
        <p:sp>
          <p:nvSpPr>
            <p:cNvPr id="895" name="Google Shape;895;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7" name="Google Shape;897;p13"/>
          <p:cNvGrpSpPr/>
          <p:nvPr/>
        </p:nvGrpSpPr>
        <p:grpSpPr>
          <a:xfrm>
            <a:off x="8341543" y="3403858"/>
            <a:ext cx="569676" cy="380612"/>
            <a:chOff x="8341543" y="2282008"/>
            <a:chExt cx="569676" cy="380612"/>
          </a:xfrm>
        </p:grpSpPr>
        <p:sp>
          <p:nvSpPr>
            <p:cNvPr id="898" name="Google Shape;898;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0" name="Google Shape;900;p1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1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1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1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1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1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1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1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1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1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1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1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1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1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1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1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1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1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1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1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1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3"/>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3"/>
          <p:cNvSpPr txBox="1">
            <a:spLocks noGrp="1"/>
          </p:cNvSpPr>
          <p:nvPr>
            <p:ph type="title"/>
          </p:nvPr>
        </p:nvSpPr>
        <p:spPr>
          <a:xfrm>
            <a:off x="718750" y="438312"/>
            <a:ext cx="7706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954" name="Google Shape;954;p13">
            <a:hlinkClick r:id="" action="ppaction://noaction"/>
          </p:cNvPr>
          <p:cNvSpPr txBox="1">
            <a:spLocks noGrp="1"/>
          </p:cNvSpPr>
          <p:nvPr>
            <p:ph type="subTitle" idx="1"/>
          </p:nvPr>
        </p:nvSpPr>
        <p:spPr>
          <a:xfrm>
            <a:off x="1796843" y="1229700"/>
            <a:ext cx="27288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5" name="Google Shape;955;p13"/>
          <p:cNvSpPr txBox="1">
            <a:spLocks noGrp="1"/>
          </p:cNvSpPr>
          <p:nvPr>
            <p:ph type="subTitle" idx="2"/>
          </p:nvPr>
        </p:nvSpPr>
        <p:spPr>
          <a:xfrm>
            <a:off x="1796034" y="1542315"/>
            <a:ext cx="2730000" cy="5694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6" name="Google Shape;956;p13">
            <a:hlinkClick r:id="" action="ppaction://noaction"/>
          </p:cNvPr>
          <p:cNvSpPr txBox="1">
            <a:spLocks noGrp="1"/>
          </p:cNvSpPr>
          <p:nvPr>
            <p:ph type="title" idx="3" hasCustomPrompt="1"/>
          </p:nvPr>
        </p:nvSpPr>
        <p:spPr>
          <a:xfrm>
            <a:off x="1182965" y="1544397"/>
            <a:ext cx="632700" cy="42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57" name="Google Shape;957;p13"/>
          <p:cNvSpPr txBox="1">
            <a:spLocks noGrp="1"/>
          </p:cNvSpPr>
          <p:nvPr>
            <p:ph type="subTitle" idx="4"/>
          </p:nvPr>
        </p:nvSpPr>
        <p:spPr>
          <a:xfrm>
            <a:off x="1799701" y="2422672"/>
            <a:ext cx="27369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8" name="Google Shape;958;p13"/>
          <p:cNvSpPr txBox="1">
            <a:spLocks noGrp="1"/>
          </p:cNvSpPr>
          <p:nvPr>
            <p:ph type="subTitle" idx="5"/>
          </p:nvPr>
        </p:nvSpPr>
        <p:spPr>
          <a:xfrm>
            <a:off x="1794612" y="2737363"/>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9" name="Google Shape;959;p13"/>
          <p:cNvSpPr txBox="1">
            <a:spLocks noGrp="1"/>
          </p:cNvSpPr>
          <p:nvPr>
            <p:ph type="title" idx="6" hasCustomPrompt="1"/>
          </p:nvPr>
        </p:nvSpPr>
        <p:spPr>
          <a:xfrm>
            <a:off x="1183878"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0" name="Google Shape;960;p13"/>
          <p:cNvSpPr txBox="1">
            <a:spLocks noGrp="1"/>
          </p:cNvSpPr>
          <p:nvPr>
            <p:ph type="subTitle" idx="7"/>
          </p:nvPr>
        </p:nvSpPr>
        <p:spPr>
          <a:xfrm>
            <a:off x="1801331" y="3617146"/>
            <a:ext cx="2730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1" name="Google Shape;961;p13"/>
          <p:cNvSpPr txBox="1">
            <a:spLocks noGrp="1"/>
          </p:cNvSpPr>
          <p:nvPr>
            <p:ph type="subTitle" idx="8"/>
          </p:nvPr>
        </p:nvSpPr>
        <p:spPr>
          <a:xfrm>
            <a:off x="1794612" y="3932456"/>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2" name="Google Shape;962;p13"/>
          <p:cNvSpPr txBox="1">
            <a:spLocks noGrp="1"/>
          </p:cNvSpPr>
          <p:nvPr>
            <p:ph type="title" idx="9" hasCustomPrompt="1"/>
          </p:nvPr>
        </p:nvSpPr>
        <p:spPr>
          <a:xfrm>
            <a:off x="1183878"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3" name="Google Shape;963;p13"/>
          <p:cNvSpPr txBox="1">
            <a:spLocks noGrp="1"/>
          </p:cNvSpPr>
          <p:nvPr>
            <p:ph type="subTitle" idx="13"/>
          </p:nvPr>
        </p:nvSpPr>
        <p:spPr>
          <a:xfrm>
            <a:off x="5218933" y="1231500"/>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4" name="Google Shape;964;p13"/>
          <p:cNvSpPr txBox="1">
            <a:spLocks noGrp="1"/>
          </p:cNvSpPr>
          <p:nvPr>
            <p:ph type="subTitle" idx="14"/>
          </p:nvPr>
        </p:nvSpPr>
        <p:spPr>
          <a:xfrm>
            <a:off x="5212184" y="1540665"/>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5" name="Google Shape;965;p13"/>
          <p:cNvSpPr txBox="1">
            <a:spLocks noGrp="1"/>
          </p:cNvSpPr>
          <p:nvPr>
            <p:ph type="title" idx="15" hasCustomPrompt="1"/>
          </p:nvPr>
        </p:nvSpPr>
        <p:spPr>
          <a:xfrm>
            <a:off x="4621067" y="1545297"/>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6" name="Google Shape;966;p13"/>
          <p:cNvSpPr txBox="1">
            <a:spLocks noGrp="1"/>
          </p:cNvSpPr>
          <p:nvPr>
            <p:ph type="subTitle" idx="16"/>
          </p:nvPr>
        </p:nvSpPr>
        <p:spPr>
          <a:xfrm>
            <a:off x="5218933" y="2422672"/>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7" name="Google Shape;967;p13"/>
          <p:cNvSpPr txBox="1">
            <a:spLocks noGrp="1"/>
          </p:cNvSpPr>
          <p:nvPr>
            <p:ph type="subTitle" idx="17"/>
          </p:nvPr>
        </p:nvSpPr>
        <p:spPr>
          <a:xfrm>
            <a:off x="5212188" y="2737363"/>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8" name="Google Shape;968;p13"/>
          <p:cNvSpPr txBox="1">
            <a:spLocks noGrp="1"/>
          </p:cNvSpPr>
          <p:nvPr>
            <p:ph type="title" idx="18" hasCustomPrompt="1"/>
          </p:nvPr>
        </p:nvSpPr>
        <p:spPr>
          <a:xfrm>
            <a:off x="4621067"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9" name="Google Shape;969;p13"/>
          <p:cNvSpPr txBox="1">
            <a:spLocks noGrp="1"/>
          </p:cNvSpPr>
          <p:nvPr>
            <p:ph type="subTitle" idx="19"/>
          </p:nvPr>
        </p:nvSpPr>
        <p:spPr>
          <a:xfrm>
            <a:off x="5218933" y="3617146"/>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70" name="Google Shape;970;p13"/>
          <p:cNvSpPr txBox="1">
            <a:spLocks noGrp="1"/>
          </p:cNvSpPr>
          <p:nvPr>
            <p:ph type="subTitle" idx="20"/>
          </p:nvPr>
        </p:nvSpPr>
        <p:spPr>
          <a:xfrm>
            <a:off x="5212188" y="3932456"/>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71" name="Google Shape;971;p13"/>
          <p:cNvSpPr txBox="1">
            <a:spLocks noGrp="1"/>
          </p:cNvSpPr>
          <p:nvPr>
            <p:ph type="title" idx="21" hasCustomPrompt="1"/>
          </p:nvPr>
        </p:nvSpPr>
        <p:spPr>
          <a:xfrm>
            <a:off x="4621067"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grpSp>
        <p:nvGrpSpPr>
          <p:cNvPr id="972" name="Google Shape;972;p13"/>
          <p:cNvGrpSpPr/>
          <p:nvPr/>
        </p:nvGrpSpPr>
        <p:grpSpPr>
          <a:xfrm>
            <a:off x="1063250" y="831175"/>
            <a:ext cx="444275" cy="398525"/>
            <a:chOff x="2495125" y="2142250"/>
            <a:chExt cx="444275" cy="398525"/>
          </a:xfrm>
        </p:grpSpPr>
        <p:sp>
          <p:nvSpPr>
            <p:cNvPr id="973" name="Google Shape;973;p1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13"/>
          <p:cNvGrpSpPr/>
          <p:nvPr/>
        </p:nvGrpSpPr>
        <p:grpSpPr>
          <a:xfrm>
            <a:off x="7814250" y="4463750"/>
            <a:ext cx="291375" cy="281375"/>
            <a:chOff x="3243875" y="2372825"/>
            <a:chExt cx="291375" cy="281375"/>
          </a:xfrm>
        </p:grpSpPr>
        <p:sp>
          <p:nvSpPr>
            <p:cNvPr id="976" name="Google Shape;976;p1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13"/>
          <p:cNvGrpSpPr/>
          <p:nvPr/>
        </p:nvGrpSpPr>
        <p:grpSpPr>
          <a:xfrm>
            <a:off x="7553550" y="700850"/>
            <a:ext cx="166675" cy="168575"/>
            <a:chOff x="4954425" y="2036375"/>
            <a:chExt cx="166675" cy="168575"/>
          </a:xfrm>
        </p:grpSpPr>
        <p:sp>
          <p:nvSpPr>
            <p:cNvPr id="987" name="Google Shape;987;p1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9" name="Google Shape;989;p13"/>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3"/>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CUSTOM_10_1_1_1">
    <p:spTree>
      <p:nvGrpSpPr>
        <p:cNvPr id="1" name="Shape 1185"/>
        <p:cNvGrpSpPr/>
        <p:nvPr/>
      </p:nvGrpSpPr>
      <p:grpSpPr>
        <a:xfrm>
          <a:off x="0" y="0"/>
          <a:ext cx="0" cy="0"/>
          <a:chOff x="0" y="0"/>
          <a:chExt cx="0" cy="0"/>
        </a:xfrm>
      </p:grpSpPr>
      <p:grpSp>
        <p:nvGrpSpPr>
          <p:cNvPr id="1186" name="Google Shape;1186;p16"/>
          <p:cNvGrpSpPr/>
          <p:nvPr/>
        </p:nvGrpSpPr>
        <p:grpSpPr>
          <a:xfrm>
            <a:off x="395894" y="219519"/>
            <a:ext cx="8518865" cy="4788281"/>
            <a:chOff x="395894" y="219519"/>
            <a:chExt cx="8518865" cy="4788281"/>
          </a:xfrm>
        </p:grpSpPr>
        <p:sp>
          <p:nvSpPr>
            <p:cNvPr id="1187" name="Google Shape;1187;p1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8" name="Google Shape;1188;p16"/>
            <p:cNvGrpSpPr/>
            <p:nvPr/>
          </p:nvGrpSpPr>
          <p:grpSpPr>
            <a:xfrm>
              <a:off x="8341543" y="2282008"/>
              <a:ext cx="569676" cy="380612"/>
              <a:chOff x="8341543" y="2282008"/>
              <a:chExt cx="569676" cy="380612"/>
            </a:xfrm>
          </p:grpSpPr>
          <p:sp>
            <p:nvSpPr>
              <p:cNvPr id="1189" name="Google Shape;1189;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1" name="Google Shape;1191;p1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2" name="Google Shape;1192;p16"/>
            <p:cNvGrpSpPr/>
            <p:nvPr/>
          </p:nvGrpSpPr>
          <p:grpSpPr>
            <a:xfrm>
              <a:off x="8341543" y="1721094"/>
              <a:ext cx="569676" cy="380612"/>
              <a:chOff x="8341543" y="1721094"/>
              <a:chExt cx="569676" cy="380612"/>
            </a:xfrm>
          </p:grpSpPr>
          <p:sp>
            <p:nvSpPr>
              <p:cNvPr id="1193" name="Google Shape;1193;p1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5" name="Google Shape;1195;p16"/>
            <p:cNvGrpSpPr/>
            <p:nvPr/>
          </p:nvGrpSpPr>
          <p:grpSpPr>
            <a:xfrm>
              <a:off x="8346273" y="1183592"/>
              <a:ext cx="568486" cy="388014"/>
              <a:chOff x="8346273" y="1183592"/>
              <a:chExt cx="568486" cy="388014"/>
            </a:xfrm>
          </p:grpSpPr>
          <p:sp>
            <p:nvSpPr>
              <p:cNvPr id="1196" name="Google Shape;1196;p1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8" name="Google Shape;1198;p16"/>
            <p:cNvGrpSpPr/>
            <p:nvPr/>
          </p:nvGrpSpPr>
          <p:grpSpPr>
            <a:xfrm>
              <a:off x="8341543" y="606635"/>
              <a:ext cx="569676" cy="388014"/>
              <a:chOff x="8341543" y="606635"/>
              <a:chExt cx="569676" cy="388014"/>
            </a:xfrm>
          </p:grpSpPr>
          <p:sp>
            <p:nvSpPr>
              <p:cNvPr id="1199" name="Google Shape;1199;p1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1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1" name="Google Shape;1201;p16"/>
            <p:cNvGrpSpPr/>
            <p:nvPr/>
          </p:nvGrpSpPr>
          <p:grpSpPr>
            <a:xfrm>
              <a:off x="8341543" y="2842933"/>
              <a:ext cx="569676" cy="380612"/>
              <a:chOff x="8341543" y="2282008"/>
              <a:chExt cx="569676" cy="380612"/>
            </a:xfrm>
          </p:grpSpPr>
          <p:sp>
            <p:nvSpPr>
              <p:cNvPr id="1202" name="Google Shape;1202;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4" name="Google Shape;1204;p16"/>
            <p:cNvGrpSpPr/>
            <p:nvPr/>
          </p:nvGrpSpPr>
          <p:grpSpPr>
            <a:xfrm>
              <a:off x="8341543" y="3403858"/>
              <a:ext cx="569676" cy="380612"/>
              <a:chOff x="8341543" y="2282008"/>
              <a:chExt cx="569676" cy="380612"/>
            </a:xfrm>
          </p:grpSpPr>
          <p:sp>
            <p:nvSpPr>
              <p:cNvPr id="1205" name="Google Shape;1205;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7" name="Google Shape;1207;p1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9" name="Google Shape;1209;p16"/>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6"/>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6"/>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6"/>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6"/>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6"/>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6"/>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16"/>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16"/>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16"/>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6"/>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6"/>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6"/>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16"/>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6"/>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16"/>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16"/>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16"/>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16"/>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16"/>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16"/>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16"/>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16"/>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16"/>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16"/>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16"/>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16"/>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16"/>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16"/>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16"/>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6"/>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16"/>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16"/>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16"/>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16"/>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16"/>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6"/>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16"/>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16"/>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6"/>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6"/>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16"/>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16"/>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6"/>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6"/>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6"/>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16"/>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16"/>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16"/>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16"/>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9" name="Google Shape;1259;p16"/>
          <p:cNvGrpSpPr/>
          <p:nvPr/>
        </p:nvGrpSpPr>
        <p:grpSpPr>
          <a:xfrm>
            <a:off x="726213" y="4500425"/>
            <a:ext cx="291375" cy="281375"/>
            <a:chOff x="3243875" y="2372825"/>
            <a:chExt cx="291375" cy="281375"/>
          </a:xfrm>
        </p:grpSpPr>
        <p:sp>
          <p:nvSpPr>
            <p:cNvPr id="1260" name="Google Shape;1260;p1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1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1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1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1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1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0" name="Google Shape;1270;p16"/>
          <p:cNvSpPr/>
          <p:nvPr/>
        </p:nvSpPr>
        <p:spPr>
          <a:xfrm>
            <a:off x="7335600" y="5080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1" name="Google Shape;1271;p16"/>
          <p:cNvGrpSpPr/>
          <p:nvPr/>
        </p:nvGrpSpPr>
        <p:grpSpPr>
          <a:xfrm>
            <a:off x="1514950" y="454750"/>
            <a:ext cx="166675" cy="168575"/>
            <a:chOff x="4954425" y="2036375"/>
            <a:chExt cx="166675" cy="168575"/>
          </a:xfrm>
        </p:grpSpPr>
        <p:sp>
          <p:nvSpPr>
            <p:cNvPr id="1272" name="Google Shape;1272;p1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4" name="Google Shape;1274;p16"/>
          <p:cNvSpPr/>
          <p:nvPr/>
        </p:nvSpPr>
        <p:spPr>
          <a:xfrm>
            <a:off x="1427950" y="47817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CUSTOM_10_1_1_1_1">
    <p:spTree>
      <p:nvGrpSpPr>
        <p:cNvPr id="1" name="Shape 1275"/>
        <p:cNvGrpSpPr/>
        <p:nvPr/>
      </p:nvGrpSpPr>
      <p:grpSpPr>
        <a:xfrm>
          <a:off x="0" y="0"/>
          <a:ext cx="0" cy="0"/>
          <a:chOff x="0" y="0"/>
          <a:chExt cx="0" cy="0"/>
        </a:xfrm>
      </p:grpSpPr>
      <p:grpSp>
        <p:nvGrpSpPr>
          <p:cNvPr id="1276" name="Google Shape;1276;p17"/>
          <p:cNvGrpSpPr/>
          <p:nvPr/>
        </p:nvGrpSpPr>
        <p:grpSpPr>
          <a:xfrm>
            <a:off x="395894" y="219519"/>
            <a:ext cx="8518865" cy="4788281"/>
            <a:chOff x="395894" y="219519"/>
            <a:chExt cx="8518865" cy="4788281"/>
          </a:xfrm>
        </p:grpSpPr>
        <p:sp>
          <p:nvSpPr>
            <p:cNvPr id="1277" name="Google Shape;1277;p1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8" name="Google Shape;1278;p17"/>
            <p:cNvGrpSpPr/>
            <p:nvPr/>
          </p:nvGrpSpPr>
          <p:grpSpPr>
            <a:xfrm>
              <a:off x="8341543" y="2282008"/>
              <a:ext cx="569676" cy="380612"/>
              <a:chOff x="8341543" y="2282008"/>
              <a:chExt cx="569676" cy="380612"/>
            </a:xfrm>
          </p:grpSpPr>
          <p:sp>
            <p:nvSpPr>
              <p:cNvPr id="1279" name="Google Shape;1279;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1" name="Google Shape;1281;p1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2" name="Google Shape;1282;p17"/>
            <p:cNvGrpSpPr/>
            <p:nvPr/>
          </p:nvGrpSpPr>
          <p:grpSpPr>
            <a:xfrm>
              <a:off x="8341543" y="1721094"/>
              <a:ext cx="569676" cy="380612"/>
              <a:chOff x="8341543" y="1721094"/>
              <a:chExt cx="569676" cy="380612"/>
            </a:xfrm>
          </p:grpSpPr>
          <p:sp>
            <p:nvSpPr>
              <p:cNvPr id="1283" name="Google Shape;1283;p1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1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5" name="Google Shape;1285;p17"/>
            <p:cNvGrpSpPr/>
            <p:nvPr/>
          </p:nvGrpSpPr>
          <p:grpSpPr>
            <a:xfrm>
              <a:off x="8346273" y="1183592"/>
              <a:ext cx="568486" cy="388014"/>
              <a:chOff x="8346273" y="1183592"/>
              <a:chExt cx="568486" cy="388014"/>
            </a:xfrm>
          </p:grpSpPr>
          <p:sp>
            <p:nvSpPr>
              <p:cNvPr id="1286" name="Google Shape;1286;p1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8" name="Google Shape;1288;p17"/>
            <p:cNvGrpSpPr/>
            <p:nvPr/>
          </p:nvGrpSpPr>
          <p:grpSpPr>
            <a:xfrm>
              <a:off x="8341543" y="606635"/>
              <a:ext cx="569676" cy="388014"/>
              <a:chOff x="8341543" y="606635"/>
              <a:chExt cx="569676" cy="388014"/>
            </a:xfrm>
          </p:grpSpPr>
          <p:sp>
            <p:nvSpPr>
              <p:cNvPr id="1289" name="Google Shape;1289;p1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1" name="Google Shape;1291;p17"/>
            <p:cNvGrpSpPr/>
            <p:nvPr/>
          </p:nvGrpSpPr>
          <p:grpSpPr>
            <a:xfrm>
              <a:off x="8341543" y="2842933"/>
              <a:ext cx="569676" cy="380612"/>
              <a:chOff x="8341543" y="2282008"/>
              <a:chExt cx="569676" cy="380612"/>
            </a:xfrm>
          </p:grpSpPr>
          <p:sp>
            <p:nvSpPr>
              <p:cNvPr id="1292" name="Google Shape;1292;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4" name="Google Shape;1294;p17"/>
            <p:cNvGrpSpPr/>
            <p:nvPr/>
          </p:nvGrpSpPr>
          <p:grpSpPr>
            <a:xfrm>
              <a:off x="8341543" y="3403858"/>
              <a:ext cx="569676" cy="380612"/>
              <a:chOff x="8341543" y="2282008"/>
              <a:chExt cx="569676" cy="380612"/>
            </a:xfrm>
          </p:grpSpPr>
          <p:sp>
            <p:nvSpPr>
              <p:cNvPr id="1295" name="Google Shape;1295;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7" name="Google Shape;1297;p1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9" name="Google Shape;1299;p1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1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1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1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1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1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9" name="Google Shape;1349;p17"/>
          <p:cNvGrpSpPr/>
          <p:nvPr/>
        </p:nvGrpSpPr>
        <p:grpSpPr>
          <a:xfrm>
            <a:off x="504088" y="319075"/>
            <a:ext cx="444275" cy="398525"/>
            <a:chOff x="2495125" y="2142250"/>
            <a:chExt cx="444275" cy="398525"/>
          </a:xfrm>
        </p:grpSpPr>
        <p:sp>
          <p:nvSpPr>
            <p:cNvPr id="1350" name="Google Shape;1350;p1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2" name="Google Shape;1352;p17"/>
          <p:cNvGrpSpPr/>
          <p:nvPr/>
        </p:nvGrpSpPr>
        <p:grpSpPr>
          <a:xfrm>
            <a:off x="7942288" y="4463763"/>
            <a:ext cx="291375" cy="281375"/>
            <a:chOff x="3243875" y="2372825"/>
            <a:chExt cx="291375" cy="281375"/>
          </a:xfrm>
        </p:grpSpPr>
        <p:sp>
          <p:nvSpPr>
            <p:cNvPr id="1353" name="Google Shape;1353;p1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1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1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3" name="Google Shape;1363;p17"/>
          <p:cNvGrpSpPr/>
          <p:nvPr/>
        </p:nvGrpSpPr>
        <p:grpSpPr>
          <a:xfrm>
            <a:off x="1236250" y="319063"/>
            <a:ext cx="166675" cy="168575"/>
            <a:chOff x="4954425" y="2036375"/>
            <a:chExt cx="166675" cy="168575"/>
          </a:xfrm>
        </p:grpSpPr>
        <p:sp>
          <p:nvSpPr>
            <p:cNvPr id="1364" name="Google Shape;1364;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6" name="Google Shape;1366;p17"/>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7"/>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8" name="Google Shape;1368;p17"/>
          <p:cNvGrpSpPr/>
          <p:nvPr/>
        </p:nvGrpSpPr>
        <p:grpSpPr>
          <a:xfrm>
            <a:off x="7442275" y="4651625"/>
            <a:ext cx="166675" cy="168575"/>
            <a:chOff x="4954425" y="2036375"/>
            <a:chExt cx="166675" cy="168575"/>
          </a:xfrm>
        </p:grpSpPr>
        <p:sp>
          <p:nvSpPr>
            <p:cNvPr id="1369" name="Google Shape;1369;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3">
  <p:cSld name="CUSTOM_10_1_1_1_1_1">
    <p:spTree>
      <p:nvGrpSpPr>
        <p:cNvPr id="1" name="Shape 1371"/>
        <p:cNvGrpSpPr/>
        <p:nvPr/>
      </p:nvGrpSpPr>
      <p:grpSpPr>
        <a:xfrm>
          <a:off x="0" y="0"/>
          <a:ext cx="0" cy="0"/>
          <a:chOff x="0" y="0"/>
          <a:chExt cx="0" cy="0"/>
        </a:xfrm>
      </p:grpSpPr>
      <p:grpSp>
        <p:nvGrpSpPr>
          <p:cNvPr id="1372" name="Google Shape;1372;p18"/>
          <p:cNvGrpSpPr/>
          <p:nvPr/>
        </p:nvGrpSpPr>
        <p:grpSpPr>
          <a:xfrm>
            <a:off x="395894" y="219519"/>
            <a:ext cx="8518865" cy="4788281"/>
            <a:chOff x="395894" y="219519"/>
            <a:chExt cx="8518865" cy="4788281"/>
          </a:xfrm>
        </p:grpSpPr>
        <p:sp>
          <p:nvSpPr>
            <p:cNvPr id="1373" name="Google Shape;1373;p1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4" name="Google Shape;1374;p18"/>
            <p:cNvGrpSpPr/>
            <p:nvPr/>
          </p:nvGrpSpPr>
          <p:grpSpPr>
            <a:xfrm>
              <a:off x="8341543" y="2282008"/>
              <a:ext cx="569676" cy="380612"/>
              <a:chOff x="8341543" y="2282008"/>
              <a:chExt cx="569676" cy="380612"/>
            </a:xfrm>
          </p:grpSpPr>
          <p:sp>
            <p:nvSpPr>
              <p:cNvPr id="1375" name="Google Shape;1375;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7" name="Google Shape;1377;p1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8" name="Google Shape;1378;p18"/>
            <p:cNvGrpSpPr/>
            <p:nvPr/>
          </p:nvGrpSpPr>
          <p:grpSpPr>
            <a:xfrm>
              <a:off x="8341543" y="1721094"/>
              <a:ext cx="569676" cy="380612"/>
              <a:chOff x="8341543" y="1721094"/>
              <a:chExt cx="569676" cy="380612"/>
            </a:xfrm>
          </p:grpSpPr>
          <p:sp>
            <p:nvSpPr>
              <p:cNvPr id="1379" name="Google Shape;1379;p1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1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1" name="Google Shape;1381;p18"/>
            <p:cNvGrpSpPr/>
            <p:nvPr/>
          </p:nvGrpSpPr>
          <p:grpSpPr>
            <a:xfrm>
              <a:off x="8346273" y="1183592"/>
              <a:ext cx="568486" cy="388014"/>
              <a:chOff x="8346273" y="1183592"/>
              <a:chExt cx="568486" cy="388014"/>
            </a:xfrm>
          </p:grpSpPr>
          <p:sp>
            <p:nvSpPr>
              <p:cNvPr id="1382" name="Google Shape;1382;p1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1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4" name="Google Shape;1384;p18"/>
            <p:cNvGrpSpPr/>
            <p:nvPr/>
          </p:nvGrpSpPr>
          <p:grpSpPr>
            <a:xfrm>
              <a:off x="8341543" y="606635"/>
              <a:ext cx="569676" cy="388014"/>
              <a:chOff x="8341543" y="606635"/>
              <a:chExt cx="569676" cy="388014"/>
            </a:xfrm>
          </p:grpSpPr>
          <p:sp>
            <p:nvSpPr>
              <p:cNvPr id="1385" name="Google Shape;1385;p1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7" name="Google Shape;1387;p18"/>
            <p:cNvGrpSpPr/>
            <p:nvPr/>
          </p:nvGrpSpPr>
          <p:grpSpPr>
            <a:xfrm>
              <a:off x="8341543" y="2842933"/>
              <a:ext cx="569676" cy="380612"/>
              <a:chOff x="8341543" y="2282008"/>
              <a:chExt cx="569676" cy="380612"/>
            </a:xfrm>
          </p:grpSpPr>
          <p:sp>
            <p:nvSpPr>
              <p:cNvPr id="1388" name="Google Shape;1388;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0" name="Google Shape;1390;p18"/>
            <p:cNvGrpSpPr/>
            <p:nvPr/>
          </p:nvGrpSpPr>
          <p:grpSpPr>
            <a:xfrm>
              <a:off x="8341543" y="3403858"/>
              <a:ext cx="569676" cy="380612"/>
              <a:chOff x="8341543" y="2282008"/>
              <a:chExt cx="569676" cy="380612"/>
            </a:xfrm>
          </p:grpSpPr>
          <p:sp>
            <p:nvSpPr>
              <p:cNvPr id="1391" name="Google Shape;1391;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3" name="Google Shape;1393;p1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1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5" name="Google Shape;1395;p1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1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1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1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1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1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1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1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1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1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1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1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1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1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1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1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1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1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1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1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1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1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1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1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1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1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1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1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1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1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1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1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1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1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1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1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1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1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1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1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1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1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1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1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1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18"/>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6" name="Google Shape;1446;p18"/>
          <p:cNvGrpSpPr/>
          <p:nvPr/>
        </p:nvGrpSpPr>
        <p:grpSpPr>
          <a:xfrm>
            <a:off x="1063250" y="831175"/>
            <a:ext cx="444275" cy="398525"/>
            <a:chOff x="2495125" y="2142250"/>
            <a:chExt cx="444275" cy="398525"/>
          </a:xfrm>
        </p:grpSpPr>
        <p:sp>
          <p:nvSpPr>
            <p:cNvPr id="1447" name="Google Shape;1447;p1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1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9" name="Google Shape;1449;p18"/>
          <p:cNvGrpSpPr/>
          <p:nvPr/>
        </p:nvGrpSpPr>
        <p:grpSpPr>
          <a:xfrm>
            <a:off x="7814250" y="4463750"/>
            <a:ext cx="291375" cy="281375"/>
            <a:chOff x="3243875" y="2372825"/>
            <a:chExt cx="291375" cy="281375"/>
          </a:xfrm>
        </p:grpSpPr>
        <p:sp>
          <p:nvSpPr>
            <p:cNvPr id="1450" name="Google Shape;1450;p1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1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1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0" name="Google Shape;1460;p18"/>
          <p:cNvGrpSpPr/>
          <p:nvPr/>
        </p:nvGrpSpPr>
        <p:grpSpPr>
          <a:xfrm>
            <a:off x="7553550" y="700850"/>
            <a:ext cx="166675" cy="168575"/>
            <a:chOff x="4954425" y="2036375"/>
            <a:chExt cx="166675" cy="168575"/>
          </a:xfrm>
        </p:grpSpPr>
        <p:sp>
          <p:nvSpPr>
            <p:cNvPr id="1461" name="Google Shape;1461;p1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3" name="Google Shape;1463;p18"/>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8"/>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4">
  <p:cSld name="CUSTOM_10_1_1_1_1_1_1">
    <p:spTree>
      <p:nvGrpSpPr>
        <p:cNvPr id="1" name="Shape 1465"/>
        <p:cNvGrpSpPr/>
        <p:nvPr/>
      </p:nvGrpSpPr>
      <p:grpSpPr>
        <a:xfrm>
          <a:off x="0" y="0"/>
          <a:ext cx="0" cy="0"/>
          <a:chOff x="0" y="0"/>
          <a:chExt cx="0" cy="0"/>
        </a:xfrm>
      </p:grpSpPr>
      <p:grpSp>
        <p:nvGrpSpPr>
          <p:cNvPr id="1466" name="Google Shape;1466;p19"/>
          <p:cNvGrpSpPr/>
          <p:nvPr/>
        </p:nvGrpSpPr>
        <p:grpSpPr>
          <a:xfrm>
            <a:off x="395894" y="219519"/>
            <a:ext cx="8518865" cy="4788281"/>
            <a:chOff x="395894" y="219519"/>
            <a:chExt cx="8518865" cy="4788281"/>
          </a:xfrm>
        </p:grpSpPr>
        <p:sp>
          <p:nvSpPr>
            <p:cNvPr id="1467" name="Google Shape;1467;p1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8" name="Google Shape;1468;p19"/>
            <p:cNvGrpSpPr/>
            <p:nvPr/>
          </p:nvGrpSpPr>
          <p:grpSpPr>
            <a:xfrm>
              <a:off x="8341543" y="2282008"/>
              <a:ext cx="569676" cy="380612"/>
              <a:chOff x="8341543" y="2282008"/>
              <a:chExt cx="569676" cy="380612"/>
            </a:xfrm>
          </p:grpSpPr>
          <p:sp>
            <p:nvSpPr>
              <p:cNvPr id="1469" name="Google Shape;1469;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1" name="Google Shape;1471;p1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72" name="Google Shape;1472;p19"/>
            <p:cNvGrpSpPr/>
            <p:nvPr/>
          </p:nvGrpSpPr>
          <p:grpSpPr>
            <a:xfrm>
              <a:off x="8341543" y="1721094"/>
              <a:ext cx="569676" cy="380612"/>
              <a:chOff x="8341543" y="1721094"/>
              <a:chExt cx="569676" cy="380612"/>
            </a:xfrm>
          </p:grpSpPr>
          <p:sp>
            <p:nvSpPr>
              <p:cNvPr id="1473" name="Google Shape;1473;p1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5" name="Google Shape;1475;p19"/>
            <p:cNvGrpSpPr/>
            <p:nvPr/>
          </p:nvGrpSpPr>
          <p:grpSpPr>
            <a:xfrm>
              <a:off x="8346273" y="1183592"/>
              <a:ext cx="568486" cy="388014"/>
              <a:chOff x="8346273" y="1183592"/>
              <a:chExt cx="568486" cy="388014"/>
            </a:xfrm>
          </p:grpSpPr>
          <p:sp>
            <p:nvSpPr>
              <p:cNvPr id="1476" name="Google Shape;1476;p1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1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8" name="Google Shape;1478;p19"/>
            <p:cNvGrpSpPr/>
            <p:nvPr/>
          </p:nvGrpSpPr>
          <p:grpSpPr>
            <a:xfrm>
              <a:off x="8341543" y="606635"/>
              <a:ext cx="569676" cy="388014"/>
              <a:chOff x="8341543" y="606635"/>
              <a:chExt cx="569676" cy="388014"/>
            </a:xfrm>
          </p:grpSpPr>
          <p:sp>
            <p:nvSpPr>
              <p:cNvPr id="1479" name="Google Shape;1479;p1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1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1" name="Google Shape;1481;p19"/>
            <p:cNvGrpSpPr/>
            <p:nvPr/>
          </p:nvGrpSpPr>
          <p:grpSpPr>
            <a:xfrm>
              <a:off x="8341543" y="2842933"/>
              <a:ext cx="569676" cy="380612"/>
              <a:chOff x="8341543" y="2282008"/>
              <a:chExt cx="569676" cy="380612"/>
            </a:xfrm>
          </p:grpSpPr>
          <p:sp>
            <p:nvSpPr>
              <p:cNvPr id="1482" name="Google Shape;1482;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4" name="Google Shape;1484;p19"/>
            <p:cNvGrpSpPr/>
            <p:nvPr/>
          </p:nvGrpSpPr>
          <p:grpSpPr>
            <a:xfrm>
              <a:off x="8341543" y="3403858"/>
              <a:ext cx="569676" cy="380612"/>
              <a:chOff x="8341543" y="2282008"/>
              <a:chExt cx="569676" cy="380612"/>
            </a:xfrm>
          </p:grpSpPr>
          <p:sp>
            <p:nvSpPr>
              <p:cNvPr id="1485" name="Google Shape;1485;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7" name="Google Shape;1487;p1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1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9" name="Google Shape;1489;p1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1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1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1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1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1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1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1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1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1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1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1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1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1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1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1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1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1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1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1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1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1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1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1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1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1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1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1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1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1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1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1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1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1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1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1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1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1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1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1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1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1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1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1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1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1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1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1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1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1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9" name="Google Shape;1539;p19"/>
          <p:cNvGrpSpPr/>
          <p:nvPr/>
        </p:nvGrpSpPr>
        <p:grpSpPr>
          <a:xfrm>
            <a:off x="7658900" y="2949438"/>
            <a:ext cx="444275" cy="398525"/>
            <a:chOff x="2495125" y="2142250"/>
            <a:chExt cx="444275" cy="398525"/>
          </a:xfrm>
        </p:grpSpPr>
        <p:sp>
          <p:nvSpPr>
            <p:cNvPr id="1540" name="Google Shape;154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2" name="Google Shape;1542;p19"/>
          <p:cNvGrpSpPr/>
          <p:nvPr/>
        </p:nvGrpSpPr>
        <p:grpSpPr>
          <a:xfrm>
            <a:off x="1018050" y="1506975"/>
            <a:ext cx="291375" cy="281375"/>
            <a:chOff x="3243875" y="2372825"/>
            <a:chExt cx="291375" cy="281375"/>
          </a:xfrm>
        </p:grpSpPr>
        <p:sp>
          <p:nvSpPr>
            <p:cNvPr id="1543" name="Google Shape;1543;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3" name="Google Shape;1553;p19"/>
          <p:cNvGrpSpPr/>
          <p:nvPr/>
        </p:nvGrpSpPr>
        <p:grpSpPr>
          <a:xfrm>
            <a:off x="2071475" y="615963"/>
            <a:ext cx="166675" cy="168575"/>
            <a:chOff x="4954425" y="2036375"/>
            <a:chExt cx="166675" cy="168575"/>
          </a:xfrm>
        </p:grpSpPr>
        <p:sp>
          <p:nvSpPr>
            <p:cNvPr id="1554" name="Google Shape;1554;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6" name="Google Shape;1556;p19"/>
          <p:cNvSpPr/>
          <p:nvPr/>
        </p:nvSpPr>
        <p:spPr>
          <a:xfrm>
            <a:off x="7006975" y="659650"/>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9"/>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9"/>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9"/>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9"/>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1" name="Google Shape;1561;p19"/>
          <p:cNvGrpSpPr/>
          <p:nvPr/>
        </p:nvGrpSpPr>
        <p:grpSpPr>
          <a:xfrm>
            <a:off x="1529750" y="4285375"/>
            <a:ext cx="291375" cy="281375"/>
            <a:chOff x="3243875" y="2372825"/>
            <a:chExt cx="291375" cy="281375"/>
          </a:xfrm>
        </p:grpSpPr>
        <p:sp>
          <p:nvSpPr>
            <p:cNvPr id="1562" name="Google Shape;1562;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2" name="Google Shape;1572;p19"/>
          <p:cNvGrpSpPr/>
          <p:nvPr/>
        </p:nvGrpSpPr>
        <p:grpSpPr>
          <a:xfrm>
            <a:off x="1254238" y="2592525"/>
            <a:ext cx="444275" cy="398525"/>
            <a:chOff x="2495125" y="2142250"/>
            <a:chExt cx="444275" cy="398525"/>
          </a:xfrm>
        </p:grpSpPr>
        <p:sp>
          <p:nvSpPr>
            <p:cNvPr id="1573" name="Google Shape;1573;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5" name="Google Shape;1575;p19"/>
          <p:cNvGrpSpPr/>
          <p:nvPr/>
        </p:nvGrpSpPr>
        <p:grpSpPr>
          <a:xfrm>
            <a:off x="6975800" y="4368950"/>
            <a:ext cx="291375" cy="281375"/>
            <a:chOff x="3243875" y="2372825"/>
            <a:chExt cx="291375" cy="281375"/>
          </a:xfrm>
        </p:grpSpPr>
        <p:sp>
          <p:nvSpPr>
            <p:cNvPr id="1576" name="Google Shape;1576;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6" name="Google Shape;1586;p19"/>
          <p:cNvGrpSpPr/>
          <p:nvPr/>
        </p:nvGrpSpPr>
        <p:grpSpPr>
          <a:xfrm>
            <a:off x="7185250" y="2202150"/>
            <a:ext cx="166675" cy="168575"/>
            <a:chOff x="4954425" y="2036375"/>
            <a:chExt cx="166675" cy="168575"/>
          </a:xfrm>
        </p:grpSpPr>
        <p:sp>
          <p:nvSpPr>
            <p:cNvPr id="1587" name="Google Shape;1587;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9" name="Google Shape;1589;p19"/>
          <p:cNvGrpSpPr/>
          <p:nvPr/>
        </p:nvGrpSpPr>
        <p:grpSpPr>
          <a:xfrm>
            <a:off x="7658888" y="1125963"/>
            <a:ext cx="444275" cy="398525"/>
            <a:chOff x="2495125" y="2142250"/>
            <a:chExt cx="444275" cy="398525"/>
          </a:xfrm>
        </p:grpSpPr>
        <p:sp>
          <p:nvSpPr>
            <p:cNvPr id="1590" name="Google Shape;159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3"/>
        <p:cNvGrpSpPr/>
        <p:nvPr/>
      </p:nvGrpSpPr>
      <p:grpSpPr>
        <a:xfrm>
          <a:off x="0" y="0"/>
          <a:ext cx="0" cy="0"/>
          <a:chOff x="0" y="0"/>
          <a:chExt cx="0" cy="0"/>
        </a:xfrm>
      </p:grpSpPr>
      <p:sp>
        <p:nvSpPr>
          <p:cNvPr id="234" name="Google Shape;234;p4"/>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7" name="Google Shape;237;p4"/>
          <p:cNvGrpSpPr/>
          <p:nvPr/>
        </p:nvGrpSpPr>
        <p:grpSpPr>
          <a:xfrm>
            <a:off x="8341543" y="2282008"/>
            <a:ext cx="569676" cy="380612"/>
            <a:chOff x="8341543" y="2282008"/>
            <a:chExt cx="569676" cy="380612"/>
          </a:xfrm>
        </p:grpSpPr>
        <p:sp>
          <p:nvSpPr>
            <p:cNvPr id="238" name="Google Shape;238;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 name="Google Shape;240;p4"/>
          <p:cNvGrpSpPr/>
          <p:nvPr/>
        </p:nvGrpSpPr>
        <p:grpSpPr>
          <a:xfrm>
            <a:off x="8341543" y="1721094"/>
            <a:ext cx="569676" cy="380612"/>
            <a:chOff x="8341543" y="1721094"/>
            <a:chExt cx="569676" cy="380612"/>
          </a:xfrm>
        </p:grpSpPr>
        <p:sp>
          <p:nvSpPr>
            <p:cNvPr id="241" name="Google Shape;241;p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4"/>
          <p:cNvGrpSpPr/>
          <p:nvPr/>
        </p:nvGrpSpPr>
        <p:grpSpPr>
          <a:xfrm>
            <a:off x="8346273" y="1183592"/>
            <a:ext cx="568486" cy="388014"/>
            <a:chOff x="8346273" y="1183592"/>
            <a:chExt cx="568486" cy="388014"/>
          </a:xfrm>
        </p:grpSpPr>
        <p:sp>
          <p:nvSpPr>
            <p:cNvPr id="244" name="Google Shape;244;p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4"/>
          <p:cNvGrpSpPr/>
          <p:nvPr/>
        </p:nvGrpSpPr>
        <p:grpSpPr>
          <a:xfrm>
            <a:off x="8341543" y="606635"/>
            <a:ext cx="569676" cy="388014"/>
            <a:chOff x="8341543" y="606635"/>
            <a:chExt cx="569676" cy="388014"/>
          </a:xfrm>
        </p:grpSpPr>
        <p:sp>
          <p:nvSpPr>
            <p:cNvPr id="247" name="Google Shape;247;p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4"/>
          <p:cNvGrpSpPr/>
          <p:nvPr/>
        </p:nvGrpSpPr>
        <p:grpSpPr>
          <a:xfrm>
            <a:off x="8341543" y="2842933"/>
            <a:ext cx="569676" cy="380612"/>
            <a:chOff x="8341543" y="2282008"/>
            <a:chExt cx="569676" cy="380612"/>
          </a:xfrm>
        </p:grpSpPr>
        <p:sp>
          <p:nvSpPr>
            <p:cNvPr id="250" name="Google Shape;250;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 name="Google Shape;252;p4"/>
          <p:cNvGrpSpPr/>
          <p:nvPr/>
        </p:nvGrpSpPr>
        <p:grpSpPr>
          <a:xfrm>
            <a:off x="8341543" y="3403858"/>
            <a:ext cx="569676" cy="380612"/>
            <a:chOff x="8341543" y="2282008"/>
            <a:chExt cx="569676" cy="380612"/>
          </a:xfrm>
        </p:grpSpPr>
        <p:sp>
          <p:nvSpPr>
            <p:cNvPr id="253" name="Google Shape;253;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5" name="Google Shape;255;p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4"/>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4"/>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4"/>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4"/>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4"/>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4"/>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4"/>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4"/>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4"/>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4"/>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4"/>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9" name="Google Shape;309;p4"/>
          <p:cNvSpPr txBox="1">
            <a:spLocks noGrp="1"/>
          </p:cNvSpPr>
          <p:nvPr>
            <p:ph type="subTitle" idx="1"/>
          </p:nvPr>
        </p:nvSpPr>
        <p:spPr>
          <a:xfrm>
            <a:off x="821325" y="1232150"/>
            <a:ext cx="7501200" cy="3321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200"/>
            </a:lvl1pPr>
            <a:lvl2pPr lvl="1" algn="ctr" rtl="0">
              <a:spcBef>
                <a:spcPts val="0"/>
              </a:spcBef>
              <a:spcAft>
                <a:spcPts val="0"/>
              </a:spcAft>
              <a:buNone/>
              <a:defRPr sz="1200"/>
            </a:lvl2pPr>
            <a:lvl3pPr lvl="2" algn="ctr" rtl="0">
              <a:spcBef>
                <a:spcPts val="0"/>
              </a:spcBef>
              <a:spcAft>
                <a:spcPts val="0"/>
              </a:spcAft>
              <a:buNone/>
              <a:defRPr sz="1200"/>
            </a:lvl3pPr>
            <a:lvl4pPr lvl="3" algn="ctr" rtl="0">
              <a:spcBef>
                <a:spcPts val="0"/>
              </a:spcBef>
              <a:spcAft>
                <a:spcPts val="0"/>
              </a:spcAft>
              <a:buNone/>
              <a:defRPr sz="1200"/>
            </a:lvl4pPr>
            <a:lvl5pPr lvl="4" algn="ctr" rtl="0">
              <a:spcBef>
                <a:spcPts val="0"/>
              </a:spcBef>
              <a:spcAft>
                <a:spcPts val="0"/>
              </a:spcAft>
              <a:buNone/>
              <a:defRPr sz="1200"/>
            </a:lvl5pPr>
            <a:lvl6pPr lvl="5" algn="ctr" rtl="0">
              <a:spcBef>
                <a:spcPts val="0"/>
              </a:spcBef>
              <a:spcAft>
                <a:spcPts val="0"/>
              </a:spcAft>
              <a:buNone/>
              <a:defRPr sz="1200"/>
            </a:lvl6pPr>
            <a:lvl7pPr lvl="6" algn="ctr" rtl="0">
              <a:spcBef>
                <a:spcPts val="0"/>
              </a:spcBef>
              <a:spcAft>
                <a:spcPts val="0"/>
              </a:spcAft>
              <a:buNone/>
              <a:defRPr sz="1200"/>
            </a:lvl7pPr>
            <a:lvl8pPr lvl="7" algn="ctr" rtl="0">
              <a:spcBef>
                <a:spcPts val="0"/>
              </a:spcBef>
              <a:spcAft>
                <a:spcPts val="0"/>
              </a:spcAft>
              <a:buNone/>
              <a:defRPr sz="1200"/>
            </a:lvl8pPr>
            <a:lvl9pPr lvl="8" algn="ctr" rtl="0">
              <a:spcBef>
                <a:spcPts val="0"/>
              </a:spcBef>
              <a:spcAft>
                <a:spcPts val="0"/>
              </a:spcAft>
              <a:buNone/>
              <a:defRPr sz="1200"/>
            </a:lvl9pPr>
          </a:lstStyle>
          <a:p>
            <a:endParaRPr/>
          </a:p>
        </p:txBody>
      </p:sp>
      <p:sp>
        <p:nvSpPr>
          <p:cNvPr id="310" name="Google Shape;310;p4"/>
          <p:cNvSpPr/>
          <p:nvPr/>
        </p:nvSpPr>
        <p:spPr>
          <a:xfrm rot="4238894">
            <a:off x="287196" y="4383386"/>
            <a:ext cx="794710" cy="68675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4"/>
          <p:cNvSpPr/>
          <p:nvPr/>
        </p:nvSpPr>
        <p:spPr>
          <a:xfrm>
            <a:off x="7109750" y="7326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
          <p:cNvSpPr/>
          <p:nvPr/>
        </p:nvSpPr>
        <p:spPr>
          <a:xfrm>
            <a:off x="1324400" y="55106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3" name="Google Shape;313;p4"/>
          <p:cNvGrpSpPr/>
          <p:nvPr/>
        </p:nvGrpSpPr>
        <p:grpSpPr>
          <a:xfrm>
            <a:off x="7636900" y="441350"/>
            <a:ext cx="291375" cy="281375"/>
            <a:chOff x="3243875" y="2372825"/>
            <a:chExt cx="291375" cy="281375"/>
          </a:xfrm>
        </p:grpSpPr>
        <p:sp>
          <p:nvSpPr>
            <p:cNvPr id="314" name="Google Shape;314;p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4" name="Google Shape;324;p4"/>
          <p:cNvSpPr/>
          <p:nvPr/>
        </p:nvSpPr>
        <p:spPr>
          <a:xfrm>
            <a:off x="8088375" y="123213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
          <p:cNvSpPr/>
          <p:nvPr/>
        </p:nvSpPr>
        <p:spPr>
          <a:xfrm>
            <a:off x="1023000" y="1014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6"/>
        <p:cNvGrpSpPr/>
        <p:nvPr/>
      </p:nvGrpSpPr>
      <p:grpSpPr>
        <a:xfrm>
          <a:off x="0" y="0"/>
          <a:ext cx="0" cy="0"/>
          <a:chOff x="0" y="0"/>
          <a:chExt cx="0" cy="0"/>
        </a:xfrm>
      </p:grpSpPr>
      <p:grpSp>
        <p:nvGrpSpPr>
          <p:cNvPr id="327" name="Google Shape;327;p5"/>
          <p:cNvGrpSpPr/>
          <p:nvPr/>
        </p:nvGrpSpPr>
        <p:grpSpPr>
          <a:xfrm>
            <a:off x="395894" y="219519"/>
            <a:ext cx="8518865" cy="4788281"/>
            <a:chOff x="395894" y="219519"/>
            <a:chExt cx="8518865" cy="4788281"/>
          </a:xfrm>
        </p:grpSpPr>
        <p:sp>
          <p:nvSpPr>
            <p:cNvPr id="328" name="Google Shape;328;p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9" name="Google Shape;329;p5"/>
            <p:cNvGrpSpPr/>
            <p:nvPr/>
          </p:nvGrpSpPr>
          <p:grpSpPr>
            <a:xfrm>
              <a:off x="8341543" y="2282008"/>
              <a:ext cx="569676" cy="380612"/>
              <a:chOff x="8341543" y="2282008"/>
              <a:chExt cx="569676" cy="380612"/>
            </a:xfrm>
          </p:grpSpPr>
          <p:sp>
            <p:nvSpPr>
              <p:cNvPr id="330" name="Google Shape;330;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2" name="Google Shape;332;p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3" name="Google Shape;333;p5"/>
            <p:cNvGrpSpPr/>
            <p:nvPr/>
          </p:nvGrpSpPr>
          <p:grpSpPr>
            <a:xfrm>
              <a:off x="8341543" y="1721094"/>
              <a:ext cx="569676" cy="380612"/>
              <a:chOff x="8341543" y="1721094"/>
              <a:chExt cx="569676" cy="380612"/>
            </a:xfrm>
          </p:grpSpPr>
          <p:sp>
            <p:nvSpPr>
              <p:cNvPr id="334" name="Google Shape;334;p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5"/>
            <p:cNvGrpSpPr/>
            <p:nvPr/>
          </p:nvGrpSpPr>
          <p:grpSpPr>
            <a:xfrm>
              <a:off x="8346273" y="1183592"/>
              <a:ext cx="568486" cy="388014"/>
              <a:chOff x="8346273" y="1183592"/>
              <a:chExt cx="568486" cy="388014"/>
            </a:xfrm>
          </p:grpSpPr>
          <p:sp>
            <p:nvSpPr>
              <p:cNvPr id="337" name="Google Shape;337;p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p5"/>
            <p:cNvGrpSpPr/>
            <p:nvPr/>
          </p:nvGrpSpPr>
          <p:grpSpPr>
            <a:xfrm>
              <a:off x="8341543" y="606635"/>
              <a:ext cx="569676" cy="388014"/>
              <a:chOff x="8341543" y="606635"/>
              <a:chExt cx="569676" cy="388014"/>
            </a:xfrm>
          </p:grpSpPr>
          <p:sp>
            <p:nvSpPr>
              <p:cNvPr id="340" name="Google Shape;340;p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2" name="Google Shape;342;p5"/>
            <p:cNvGrpSpPr/>
            <p:nvPr/>
          </p:nvGrpSpPr>
          <p:grpSpPr>
            <a:xfrm>
              <a:off x="8341543" y="2842933"/>
              <a:ext cx="569676" cy="380612"/>
              <a:chOff x="8341543" y="2282008"/>
              <a:chExt cx="569676" cy="380612"/>
            </a:xfrm>
          </p:grpSpPr>
          <p:sp>
            <p:nvSpPr>
              <p:cNvPr id="343" name="Google Shape;343;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 name="Google Shape;345;p5"/>
            <p:cNvGrpSpPr/>
            <p:nvPr/>
          </p:nvGrpSpPr>
          <p:grpSpPr>
            <a:xfrm>
              <a:off x="8341543" y="3403858"/>
              <a:ext cx="569676" cy="380612"/>
              <a:chOff x="8341543" y="2282008"/>
              <a:chExt cx="569676" cy="380612"/>
            </a:xfrm>
          </p:grpSpPr>
          <p:sp>
            <p:nvSpPr>
              <p:cNvPr id="346" name="Google Shape;346;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8" name="Google Shape;348;p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0" name="Google Shape;350;p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
        <p:nvSpPr>
          <p:cNvPr id="351" name="Google Shape;351;p5"/>
          <p:cNvSpPr txBox="1">
            <a:spLocks noGrp="1"/>
          </p:cNvSpPr>
          <p:nvPr>
            <p:ph type="subTitle" idx="1"/>
          </p:nvPr>
        </p:nvSpPr>
        <p:spPr>
          <a:xfrm>
            <a:off x="1979838"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2" name="Google Shape;352;p5"/>
          <p:cNvSpPr txBox="1">
            <a:spLocks noGrp="1"/>
          </p:cNvSpPr>
          <p:nvPr>
            <p:ph type="subTitle" idx="2"/>
          </p:nvPr>
        </p:nvSpPr>
        <p:spPr>
          <a:xfrm>
            <a:off x="1979838" y="2603400"/>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3" name="Google Shape;353;p5"/>
          <p:cNvSpPr txBox="1">
            <a:spLocks noGrp="1"/>
          </p:cNvSpPr>
          <p:nvPr>
            <p:ph type="subTitle" idx="3"/>
          </p:nvPr>
        </p:nvSpPr>
        <p:spPr>
          <a:xfrm>
            <a:off x="4821463"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4" name="Google Shape;354;p5"/>
          <p:cNvSpPr txBox="1">
            <a:spLocks noGrp="1"/>
          </p:cNvSpPr>
          <p:nvPr>
            <p:ph type="subTitle" idx="4"/>
          </p:nvPr>
        </p:nvSpPr>
        <p:spPr>
          <a:xfrm>
            <a:off x="4821463" y="2603404"/>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5" name="Google Shape;355;p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5"/>
        <p:cNvGrpSpPr/>
        <p:nvPr/>
      </p:nvGrpSpPr>
      <p:grpSpPr>
        <a:xfrm>
          <a:off x="0" y="0"/>
          <a:ext cx="0" cy="0"/>
          <a:chOff x="0" y="0"/>
          <a:chExt cx="0" cy="0"/>
        </a:xfrm>
      </p:grpSpPr>
      <p:sp>
        <p:nvSpPr>
          <p:cNvPr id="406" name="Google Shape;406;p6"/>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9" name="Google Shape;409;p6"/>
          <p:cNvGrpSpPr/>
          <p:nvPr/>
        </p:nvGrpSpPr>
        <p:grpSpPr>
          <a:xfrm>
            <a:off x="8341543" y="2282008"/>
            <a:ext cx="569676" cy="380612"/>
            <a:chOff x="8341543" y="2282008"/>
            <a:chExt cx="569676" cy="380612"/>
          </a:xfrm>
        </p:grpSpPr>
        <p:sp>
          <p:nvSpPr>
            <p:cNvPr id="410" name="Google Shape;410;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2" name="Google Shape;412;p6"/>
          <p:cNvGrpSpPr/>
          <p:nvPr/>
        </p:nvGrpSpPr>
        <p:grpSpPr>
          <a:xfrm>
            <a:off x="8341543" y="1721094"/>
            <a:ext cx="569676" cy="380612"/>
            <a:chOff x="8341543" y="1721094"/>
            <a:chExt cx="569676" cy="380612"/>
          </a:xfrm>
        </p:grpSpPr>
        <p:sp>
          <p:nvSpPr>
            <p:cNvPr id="413" name="Google Shape;413;p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5" name="Google Shape;415;p6"/>
          <p:cNvGrpSpPr/>
          <p:nvPr/>
        </p:nvGrpSpPr>
        <p:grpSpPr>
          <a:xfrm>
            <a:off x="8346273" y="1183592"/>
            <a:ext cx="568486" cy="388014"/>
            <a:chOff x="8346273" y="1183592"/>
            <a:chExt cx="568486" cy="388014"/>
          </a:xfrm>
        </p:grpSpPr>
        <p:sp>
          <p:nvSpPr>
            <p:cNvPr id="416" name="Google Shape;416;p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8" name="Google Shape;418;p6"/>
          <p:cNvGrpSpPr/>
          <p:nvPr/>
        </p:nvGrpSpPr>
        <p:grpSpPr>
          <a:xfrm>
            <a:off x="8341543" y="606635"/>
            <a:ext cx="569676" cy="388014"/>
            <a:chOff x="8341543" y="606635"/>
            <a:chExt cx="569676" cy="388014"/>
          </a:xfrm>
        </p:grpSpPr>
        <p:sp>
          <p:nvSpPr>
            <p:cNvPr id="419" name="Google Shape;419;p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1" name="Google Shape;421;p6"/>
          <p:cNvGrpSpPr/>
          <p:nvPr/>
        </p:nvGrpSpPr>
        <p:grpSpPr>
          <a:xfrm>
            <a:off x="8341543" y="2842933"/>
            <a:ext cx="569676" cy="380612"/>
            <a:chOff x="8341543" y="2282008"/>
            <a:chExt cx="569676" cy="380612"/>
          </a:xfrm>
        </p:grpSpPr>
        <p:sp>
          <p:nvSpPr>
            <p:cNvPr id="422" name="Google Shape;422;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4" name="Google Shape;424;p6"/>
          <p:cNvGrpSpPr/>
          <p:nvPr/>
        </p:nvGrpSpPr>
        <p:grpSpPr>
          <a:xfrm>
            <a:off x="8341543" y="3403858"/>
            <a:ext cx="569676" cy="380612"/>
            <a:chOff x="8341543" y="2282008"/>
            <a:chExt cx="569676" cy="380612"/>
          </a:xfrm>
        </p:grpSpPr>
        <p:sp>
          <p:nvSpPr>
            <p:cNvPr id="425" name="Google Shape;425;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7" name="Google Shape;427;p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6"/>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6"/>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6"/>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6"/>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6"/>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6"/>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6"/>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6"/>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6"/>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6"/>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6"/>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6"/>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6"/>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6"/>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6"/>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6"/>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6"/>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6"/>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6"/>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6"/>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6"/>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6"/>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6"/>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6"/>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6"/>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6"/>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6"/>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6"/>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6"/>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6"/>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6"/>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6"/>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6"/>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6"/>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6"/>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6"/>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6"/>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6"/>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6"/>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6"/>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6"/>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6"/>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6"/>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6"/>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6"/>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6"/>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6"/>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6"/>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6"/>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6"/>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6"/>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6"/>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grpSp>
        <p:nvGrpSpPr>
          <p:cNvPr id="481" name="Google Shape;481;p6"/>
          <p:cNvGrpSpPr/>
          <p:nvPr/>
        </p:nvGrpSpPr>
        <p:grpSpPr>
          <a:xfrm>
            <a:off x="726213" y="4500425"/>
            <a:ext cx="291375" cy="281375"/>
            <a:chOff x="3243875" y="2372825"/>
            <a:chExt cx="291375" cy="281375"/>
          </a:xfrm>
        </p:grpSpPr>
        <p:sp>
          <p:nvSpPr>
            <p:cNvPr id="482" name="Google Shape;482;p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2" name="Google Shape;492;p6"/>
          <p:cNvSpPr/>
          <p:nvPr/>
        </p:nvSpPr>
        <p:spPr>
          <a:xfrm>
            <a:off x="7335600" y="5080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3" name="Google Shape;493;p6"/>
          <p:cNvGrpSpPr/>
          <p:nvPr/>
        </p:nvGrpSpPr>
        <p:grpSpPr>
          <a:xfrm>
            <a:off x="1514950" y="454750"/>
            <a:ext cx="166675" cy="168575"/>
            <a:chOff x="4954425" y="2036375"/>
            <a:chExt cx="166675" cy="168575"/>
          </a:xfrm>
        </p:grpSpPr>
        <p:sp>
          <p:nvSpPr>
            <p:cNvPr id="494" name="Google Shape;494;p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6" name="Google Shape;496;p6"/>
          <p:cNvSpPr/>
          <p:nvPr/>
        </p:nvSpPr>
        <p:spPr>
          <a:xfrm>
            <a:off x="1427950" y="47817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97"/>
        <p:cNvGrpSpPr/>
        <p:nvPr/>
      </p:nvGrpSpPr>
      <p:grpSpPr>
        <a:xfrm>
          <a:off x="0" y="0"/>
          <a:ext cx="0" cy="0"/>
          <a:chOff x="0" y="0"/>
          <a:chExt cx="0" cy="0"/>
        </a:xfrm>
      </p:grpSpPr>
      <p:grpSp>
        <p:nvGrpSpPr>
          <p:cNvPr id="498" name="Google Shape;498;p7"/>
          <p:cNvGrpSpPr/>
          <p:nvPr/>
        </p:nvGrpSpPr>
        <p:grpSpPr>
          <a:xfrm>
            <a:off x="395894" y="219519"/>
            <a:ext cx="8518865" cy="4788281"/>
            <a:chOff x="395894" y="219519"/>
            <a:chExt cx="8518865" cy="4788281"/>
          </a:xfrm>
        </p:grpSpPr>
        <p:sp>
          <p:nvSpPr>
            <p:cNvPr id="499" name="Google Shape;499;p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0" name="Google Shape;500;p7"/>
            <p:cNvGrpSpPr/>
            <p:nvPr/>
          </p:nvGrpSpPr>
          <p:grpSpPr>
            <a:xfrm>
              <a:off x="8341543" y="2282008"/>
              <a:ext cx="569676" cy="380612"/>
              <a:chOff x="8341543" y="2282008"/>
              <a:chExt cx="569676" cy="380612"/>
            </a:xfrm>
          </p:grpSpPr>
          <p:sp>
            <p:nvSpPr>
              <p:cNvPr id="501" name="Google Shape;501;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3" name="Google Shape;503;p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4" name="Google Shape;504;p7"/>
            <p:cNvGrpSpPr/>
            <p:nvPr/>
          </p:nvGrpSpPr>
          <p:grpSpPr>
            <a:xfrm>
              <a:off x="8341543" y="1721094"/>
              <a:ext cx="569676" cy="380612"/>
              <a:chOff x="8341543" y="1721094"/>
              <a:chExt cx="569676" cy="380612"/>
            </a:xfrm>
          </p:grpSpPr>
          <p:sp>
            <p:nvSpPr>
              <p:cNvPr id="505" name="Google Shape;505;p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7" name="Google Shape;507;p7"/>
            <p:cNvGrpSpPr/>
            <p:nvPr/>
          </p:nvGrpSpPr>
          <p:grpSpPr>
            <a:xfrm>
              <a:off x="8346273" y="1183592"/>
              <a:ext cx="568486" cy="388014"/>
              <a:chOff x="8346273" y="1183592"/>
              <a:chExt cx="568486" cy="388014"/>
            </a:xfrm>
          </p:grpSpPr>
          <p:sp>
            <p:nvSpPr>
              <p:cNvPr id="508" name="Google Shape;508;p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0" name="Google Shape;510;p7"/>
            <p:cNvGrpSpPr/>
            <p:nvPr/>
          </p:nvGrpSpPr>
          <p:grpSpPr>
            <a:xfrm>
              <a:off x="8341543" y="606635"/>
              <a:ext cx="569676" cy="388014"/>
              <a:chOff x="8341543" y="606635"/>
              <a:chExt cx="569676" cy="388014"/>
            </a:xfrm>
          </p:grpSpPr>
          <p:sp>
            <p:nvSpPr>
              <p:cNvPr id="511" name="Google Shape;511;p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3" name="Google Shape;513;p7"/>
            <p:cNvGrpSpPr/>
            <p:nvPr/>
          </p:nvGrpSpPr>
          <p:grpSpPr>
            <a:xfrm>
              <a:off x="8341543" y="2842933"/>
              <a:ext cx="569676" cy="380612"/>
              <a:chOff x="8341543" y="2282008"/>
              <a:chExt cx="569676" cy="380612"/>
            </a:xfrm>
          </p:grpSpPr>
          <p:sp>
            <p:nvSpPr>
              <p:cNvPr id="514" name="Google Shape;514;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6" name="Google Shape;516;p7"/>
            <p:cNvGrpSpPr/>
            <p:nvPr/>
          </p:nvGrpSpPr>
          <p:grpSpPr>
            <a:xfrm>
              <a:off x="8341543" y="3403858"/>
              <a:ext cx="569676" cy="380612"/>
              <a:chOff x="8341543" y="2282008"/>
              <a:chExt cx="569676" cy="380612"/>
            </a:xfrm>
          </p:grpSpPr>
          <p:sp>
            <p:nvSpPr>
              <p:cNvPr id="517" name="Google Shape;517;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9" name="Google Shape;519;p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1" name="Google Shape;521;p7"/>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22" name="Google Shape;522;p7"/>
          <p:cNvSpPr txBox="1">
            <a:spLocks noGrp="1"/>
          </p:cNvSpPr>
          <p:nvPr>
            <p:ph type="subTitle" idx="1"/>
          </p:nvPr>
        </p:nvSpPr>
        <p:spPr>
          <a:xfrm>
            <a:off x="5558685" y="2109350"/>
            <a:ext cx="24174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000" b="1">
                <a:solidFill>
                  <a:schemeClr val="accent1"/>
                </a:solidFill>
              </a:defRPr>
            </a:lvl1pPr>
            <a:lvl2pPr lvl="1" rtl="0">
              <a:spcBef>
                <a:spcPts val="0"/>
              </a:spcBef>
              <a:spcAft>
                <a:spcPts val="0"/>
              </a:spcAft>
              <a:buNone/>
              <a:defRPr sz="2000" b="1">
                <a:solidFill>
                  <a:schemeClr val="accent1"/>
                </a:solidFill>
              </a:defRPr>
            </a:lvl2pPr>
            <a:lvl3pPr lvl="2" rtl="0">
              <a:spcBef>
                <a:spcPts val="0"/>
              </a:spcBef>
              <a:spcAft>
                <a:spcPts val="0"/>
              </a:spcAft>
              <a:buNone/>
              <a:defRPr sz="2000" b="1">
                <a:solidFill>
                  <a:schemeClr val="accent1"/>
                </a:solidFill>
              </a:defRPr>
            </a:lvl3pPr>
            <a:lvl4pPr lvl="3" rtl="0">
              <a:spcBef>
                <a:spcPts val="0"/>
              </a:spcBef>
              <a:spcAft>
                <a:spcPts val="0"/>
              </a:spcAft>
              <a:buNone/>
              <a:defRPr sz="2000" b="1">
                <a:solidFill>
                  <a:schemeClr val="accent1"/>
                </a:solidFill>
              </a:defRPr>
            </a:lvl4pPr>
            <a:lvl5pPr lvl="4" rtl="0">
              <a:spcBef>
                <a:spcPts val="0"/>
              </a:spcBef>
              <a:spcAft>
                <a:spcPts val="0"/>
              </a:spcAft>
              <a:buNone/>
              <a:defRPr sz="2000" b="1">
                <a:solidFill>
                  <a:schemeClr val="accent1"/>
                </a:solidFill>
              </a:defRPr>
            </a:lvl5pPr>
            <a:lvl6pPr lvl="5" rtl="0">
              <a:spcBef>
                <a:spcPts val="0"/>
              </a:spcBef>
              <a:spcAft>
                <a:spcPts val="0"/>
              </a:spcAft>
              <a:buNone/>
              <a:defRPr sz="2000" b="1">
                <a:solidFill>
                  <a:schemeClr val="accent1"/>
                </a:solidFill>
              </a:defRPr>
            </a:lvl6pPr>
            <a:lvl7pPr lvl="6" rtl="0">
              <a:spcBef>
                <a:spcPts val="0"/>
              </a:spcBef>
              <a:spcAft>
                <a:spcPts val="0"/>
              </a:spcAft>
              <a:buNone/>
              <a:defRPr sz="2000" b="1">
                <a:solidFill>
                  <a:schemeClr val="accent1"/>
                </a:solidFill>
              </a:defRPr>
            </a:lvl7pPr>
            <a:lvl8pPr lvl="7" rtl="0">
              <a:spcBef>
                <a:spcPts val="0"/>
              </a:spcBef>
              <a:spcAft>
                <a:spcPts val="0"/>
              </a:spcAft>
              <a:buNone/>
              <a:defRPr sz="2000" b="1">
                <a:solidFill>
                  <a:schemeClr val="accent1"/>
                </a:solidFill>
              </a:defRPr>
            </a:lvl8pPr>
            <a:lvl9pPr lvl="8" rtl="0">
              <a:spcBef>
                <a:spcPts val="0"/>
              </a:spcBef>
              <a:spcAft>
                <a:spcPts val="0"/>
              </a:spcAft>
              <a:buNone/>
              <a:defRPr sz="2000" b="1">
                <a:solidFill>
                  <a:schemeClr val="accent1"/>
                </a:solidFill>
              </a:defRPr>
            </a:lvl9pPr>
          </a:lstStyle>
          <a:p>
            <a:endParaRPr/>
          </a:p>
        </p:txBody>
      </p:sp>
      <p:sp>
        <p:nvSpPr>
          <p:cNvPr id="523" name="Google Shape;523;p7"/>
          <p:cNvSpPr txBox="1">
            <a:spLocks noGrp="1"/>
          </p:cNvSpPr>
          <p:nvPr>
            <p:ph type="subTitle" idx="2"/>
          </p:nvPr>
        </p:nvSpPr>
        <p:spPr>
          <a:xfrm>
            <a:off x="5556263" y="2463297"/>
            <a:ext cx="2417400" cy="1326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a:lvl1pPr>
            <a:lvl2pPr lvl="1" rtl="0">
              <a:spcBef>
                <a:spcPts val="0"/>
              </a:spcBef>
              <a:spcAft>
                <a:spcPts val="0"/>
              </a:spcAft>
              <a:buNone/>
              <a:defRPr sz="1800"/>
            </a:lvl2pPr>
            <a:lvl3pPr lvl="2" rtl="0">
              <a:spcBef>
                <a:spcPts val="0"/>
              </a:spcBef>
              <a:spcAft>
                <a:spcPts val="0"/>
              </a:spcAft>
              <a:buNone/>
              <a:defRPr sz="1800"/>
            </a:lvl3pPr>
            <a:lvl4pPr lvl="3" rtl="0">
              <a:spcBef>
                <a:spcPts val="0"/>
              </a:spcBef>
              <a:spcAft>
                <a:spcPts val="0"/>
              </a:spcAft>
              <a:buNone/>
              <a:defRPr sz="1800"/>
            </a:lvl4pPr>
            <a:lvl5pPr lvl="4" rtl="0">
              <a:spcBef>
                <a:spcPts val="0"/>
              </a:spcBef>
              <a:spcAft>
                <a:spcPts val="0"/>
              </a:spcAft>
              <a:buNone/>
              <a:defRPr sz="1800"/>
            </a:lvl5pPr>
            <a:lvl6pPr lvl="5" rtl="0">
              <a:spcBef>
                <a:spcPts val="0"/>
              </a:spcBef>
              <a:spcAft>
                <a:spcPts val="0"/>
              </a:spcAft>
              <a:buNone/>
              <a:defRPr sz="1800"/>
            </a:lvl6pPr>
            <a:lvl7pPr lvl="6" rtl="0">
              <a:spcBef>
                <a:spcPts val="0"/>
              </a:spcBef>
              <a:spcAft>
                <a:spcPts val="0"/>
              </a:spcAft>
              <a:buNone/>
              <a:defRPr sz="1800"/>
            </a:lvl7pPr>
            <a:lvl8pPr lvl="7" rtl="0">
              <a:spcBef>
                <a:spcPts val="0"/>
              </a:spcBef>
              <a:spcAft>
                <a:spcPts val="0"/>
              </a:spcAft>
              <a:buNone/>
              <a:defRPr sz="1800"/>
            </a:lvl8pPr>
            <a:lvl9pPr lvl="8" rtl="0">
              <a:spcBef>
                <a:spcPts val="0"/>
              </a:spcBef>
              <a:spcAft>
                <a:spcPts val="0"/>
              </a:spcAft>
              <a:buNone/>
              <a:defRPr sz="1800"/>
            </a:lvl9pPr>
          </a:lstStyle>
          <a:p>
            <a:endParaRPr/>
          </a:p>
        </p:txBody>
      </p:sp>
      <p:sp>
        <p:nvSpPr>
          <p:cNvPr id="524" name="Google Shape;524;p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74"/>
        <p:cNvGrpSpPr/>
        <p:nvPr/>
      </p:nvGrpSpPr>
      <p:grpSpPr>
        <a:xfrm>
          <a:off x="0" y="0"/>
          <a:ext cx="0" cy="0"/>
          <a:chOff x="0" y="0"/>
          <a:chExt cx="0" cy="0"/>
        </a:xfrm>
      </p:grpSpPr>
      <p:grpSp>
        <p:nvGrpSpPr>
          <p:cNvPr id="575" name="Google Shape;575;p8"/>
          <p:cNvGrpSpPr/>
          <p:nvPr/>
        </p:nvGrpSpPr>
        <p:grpSpPr>
          <a:xfrm>
            <a:off x="395894" y="219519"/>
            <a:ext cx="8518865" cy="4788281"/>
            <a:chOff x="395894" y="219519"/>
            <a:chExt cx="8518865" cy="4788281"/>
          </a:xfrm>
        </p:grpSpPr>
        <p:sp>
          <p:nvSpPr>
            <p:cNvPr id="576" name="Google Shape;576;p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7" name="Google Shape;577;p8"/>
            <p:cNvGrpSpPr/>
            <p:nvPr/>
          </p:nvGrpSpPr>
          <p:grpSpPr>
            <a:xfrm>
              <a:off x="8341543" y="2282008"/>
              <a:ext cx="569676" cy="380612"/>
              <a:chOff x="8341543" y="2282008"/>
              <a:chExt cx="569676" cy="380612"/>
            </a:xfrm>
          </p:grpSpPr>
          <p:sp>
            <p:nvSpPr>
              <p:cNvPr id="578" name="Google Shape;578;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0" name="Google Shape;580;p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1" name="Google Shape;581;p8"/>
            <p:cNvGrpSpPr/>
            <p:nvPr/>
          </p:nvGrpSpPr>
          <p:grpSpPr>
            <a:xfrm>
              <a:off x="8341543" y="1721094"/>
              <a:ext cx="569676" cy="380612"/>
              <a:chOff x="8341543" y="1721094"/>
              <a:chExt cx="569676" cy="380612"/>
            </a:xfrm>
          </p:grpSpPr>
          <p:sp>
            <p:nvSpPr>
              <p:cNvPr id="582" name="Google Shape;582;p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4" name="Google Shape;584;p8"/>
            <p:cNvGrpSpPr/>
            <p:nvPr/>
          </p:nvGrpSpPr>
          <p:grpSpPr>
            <a:xfrm>
              <a:off x="8346273" y="1183592"/>
              <a:ext cx="568486" cy="388014"/>
              <a:chOff x="8346273" y="1183592"/>
              <a:chExt cx="568486" cy="388014"/>
            </a:xfrm>
          </p:grpSpPr>
          <p:sp>
            <p:nvSpPr>
              <p:cNvPr id="585" name="Google Shape;585;p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7" name="Google Shape;587;p8"/>
            <p:cNvGrpSpPr/>
            <p:nvPr/>
          </p:nvGrpSpPr>
          <p:grpSpPr>
            <a:xfrm>
              <a:off x="8341543" y="606635"/>
              <a:ext cx="569676" cy="388014"/>
              <a:chOff x="8341543" y="606635"/>
              <a:chExt cx="569676" cy="388014"/>
            </a:xfrm>
          </p:grpSpPr>
          <p:sp>
            <p:nvSpPr>
              <p:cNvPr id="588" name="Google Shape;588;p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0" name="Google Shape;590;p8"/>
            <p:cNvGrpSpPr/>
            <p:nvPr/>
          </p:nvGrpSpPr>
          <p:grpSpPr>
            <a:xfrm>
              <a:off x="8341543" y="2842933"/>
              <a:ext cx="569676" cy="380612"/>
              <a:chOff x="8341543" y="2282008"/>
              <a:chExt cx="569676" cy="380612"/>
            </a:xfrm>
          </p:grpSpPr>
          <p:sp>
            <p:nvSpPr>
              <p:cNvPr id="591" name="Google Shape;591;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3" name="Google Shape;593;p8"/>
            <p:cNvGrpSpPr/>
            <p:nvPr/>
          </p:nvGrpSpPr>
          <p:grpSpPr>
            <a:xfrm>
              <a:off x="8341543" y="3403858"/>
              <a:ext cx="569676" cy="380612"/>
              <a:chOff x="8341543" y="2282008"/>
              <a:chExt cx="569676" cy="380612"/>
            </a:xfrm>
          </p:grpSpPr>
          <p:sp>
            <p:nvSpPr>
              <p:cNvPr id="594" name="Google Shape;594;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6" name="Google Shape;596;p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8" name="Google Shape;598;p8"/>
          <p:cNvSpPr txBox="1">
            <a:spLocks noGrp="1"/>
          </p:cNvSpPr>
          <p:nvPr>
            <p:ph type="title"/>
          </p:nvPr>
        </p:nvSpPr>
        <p:spPr>
          <a:xfrm>
            <a:off x="1529550" y="1682550"/>
            <a:ext cx="6084900" cy="7227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1"/>
              </a:buClr>
              <a:buSzPts val="7200"/>
              <a:buNone/>
              <a:defRPr sz="72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endParaRPr/>
          </a:p>
        </p:txBody>
      </p:sp>
      <p:sp>
        <p:nvSpPr>
          <p:cNvPr id="599" name="Google Shape;599;p8"/>
          <p:cNvSpPr txBox="1">
            <a:spLocks noGrp="1"/>
          </p:cNvSpPr>
          <p:nvPr>
            <p:ph type="subTitle" idx="1"/>
          </p:nvPr>
        </p:nvSpPr>
        <p:spPr>
          <a:xfrm>
            <a:off x="1534825" y="2405250"/>
            <a:ext cx="6084900" cy="1055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600" name="Google Shape;600;p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0"/>
        <p:cNvGrpSpPr/>
        <p:nvPr/>
      </p:nvGrpSpPr>
      <p:grpSpPr>
        <a:xfrm>
          <a:off x="0" y="0"/>
          <a:ext cx="0" cy="0"/>
          <a:chOff x="0" y="0"/>
          <a:chExt cx="0" cy="0"/>
        </a:xfrm>
      </p:grpSpPr>
      <p:grpSp>
        <p:nvGrpSpPr>
          <p:cNvPr id="651" name="Google Shape;651;p9"/>
          <p:cNvGrpSpPr/>
          <p:nvPr/>
        </p:nvGrpSpPr>
        <p:grpSpPr>
          <a:xfrm>
            <a:off x="395894" y="219519"/>
            <a:ext cx="8518865" cy="4788281"/>
            <a:chOff x="395894" y="219519"/>
            <a:chExt cx="8518865" cy="4788281"/>
          </a:xfrm>
        </p:grpSpPr>
        <p:sp>
          <p:nvSpPr>
            <p:cNvPr id="652" name="Google Shape;652;p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3" name="Google Shape;653;p9"/>
            <p:cNvGrpSpPr/>
            <p:nvPr/>
          </p:nvGrpSpPr>
          <p:grpSpPr>
            <a:xfrm>
              <a:off x="8341543" y="2282008"/>
              <a:ext cx="569676" cy="380612"/>
              <a:chOff x="8341543" y="2282008"/>
              <a:chExt cx="569676" cy="380612"/>
            </a:xfrm>
          </p:grpSpPr>
          <p:sp>
            <p:nvSpPr>
              <p:cNvPr id="654" name="Google Shape;654;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6" name="Google Shape;656;p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7" name="Google Shape;657;p9"/>
            <p:cNvGrpSpPr/>
            <p:nvPr/>
          </p:nvGrpSpPr>
          <p:grpSpPr>
            <a:xfrm>
              <a:off x="8341543" y="1721094"/>
              <a:ext cx="569676" cy="380612"/>
              <a:chOff x="8341543" y="1721094"/>
              <a:chExt cx="569676" cy="380612"/>
            </a:xfrm>
          </p:grpSpPr>
          <p:sp>
            <p:nvSpPr>
              <p:cNvPr id="658" name="Google Shape;658;p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0" name="Google Shape;660;p9"/>
            <p:cNvGrpSpPr/>
            <p:nvPr/>
          </p:nvGrpSpPr>
          <p:grpSpPr>
            <a:xfrm>
              <a:off x="8346273" y="1183592"/>
              <a:ext cx="568486" cy="388014"/>
              <a:chOff x="8346273" y="1183592"/>
              <a:chExt cx="568486" cy="388014"/>
            </a:xfrm>
          </p:grpSpPr>
          <p:sp>
            <p:nvSpPr>
              <p:cNvPr id="661" name="Google Shape;661;p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3" name="Google Shape;663;p9"/>
            <p:cNvGrpSpPr/>
            <p:nvPr/>
          </p:nvGrpSpPr>
          <p:grpSpPr>
            <a:xfrm>
              <a:off x="8341543" y="606635"/>
              <a:ext cx="569676" cy="388014"/>
              <a:chOff x="8341543" y="606635"/>
              <a:chExt cx="569676" cy="388014"/>
            </a:xfrm>
          </p:grpSpPr>
          <p:sp>
            <p:nvSpPr>
              <p:cNvPr id="664" name="Google Shape;664;p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 name="Google Shape;666;p9"/>
            <p:cNvGrpSpPr/>
            <p:nvPr/>
          </p:nvGrpSpPr>
          <p:grpSpPr>
            <a:xfrm>
              <a:off x="8341543" y="2842933"/>
              <a:ext cx="569676" cy="380612"/>
              <a:chOff x="8341543" y="2282008"/>
              <a:chExt cx="569676" cy="380612"/>
            </a:xfrm>
          </p:grpSpPr>
          <p:sp>
            <p:nvSpPr>
              <p:cNvPr id="667" name="Google Shape;667;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9" name="Google Shape;669;p9"/>
            <p:cNvGrpSpPr/>
            <p:nvPr/>
          </p:nvGrpSpPr>
          <p:grpSpPr>
            <a:xfrm>
              <a:off x="8341543" y="3403858"/>
              <a:ext cx="569676" cy="380612"/>
              <a:chOff x="8341543" y="2282008"/>
              <a:chExt cx="569676" cy="380612"/>
            </a:xfrm>
          </p:grpSpPr>
          <p:sp>
            <p:nvSpPr>
              <p:cNvPr id="670" name="Google Shape;670;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2" name="Google Shape;672;p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4" name="Google Shape;674;p9"/>
          <p:cNvSpPr txBox="1">
            <a:spLocks noGrp="1"/>
          </p:cNvSpPr>
          <p:nvPr>
            <p:ph type="title"/>
          </p:nvPr>
        </p:nvSpPr>
        <p:spPr>
          <a:xfrm>
            <a:off x="2014800" y="1482700"/>
            <a:ext cx="5114400" cy="1389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107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75" name="Google Shape;675;p9"/>
          <p:cNvSpPr txBox="1">
            <a:spLocks noGrp="1"/>
          </p:cNvSpPr>
          <p:nvPr>
            <p:ph type="subTitle" idx="1"/>
          </p:nvPr>
        </p:nvSpPr>
        <p:spPr>
          <a:xfrm>
            <a:off x="2594250" y="2750800"/>
            <a:ext cx="3955500" cy="994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a:lvl1pPr>
            <a:lvl2pPr lvl="1" algn="ctr" rtl="0">
              <a:spcBef>
                <a:spcPts val="0"/>
              </a:spcBef>
              <a:spcAft>
                <a:spcPts val="0"/>
              </a:spcAft>
              <a:buNone/>
              <a:defRPr sz="1800"/>
            </a:lvl2pPr>
            <a:lvl3pPr lvl="2" algn="ctr" rtl="0">
              <a:spcBef>
                <a:spcPts val="0"/>
              </a:spcBef>
              <a:spcAft>
                <a:spcPts val="0"/>
              </a:spcAft>
              <a:buNone/>
              <a:defRPr sz="1800"/>
            </a:lvl3pPr>
            <a:lvl4pPr lvl="3" algn="ctr" rtl="0">
              <a:spcBef>
                <a:spcPts val="0"/>
              </a:spcBef>
              <a:spcAft>
                <a:spcPts val="0"/>
              </a:spcAft>
              <a:buNone/>
              <a:defRPr sz="1800"/>
            </a:lvl4pPr>
            <a:lvl5pPr lvl="4" algn="ctr" rtl="0">
              <a:spcBef>
                <a:spcPts val="0"/>
              </a:spcBef>
              <a:spcAft>
                <a:spcPts val="0"/>
              </a:spcAft>
              <a:buNone/>
              <a:defRPr sz="1800"/>
            </a:lvl5pPr>
            <a:lvl6pPr lvl="5" algn="ctr" rtl="0">
              <a:spcBef>
                <a:spcPts val="0"/>
              </a:spcBef>
              <a:spcAft>
                <a:spcPts val="0"/>
              </a:spcAft>
              <a:buNone/>
              <a:defRPr sz="1800"/>
            </a:lvl6pPr>
            <a:lvl7pPr lvl="6" algn="ctr" rtl="0">
              <a:spcBef>
                <a:spcPts val="0"/>
              </a:spcBef>
              <a:spcAft>
                <a:spcPts val="0"/>
              </a:spcAft>
              <a:buNone/>
              <a:defRPr sz="1800"/>
            </a:lvl7pPr>
            <a:lvl8pPr lvl="7" algn="ctr" rtl="0">
              <a:spcBef>
                <a:spcPts val="0"/>
              </a:spcBef>
              <a:spcAft>
                <a:spcPts val="0"/>
              </a:spcAft>
              <a:buNone/>
              <a:defRPr sz="1800"/>
            </a:lvl8pPr>
            <a:lvl9pPr lvl="8" algn="ctr" rtl="0">
              <a:spcBef>
                <a:spcPts val="0"/>
              </a:spcBef>
              <a:spcAft>
                <a:spcPts val="0"/>
              </a:spcAft>
              <a:buNone/>
              <a:defRPr sz="1800"/>
            </a:lvl9pPr>
          </a:lstStyle>
          <a:p>
            <a:endParaRPr/>
          </a:p>
        </p:txBody>
      </p:sp>
      <p:sp>
        <p:nvSpPr>
          <p:cNvPr id="676" name="Google Shape;676;p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26"/>
        <p:cNvGrpSpPr/>
        <p:nvPr/>
      </p:nvGrpSpPr>
      <p:grpSpPr>
        <a:xfrm>
          <a:off x="0" y="0"/>
          <a:ext cx="0" cy="0"/>
          <a:chOff x="0" y="0"/>
          <a:chExt cx="0" cy="0"/>
        </a:xfrm>
      </p:grpSpPr>
      <p:grpSp>
        <p:nvGrpSpPr>
          <p:cNvPr id="727" name="Google Shape;727;p10"/>
          <p:cNvGrpSpPr/>
          <p:nvPr/>
        </p:nvGrpSpPr>
        <p:grpSpPr>
          <a:xfrm>
            <a:off x="395894" y="219519"/>
            <a:ext cx="8518865" cy="4788281"/>
            <a:chOff x="395894" y="219519"/>
            <a:chExt cx="8518865" cy="4788281"/>
          </a:xfrm>
        </p:grpSpPr>
        <p:sp>
          <p:nvSpPr>
            <p:cNvPr id="728" name="Google Shape;728;p1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9" name="Google Shape;729;p10"/>
            <p:cNvGrpSpPr/>
            <p:nvPr/>
          </p:nvGrpSpPr>
          <p:grpSpPr>
            <a:xfrm>
              <a:off x="8341543" y="2282008"/>
              <a:ext cx="569676" cy="380612"/>
              <a:chOff x="8341543" y="2282008"/>
              <a:chExt cx="569676" cy="380612"/>
            </a:xfrm>
          </p:grpSpPr>
          <p:sp>
            <p:nvSpPr>
              <p:cNvPr id="730" name="Google Shape;730;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2" name="Google Shape;732;p1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3" name="Google Shape;733;p10"/>
            <p:cNvGrpSpPr/>
            <p:nvPr/>
          </p:nvGrpSpPr>
          <p:grpSpPr>
            <a:xfrm>
              <a:off x="8341543" y="1721094"/>
              <a:ext cx="569676" cy="380612"/>
              <a:chOff x="8341543" y="1721094"/>
              <a:chExt cx="569676" cy="380612"/>
            </a:xfrm>
          </p:grpSpPr>
          <p:sp>
            <p:nvSpPr>
              <p:cNvPr id="734" name="Google Shape;734;p1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6" name="Google Shape;736;p10"/>
            <p:cNvGrpSpPr/>
            <p:nvPr/>
          </p:nvGrpSpPr>
          <p:grpSpPr>
            <a:xfrm>
              <a:off x="8346273" y="1183592"/>
              <a:ext cx="568486" cy="388014"/>
              <a:chOff x="8346273" y="1183592"/>
              <a:chExt cx="568486" cy="388014"/>
            </a:xfrm>
          </p:grpSpPr>
          <p:sp>
            <p:nvSpPr>
              <p:cNvPr id="737" name="Google Shape;737;p1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9" name="Google Shape;739;p10"/>
            <p:cNvGrpSpPr/>
            <p:nvPr/>
          </p:nvGrpSpPr>
          <p:grpSpPr>
            <a:xfrm>
              <a:off x="8341543" y="606635"/>
              <a:ext cx="569676" cy="388014"/>
              <a:chOff x="8341543" y="606635"/>
              <a:chExt cx="569676" cy="388014"/>
            </a:xfrm>
          </p:grpSpPr>
          <p:sp>
            <p:nvSpPr>
              <p:cNvPr id="740" name="Google Shape;740;p1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2" name="Google Shape;742;p10"/>
            <p:cNvGrpSpPr/>
            <p:nvPr/>
          </p:nvGrpSpPr>
          <p:grpSpPr>
            <a:xfrm>
              <a:off x="8341543" y="2842933"/>
              <a:ext cx="569676" cy="380612"/>
              <a:chOff x="8341543" y="2282008"/>
              <a:chExt cx="569676" cy="380612"/>
            </a:xfrm>
          </p:grpSpPr>
          <p:sp>
            <p:nvSpPr>
              <p:cNvPr id="743" name="Google Shape;743;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5" name="Google Shape;745;p10"/>
            <p:cNvGrpSpPr/>
            <p:nvPr/>
          </p:nvGrpSpPr>
          <p:grpSpPr>
            <a:xfrm>
              <a:off x="8341543" y="3403858"/>
              <a:ext cx="569676" cy="380612"/>
              <a:chOff x="8341543" y="2282008"/>
              <a:chExt cx="569676" cy="380612"/>
            </a:xfrm>
          </p:grpSpPr>
          <p:sp>
            <p:nvSpPr>
              <p:cNvPr id="746" name="Google Shape;746;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8" name="Google Shape;748;p1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0" name="Google Shape;750;p10"/>
          <p:cNvSpPr txBox="1">
            <a:spLocks noGrp="1"/>
          </p:cNvSpPr>
          <p:nvPr>
            <p:ph type="title"/>
          </p:nvPr>
        </p:nvSpPr>
        <p:spPr>
          <a:xfrm>
            <a:off x="3438550" y="2009550"/>
            <a:ext cx="4979400" cy="11244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800"/>
              <a:buNone/>
              <a:defRPr sz="4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51" name="Google Shape;751;p10"/>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0"/>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0"/>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0"/>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0"/>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0"/>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0"/>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0"/>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0"/>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0"/>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0"/>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0"/>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0"/>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0"/>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0"/>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0"/>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0"/>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0"/>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0"/>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0"/>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0"/>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0"/>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0"/>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0"/>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0"/>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0"/>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0"/>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0"/>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0"/>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0"/>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0"/>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0"/>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0"/>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0"/>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0"/>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0"/>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0"/>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0"/>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0"/>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0"/>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0"/>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0"/>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0"/>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0"/>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0"/>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0"/>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0"/>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0"/>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0"/>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0"/>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01"/>
        <p:cNvGrpSpPr/>
        <p:nvPr/>
      </p:nvGrpSpPr>
      <p:grpSpPr>
        <a:xfrm>
          <a:off x="0" y="0"/>
          <a:ext cx="0" cy="0"/>
          <a:chOff x="0" y="0"/>
          <a:chExt cx="0" cy="0"/>
        </a:xfrm>
      </p:grpSpPr>
      <p:grpSp>
        <p:nvGrpSpPr>
          <p:cNvPr id="802" name="Google Shape;802;p11"/>
          <p:cNvGrpSpPr/>
          <p:nvPr/>
        </p:nvGrpSpPr>
        <p:grpSpPr>
          <a:xfrm>
            <a:off x="395894" y="219519"/>
            <a:ext cx="8518865" cy="4788281"/>
            <a:chOff x="395894" y="219519"/>
            <a:chExt cx="8518865" cy="4788281"/>
          </a:xfrm>
        </p:grpSpPr>
        <p:sp>
          <p:nvSpPr>
            <p:cNvPr id="803" name="Google Shape;803;p1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4" name="Google Shape;804;p11"/>
            <p:cNvGrpSpPr/>
            <p:nvPr/>
          </p:nvGrpSpPr>
          <p:grpSpPr>
            <a:xfrm>
              <a:off x="8341543" y="2282008"/>
              <a:ext cx="569676" cy="380612"/>
              <a:chOff x="8341543" y="2282008"/>
              <a:chExt cx="569676" cy="380612"/>
            </a:xfrm>
          </p:grpSpPr>
          <p:sp>
            <p:nvSpPr>
              <p:cNvPr id="805" name="Google Shape;805;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7" name="Google Shape;807;p1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8" name="Google Shape;808;p11"/>
            <p:cNvGrpSpPr/>
            <p:nvPr/>
          </p:nvGrpSpPr>
          <p:grpSpPr>
            <a:xfrm>
              <a:off x="8341543" y="1721094"/>
              <a:ext cx="569676" cy="380612"/>
              <a:chOff x="8341543" y="1721094"/>
              <a:chExt cx="569676" cy="380612"/>
            </a:xfrm>
          </p:grpSpPr>
          <p:sp>
            <p:nvSpPr>
              <p:cNvPr id="809" name="Google Shape;809;p1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1" name="Google Shape;811;p11"/>
            <p:cNvGrpSpPr/>
            <p:nvPr/>
          </p:nvGrpSpPr>
          <p:grpSpPr>
            <a:xfrm>
              <a:off x="8346273" y="1183592"/>
              <a:ext cx="568486" cy="388014"/>
              <a:chOff x="8346273" y="1183592"/>
              <a:chExt cx="568486" cy="388014"/>
            </a:xfrm>
          </p:grpSpPr>
          <p:sp>
            <p:nvSpPr>
              <p:cNvPr id="812" name="Google Shape;812;p1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4" name="Google Shape;814;p11"/>
            <p:cNvGrpSpPr/>
            <p:nvPr/>
          </p:nvGrpSpPr>
          <p:grpSpPr>
            <a:xfrm>
              <a:off x="8341543" y="606635"/>
              <a:ext cx="569676" cy="388014"/>
              <a:chOff x="8341543" y="606635"/>
              <a:chExt cx="569676" cy="388014"/>
            </a:xfrm>
          </p:grpSpPr>
          <p:sp>
            <p:nvSpPr>
              <p:cNvPr id="815" name="Google Shape;815;p1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7" name="Google Shape;817;p11"/>
            <p:cNvGrpSpPr/>
            <p:nvPr/>
          </p:nvGrpSpPr>
          <p:grpSpPr>
            <a:xfrm>
              <a:off x="8341543" y="2842933"/>
              <a:ext cx="569676" cy="380612"/>
              <a:chOff x="8341543" y="2282008"/>
              <a:chExt cx="569676" cy="380612"/>
            </a:xfrm>
          </p:grpSpPr>
          <p:sp>
            <p:nvSpPr>
              <p:cNvPr id="818" name="Google Shape;818;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11"/>
            <p:cNvGrpSpPr/>
            <p:nvPr/>
          </p:nvGrpSpPr>
          <p:grpSpPr>
            <a:xfrm>
              <a:off x="8341543" y="3403858"/>
              <a:ext cx="569676" cy="380612"/>
              <a:chOff x="8341543" y="2282008"/>
              <a:chExt cx="569676" cy="380612"/>
            </a:xfrm>
          </p:grpSpPr>
          <p:sp>
            <p:nvSpPr>
              <p:cNvPr id="821" name="Google Shape;821;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3" name="Google Shape;823;p1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5" name="Google Shape;825;p11"/>
          <p:cNvSpPr txBox="1">
            <a:spLocks noGrp="1"/>
          </p:cNvSpPr>
          <p:nvPr>
            <p:ph type="title" hasCustomPrompt="1"/>
          </p:nvPr>
        </p:nvSpPr>
        <p:spPr>
          <a:xfrm>
            <a:off x="1816863" y="1707588"/>
            <a:ext cx="5511600" cy="1401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accent1"/>
              </a:buClr>
              <a:buSzPts val="7200"/>
              <a:buNone/>
              <a:defRPr sz="90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r>
              <a:t>xx%</a:t>
            </a:r>
          </a:p>
        </p:txBody>
      </p:sp>
      <p:sp>
        <p:nvSpPr>
          <p:cNvPr id="826" name="Google Shape;826;p11"/>
          <p:cNvSpPr txBox="1">
            <a:spLocks noGrp="1"/>
          </p:cNvSpPr>
          <p:nvPr>
            <p:ph type="subTitle" idx="1"/>
          </p:nvPr>
        </p:nvSpPr>
        <p:spPr>
          <a:xfrm>
            <a:off x="1815538" y="2971813"/>
            <a:ext cx="5511600" cy="4641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sz="20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827" name="Google Shape;827;p11"/>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1"/>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1"/>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1"/>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1"/>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1"/>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1"/>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1"/>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1"/>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1"/>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1"/>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1"/>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1"/>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1"/>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1"/>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1"/>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1"/>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1"/>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1"/>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1"/>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1"/>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1"/>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1"/>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1"/>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1"/>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1"/>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1"/>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1"/>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1"/>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1"/>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1"/>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1"/>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1"/>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1"/>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1"/>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1"/>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1"/>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1"/>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1"/>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1"/>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1"/>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11"/>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1"/>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1"/>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1"/>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1"/>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1"/>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1"/>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1"/>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1"/>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6225" y="441350"/>
            <a:ext cx="7691400" cy="572700"/>
          </a:xfrm>
          <a:prstGeom prst="rect">
            <a:avLst/>
          </a:prstGeom>
          <a:noFill/>
          <a:ln>
            <a:noFill/>
          </a:ln>
        </p:spPr>
        <p:txBody>
          <a:bodyPr spcFirstLastPara="1" wrap="square" lIns="91425" tIns="91425" rIns="91425" bIns="91425" anchor="t" anchorCtr="0">
            <a:noAutofit/>
          </a:bodyPr>
          <a:lstStyle>
            <a:lvl1pPr lvl="0"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1pPr>
            <a:lvl2pPr lvl="1"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2pPr>
            <a:lvl3pPr lvl="2"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3pPr>
            <a:lvl4pPr lvl="3"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4pPr>
            <a:lvl5pPr lvl="4"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5pPr>
            <a:lvl6pPr lvl="5"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6pPr>
            <a:lvl7pPr lvl="6"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7pPr>
            <a:lvl8pPr lvl="7"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8pPr>
            <a:lvl9pPr lvl="8"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ctr" anchorCtr="0">
            <a:noAutofit/>
          </a:bodyPr>
          <a:lstStyle>
            <a:lvl1pPr marL="457200" lvl="0"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1pPr>
            <a:lvl2pPr marL="914400" lvl="1"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2pPr>
            <a:lvl3pPr marL="1371600" lvl="2"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3pPr>
            <a:lvl4pPr marL="1828800" lvl="3"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4pPr>
            <a:lvl5pPr marL="2286000" lvl="4"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5pPr>
            <a:lvl6pPr marL="2743200" lvl="5"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6pPr>
            <a:lvl7pPr marL="3200400" lvl="6"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7pPr>
            <a:lvl8pPr marL="3657600" lvl="7"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8pPr>
            <a:lvl9pPr marL="4114800" lvl="8"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 id="2147483664" r:id="rId14"/>
    <p:sldLayoutId id="2147483665"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29"/>
        <p:cNvGrpSpPr/>
        <p:nvPr/>
      </p:nvGrpSpPr>
      <p:grpSpPr>
        <a:xfrm>
          <a:off x="0" y="0"/>
          <a:ext cx="0" cy="0"/>
          <a:chOff x="0" y="0"/>
          <a:chExt cx="0" cy="0"/>
        </a:xfrm>
      </p:grpSpPr>
      <p:sp>
        <p:nvSpPr>
          <p:cNvPr id="1730" name="Google Shape;1730;p23"/>
          <p:cNvSpPr txBox="1">
            <a:spLocks noGrp="1"/>
          </p:cNvSpPr>
          <p:nvPr>
            <p:ph type="ctrTitle"/>
          </p:nvPr>
        </p:nvSpPr>
        <p:spPr>
          <a:xfrm>
            <a:off x="890847" y="1560773"/>
            <a:ext cx="7114478" cy="1621042"/>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5400">
                <a:latin typeface="Yippie Yeah Sans" panose="02000500000000000000" pitchFamily="2" charset="0"/>
              </a:rPr>
              <a:t>Análisis del vídeo: Comprensión oral</a:t>
            </a:r>
            <a:endParaRPr sz="5400">
              <a:latin typeface="Yippie Yeah Sans" panose="02000500000000000000" pitchFamily="2" charset="0"/>
            </a:endParaRPr>
          </a:p>
        </p:txBody>
      </p:sp>
      <p:sp>
        <p:nvSpPr>
          <p:cNvPr id="1731" name="Google Shape;1731;p23"/>
          <p:cNvSpPr txBox="1">
            <a:spLocks noGrp="1"/>
          </p:cNvSpPr>
          <p:nvPr>
            <p:ph type="subTitle" idx="1"/>
          </p:nvPr>
        </p:nvSpPr>
        <p:spPr>
          <a:xfrm>
            <a:off x="1014736" y="3129609"/>
            <a:ext cx="6866700" cy="40161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Curso: Prácticas Sociales del Lenguaje</a:t>
            </a:r>
            <a:endParaRPr/>
          </a:p>
        </p:txBody>
      </p:sp>
      <p:sp>
        <p:nvSpPr>
          <p:cNvPr id="2" name="CuadroTexto 1">
            <a:extLst>
              <a:ext uri="{FF2B5EF4-FFF2-40B4-BE49-F238E27FC236}">
                <a16:creationId xmlns:a16="http://schemas.microsoft.com/office/drawing/2014/main" id="{C5FF4E5E-3D6B-4C1C-B855-AAC7C2CE459A}"/>
              </a:ext>
            </a:extLst>
          </p:cNvPr>
          <p:cNvSpPr txBox="1"/>
          <p:nvPr/>
        </p:nvSpPr>
        <p:spPr>
          <a:xfrm>
            <a:off x="2507774" y="606666"/>
            <a:ext cx="3880624" cy="954107"/>
          </a:xfrm>
          <a:prstGeom prst="rect">
            <a:avLst/>
          </a:prstGeom>
          <a:noFill/>
        </p:spPr>
        <p:txBody>
          <a:bodyPr wrap="square" rtlCol="0">
            <a:spAutoFit/>
          </a:bodyPr>
          <a:lstStyle/>
          <a:p>
            <a:pPr algn="ctr"/>
            <a:r>
              <a:rPr lang="es-MX" b="1">
                <a:solidFill>
                  <a:schemeClr val="accent6">
                    <a:lumMod val="50000"/>
                  </a:schemeClr>
                </a:solidFill>
                <a:latin typeface="Narkisim" panose="020E0502050101010101" pitchFamily="34" charset="-79"/>
                <a:cs typeface="Narkisim" panose="020E0502050101010101" pitchFamily="34" charset="-79"/>
              </a:rPr>
              <a:t>Escuela Normal de Educación Preescolar</a:t>
            </a:r>
          </a:p>
          <a:p>
            <a:pPr algn="ctr"/>
            <a:r>
              <a:rPr lang="es-MX">
                <a:solidFill>
                  <a:schemeClr val="accent6">
                    <a:lumMod val="50000"/>
                  </a:schemeClr>
                </a:solidFill>
                <a:latin typeface="Narkisim" panose="020E0502050101010101" pitchFamily="34" charset="-79"/>
                <a:cs typeface="Narkisim" panose="020E0502050101010101" pitchFamily="34" charset="-79"/>
              </a:rPr>
              <a:t>Licenciatura en Educación Preescolar</a:t>
            </a:r>
          </a:p>
          <a:p>
            <a:pPr algn="ctr"/>
            <a:r>
              <a:rPr lang="es-MX">
                <a:solidFill>
                  <a:schemeClr val="accent6">
                    <a:lumMod val="50000"/>
                  </a:schemeClr>
                </a:solidFill>
                <a:latin typeface="Narkisim" panose="020E0502050101010101" pitchFamily="34" charset="-79"/>
                <a:cs typeface="Narkisim" panose="020E0502050101010101" pitchFamily="34" charset="-79"/>
              </a:rPr>
              <a:t>Ciclo Escolar 2020-2021</a:t>
            </a:r>
          </a:p>
          <a:p>
            <a:pPr algn="ctr"/>
            <a:r>
              <a:rPr lang="es-MX">
                <a:solidFill>
                  <a:schemeClr val="accent6">
                    <a:lumMod val="50000"/>
                  </a:schemeClr>
                </a:solidFill>
                <a:latin typeface="Narkisim" panose="020E0502050101010101" pitchFamily="34" charset="-79"/>
                <a:cs typeface="Narkisim" panose="020E0502050101010101" pitchFamily="34" charset="-79"/>
              </a:rPr>
              <a:t>Segundo Semestre</a:t>
            </a:r>
          </a:p>
        </p:txBody>
      </p:sp>
      <p:pic>
        <p:nvPicPr>
          <p:cNvPr id="4" name="Imagen 3" descr="Una señal con letras y números&#10;&#10;Descripción generada automáticamente con confianza baja">
            <a:extLst>
              <a:ext uri="{FF2B5EF4-FFF2-40B4-BE49-F238E27FC236}">
                <a16:creationId xmlns:a16="http://schemas.microsoft.com/office/drawing/2014/main" id="{88C5D1EA-0665-4300-85C6-C1D3C568EF54}"/>
              </a:ext>
            </a:extLst>
          </p:cNvPr>
          <p:cNvPicPr>
            <a:picLocks noChangeAspect="1"/>
          </p:cNvPicPr>
          <p:nvPr/>
        </p:nvPicPr>
        <p:blipFill>
          <a:blip r:embed="rId3"/>
          <a:stretch>
            <a:fillRect/>
          </a:stretch>
        </p:blipFill>
        <p:spPr>
          <a:xfrm>
            <a:off x="1881420" y="655187"/>
            <a:ext cx="928688" cy="690563"/>
          </a:xfrm>
          <a:prstGeom prst="rect">
            <a:avLst/>
          </a:prstGeom>
        </p:spPr>
      </p:pic>
      <p:sp>
        <p:nvSpPr>
          <p:cNvPr id="5" name="CuadroTexto 4">
            <a:extLst>
              <a:ext uri="{FF2B5EF4-FFF2-40B4-BE49-F238E27FC236}">
                <a16:creationId xmlns:a16="http://schemas.microsoft.com/office/drawing/2014/main" id="{8CEE83E6-44BD-4EFC-A699-4E2F08CE6A3D}"/>
              </a:ext>
            </a:extLst>
          </p:cNvPr>
          <p:cNvSpPr txBox="1"/>
          <p:nvPr/>
        </p:nvSpPr>
        <p:spPr>
          <a:xfrm>
            <a:off x="2063556" y="3838996"/>
            <a:ext cx="4668644" cy="954107"/>
          </a:xfrm>
          <a:prstGeom prst="rect">
            <a:avLst/>
          </a:prstGeom>
          <a:noFill/>
        </p:spPr>
        <p:txBody>
          <a:bodyPr wrap="square" rtlCol="0">
            <a:spAutoFit/>
          </a:bodyPr>
          <a:lstStyle/>
          <a:p>
            <a:pPr algn="ctr"/>
            <a:r>
              <a:rPr lang="es-MX">
                <a:solidFill>
                  <a:schemeClr val="tx1"/>
                </a:solidFill>
                <a:latin typeface="Narkisim" panose="020E0502050101010101" pitchFamily="34" charset="-79"/>
                <a:cs typeface="Narkisim" panose="020E0502050101010101" pitchFamily="34" charset="-79"/>
              </a:rPr>
              <a:t>Alumnas:</a:t>
            </a:r>
          </a:p>
          <a:p>
            <a:pPr algn="ctr"/>
            <a:r>
              <a:rPr lang="es-MX">
                <a:solidFill>
                  <a:schemeClr val="tx1"/>
                </a:solidFill>
                <a:latin typeface="Narkisim" panose="020E0502050101010101" pitchFamily="34" charset="-79"/>
                <a:cs typeface="Narkisim" panose="020E0502050101010101" pitchFamily="34" charset="-79"/>
              </a:rPr>
              <a:t>Karen Marisol Martínez Reyes #13</a:t>
            </a:r>
          </a:p>
          <a:p>
            <a:pPr algn="ctr"/>
            <a:r>
              <a:rPr lang="es-MX">
                <a:solidFill>
                  <a:schemeClr val="tx1"/>
                </a:solidFill>
                <a:latin typeface="Narkisim" panose="020E0502050101010101" pitchFamily="34" charset="-79"/>
                <a:cs typeface="Narkisim" panose="020E0502050101010101" pitchFamily="34" charset="-79"/>
              </a:rPr>
              <a:t>Mariel Reséndiz Villarreal #18</a:t>
            </a:r>
          </a:p>
          <a:p>
            <a:pPr algn="ctr"/>
            <a:r>
              <a:rPr lang="es-MX">
                <a:solidFill>
                  <a:schemeClr val="tx1"/>
                </a:solidFill>
                <a:latin typeface="Narkisim" panose="020E0502050101010101" pitchFamily="34" charset="-79"/>
                <a:cs typeface="Narkisim" panose="020E0502050101010101" pitchFamily="34" charset="-79"/>
              </a:rPr>
              <a:t>Daniela Lizeth Trujillo Morales #20</a:t>
            </a:r>
          </a:p>
        </p:txBody>
      </p:sp>
      <p:sp>
        <p:nvSpPr>
          <p:cNvPr id="6" name="CuadroTexto 5">
            <a:extLst>
              <a:ext uri="{FF2B5EF4-FFF2-40B4-BE49-F238E27FC236}">
                <a16:creationId xmlns:a16="http://schemas.microsoft.com/office/drawing/2014/main" id="{CC9B102B-C291-4402-A3C1-E8BC8BE76B53}"/>
              </a:ext>
            </a:extLst>
          </p:cNvPr>
          <p:cNvSpPr txBox="1"/>
          <p:nvPr/>
        </p:nvSpPr>
        <p:spPr>
          <a:xfrm>
            <a:off x="1881420" y="3531219"/>
            <a:ext cx="5032917" cy="307777"/>
          </a:xfrm>
          <a:prstGeom prst="rect">
            <a:avLst/>
          </a:prstGeom>
          <a:noFill/>
        </p:spPr>
        <p:txBody>
          <a:bodyPr wrap="square" rtlCol="0">
            <a:spAutoFit/>
          </a:bodyPr>
          <a:lstStyle/>
          <a:p>
            <a:pPr algn="ctr"/>
            <a:r>
              <a:rPr lang="es-MX">
                <a:solidFill>
                  <a:schemeClr val="accent6">
                    <a:lumMod val="50000"/>
                  </a:schemeClr>
                </a:solidFill>
                <a:latin typeface="Narkisim" panose="020E0502050101010101" pitchFamily="34" charset="-79"/>
                <a:cs typeface="Narkisim" panose="020E0502050101010101" pitchFamily="34" charset="-79"/>
              </a:rPr>
              <a:t>Maestra Yara Alejandra Hernández Figueroa</a:t>
            </a:r>
          </a:p>
        </p:txBody>
      </p:sp>
      <p:sp>
        <p:nvSpPr>
          <p:cNvPr id="7" name="CuadroTexto 6">
            <a:extLst>
              <a:ext uri="{FF2B5EF4-FFF2-40B4-BE49-F238E27FC236}">
                <a16:creationId xmlns:a16="http://schemas.microsoft.com/office/drawing/2014/main" id="{B298FE34-C791-4B68-A089-29DC2AEDCC26}"/>
              </a:ext>
            </a:extLst>
          </p:cNvPr>
          <p:cNvSpPr txBox="1"/>
          <p:nvPr/>
        </p:nvSpPr>
        <p:spPr>
          <a:xfrm>
            <a:off x="6586654" y="4750651"/>
            <a:ext cx="1925443" cy="276999"/>
          </a:xfrm>
          <a:prstGeom prst="rect">
            <a:avLst/>
          </a:prstGeom>
          <a:noFill/>
        </p:spPr>
        <p:txBody>
          <a:bodyPr wrap="square" rtlCol="0">
            <a:spAutoFit/>
          </a:bodyPr>
          <a:lstStyle/>
          <a:p>
            <a:r>
              <a:rPr lang="es-MX" sz="1200">
                <a:solidFill>
                  <a:schemeClr val="accent6">
                    <a:lumMod val="75000"/>
                  </a:schemeClr>
                </a:solidFill>
                <a:latin typeface="Narkisim" panose="020E0502050101010101" pitchFamily="34" charset="-79"/>
                <a:cs typeface="Narkisim" panose="020E0502050101010101" pitchFamily="34" charset="-79"/>
              </a:rPr>
              <a:t>Saltillo, Coahuila. Junio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5"/>
        <p:cNvGrpSpPr/>
        <p:nvPr/>
      </p:nvGrpSpPr>
      <p:grpSpPr>
        <a:xfrm>
          <a:off x="0" y="0"/>
          <a:ext cx="0" cy="0"/>
          <a:chOff x="0" y="0"/>
          <a:chExt cx="0" cy="0"/>
        </a:xfrm>
      </p:grpSpPr>
      <p:sp>
        <p:nvSpPr>
          <p:cNvPr id="1736" name="Google Shape;1736;p24"/>
          <p:cNvSpPr txBox="1">
            <a:spLocks noGrp="1"/>
          </p:cNvSpPr>
          <p:nvPr>
            <p:ph type="title"/>
          </p:nvPr>
        </p:nvSpPr>
        <p:spPr>
          <a:xfrm>
            <a:off x="726225" y="463653"/>
            <a:ext cx="7691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Quicksand Light" panose="020B0604020202020204" charset="0"/>
                <a:ea typeface="GungsuhChe" panose="02030609000101010101" pitchFamily="49" charset="-127"/>
              </a:rPr>
              <a:t>A</a:t>
            </a:r>
            <a:r>
              <a:rPr lang="es-MX">
                <a:latin typeface="Quicksand Light" panose="020B0604020202020204" charset="0"/>
                <a:ea typeface="GungsuhChe" panose="02030609000101010101" pitchFamily="49" charset="-127"/>
              </a:rPr>
              <a:t>n</a:t>
            </a:r>
            <a:r>
              <a:rPr lang="en">
                <a:latin typeface="Quicksand Light" panose="020B0604020202020204" charset="0"/>
                <a:ea typeface="GungsuhChe" panose="02030609000101010101" pitchFamily="49" charset="-127"/>
              </a:rPr>
              <a:t>álisis del vídeo de la clase de lenguaje</a:t>
            </a:r>
            <a:endParaRPr>
              <a:latin typeface="Quicksand Light" panose="020B0604020202020204" charset="0"/>
              <a:ea typeface="GungsuhChe" panose="02030609000101010101" pitchFamily="49" charset="-127"/>
            </a:endParaRPr>
          </a:p>
        </p:txBody>
      </p:sp>
      <p:graphicFrame>
        <p:nvGraphicFramePr>
          <p:cNvPr id="2" name="Tabla 3">
            <a:extLst>
              <a:ext uri="{FF2B5EF4-FFF2-40B4-BE49-F238E27FC236}">
                <a16:creationId xmlns:a16="http://schemas.microsoft.com/office/drawing/2014/main" id="{18102D7B-1685-47EE-ACD2-2329A8021E7E}"/>
              </a:ext>
            </a:extLst>
          </p:cNvPr>
          <p:cNvGraphicFramePr>
            <a:graphicFrameLocks noGrp="1"/>
          </p:cNvGraphicFramePr>
          <p:nvPr>
            <p:extLst>
              <p:ext uri="{D42A27DB-BD31-4B8C-83A1-F6EECF244321}">
                <p14:modId xmlns:p14="http://schemas.microsoft.com/office/powerpoint/2010/main" val="532581536"/>
              </p:ext>
            </p:extLst>
          </p:nvPr>
        </p:nvGraphicFramePr>
        <p:xfrm>
          <a:off x="726225" y="957087"/>
          <a:ext cx="7501200" cy="3916680"/>
        </p:xfrm>
        <a:graphic>
          <a:graphicData uri="http://schemas.openxmlformats.org/drawingml/2006/table">
            <a:tbl>
              <a:tblPr firstRow="1" bandRow="1">
                <a:tableStyleId>{7987BAB3-4C4E-48BB-ADAD-C81BE86D7AE4}</a:tableStyleId>
              </a:tblPr>
              <a:tblGrid>
                <a:gridCol w="2613251">
                  <a:extLst>
                    <a:ext uri="{9D8B030D-6E8A-4147-A177-3AD203B41FA5}">
                      <a16:colId xmlns:a16="http://schemas.microsoft.com/office/drawing/2014/main" val="2437098308"/>
                    </a:ext>
                  </a:extLst>
                </a:gridCol>
                <a:gridCol w="2387549">
                  <a:extLst>
                    <a:ext uri="{9D8B030D-6E8A-4147-A177-3AD203B41FA5}">
                      <a16:colId xmlns:a16="http://schemas.microsoft.com/office/drawing/2014/main" val="909879584"/>
                    </a:ext>
                  </a:extLst>
                </a:gridCol>
                <a:gridCol w="2500400">
                  <a:extLst>
                    <a:ext uri="{9D8B030D-6E8A-4147-A177-3AD203B41FA5}">
                      <a16:colId xmlns:a16="http://schemas.microsoft.com/office/drawing/2014/main" val="3405925441"/>
                    </a:ext>
                  </a:extLst>
                </a:gridCol>
              </a:tblGrid>
              <a:tr h="33222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000" b="0" i="0" u="none" strike="noStrike" kern="1200" cap="none" baseline="0">
                          <a:solidFill>
                            <a:schemeClr val="tx1"/>
                          </a:solidFill>
                          <a:latin typeface="Comic Sans MS"/>
                          <a:ea typeface="Arial"/>
                          <a:cs typeface="Arial"/>
                          <a:sym typeface="Arial"/>
                        </a:rPr>
                        <a:t>¿Qué ocurrió? Descripción de lo observado</a:t>
                      </a:r>
                    </a:p>
                  </a:txBody>
                  <a:tcPr>
                    <a:solidFill>
                      <a:schemeClr val="accent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000" b="0" i="0" u="none" strike="noStrike" kern="1200" cap="none" baseline="0">
                          <a:solidFill>
                            <a:schemeClr val="tx1"/>
                          </a:solidFill>
                          <a:latin typeface="Comic Sans MS"/>
                          <a:ea typeface="Arial"/>
                          <a:cs typeface="Arial"/>
                          <a:sym typeface="Arial"/>
                        </a:rPr>
                        <a:t>Sobre lo observado</a:t>
                      </a:r>
                    </a:p>
                  </a:txBody>
                  <a:tcPr>
                    <a:solidFill>
                      <a:schemeClr val="accent1"/>
                    </a:solidFill>
                  </a:tcPr>
                </a:tc>
                <a:tc>
                  <a:txBody>
                    <a:bodyPr/>
                    <a:lstStyle/>
                    <a:p>
                      <a:pPr marL="0" marR="0" lvl="0" indent="0" algn="ctr" rtl="0" eaLnBrk="1" fontAlgn="auto" latinLnBrk="0" hangingPunct="1">
                        <a:lnSpc>
                          <a:spcPct val="100000"/>
                        </a:lnSpc>
                        <a:spcBef>
                          <a:spcPts val="0"/>
                        </a:spcBef>
                        <a:spcAft>
                          <a:spcPts val="0"/>
                        </a:spcAft>
                        <a:buClr>
                          <a:srgbClr val="000000"/>
                        </a:buClr>
                        <a:buSzTx/>
                        <a:buFont typeface="Arial"/>
                        <a:buNone/>
                      </a:pPr>
                      <a:r>
                        <a:rPr lang="es-MX" sz="1000" b="0" i="0" u="none" strike="noStrike" kern="1200" cap="none" baseline="0">
                          <a:solidFill>
                            <a:schemeClr val="tx1"/>
                          </a:solidFill>
                          <a:latin typeface="Comic Sans MS"/>
                          <a:ea typeface="Arial"/>
                          <a:cs typeface="Arial"/>
                          <a:sym typeface="Arial"/>
                        </a:rPr>
                        <a:t>Lo interpretable</a:t>
                      </a:r>
                      <a:r>
                        <a:rPr lang="es-MX" sz="1000" b="0" i="0" u="none" strike="noStrike" kern="1200" cap="none" baseline="0">
                          <a:solidFill>
                            <a:schemeClr val="tx1"/>
                          </a:solidFill>
                          <a:latin typeface="Comic Sans MS"/>
                          <a:ea typeface="Arial"/>
                          <a:cs typeface="Arial"/>
                        </a:rPr>
                        <a:t> </a:t>
                      </a:r>
                      <a:endParaRPr lang="es-MX" sz="1000" b="0" i="0" u="none" strike="noStrike" kern="1200" cap="none" baseline="0">
                        <a:solidFill>
                          <a:schemeClr val="tx1"/>
                        </a:solidFill>
                        <a:latin typeface="Comic Sans MS" panose="030F0702030302020204" pitchFamily="66" charset="0"/>
                        <a:ea typeface="Arial"/>
                        <a:cs typeface="Arial"/>
                        <a:sym typeface="Arial"/>
                      </a:endParaRPr>
                    </a:p>
                    <a:p>
                      <a:pPr algn="ctr"/>
                      <a:endParaRPr lang="es-MX" sz="1000"/>
                    </a:p>
                  </a:txBody>
                  <a:tcPr>
                    <a:solidFill>
                      <a:schemeClr val="accent3"/>
                    </a:solidFill>
                  </a:tcPr>
                </a:tc>
                <a:extLst>
                  <a:ext uri="{0D108BD9-81ED-4DB2-BD59-A6C34878D82A}">
                    <a16:rowId xmlns:a16="http://schemas.microsoft.com/office/drawing/2014/main" val="744124554"/>
                  </a:ext>
                </a:extLst>
              </a:tr>
              <a:tr h="3427708">
                <a:tc>
                  <a:txBody>
                    <a:bodyPr/>
                    <a:lstStyle/>
                    <a:p>
                      <a:pPr algn="just"/>
                      <a:r>
                        <a:rPr lang="es-MX" sz="900">
                          <a:latin typeface="Comic Sans MS"/>
                        </a:rPr>
                        <a:t>La educadora inicia su jornada educativa a partir de preguntas , ¿Qué día es hoy?,¿recuerdan los días de la semana?, para hacer memoria en los alumnos hace uso del canto, con la canción de los días de la semana apoyándose en materiales digitales.</a:t>
                      </a:r>
                      <a:endParaRPr lang="es-MX" sz="900">
                        <a:latin typeface="Comic Sans MS" panose="030F0702030302020204" pitchFamily="66" charset="0"/>
                      </a:endParaRPr>
                    </a:p>
                    <a:p>
                      <a:pPr lvl="0" algn="just">
                        <a:buNone/>
                      </a:pPr>
                      <a:r>
                        <a:rPr lang="es-MX" sz="900">
                          <a:latin typeface="Comic Sans MS"/>
                        </a:rPr>
                        <a:t>Posterior a ello pasa al desarrollo de dicha secuencia didáctica, proyectando un cuento" el perro Bobby", en donde dicha entonación narrativa por parte de la educadora es entretenida y capta la atención de los alumnos, ya que, al modular la voz y los sonidos, hace que la imaginación de los alumnos juegue un gran papel.</a:t>
                      </a:r>
                    </a:p>
                    <a:p>
                      <a:pPr lvl="0" algn="just">
                        <a:buNone/>
                      </a:pPr>
                      <a:r>
                        <a:rPr lang="es-MX" sz="900">
                          <a:latin typeface="Comic Sans MS"/>
                        </a:rPr>
                        <a:t>Al terminó del cuento,  se presentan unas preguntas para el alumno, a partir de lo escuchado y de las ilustraciones, siendo la compresión oral como aprendizaje esperado en los alumnos.</a:t>
                      </a:r>
                    </a:p>
                    <a:p>
                      <a:pPr lvl="0" algn="just">
                        <a:buNone/>
                      </a:pPr>
                      <a:r>
                        <a:rPr lang="es-MX" sz="900">
                          <a:latin typeface="Comic Sans MS"/>
                        </a:rPr>
                        <a:t>¿El </a:t>
                      </a:r>
                      <a:r>
                        <a:rPr lang="es-MX" sz="900" err="1">
                          <a:latin typeface="Comic Sans MS"/>
                        </a:rPr>
                        <a:t>pericotito</a:t>
                      </a:r>
                      <a:r>
                        <a:rPr lang="es-MX" sz="900">
                          <a:latin typeface="Comic Sans MS"/>
                        </a:rPr>
                        <a:t> le piso la cola al… (perro o gato?, ¿El </a:t>
                      </a:r>
                      <a:r>
                        <a:rPr lang="es-MX" sz="900" err="1">
                          <a:latin typeface="Comic Sans MS"/>
                        </a:rPr>
                        <a:t>pericotito</a:t>
                      </a:r>
                      <a:r>
                        <a:rPr lang="es-MX" sz="900">
                          <a:latin typeface="Comic Sans MS"/>
                        </a:rPr>
                        <a:t> le jalo la cola al… (pollo o conejo)?, ¿El </a:t>
                      </a:r>
                      <a:r>
                        <a:rPr lang="es-MX" sz="900" err="1">
                          <a:latin typeface="Comic Sans MS"/>
                        </a:rPr>
                        <a:t>pericotito</a:t>
                      </a:r>
                      <a:r>
                        <a:rPr lang="es-MX" sz="900">
                          <a:latin typeface="Comic Sans MS"/>
                        </a:rPr>
                        <a:t> le arranco una pluma al...(pollo o pato)?, ¿Cómo se sentían los animalitos...(feliz o tristes)?</a:t>
                      </a:r>
                    </a:p>
                    <a:p>
                      <a:pPr algn="just"/>
                      <a:endParaRPr lang="es-MX" sz="900"/>
                    </a:p>
                  </a:txBody>
                  <a:tcPr/>
                </a:tc>
                <a:tc>
                  <a:txBody>
                    <a:bodyPr/>
                    <a:lstStyle/>
                    <a:p>
                      <a:pPr algn="just"/>
                      <a:r>
                        <a:rPr lang="es-MX" sz="900">
                          <a:latin typeface="Comic Sans MS"/>
                        </a:rPr>
                        <a:t>El contenido que se abordó es la comprensión oral, la cual se basa en los campos curriculares de oralidad y  en el mismo la explicación, a lo largo de la actividad es notorio que el énfasis del aprendizaje esperado está relacionado con que el niño explica cómo es, como ocurrió o como funciona algo, ordenando las ideas para que los demás comprendan.</a:t>
                      </a:r>
                    </a:p>
                    <a:p>
                      <a:pPr algn="just"/>
                      <a:r>
                        <a:rPr lang="es-MX" sz="900">
                          <a:latin typeface="Comic Sans MS"/>
                        </a:rPr>
                        <a:t>Al momento de explicar los niños lo que sucedió con los personajes desarrollan la habilidad de utilizar el lenguaje oral para explicar situaciones de su vida diaria o hechos que observe cuando vive alguna situación.</a:t>
                      </a:r>
                    </a:p>
                    <a:p>
                      <a:pPr algn="just"/>
                      <a:r>
                        <a:rPr lang="es-MX" sz="900">
                          <a:latin typeface="Comic Sans MS"/>
                        </a:rPr>
                        <a:t>El contenido que ya se mencionó anteriormente acierta en el programa oficial del nivel educativo de preescolar, ya que si existen campos y aprendizajes en los cuales se puede basar la actividad aplicada.</a:t>
                      </a:r>
                    </a:p>
                  </a:txBody>
                  <a:tcPr/>
                </a:tc>
                <a:tc>
                  <a:txBody>
                    <a:bodyPr/>
                    <a:lstStyle/>
                    <a:p>
                      <a:pPr lvl="0" algn="just">
                        <a:buNone/>
                      </a:pPr>
                      <a:r>
                        <a:rPr lang="es-MX" sz="900" b="0" i="0" u="none" strike="noStrike" kern="1200" cap="none" baseline="0">
                          <a:solidFill>
                            <a:schemeClr val="tx1"/>
                          </a:solidFill>
                          <a:latin typeface="Comic Sans MS"/>
                          <a:ea typeface="Arial"/>
                          <a:cs typeface="Arial"/>
                          <a:sym typeface="Arial"/>
                        </a:rPr>
                        <a:t>En todo momento se preserva el sentido de la práctica del lenguaje ya que el objetivo de dicha actividad es que los alumnos logren la comprensión oral, a partir de lo observado y escuchado, y de esta manera hacer uso del habla para dar respuesta a las preguntas planteadas al final de la clase.</a:t>
                      </a:r>
                      <a:endParaRPr lang="es-MX" sz="900" b="0" i="0" u="none" strike="noStrike" kern="1200" cap="none" baseline="0">
                        <a:solidFill>
                          <a:schemeClr val="tx1"/>
                        </a:solidFill>
                        <a:latin typeface="Comic Sans MS" panose="030F0702030302020204" pitchFamily="66" charset="0"/>
                        <a:ea typeface="Arial"/>
                        <a:cs typeface="Arial"/>
                        <a:sym typeface="Arial"/>
                      </a:endParaRPr>
                    </a:p>
                    <a:p>
                      <a:pPr algn="just"/>
                      <a:endParaRPr lang="es-MX" sz="900" b="0" i="0" u="none" strike="noStrike" kern="1200" cap="none" baseline="0">
                        <a:solidFill>
                          <a:schemeClr val="tx1"/>
                        </a:solidFill>
                        <a:latin typeface="Comic Sans MS"/>
                        <a:ea typeface="Arial"/>
                        <a:cs typeface="Arial"/>
                        <a:sym typeface="Arial"/>
                      </a:endParaRPr>
                    </a:p>
                    <a:p>
                      <a:pPr algn="just"/>
                      <a:r>
                        <a:rPr lang="es-MX" sz="900" b="0" i="0" u="none" strike="noStrike" kern="1200" cap="none" baseline="0">
                          <a:solidFill>
                            <a:schemeClr val="tx1"/>
                          </a:solidFill>
                          <a:latin typeface="Comic Sans MS"/>
                          <a:ea typeface="Arial"/>
                          <a:cs typeface="Arial"/>
                          <a:sym typeface="Arial"/>
                        </a:rPr>
                        <a:t>Las </a:t>
                      </a:r>
                      <a:r>
                        <a:rPr lang="es-MX" sz="900" b="1" i="0" u="none" strike="noStrike" kern="1200" cap="none" baseline="0">
                          <a:solidFill>
                            <a:schemeClr val="tx1"/>
                          </a:solidFill>
                          <a:latin typeface="Comic Sans MS"/>
                          <a:ea typeface="Arial"/>
                          <a:cs typeface="Arial"/>
                          <a:sym typeface="Arial"/>
                        </a:rPr>
                        <a:t>orientaciones</a:t>
                      </a:r>
                      <a:r>
                        <a:rPr lang="es-MX" sz="900" b="0" i="0" u="none" strike="noStrike" kern="1200" cap="none" baseline="0">
                          <a:solidFill>
                            <a:schemeClr val="tx1"/>
                          </a:solidFill>
                          <a:latin typeface="Comic Sans MS"/>
                          <a:ea typeface="Arial"/>
                          <a:cs typeface="Arial"/>
                          <a:sym typeface="Arial"/>
                        </a:rPr>
                        <a:t> que toma en cuenta son el uso de textos escritos, como:</a:t>
                      </a:r>
                    </a:p>
                    <a:p>
                      <a:pPr lvl="0" algn="just">
                        <a:buNone/>
                      </a:pPr>
                      <a:r>
                        <a:rPr lang="es-MX" sz="900" b="0" i="0" u="none" strike="noStrike" kern="1200" cap="none" baseline="0">
                          <a:solidFill>
                            <a:schemeClr val="tx1"/>
                          </a:solidFill>
                          <a:latin typeface="Comic Sans MS"/>
                          <a:ea typeface="Arial"/>
                          <a:cs typeface="Arial"/>
                          <a:sym typeface="Arial"/>
                        </a:rPr>
                        <a:t>-</a:t>
                      </a:r>
                      <a:r>
                        <a:rPr lang="es-MX" sz="900" b="0" i="0" u="none" strike="noStrike" kern="1200" baseline="0" noProof="0">
                          <a:latin typeface="Comic Sans MS"/>
                        </a:rPr>
                        <a:t>Textos narrativos</a:t>
                      </a:r>
                      <a:r>
                        <a:rPr lang="es-MX" sz="900" b="0" i="0" u="none" strike="noStrike" kern="1200" cap="none" baseline="0">
                          <a:solidFill>
                            <a:schemeClr val="tx1"/>
                          </a:solidFill>
                          <a:latin typeface="Comic Sans MS"/>
                          <a:ea typeface="Arial"/>
                          <a:cs typeface="Arial"/>
                          <a:sym typeface="Arial"/>
                        </a:rPr>
                        <a:t> (cuento)</a:t>
                      </a:r>
                    </a:p>
                    <a:p>
                      <a:pPr lvl="0" algn="just">
                        <a:buNone/>
                      </a:pPr>
                      <a:r>
                        <a:rPr lang="es-MX" sz="900" b="0" i="0" u="none" strike="noStrike" kern="1200" cap="none" baseline="0">
                          <a:solidFill>
                            <a:schemeClr val="tx1"/>
                          </a:solidFill>
                          <a:latin typeface="Comic Sans MS"/>
                          <a:ea typeface="Arial"/>
                          <a:cs typeface="Arial"/>
                          <a:sym typeface="Arial"/>
                        </a:rPr>
                        <a:t>-Lenguaje de señas colocaba su mano en la frente, buscando en este caso hace referente (observación)</a:t>
                      </a:r>
                    </a:p>
                    <a:p>
                      <a:pPr algn="just"/>
                      <a:endParaRPr lang="es-MX" sz="900">
                        <a:latin typeface="Comic Sans MS"/>
                      </a:endParaRPr>
                    </a:p>
                    <a:p>
                      <a:pPr algn="just"/>
                      <a:r>
                        <a:rPr lang="es-MX" sz="900">
                          <a:latin typeface="Comic Sans MS"/>
                        </a:rPr>
                        <a:t>Es importante mencionar que en esta clase </a:t>
                      </a:r>
                      <a:r>
                        <a:rPr lang="es-MX" sz="900" b="1">
                          <a:latin typeface="Comic Sans MS"/>
                        </a:rPr>
                        <a:t>no se consideran las orientaciones </a:t>
                      </a:r>
                      <a:r>
                        <a:rPr lang="es-MX" sz="900" b="0">
                          <a:latin typeface="Comic Sans MS"/>
                        </a:rPr>
                        <a:t>que</a:t>
                      </a:r>
                      <a:r>
                        <a:rPr lang="es-MX" sz="900" b="1">
                          <a:latin typeface="Comic Sans MS"/>
                        </a:rPr>
                        <a:t> </a:t>
                      </a:r>
                      <a:r>
                        <a:rPr lang="es-MX" sz="900" b="0">
                          <a:latin typeface="Comic Sans MS"/>
                        </a:rPr>
                        <a:t>implican</a:t>
                      </a:r>
                      <a:r>
                        <a:rPr lang="es-MX" sz="900" b="1">
                          <a:latin typeface="Comic Sans MS"/>
                        </a:rPr>
                        <a:t> </a:t>
                      </a:r>
                      <a:r>
                        <a:rPr lang="es-MX" sz="900">
                          <a:latin typeface="Comic Sans MS"/>
                        </a:rPr>
                        <a:t>hacer uso de textos científicos ni textos periodísticos. </a:t>
                      </a:r>
                    </a:p>
                    <a:p>
                      <a:pPr algn="just"/>
                      <a:endParaRPr lang="es-MX" sz="900"/>
                    </a:p>
                  </a:txBody>
                  <a:tcPr/>
                </a:tc>
                <a:extLst>
                  <a:ext uri="{0D108BD9-81ED-4DB2-BD59-A6C34878D82A}">
                    <a16:rowId xmlns:a16="http://schemas.microsoft.com/office/drawing/2014/main" val="399550173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058D3-3D91-4732-91F4-201080380116}"/>
              </a:ext>
            </a:extLst>
          </p:cNvPr>
          <p:cNvSpPr>
            <a:spLocks noGrp="1"/>
          </p:cNvSpPr>
          <p:nvPr>
            <p:ph type="title"/>
          </p:nvPr>
        </p:nvSpPr>
        <p:spPr>
          <a:xfrm>
            <a:off x="721112" y="371707"/>
            <a:ext cx="7696513" cy="642343"/>
          </a:xfrm>
        </p:spPr>
        <p:txBody>
          <a:bodyPr/>
          <a:lstStyle/>
          <a:p>
            <a:r>
              <a:rPr lang="es-MX">
                <a:latin typeface="Narkisim" panose="020E0502050101010101" pitchFamily="34" charset="-79"/>
                <a:cs typeface="Narkisim" panose="020E0502050101010101" pitchFamily="34" charset="-79"/>
              </a:rPr>
              <a:t>Análisis de vídeo de la clase de lenguaje</a:t>
            </a:r>
          </a:p>
        </p:txBody>
      </p:sp>
      <p:graphicFrame>
        <p:nvGraphicFramePr>
          <p:cNvPr id="3" name="Tabla 4">
            <a:extLst>
              <a:ext uri="{FF2B5EF4-FFF2-40B4-BE49-F238E27FC236}">
                <a16:creationId xmlns:a16="http://schemas.microsoft.com/office/drawing/2014/main" id="{1E91903B-E7DC-483F-8274-E9E2150AF4C7}"/>
              </a:ext>
            </a:extLst>
          </p:cNvPr>
          <p:cNvGraphicFramePr>
            <a:graphicFrameLocks noGrp="1"/>
          </p:cNvGraphicFramePr>
          <p:nvPr>
            <p:extLst>
              <p:ext uri="{D42A27DB-BD31-4B8C-83A1-F6EECF244321}">
                <p14:modId xmlns:p14="http://schemas.microsoft.com/office/powerpoint/2010/main" val="474642602"/>
              </p:ext>
            </p:extLst>
          </p:nvPr>
        </p:nvGraphicFramePr>
        <p:xfrm>
          <a:off x="818768" y="819243"/>
          <a:ext cx="7501200" cy="4231009"/>
        </p:xfrm>
        <a:graphic>
          <a:graphicData uri="http://schemas.openxmlformats.org/drawingml/2006/table">
            <a:tbl>
              <a:tblPr firstRow="1" bandRow="1">
                <a:tableStyleId>{7987BAB3-4C4E-48BB-ADAD-C81BE86D7AE4}</a:tableStyleId>
              </a:tblPr>
              <a:tblGrid>
                <a:gridCol w="2333310">
                  <a:extLst>
                    <a:ext uri="{9D8B030D-6E8A-4147-A177-3AD203B41FA5}">
                      <a16:colId xmlns:a16="http://schemas.microsoft.com/office/drawing/2014/main" val="509483990"/>
                    </a:ext>
                  </a:extLst>
                </a:gridCol>
                <a:gridCol w="2282283">
                  <a:extLst>
                    <a:ext uri="{9D8B030D-6E8A-4147-A177-3AD203B41FA5}">
                      <a16:colId xmlns:a16="http://schemas.microsoft.com/office/drawing/2014/main" val="3508365539"/>
                    </a:ext>
                  </a:extLst>
                </a:gridCol>
                <a:gridCol w="2885607">
                  <a:extLst>
                    <a:ext uri="{9D8B030D-6E8A-4147-A177-3AD203B41FA5}">
                      <a16:colId xmlns:a16="http://schemas.microsoft.com/office/drawing/2014/main" val="2725611329"/>
                    </a:ext>
                  </a:extLst>
                </a:gridCol>
              </a:tblGrid>
              <a:tr h="382311">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000" b="0" i="0" u="none" strike="noStrike" kern="1200" cap="none" baseline="0">
                          <a:solidFill>
                            <a:schemeClr val="tx1"/>
                          </a:solidFill>
                          <a:latin typeface="Comic Sans MS"/>
                          <a:ea typeface="Arial"/>
                          <a:cs typeface="Arial"/>
                          <a:sym typeface="Arial"/>
                        </a:rPr>
                        <a:t>¿Qué ocurrió? Descripción de lo observado</a:t>
                      </a:r>
                    </a:p>
                  </a:txBody>
                  <a:tcPr>
                    <a:solidFill>
                      <a:schemeClr val="accent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000" b="0" i="0" u="none" strike="noStrike" kern="1200" cap="none" baseline="0">
                          <a:solidFill>
                            <a:schemeClr val="tx1"/>
                          </a:solidFill>
                          <a:latin typeface="Comic Sans MS"/>
                          <a:ea typeface="Arial"/>
                          <a:cs typeface="Arial"/>
                          <a:sym typeface="Arial"/>
                        </a:rPr>
                        <a:t>Sobre lo observado</a:t>
                      </a:r>
                    </a:p>
                    <a:p>
                      <a:pPr algn="ctr"/>
                      <a:endParaRPr lang="es-MX" sz="1000"/>
                    </a:p>
                  </a:txBody>
                  <a:tcPr>
                    <a:solidFill>
                      <a:schemeClr val="accent1"/>
                    </a:solidFill>
                  </a:tcPr>
                </a:tc>
                <a:tc>
                  <a:txBody>
                    <a:bodyPr/>
                    <a:lstStyle/>
                    <a:p>
                      <a:pPr marL="0" marR="0" lvl="0" indent="0" algn="ctr" rtl="0" eaLnBrk="1" fontAlgn="auto" latinLnBrk="0" hangingPunct="1">
                        <a:lnSpc>
                          <a:spcPct val="100000"/>
                        </a:lnSpc>
                        <a:spcBef>
                          <a:spcPts val="0"/>
                        </a:spcBef>
                        <a:spcAft>
                          <a:spcPts val="0"/>
                        </a:spcAft>
                        <a:buClr>
                          <a:srgbClr val="000000"/>
                        </a:buClr>
                        <a:buSzTx/>
                        <a:buFont typeface="Arial"/>
                        <a:buNone/>
                      </a:pPr>
                      <a:r>
                        <a:rPr lang="es-MX" sz="1000" b="0" i="0" u="none" strike="noStrike" kern="1200" cap="none" baseline="0">
                          <a:solidFill>
                            <a:schemeClr val="tx1"/>
                          </a:solidFill>
                          <a:latin typeface="Comic Sans MS"/>
                          <a:ea typeface="Arial"/>
                          <a:cs typeface="Arial"/>
                          <a:sym typeface="Arial"/>
                        </a:rPr>
                        <a:t>Lo interpretable</a:t>
                      </a:r>
                      <a:r>
                        <a:rPr lang="es-MX" sz="1000" b="0" i="0" u="none" strike="noStrike" kern="1200" cap="none" baseline="0">
                          <a:solidFill>
                            <a:schemeClr val="tx1"/>
                          </a:solidFill>
                          <a:latin typeface="Comic Sans MS"/>
                          <a:ea typeface="Arial"/>
                          <a:cs typeface="Arial"/>
                        </a:rPr>
                        <a:t> </a:t>
                      </a:r>
                      <a:endParaRPr lang="es-MX" sz="1000" b="0" i="0" u="none" strike="noStrike" kern="1200" cap="none" baseline="0">
                        <a:solidFill>
                          <a:schemeClr val="tx1"/>
                        </a:solidFill>
                        <a:latin typeface="Comic Sans MS" panose="030F0702030302020204" pitchFamily="66" charset="0"/>
                        <a:ea typeface="Arial"/>
                        <a:cs typeface="Arial"/>
                        <a:sym typeface="Arial"/>
                      </a:endParaRPr>
                    </a:p>
                    <a:p>
                      <a:pPr algn="ctr"/>
                      <a:endParaRPr lang="es-MX" sz="1000"/>
                    </a:p>
                  </a:txBody>
                  <a:tcPr>
                    <a:solidFill>
                      <a:schemeClr val="accent3"/>
                    </a:solidFill>
                  </a:tcPr>
                </a:tc>
                <a:extLst>
                  <a:ext uri="{0D108BD9-81ED-4DB2-BD59-A6C34878D82A}">
                    <a16:rowId xmlns:a16="http://schemas.microsoft.com/office/drawing/2014/main" val="2490664025"/>
                  </a:ext>
                </a:extLst>
              </a:tr>
              <a:tr h="2337978">
                <a:tc rowSpan="2">
                  <a:txBody>
                    <a:bodyPr/>
                    <a:lstStyle/>
                    <a:p>
                      <a:endParaRPr lang="es-MX" sz="900"/>
                    </a:p>
                  </a:txBody>
                  <a:tcPr/>
                </a:tc>
                <a:tc rowSpan="2">
                  <a:txBody>
                    <a:bodyPr/>
                    <a:lstStyle/>
                    <a:p>
                      <a:pPr marL="0" marR="0" lvl="0" indent="0" algn="just" rtl="0" eaLnBrk="1" fontAlgn="auto" latinLnBrk="0" hangingPunct="1">
                        <a:lnSpc>
                          <a:spcPct val="100000"/>
                        </a:lnSpc>
                        <a:spcBef>
                          <a:spcPts val="0"/>
                        </a:spcBef>
                        <a:spcAft>
                          <a:spcPts val="0"/>
                        </a:spcAft>
                        <a:buClr>
                          <a:srgbClr val="000000"/>
                        </a:buClr>
                        <a:buSzTx/>
                        <a:buFont typeface="Arial"/>
                        <a:buNone/>
                      </a:pPr>
                      <a:r>
                        <a:rPr lang="es-MX" sz="900">
                          <a:latin typeface="Comic Sans MS"/>
                        </a:rPr>
                        <a:t>En cuanto a la </a:t>
                      </a:r>
                      <a:r>
                        <a:rPr lang="es-MX" sz="900" b="1">
                          <a:latin typeface="Comic Sans MS"/>
                        </a:rPr>
                        <a:t>congruencia</a:t>
                      </a:r>
                      <a:r>
                        <a:rPr lang="es-MX" sz="900">
                          <a:latin typeface="Comic Sans MS"/>
                        </a:rPr>
                        <a:t> de la </a:t>
                      </a:r>
                      <a:r>
                        <a:rPr lang="es-MX" sz="900" b="1">
                          <a:latin typeface="Comic Sans MS"/>
                        </a:rPr>
                        <a:t>actividad observada con</a:t>
                      </a:r>
                      <a:r>
                        <a:rPr lang="es-MX" sz="900">
                          <a:latin typeface="Comic Sans MS"/>
                        </a:rPr>
                        <a:t> las </a:t>
                      </a:r>
                      <a:r>
                        <a:rPr lang="es-MX" sz="900" b="1">
                          <a:latin typeface="Comic Sans MS"/>
                        </a:rPr>
                        <a:t>orientaciones</a:t>
                      </a:r>
                      <a:r>
                        <a:rPr lang="es-MX" sz="900">
                          <a:latin typeface="Comic Sans MS"/>
                        </a:rPr>
                        <a:t> </a:t>
                      </a:r>
                      <a:r>
                        <a:rPr lang="es-MX" sz="900" b="1">
                          <a:latin typeface="Comic Sans MS"/>
                        </a:rPr>
                        <a:t>didácticas</a:t>
                      </a:r>
                      <a:r>
                        <a:rPr lang="es-MX" sz="900">
                          <a:latin typeface="Comic Sans MS"/>
                        </a:rPr>
                        <a:t> que propone el programa, se puede distinguir que </a:t>
                      </a:r>
                      <a:r>
                        <a:rPr lang="es-MX" sz="900" b="0" i="0" u="none" strike="noStrike" kern="1200" cap="none" baseline="0">
                          <a:solidFill>
                            <a:schemeClr val="tx1"/>
                          </a:solidFill>
                          <a:latin typeface="Comic Sans MS"/>
                          <a:ea typeface="Arial"/>
                          <a:cs typeface="Arial"/>
                          <a:sym typeface="Arial"/>
                        </a:rPr>
                        <a:t>efectivamente tiene congruencia ya que el programa menciona el uso de orientaciones tales como textos escritos, y la educadora hace uso de un texto narrativo (cuento).</a:t>
                      </a:r>
                      <a:r>
                        <a:rPr lang="es-MX" sz="900" b="0" i="0" u="none" strike="noStrike" kern="1200" cap="none" baseline="0">
                          <a:solidFill>
                            <a:schemeClr val="tx1"/>
                          </a:solidFill>
                          <a:latin typeface="Comic Sans MS"/>
                          <a:ea typeface="Arial"/>
                          <a:cs typeface="Arial"/>
                        </a:rPr>
                        <a:t> </a:t>
                      </a:r>
                      <a:endParaRPr lang="es-MX" sz="900" b="0" i="0" u="none" strike="noStrike" kern="1200" cap="none" baseline="0">
                        <a:solidFill>
                          <a:schemeClr val="tx1"/>
                        </a:solidFill>
                        <a:latin typeface="Comic Sans MS"/>
                        <a:ea typeface="Arial"/>
                        <a:cs typeface="Arial"/>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s-MX" sz="900" b="1" i="0" u="none" strike="noStrike" kern="1200" cap="none" baseline="0">
                        <a:solidFill>
                          <a:schemeClr val="tx1"/>
                        </a:solidFill>
                        <a:latin typeface="Comic Sans MS"/>
                        <a:ea typeface="Arial"/>
                        <a:cs typeface="Arial"/>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s-MX" sz="900" b="1" i="0" u="none" strike="noStrike" kern="1200" cap="none" baseline="0">
                          <a:solidFill>
                            <a:schemeClr val="tx1"/>
                          </a:solidFill>
                          <a:latin typeface="Comic Sans MS"/>
                          <a:ea typeface="Arial"/>
                          <a:cs typeface="Arial"/>
                          <a:sym typeface="Arial"/>
                        </a:rPr>
                        <a:t>Estrategias usadas:</a:t>
                      </a:r>
                    </a:p>
                    <a:p>
                      <a:pPr marL="171450" lvl="0" indent="-171450" algn="just">
                        <a:buFont typeface="Wingdings" panose="05000000000000000000" pitchFamily="2" charset="2"/>
                        <a:buChar char="§"/>
                      </a:pPr>
                      <a:r>
                        <a:rPr lang="es-MX" sz="900" b="0" i="0" u="none" strike="noStrike" kern="1200" cap="none" baseline="0">
                          <a:solidFill>
                            <a:schemeClr val="tx1"/>
                          </a:solidFill>
                          <a:latin typeface="Comic Sans MS"/>
                          <a:ea typeface="Arial"/>
                          <a:cs typeface="Arial"/>
                          <a:sym typeface="Arial"/>
                        </a:rPr>
                        <a:t>Modulación de la voz para tener a los alumnos atentos.</a:t>
                      </a:r>
                    </a:p>
                    <a:p>
                      <a:pPr marL="171450" lvl="0" indent="-171450" algn="just">
                        <a:buFont typeface="Wingdings" panose="05000000000000000000" pitchFamily="2" charset="2"/>
                        <a:buChar char="§"/>
                      </a:pPr>
                      <a:r>
                        <a:rPr lang="es-MX" sz="900" b="0" i="0" u="none" strike="noStrike" kern="1200" cap="none" baseline="0">
                          <a:solidFill>
                            <a:schemeClr val="tx1"/>
                          </a:solidFill>
                          <a:latin typeface="Comic Sans MS"/>
                          <a:ea typeface="Arial"/>
                          <a:cs typeface="Arial"/>
                          <a:sym typeface="Arial"/>
                        </a:rPr>
                        <a:t>El proyectar el cuento hace que los alumnos comprendan mejor la historia narrada y posterior a ello puedan dar respuesta a las preguntas que se les plantean. Como bien sabemos, cada niño tiene un diferente estilo de aprendizaje, por lo que aquí se considera el aprendizaje auditivo y visual.</a:t>
                      </a:r>
                      <a:r>
                        <a:rPr lang="es-MX" sz="900" b="0" i="0" u="none" strike="noStrike" kern="1200" cap="none" baseline="0">
                          <a:solidFill>
                            <a:schemeClr val="tx1"/>
                          </a:solidFill>
                          <a:latin typeface="Comic Sans MS"/>
                          <a:ea typeface="Arial"/>
                          <a:cs typeface="Arial"/>
                        </a:rPr>
                        <a:t> </a:t>
                      </a:r>
                      <a:endParaRPr lang="es-MX" sz="900" b="0" i="0" u="none" strike="noStrike" kern="1200" cap="none" baseline="0">
                        <a:solidFill>
                          <a:schemeClr val="tx1"/>
                        </a:solidFill>
                        <a:latin typeface="Comic Sans MS"/>
                        <a:ea typeface="Arial"/>
                        <a:cs typeface="Arial"/>
                        <a:sym typeface="Arial"/>
                      </a:endParaRPr>
                    </a:p>
                    <a:p>
                      <a:endParaRPr lang="es-MX" sz="90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900" b="1" i="0" u="none" strike="noStrike" kern="1200" cap="none" baseline="0">
                          <a:solidFill>
                            <a:schemeClr val="tx1"/>
                          </a:solidFill>
                          <a:latin typeface="Comic Sans MS"/>
                          <a:ea typeface="Arial"/>
                          <a:cs typeface="Arial"/>
                          <a:sym typeface="Arial"/>
                        </a:rPr>
                        <a:t>Cercanía o distancia entre la actividad observada y la propuesta didáctica oficial</a:t>
                      </a:r>
                    </a:p>
                    <a:p>
                      <a:pPr marL="0" marR="0" lvl="0" indent="0" algn="l" rtl="0" eaLnBrk="1" fontAlgn="auto" latinLnBrk="0" hangingPunct="1">
                        <a:lnSpc>
                          <a:spcPct val="100000"/>
                        </a:lnSpc>
                        <a:spcBef>
                          <a:spcPts val="0"/>
                        </a:spcBef>
                        <a:spcAft>
                          <a:spcPts val="0"/>
                        </a:spcAft>
                        <a:buClr>
                          <a:srgbClr val="000000"/>
                        </a:buClr>
                        <a:buSzTx/>
                        <a:buFont typeface="Arial"/>
                        <a:buNone/>
                      </a:pPr>
                      <a:r>
                        <a:rPr lang="es-MX" sz="900" b="0" i="0" u="none" strike="noStrike" kern="1200" cap="none" baseline="0">
                          <a:solidFill>
                            <a:schemeClr val="tx1"/>
                          </a:solidFill>
                          <a:latin typeface="Comic Sans MS"/>
                          <a:ea typeface="Arial"/>
                          <a:cs typeface="Arial"/>
                          <a:sym typeface="Arial"/>
                        </a:rPr>
                        <a:t>La actividad observada muestra cercanía a la propuesta didáctica oficial ya que en el ámbito de la oralidad se menciona que se debe fortalecer la oralidad y desarrollo cognitivo de los niños implicando formas de expresión, acto que la educadora busca propiciar en los niños.</a:t>
                      </a:r>
                      <a:r>
                        <a:rPr lang="es-MX" sz="900" b="0" i="0" u="none" strike="noStrike" kern="1200" cap="none" baseline="0">
                          <a:solidFill>
                            <a:schemeClr val="tx1"/>
                          </a:solidFill>
                          <a:latin typeface="Comic Sans MS"/>
                          <a:ea typeface="Arial"/>
                          <a:cs typeface="Arial"/>
                        </a:rPr>
                        <a:t> </a:t>
                      </a:r>
                      <a:endParaRPr lang="es-MX" sz="900" b="0" i="0" u="none" strike="noStrike" kern="1200" cap="none" baseline="0">
                        <a:solidFill>
                          <a:schemeClr val="tx1"/>
                        </a:solidFill>
                        <a:latin typeface="Comic Sans MS"/>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s-MX" sz="900" b="1" i="0" u="none" strike="noStrike" kern="1200" cap="none" baseline="0">
                        <a:solidFill>
                          <a:schemeClr val="tx1"/>
                        </a:solidFill>
                        <a:latin typeface="Comic Sans MS"/>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900" b="1" i="0" u="none" strike="noStrike" kern="1200" cap="none" baseline="0">
                          <a:solidFill>
                            <a:schemeClr val="tx1"/>
                          </a:solidFill>
                          <a:latin typeface="Comic Sans MS"/>
                          <a:ea typeface="Arial"/>
                          <a:cs typeface="Arial"/>
                          <a:sym typeface="Arial"/>
                        </a:rPr>
                        <a:t>Articulación de los propósitos comunicativos de la práctica y los propósitos didácticos</a:t>
                      </a:r>
                    </a:p>
                    <a:p>
                      <a:pPr marL="0" marR="0" lvl="0" indent="0" algn="l" rtl="0" eaLnBrk="1" fontAlgn="auto" latinLnBrk="0" hangingPunct="1">
                        <a:lnSpc>
                          <a:spcPct val="100000"/>
                        </a:lnSpc>
                        <a:spcBef>
                          <a:spcPts val="0"/>
                        </a:spcBef>
                        <a:spcAft>
                          <a:spcPts val="0"/>
                        </a:spcAft>
                        <a:buClr>
                          <a:srgbClr val="000000"/>
                        </a:buClr>
                        <a:buSzTx/>
                        <a:buFont typeface="Arial"/>
                        <a:buNone/>
                      </a:pPr>
                      <a:r>
                        <a:rPr lang="es-MX" sz="900" b="0" i="0" u="none" strike="noStrike" kern="1200" cap="none" baseline="0">
                          <a:solidFill>
                            <a:schemeClr val="tx1"/>
                          </a:solidFill>
                          <a:latin typeface="Comic Sans MS"/>
                          <a:ea typeface="Arial"/>
                          <a:cs typeface="Arial"/>
                          <a:sym typeface="Arial"/>
                        </a:rPr>
                        <a:t>El propósito comunicativo de la expresión oral es favorecer el habla y la escucha del alumno, mientras que el propósito didáctico es que el niño responda y explique lo que sucedió en la historia. Se puede observar una articulación entre ambos propósitos. </a:t>
                      </a:r>
                      <a:endParaRPr lang="es-MX" sz="900"/>
                    </a:p>
                  </a:txBody>
                  <a:tcPr/>
                </a:tc>
                <a:extLst>
                  <a:ext uri="{0D108BD9-81ED-4DB2-BD59-A6C34878D82A}">
                    <a16:rowId xmlns:a16="http://schemas.microsoft.com/office/drawing/2014/main" val="1309081723"/>
                  </a:ext>
                </a:extLst>
              </a:tr>
              <a:tr h="1411609">
                <a:tc vMerge="1">
                  <a:txBody>
                    <a:bodyPr/>
                    <a:lstStyle/>
                    <a:p>
                      <a:endParaRPr lang="es-MX" sz="900"/>
                    </a:p>
                  </a:txBody>
                  <a:tcPr/>
                </a:tc>
                <a:tc vMerge="1">
                  <a:txBody>
                    <a:bodyPr/>
                    <a:lstStyle/>
                    <a:p>
                      <a:endParaRPr lang="es-MX" sz="90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900">
                          <a:latin typeface="Comic Sans MS"/>
                        </a:rPr>
                        <a:t>Las actividades aplicadas tienen un grado de dificultad para que los niños puedan aplicar los saberes previos, como los son el saber escuchar, razonar, entre otros. Cabe mencionar que los niños desarrollan conocimientos nuevos tanto lingüísticos y pragmáticos al escuchar términos que probablemente no conocían en el cuento o al momento de que se les hicieras preguntas sobre lo que pasó en el mismo.</a:t>
                      </a:r>
                    </a:p>
                  </a:txBody>
                  <a:tcPr/>
                </a:tc>
                <a:extLst>
                  <a:ext uri="{0D108BD9-81ED-4DB2-BD59-A6C34878D82A}">
                    <a16:rowId xmlns:a16="http://schemas.microsoft.com/office/drawing/2014/main" val="470716697"/>
                  </a:ext>
                </a:extLst>
              </a:tr>
            </a:tbl>
          </a:graphicData>
        </a:graphic>
      </p:graphicFrame>
    </p:spTree>
    <p:extLst>
      <p:ext uri="{BB962C8B-B14F-4D97-AF65-F5344CB8AC3E}">
        <p14:creationId xmlns:p14="http://schemas.microsoft.com/office/powerpoint/2010/main" val="2775987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41"/>
        <p:cNvGrpSpPr/>
        <p:nvPr/>
      </p:nvGrpSpPr>
      <p:grpSpPr>
        <a:xfrm>
          <a:off x="0" y="0"/>
          <a:ext cx="0" cy="0"/>
          <a:chOff x="0" y="0"/>
          <a:chExt cx="0" cy="0"/>
        </a:xfrm>
      </p:grpSpPr>
      <p:graphicFrame>
        <p:nvGraphicFramePr>
          <p:cNvPr id="57" name="Tabla 56">
            <a:extLst>
              <a:ext uri="{FF2B5EF4-FFF2-40B4-BE49-F238E27FC236}">
                <a16:creationId xmlns:a16="http://schemas.microsoft.com/office/drawing/2014/main" id="{1C3A9D2F-F1FC-4A9F-ABF1-D7FB320CDD8C}"/>
              </a:ext>
            </a:extLst>
          </p:cNvPr>
          <p:cNvGraphicFramePr>
            <a:graphicFrameLocks noGrp="1"/>
          </p:cNvGraphicFramePr>
          <p:nvPr>
            <p:extLst>
              <p:ext uri="{D42A27DB-BD31-4B8C-83A1-F6EECF244321}">
                <p14:modId xmlns:p14="http://schemas.microsoft.com/office/powerpoint/2010/main" val="3235439406"/>
              </p:ext>
            </p:extLst>
          </p:nvPr>
        </p:nvGraphicFramePr>
        <p:xfrm>
          <a:off x="821350" y="821767"/>
          <a:ext cx="7501200" cy="4145280"/>
        </p:xfrm>
        <a:graphic>
          <a:graphicData uri="http://schemas.openxmlformats.org/drawingml/2006/table">
            <a:tbl>
              <a:tblPr firstRow="1" bandRow="1">
                <a:tableStyleId>{7987BAB3-4C4E-48BB-ADAD-C81BE86D7AE4}</a:tableStyleId>
              </a:tblPr>
              <a:tblGrid>
                <a:gridCol w="2613251">
                  <a:extLst>
                    <a:ext uri="{9D8B030D-6E8A-4147-A177-3AD203B41FA5}">
                      <a16:colId xmlns:a16="http://schemas.microsoft.com/office/drawing/2014/main" val="917560716"/>
                    </a:ext>
                  </a:extLst>
                </a:gridCol>
                <a:gridCol w="2387549">
                  <a:extLst>
                    <a:ext uri="{9D8B030D-6E8A-4147-A177-3AD203B41FA5}">
                      <a16:colId xmlns:a16="http://schemas.microsoft.com/office/drawing/2014/main" val="4057456141"/>
                    </a:ext>
                  </a:extLst>
                </a:gridCol>
                <a:gridCol w="2500400">
                  <a:extLst>
                    <a:ext uri="{9D8B030D-6E8A-4147-A177-3AD203B41FA5}">
                      <a16:colId xmlns:a16="http://schemas.microsoft.com/office/drawing/2014/main" val="3918800672"/>
                    </a:ext>
                  </a:extLst>
                </a:gridCol>
              </a:tblGrid>
              <a:tr h="37979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000" b="0" i="0" u="none" strike="noStrike" kern="1200" cap="none" baseline="0">
                          <a:solidFill>
                            <a:schemeClr val="tx1"/>
                          </a:solidFill>
                          <a:latin typeface="Comic Sans MS"/>
                          <a:ea typeface="Arial"/>
                          <a:cs typeface="Arial"/>
                          <a:sym typeface="Arial"/>
                        </a:rPr>
                        <a:t>¿Qué ocurrió? Descripción de lo observado</a:t>
                      </a:r>
                    </a:p>
                  </a:txBody>
                  <a:tcPr>
                    <a:solidFill>
                      <a:schemeClr val="accent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000" b="0" i="0" u="none" strike="noStrike" kern="1200" cap="none" baseline="0">
                          <a:solidFill>
                            <a:schemeClr val="tx1"/>
                          </a:solidFill>
                          <a:latin typeface="Comic Sans MS"/>
                          <a:ea typeface="Arial"/>
                          <a:cs typeface="Arial"/>
                          <a:sym typeface="Arial"/>
                        </a:rPr>
                        <a:t>Sobre lo observado</a:t>
                      </a:r>
                    </a:p>
                  </a:txBody>
                  <a:tcPr>
                    <a:solidFill>
                      <a:schemeClr val="accent1"/>
                    </a:solidFill>
                  </a:tcPr>
                </a:tc>
                <a:tc>
                  <a:txBody>
                    <a:bodyPr/>
                    <a:lstStyle/>
                    <a:p>
                      <a:pPr marL="0" marR="0" lvl="0" indent="0" algn="ctr" rtl="0" eaLnBrk="1" fontAlgn="auto" latinLnBrk="0" hangingPunct="1">
                        <a:lnSpc>
                          <a:spcPct val="100000"/>
                        </a:lnSpc>
                        <a:spcBef>
                          <a:spcPts val="0"/>
                        </a:spcBef>
                        <a:spcAft>
                          <a:spcPts val="0"/>
                        </a:spcAft>
                        <a:buClr>
                          <a:srgbClr val="000000"/>
                        </a:buClr>
                        <a:buSzTx/>
                        <a:buFont typeface="Arial"/>
                        <a:buNone/>
                      </a:pPr>
                      <a:r>
                        <a:rPr lang="es-MX" sz="1000" b="0" i="0" u="none" strike="noStrike" kern="1200" cap="none" baseline="0">
                          <a:solidFill>
                            <a:schemeClr val="tx1"/>
                          </a:solidFill>
                          <a:latin typeface="Comic Sans MS"/>
                          <a:ea typeface="Arial"/>
                          <a:cs typeface="Arial"/>
                          <a:sym typeface="Arial"/>
                        </a:rPr>
                        <a:t>Lo interpretable</a:t>
                      </a:r>
                      <a:r>
                        <a:rPr lang="es-MX" sz="1000" b="0" i="0" u="none" strike="noStrike" kern="1200" cap="none" baseline="0">
                          <a:solidFill>
                            <a:schemeClr val="tx1"/>
                          </a:solidFill>
                          <a:latin typeface="Comic Sans MS"/>
                          <a:ea typeface="Arial"/>
                          <a:cs typeface="Arial"/>
                        </a:rPr>
                        <a:t> </a:t>
                      </a:r>
                      <a:endParaRPr lang="es-MX" sz="1000" b="0" i="0" u="none" strike="noStrike" kern="1200" cap="none" baseline="0">
                        <a:solidFill>
                          <a:schemeClr val="tx1"/>
                        </a:solidFill>
                        <a:latin typeface="Comic Sans MS" panose="030F0702030302020204" pitchFamily="66" charset="0"/>
                        <a:ea typeface="Arial"/>
                        <a:cs typeface="Arial"/>
                        <a:sym typeface="Arial"/>
                      </a:endParaRPr>
                    </a:p>
                    <a:p>
                      <a:pPr algn="ctr"/>
                      <a:endParaRPr lang="es-MX" sz="1000"/>
                    </a:p>
                  </a:txBody>
                  <a:tcPr>
                    <a:solidFill>
                      <a:schemeClr val="accent3"/>
                    </a:solidFill>
                  </a:tcPr>
                </a:tc>
                <a:extLst>
                  <a:ext uri="{0D108BD9-81ED-4DB2-BD59-A6C34878D82A}">
                    <a16:rowId xmlns:a16="http://schemas.microsoft.com/office/drawing/2014/main" val="1004933926"/>
                  </a:ext>
                </a:extLst>
              </a:tr>
              <a:tr h="2059667">
                <a:tc>
                  <a:txBody>
                    <a:bodyPr/>
                    <a:lstStyle/>
                    <a:p>
                      <a:pPr algn="just"/>
                      <a:endParaRPr lang="es-MX" sz="900">
                        <a:latin typeface="Comic Sans MS" panose="030F0702030302020204" pitchFamily="66" charset="0"/>
                      </a:endParaRPr>
                    </a:p>
                  </a:txBody>
                  <a:tcPr/>
                </a:tc>
                <a:tc>
                  <a:txBody>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s-MX" sz="900" b="1" i="0" u="none" strike="noStrike" kern="1200" cap="none" baseline="0">
                          <a:solidFill>
                            <a:schemeClr val="tx1"/>
                          </a:solidFill>
                          <a:latin typeface="Comic Sans MS"/>
                          <a:ea typeface="Arial"/>
                          <a:cs typeface="Arial"/>
                          <a:sym typeface="Arial"/>
                        </a:rPr>
                        <a:t>Recursos y materiales utilizados:</a:t>
                      </a:r>
                    </a:p>
                    <a:p>
                      <a:pPr lvl="0">
                        <a:buNone/>
                      </a:pPr>
                      <a:r>
                        <a:rPr lang="es-MX" sz="900" b="0" i="0" u="none" strike="noStrike" kern="1200" cap="none" baseline="0">
                          <a:solidFill>
                            <a:schemeClr val="tx1"/>
                          </a:solidFill>
                          <a:latin typeface="Comic Sans MS"/>
                          <a:ea typeface="Arial"/>
                          <a:cs typeface="Arial"/>
                          <a:sym typeface="Arial"/>
                        </a:rPr>
                        <a:t>-Laptop</a:t>
                      </a:r>
                    </a:p>
                    <a:p>
                      <a:pPr lvl="0">
                        <a:buNone/>
                      </a:pPr>
                      <a:r>
                        <a:rPr lang="es-MX" sz="900" b="0" i="0" u="none" strike="noStrike" kern="1200" cap="none" baseline="0">
                          <a:solidFill>
                            <a:schemeClr val="tx1"/>
                          </a:solidFill>
                          <a:latin typeface="Comic Sans MS"/>
                          <a:ea typeface="Arial"/>
                          <a:cs typeface="Arial"/>
                          <a:sym typeface="Arial"/>
                        </a:rPr>
                        <a:t>-Canción de los días de la semana</a:t>
                      </a:r>
                    </a:p>
                    <a:p>
                      <a:pPr lvl="0">
                        <a:buNone/>
                      </a:pPr>
                      <a:r>
                        <a:rPr lang="es-MX" sz="900" b="0" i="0" u="none" strike="noStrike" kern="1200" cap="none" baseline="0">
                          <a:solidFill>
                            <a:schemeClr val="tx1"/>
                          </a:solidFill>
                          <a:latin typeface="Comic Sans MS"/>
                          <a:ea typeface="Arial"/>
                          <a:cs typeface="Arial"/>
                          <a:sym typeface="Arial"/>
                        </a:rPr>
                        <a:t>-Títere de ojos previamente elaborado</a:t>
                      </a:r>
                      <a:r>
                        <a:rPr lang="es-MX" sz="900" b="0" i="0" u="none" strike="noStrike" kern="1200" cap="none" baseline="0">
                          <a:solidFill>
                            <a:schemeClr val="tx1"/>
                          </a:solidFill>
                          <a:latin typeface="Comic Sans MS"/>
                          <a:ea typeface="Arial"/>
                          <a:cs typeface="Arial"/>
                        </a:rPr>
                        <a:t> </a:t>
                      </a:r>
                      <a:endParaRPr lang="es-MX" sz="900" b="0" i="0" u="none" strike="noStrike" kern="1200" cap="none" baseline="0">
                        <a:solidFill>
                          <a:schemeClr val="tx1"/>
                        </a:solidFill>
                        <a:latin typeface="Comic Sans MS"/>
                        <a:ea typeface="Arial"/>
                        <a:cs typeface="Arial"/>
                        <a:sym typeface="Arial"/>
                      </a:endParaRPr>
                    </a:p>
                    <a:p>
                      <a:pPr lvl="0">
                        <a:buNone/>
                      </a:pPr>
                      <a:r>
                        <a:rPr lang="es-MX" sz="900" b="0" i="0" u="none" strike="noStrike" kern="1200" cap="none" baseline="0">
                          <a:solidFill>
                            <a:schemeClr val="tx1"/>
                          </a:solidFill>
                          <a:latin typeface="Comic Sans MS"/>
                          <a:ea typeface="Arial"/>
                          <a:cs typeface="Arial"/>
                          <a:sym typeface="Arial"/>
                        </a:rPr>
                        <a:t>-Cuento digital “El perro Bobby”</a:t>
                      </a:r>
                    </a:p>
                    <a:p>
                      <a:pPr lvl="0">
                        <a:buNone/>
                      </a:pPr>
                      <a:r>
                        <a:rPr lang="es-MX" sz="900" b="0" i="0" u="none" strike="noStrike" kern="1200" cap="none" baseline="0">
                          <a:solidFill>
                            <a:schemeClr val="tx1"/>
                          </a:solidFill>
                          <a:latin typeface="Comic Sans MS"/>
                          <a:ea typeface="Arial"/>
                          <a:cs typeface="Arial"/>
                          <a:sym typeface="Arial"/>
                        </a:rPr>
                        <a:t>-Preguntas previamente realizadas (estas llevan texto y las posibles respuestas son dibujos animados).</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s-MX" sz="900" b="0" i="0" u="none" strike="noStrike" kern="1200" cap="none" baseline="0">
                        <a:solidFill>
                          <a:schemeClr val="tx1"/>
                        </a:solidFill>
                        <a:latin typeface="Comic Sans MS"/>
                        <a:ea typeface="Arial"/>
                        <a:cs typeface="Arial"/>
                        <a:sym typeface="Arial"/>
                      </a:endParaRPr>
                    </a:p>
                  </a:txBody>
                  <a:tcPr/>
                </a:tc>
                <a:tc>
                  <a:txBody>
                    <a:bodyPr/>
                    <a:lstStyle/>
                    <a:p>
                      <a:pPr algn="just"/>
                      <a:r>
                        <a:rPr lang="es-MX" sz="900" b="1" i="0" u="none" strike="noStrike" kern="1200" cap="none" baseline="0">
                          <a:solidFill>
                            <a:schemeClr val="tx1"/>
                          </a:solidFill>
                          <a:latin typeface="Comic Sans MS"/>
                          <a:ea typeface="Arial"/>
                          <a:cs typeface="Arial"/>
                          <a:sym typeface="Arial"/>
                        </a:rPr>
                        <a:t>Congruencia entre los materiales, la forma de usarlos y los propósitos del contenido</a:t>
                      </a:r>
                    </a:p>
                    <a:p>
                      <a:pPr lvl="0">
                        <a:buNone/>
                      </a:pPr>
                      <a:r>
                        <a:rPr lang="es-MX" sz="900" b="0" i="0" u="none" strike="noStrike" kern="1200" cap="none" baseline="0">
                          <a:solidFill>
                            <a:schemeClr val="tx1"/>
                          </a:solidFill>
                          <a:latin typeface="Comic Sans MS"/>
                          <a:ea typeface="Arial"/>
                          <a:cs typeface="Arial"/>
                          <a:sym typeface="Arial"/>
                        </a:rPr>
                        <a:t>Existe congruencia en los materiales que la docente utiliza, la manera en la que hace uso de los mismos y en el propósito que se pretende alcanzar del contenido, el cuento entra como la actividad central, para que los alumnos rescaten y comprendan, además de poner en práctica la comprensión oral, de escucha y de observación.</a:t>
                      </a:r>
                    </a:p>
                    <a:p>
                      <a:r>
                        <a:rPr lang="es-MX" sz="900" b="0" i="0" u="none" strike="noStrike" kern="1200" cap="none" baseline="0">
                          <a:solidFill>
                            <a:schemeClr val="tx1"/>
                          </a:solidFill>
                          <a:latin typeface="Comic Sans MS"/>
                          <a:ea typeface="Arial"/>
                          <a:cs typeface="Arial"/>
                          <a:sym typeface="Arial"/>
                        </a:rPr>
                        <a:t>El material con el que se trabaja es variado, los digitales, las canciones y los cuentos que se hacen presentes también pueden ser utilizados fuera de la escuela.</a:t>
                      </a:r>
                    </a:p>
                  </a:txBody>
                  <a:tcPr/>
                </a:tc>
                <a:extLst>
                  <a:ext uri="{0D108BD9-81ED-4DB2-BD59-A6C34878D82A}">
                    <a16:rowId xmlns:a16="http://schemas.microsoft.com/office/drawing/2014/main" val="2805870594"/>
                  </a:ext>
                </a:extLst>
              </a:tr>
              <a:tr h="1533794">
                <a:tc>
                  <a:txBody>
                    <a:bodyPr/>
                    <a:lstStyle/>
                    <a:p>
                      <a:pPr algn="just"/>
                      <a:endParaRPr lang="es-MX" sz="900">
                        <a:latin typeface="Comic Sans MS" panose="030F0702030302020204" pitchFamily="66" charset="0"/>
                      </a:endParaRPr>
                    </a:p>
                  </a:txBody>
                  <a:tcPr/>
                </a:tc>
                <a:tc>
                  <a:txBody>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s-MX" sz="900" b="1" i="0" u="none" strike="noStrike" kern="1200" cap="none" baseline="0">
                          <a:solidFill>
                            <a:schemeClr val="tx1"/>
                          </a:solidFill>
                          <a:latin typeface="Comic Sans MS"/>
                          <a:ea typeface="Arial"/>
                          <a:cs typeface="Arial"/>
                          <a:sym typeface="Arial"/>
                        </a:rPr>
                        <a:t>Lo que hacen los niños para resolver la actividad</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s-MX" sz="900" b="0" i="0" u="none" strike="noStrike" kern="1200" cap="none" baseline="0">
                          <a:solidFill>
                            <a:schemeClr val="tx1"/>
                          </a:solidFill>
                          <a:latin typeface="Comic Sans MS"/>
                          <a:ea typeface="Arial"/>
                          <a:cs typeface="Arial"/>
                          <a:sym typeface="Arial"/>
                        </a:rPr>
                        <a:t>Los niños movilizan sus conocimientos adquiridos del cuento mediante la observación de imágenes y el escucha de la narración, esto es una parte muy importante para que puedan </a:t>
                      </a:r>
                      <a:r>
                        <a:rPr lang="es-MX" sz="900" b="0" i="0" u="none" strike="noStrike" kern="1200" cap="none" baseline="0">
                          <a:solidFill>
                            <a:schemeClr val="tx1"/>
                          </a:solidFill>
                          <a:latin typeface="Comic Sans MS"/>
                          <a:ea typeface="Arial"/>
                          <a:cs typeface="Arial"/>
                        </a:rPr>
                        <a:t>darles</a:t>
                      </a:r>
                      <a:r>
                        <a:rPr lang="es-MX" sz="900" b="0" i="0" u="none" strike="noStrike" kern="1200" cap="none" baseline="0">
                          <a:solidFill>
                            <a:schemeClr val="tx1"/>
                          </a:solidFill>
                          <a:latin typeface="Comic Sans MS"/>
                          <a:ea typeface="Arial"/>
                          <a:cs typeface="Arial"/>
                          <a:sym typeface="Arial"/>
                        </a:rPr>
                        <a:t> respuesta a las preguntas planteadas por la docente.</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s-MX" sz="900" b="0" i="0" u="none" strike="noStrike" kern="1200" cap="none" baseline="0">
                        <a:solidFill>
                          <a:schemeClr val="tx1"/>
                        </a:solidFill>
                        <a:latin typeface="Comic Sans MS"/>
                        <a:ea typeface="Arial"/>
                        <a:cs typeface="Arial"/>
                        <a:sym typeface="Arial"/>
                      </a:endParaRPr>
                    </a:p>
                  </a:txBody>
                  <a:tcPr/>
                </a:tc>
                <a:tc>
                  <a:txBody>
                    <a:bodyPr/>
                    <a:lstStyle/>
                    <a:p>
                      <a:pPr algn="just"/>
                      <a:r>
                        <a:rPr lang="es-MX" sz="900" b="1" i="0" u="none" strike="noStrike" kern="1200" cap="none" baseline="0">
                          <a:solidFill>
                            <a:schemeClr val="tx1"/>
                          </a:solidFill>
                          <a:latin typeface="Comic Sans MS"/>
                          <a:ea typeface="Arial"/>
                          <a:cs typeface="Arial"/>
                          <a:sym typeface="Arial"/>
                        </a:rPr>
                        <a:t>Medida en que lo que hacen los ayuda a avanzar como usuarios del lenguaje</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s-MX" sz="900" b="0" i="0" u="none" strike="noStrike" kern="1200" cap="none" baseline="0">
                          <a:solidFill>
                            <a:schemeClr val="tx1"/>
                          </a:solidFill>
                          <a:latin typeface="Comic Sans MS"/>
                          <a:ea typeface="Arial"/>
                          <a:cs typeface="Arial"/>
                          <a:sym typeface="Arial"/>
                        </a:rPr>
                        <a:t>La medida en la que los alumnos hacen  dicha actividad apoya en su avance con el lenguaje, a partir de la oralidad la manera de expresar lo que observan del cuento, pueden ser generadores de preguntas a partir de la situación en la que se encuentren, ya sea observando o escuchando.</a:t>
                      </a:r>
                    </a:p>
                    <a:p>
                      <a:pPr algn="just"/>
                      <a:endParaRPr lang="es-MX" sz="900">
                        <a:latin typeface="Comic Sans MS" panose="030F0702030302020204" pitchFamily="66" charset="0"/>
                      </a:endParaRPr>
                    </a:p>
                  </a:txBody>
                  <a:tcPr/>
                </a:tc>
                <a:extLst>
                  <a:ext uri="{0D108BD9-81ED-4DB2-BD59-A6C34878D82A}">
                    <a16:rowId xmlns:a16="http://schemas.microsoft.com/office/drawing/2014/main" val="1937584088"/>
                  </a:ext>
                </a:extLst>
              </a:tr>
            </a:tbl>
          </a:graphicData>
        </a:graphic>
      </p:graphicFrame>
      <p:sp>
        <p:nvSpPr>
          <p:cNvPr id="60" name="Google Shape;1736;p24">
            <a:extLst>
              <a:ext uri="{FF2B5EF4-FFF2-40B4-BE49-F238E27FC236}">
                <a16:creationId xmlns:a16="http://schemas.microsoft.com/office/drawing/2014/main" id="{CB7901C3-AC82-4CCB-966A-BFBA1B99350E}"/>
              </a:ext>
            </a:extLst>
          </p:cNvPr>
          <p:cNvSpPr txBox="1">
            <a:spLocks/>
          </p:cNvSpPr>
          <p:nvPr/>
        </p:nvSpPr>
        <p:spPr>
          <a:xfrm>
            <a:off x="631150" y="375447"/>
            <a:ext cx="76914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1pPr>
            <a:lvl2pPr marR="0" lvl="1"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2pPr>
            <a:lvl3pPr marR="0" lvl="2"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3pPr>
            <a:lvl4pPr marR="0" lvl="3"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4pPr>
            <a:lvl5pPr marR="0" lvl="4"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5pPr>
            <a:lvl6pPr marR="0" lvl="5"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6pPr>
            <a:lvl7pPr marR="0" lvl="6"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7pPr>
            <a:lvl8pPr marR="0" lvl="7"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8pPr>
            <a:lvl9pPr marR="0" lvl="8"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9pPr>
          </a:lstStyle>
          <a:p>
            <a:r>
              <a:rPr lang="es-MX">
                <a:latin typeface="Quicksand Light" panose="020B0604020202020204" charset="0"/>
                <a:ea typeface="GungsuhChe" panose="02030609000101010101" pitchFamily="49" charset="-127"/>
              </a:rPr>
              <a:t>Análisis del vídeo de la clase de lenguaje</a:t>
            </a:r>
          </a:p>
        </p:txBody>
      </p:sp>
    </p:spTree>
    <p:extLst>
      <p:ext uri="{BB962C8B-B14F-4D97-AF65-F5344CB8AC3E}">
        <p14:creationId xmlns:p14="http://schemas.microsoft.com/office/powerpoint/2010/main" val="692231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A4B8B-F57D-46A3-802A-D90337498F9F}"/>
              </a:ext>
            </a:extLst>
          </p:cNvPr>
          <p:cNvSpPr txBox="1">
            <a:spLocks/>
          </p:cNvSpPr>
          <p:nvPr/>
        </p:nvSpPr>
        <p:spPr>
          <a:xfrm>
            <a:off x="723743" y="416312"/>
            <a:ext cx="7696513" cy="642343"/>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MX" sz="2800" b="1">
                <a:solidFill>
                  <a:schemeClr val="accent6"/>
                </a:solidFill>
                <a:latin typeface="Narkisim" panose="020E0502050101010101" pitchFamily="34" charset="-79"/>
                <a:cs typeface="Narkisim" panose="020E0502050101010101" pitchFamily="34" charset="-79"/>
              </a:rPr>
              <a:t>Análisis de vídeo de la clase de lenguaje</a:t>
            </a:r>
          </a:p>
        </p:txBody>
      </p:sp>
      <p:graphicFrame>
        <p:nvGraphicFramePr>
          <p:cNvPr id="3" name="Tabla 3">
            <a:extLst>
              <a:ext uri="{FF2B5EF4-FFF2-40B4-BE49-F238E27FC236}">
                <a16:creationId xmlns:a16="http://schemas.microsoft.com/office/drawing/2014/main" id="{D82E94D2-97D9-4F23-B655-AB0870C1E977}"/>
              </a:ext>
            </a:extLst>
          </p:cNvPr>
          <p:cNvGraphicFramePr>
            <a:graphicFrameLocks noGrp="1"/>
          </p:cNvGraphicFramePr>
          <p:nvPr>
            <p:extLst>
              <p:ext uri="{D42A27DB-BD31-4B8C-83A1-F6EECF244321}">
                <p14:modId xmlns:p14="http://schemas.microsoft.com/office/powerpoint/2010/main" val="1206217396"/>
              </p:ext>
            </p:extLst>
          </p:nvPr>
        </p:nvGraphicFramePr>
        <p:xfrm>
          <a:off x="726225" y="957087"/>
          <a:ext cx="7501200" cy="3823948"/>
        </p:xfrm>
        <a:graphic>
          <a:graphicData uri="http://schemas.openxmlformats.org/drawingml/2006/table">
            <a:tbl>
              <a:tblPr firstRow="1" bandRow="1">
                <a:tableStyleId>{7987BAB3-4C4E-48BB-ADAD-C81BE86D7AE4}</a:tableStyleId>
              </a:tblPr>
              <a:tblGrid>
                <a:gridCol w="2613251">
                  <a:extLst>
                    <a:ext uri="{9D8B030D-6E8A-4147-A177-3AD203B41FA5}">
                      <a16:colId xmlns:a16="http://schemas.microsoft.com/office/drawing/2014/main" val="2437098308"/>
                    </a:ext>
                  </a:extLst>
                </a:gridCol>
                <a:gridCol w="2387549">
                  <a:extLst>
                    <a:ext uri="{9D8B030D-6E8A-4147-A177-3AD203B41FA5}">
                      <a16:colId xmlns:a16="http://schemas.microsoft.com/office/drawing/2014/main" val="909879584"/>
                    </a:ext>
                  </a:extLst>
                </a:gridCol>
                <a:gridCol w="2500400">
                  <a:extLst>
                    <a:ext uri="{9D8B030D-6E8A-4147-A177-3AD203B41FA5}">
                      <a16:colId xmlns:a16="http://schemas.microsoft.com/office/drawing/2014/main" val="3405925441"/>
                    </a:ext>
                  </a:extLst>
                </a:gridCol>
              </a:tblGrid>
              <a:tr h="33222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000" b="0" i="0" u="none" strike="noStrike" kern="1200" cap="none" baseline="0">
                          <a:solidFill>
                            <a:schemeClr val="tx1"/>
                          </a:solidFill>
                          <a:latin typeface="Comic Sans MS"/>
                          <a:ea typeface="Arial"/>
                          <a:cs typeface="Arial"/>
                          <a:sym typeface="Arial"/>
                        </a:rPr>
                        <a:t>¿Qué ocurrió? Descripción de lo observado</a:t>
                      </a:r>
                    </a:p>
                  </a:txBody>
                  <a:tcPr>
                    <a:solidFill>
                      <a:schemeClr val="accent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000" b="0" i="0" u="none" strike="noStrike" kern="1200" cap="none" baseline="0">
                          <a:solidFill>
                            <a:schemeClr val="tx1"/>
                          </a:solidFill>
                          <a:latin typeface="Comic Sans MS"/>
                          <a:ea typeface="Arial"/>
                          <a:cs typeface="Arial"/>
                          <a:sym typeface="Arial"/>
                        </a:rPr>
                        <a:t>Sobre lo observado</a:t>
                      </a:r>
                    </a:p>
                  </a:txBody>
                  <a:tcPr>
                    <a:solidFill>
                      <a:schemeClr val="accent1"/>
                    </a:solidFill>
                  </a:tcPr>
                </a:tc>
                <a:tc>
                  <a:txBody>
                    <a:bodyPr/>
                    <a:lstStyle/>
                    <a:p>
                      <a:pPr marL="0" marR="0" lvl="0" indent="0" algn="ctr" rtl="0" eaLnBrk="1" fontAlgn="auto" latinLnBrk="0" hangingPunct="1">
                        <a:lnSpc>
                          <a:spcPct val="100000"/>
                        </a:lnSpc>
                        <a:spcBef>
                          <a:spcPts val="0"/>
                        </a:spcBef>
                        <a:spcAft>
                          <a:spcPts val="0"/>
                        </a:spcAft>
                        <a:buClr>
                          <a:srgbClr val="000000"/>
                        </a:buClr>
                        <a:buSzTx/>
                        <a:buFont typeface="Arial"/>
                        <a:buNone/>
                      </a:pPr>
                      <a:r>
                        <a:rPr lang="es-MX" sz="1000" b="0" i="0" u="none" strike="noStrike" kern="1200" cap="none" baseline="0">
                          <a:solidFill>
                            <a:schemeClr val="tx1"/>
                          </a:solidFill>
                          <a:latin typeface="Comic Sans MS"/>
                          <a:ea typeface="Arial"/>
                          <a:cs typeface="Arial"/>
                          <a:sym typeface="Arial"/>
                        </a:rPr>
                        <a:t>Lo interpretable</a:t>
                      </a:r>
                      <a:r>
                        <a:rPr lang="es-MX" sz="1000" b="0" i="0" u="none" strike="noStrike" kern="1200" cap="none" baseline="0">
                          <a:solidFill>
                            <a:schemeClr val="tx1"/>
                          </a:solidFill>
                          <a:latin typeface="Comic Sans MS"/>
                          <a:ea typeface="Arial"/>
                          <a:cs typeface="Arial"/>
                        </a:rPr>
                        <a:t> </a:t>
                      </a:r>
                      <a:endParaRPr lang="es-MX" sz="1000" b="0" i="0" u="none" strike="noStrike" kern="1200" cap="none" baseline="0">
                        <a:solidFill>
                          <a:schemeClr val="tx1"/>
                        </a:solidFill>
                        <a:latin typeface="Comic Sans MS" panose="030F0702030302020204" pitchFamily="66" charset="0"/>
                        <a:ea typeface="Arial"/>
                        <a:cs typeface="Arial"/>
                        <a:sym typeface="Arial"/>
                      </a:endParaRPr>
                    </a:p>
                    <a:p>
                      <a:pPr algn="ctr"/>
                      <a:endParaRPr lang="es-MX" sz="1000"/>
                    </a:p>
                  </a:txBody>
                  <a:tcPr>
                    <a:solidFill>
                      <a:schemeClr val="accent3"/>
                    </a:solidFill>
                  </a:tcPr>
                </a:tc>
                <a:extLst>
                  <a:ext uri="{0D108BD9-81ED-4DB2-BD59-A6C34878D82A}">
                    <a16:rowId xmlns:a16="http://schemas.microsoft.com/office/drawing/2014/main" val="744124554"/>
                  </a:ext>
                </a:extLst>
              </a:tr>
              <a:tr h="3427708">
                <a:tc>
                  <a:txBody>
                    <a:bodyPr/>
                    <a:lstStyle/>
                    <a:p>
                      <a:pPr algn="just"/>
                      <a:endParaRPr lang="es-MX" sz="900"/>
                    </a:p>
                  </a:txBody>
                  <a:tcPr/>
                </a:tc>
                <a:tc>
                  <a:txBody>
                    <a:bodyPr/>
                    <a:lstStyle/>
                    <a:p>
                      <a:pPr algn="just"/>
                      <a:r>
                        <a:rPr lang="es-MX" sz="900" b="1">
                          <a:latin typeface="Comic Sans MS"/>
                        </a:rPr>
                        <a:t>Intervención docente</a:t>
                      </a:r>
                    </a:p>
                    <a:p>
                      <a:pPr algn="just"/>
                      <a:r>
                        <a:rPr lang="es-MX" sz="900">
                          <a:latin typeface="Comic Sans MS"/>
                        </a:rPr>
                        <a:t>La educadora propicia el interés para que los niños participen (aunque sea de manera virtual). Favorece la expresión a partir de actividades atractivas que incluyan cantos y dar respuestas a preguntas. Asimismo, involucra a los niños en la exploración y uso de textos, genera interés y muestra una actitud de placer por la lectura. </a:t>
                      </a:r>
                    </a:p>
                  </a:txBody>
                  <a:tcPr/>
                </a:tc>
                <a:tc>
                  <a:txBody>
                    <a:bodyPr/>
                    <a:lstStyle/>
                    <a:p>
                      <a:pPr lvl="0" algn="just">
                        <a:buNone/>
                      </a:pPr>
                      <a:r>
                        <a:rPr lang="es-MX" sz="900" b="1" i="0" u="none" strike="noStrike" kern="1200" cap="none" baseline="0">
                          <a:solidFill>
                            <a:schemeClr val="tx1"/>
                          </a:solidFill>
                          <a:latin typeface="Comic Sans MS"/>
                          <a:ea typeface="Arial"/>
                          <a:cs typeface="Arial"/>
                          <a:sym typeface="Arial"/>
                        </a:rPr>
                        <a:t>Lo que los niños piensan o aprenden del contenido </a:t>
                      </a:r>
                    </a:p>
                    <a:p>
                      <a:pPr lvl="0" algn="just">
                        <a:buNone/>
                      </a:pPr>
                      <a:r>
                        <a:rPr lang="es-MX" sz="900" b="0" i="0" u="none" strike="noStrike" kern="1200" cap="none" baseline="0">
                          <a:solidFill>
                            <a:schemeClr val="tx1"/>
                          </a:solidFill>
                          <a:latin typeface="Comic Sans MS"/>
                          <a:ea typeface="Arial"/>
                          <a:cs typeface="Arial"/>
                          <a:sym typeface="Arial"/>
                        </a:rPr>
                        <a:t>Como se mencionó en un primer momento, el contenido se relaciona a la comprensión oral, poniendo énfasis en la expresión. Mediante estas actividades los niños tienen la oportunidad de sentirse más seguros de expresar sus ideas, aprende a poner en práctica su habla, escucha y lectura. </a:t>
                      </a:r>
                    </a:p>
                    <a:p>
                      <a:pPr lvl="0" algn="just">
                        <a:buNone/>
                      </a:pPr>
                      <a:endParaRPr lang="es-MX" sz="900" b="0" i="0" u="none" strike="noStrike" kern="1200" cap="none" baseline="0">
                        <a:solidFill>
                          <a:schemeClr val="tx1"/>
                        </a:solidFill>
                        <a:latin typeface="Comic Sans MS"/>
                        <a:ea typeface="Arial"/>
                        <a:cs typeface="Arial"/>
                        <a:sym typeface="Arial"/>
                      </a:endParaRPr>
                    </a:p>
                    <a:p>
                      <a:pPr lvl="0" algn="just">
                        <a:buNone/>
                      </a:pPr>
                      <a:r>
                        <a:rPr lang="es-MX" sz="900" b="1" i="0" u="none" strike="noStrike" kern="1200" cap="none" baseline="0">
                          <a:solidFill>
                            <a:schemeClr val="tx1"/>
                          </a:solidFill>
                          <a:latin typeface="Comic Sans MS"/>
                          <a:ea typeface="Arial"/>
                          <a:cs typeface="Arial"/>
                          <a:sym typeface="Arial"/>
                        </a:rPr>
                        <a:t>Medida en la que tiende puentes entre lo que saben y los nuevos conocimientos sobre la escritura</a:t>
                      </a:r>
                    </a:p>
                    <a:p>
                      <a:pPr lvl="0" algn="just">
                        <a:buNone/>
                      </a:pPr>
                      <a:r>
                        <a:rPr lang="es-MX" sz="900" b="0" i="0" u="none" strike="noStrike" kern="1200" cap="none" baseline="0">
                          <a:solidFill>
                            <a:schemeClr val="tx1"/>
                          </a:solidFill>
                          <a:latin typeface="Comic Sans MS"/>
                          <a:ea typeface="Arial"/>
                          <a:cs typeface="Arial"/>
                          <a:sym typeface="Arial"/>
                        </a:rPr>
                        <a:t>En esta clase se busca favorecer la compresión oral, por lo que la escritura no se trabaja. Pero es importante resaltar que la comprensión oral es la base de la comprensión lectora; </a:t>
                      </a:r>
                      <a:r>
                        <a:rPr lang="es-MX" sz="900">
                          <a:latin typeface="Comic Sans MS" panose="030F0702030302020204" pitchFamily="66" charset="0"/>
                        </a:rPr>
                        <a:t>si un niño no tiene las destrezas de vocabulario y comprensión para entender un texto oralmente, tampoco lo entenderá por escrito. </a:t>
                      </a:r>
                      <a:endParaRPr lang="es-MX" sz="900" b="0" i="0" u="none" strike="noStrike" kern="1200" cap="none" baseline="0">
                        <a:solidFill>
                          <a:schemeClr val="tx1"/>
                        </a:solidFill>
                        <a:latin typeface="Comic Sans MS" panose="030F0702030302020204" pitchFamily="66" charset="0"/>
                        <a:ea typeface="Arial"/>
                        <a:cs typeface="Arial"/>
                        <a:sym typeface="Arial"/>
                      </a:endParaRPr>
                    </a:p>
                    <a:p>
                      <a:pPr lvl="0" algn="just">
                        <a:buNone/>
                      </a:pPr>
                      <a:endParaRPr lang="es-MX" sz="900" b="0" i="0" u="none" strike="noStrike" kern="1200" cap="none" baseline="0">
                        <a:solidFill>
                          <a:schemeClr val="tx1"/>
                        </a:solidFill>
                        <a:latin typeface="Comic Sans MS"/>
                        <a:ea typeface="Arial"/>
                        <a:cs typeface="Arial"/>
                        <a:sym typeface="Arial"/>
                      </a:endParaRPr>
                    </a:p>
                  </a:txBody>
                  <a:tcPr/>
                </a:tc>
                <a:extLst>
                  <a:ext uri="{0D108BD9-81ED-4DB2-BD59-A6C34878D82A}">
                    <a16:rowId xmlns:a16="http://schemas.microsoft.com/office/drawing/2014/main" val="3995501731"/>
                  </a:ext>
                </a:extLst>
              </a:tr>
            </a:tbl>
          </a:graphicData>
        </a:graphic>
      </p:graphicFrame>
    </p:spTree>
    <p:extLst>
      <p:ext uri="{BB962C8B-B14F-4D97-AF65-F5344CB8AC3E}">
        <p14:creationId xmlns:p14="http://schemas.microsoft.com/office/powerpoint/2010/main" val="2395128177"/>
      </p:ext>
    </p:extLst>
  </p:cSld>
  <p:clrMapOvr>
    <a:masterClrMapping/>
  </p:clrMapOvr>
</p:sld>
</file>

<file path=ppt/theme/theme1.xml><?xml version="1.0" encoding="utf-8"?>
<a:theme xmlns:a="http://schemas.openxmlformats.org/drawingml/2006/main" name="Nature Activities Binder by Slidesgo">
  <a:themeElements>
    <a:clrScheme name="Simple Light">
      <a:dk1>
        <a:srgbClr val="000000"/>
      </a:dk1>
      <a:lt1>
        <a:srgbClr val="FFFFFF"/>
      </a:lt1>
      <a:dk2>
        <a:srgbClr val="D9D9D9"/>
      </a:dk2>
      <a:lt2>
        <a:srgbClr val="FEC9A1"/>
      </a:lt2>
      <a:accent1>
        <a:srgbClr val="FD9E66"/>
      </a:accent1>
      <a:accent2>
        <a:srgbClr val="B7E1E0"/>
      </a:accent2>
      <a:accent3>
        <a:srgbClr val="FAE39D"/>
      </a:accent3>
      <a:accent4>
        <a:srgbClr val="F9C357"/>
      </a:accent4>
      <a:accent5>
        <a:srgbClr val="92CAD6"/>
      </a:accent5>
      <a:accent6>
        <a:srgbClr val="85A8CE"/>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9EB06C732A1254FBD9E9C36A2D47C83" ma:contentTypeVersion="6" ma:contentTypeDescription="Crear nuevo documento." ma:contentTypeScope="" ma:versionID="f9622cec096a1021ac262b5c503e4c93">
  <xsd:schema xmlns:xsd="http://www.w3.org/2001/XMLSchema" xmlns:xs="http://www.w3.org/2001/XMLSchema" xmlns:p="http://schemas.microsoft.com/office/2006/metadata/properties" xmlns:ns2="f684aa24-53af-4e47-9347-151da3f72a75" targetNamespace="http://schemas.microsoft.com/office/2006/metadata/properties" ma:root="true" ma:fieldsID="b936bdae7a82fda9fda93e23a84db000" ns2:_="">
    <xsd:import namespace="f684aa24-53af-4e47-9347-151da3f72a7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84aa24-53af-4e47-9347-151da3f72a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81952A-AA0E-4621-87B7-73BA5B54C63F}">
  <ds:schemaRefs>
    <ds:schemaRef ds:uri="f684aa24-53af-4e47-9347-151da3f72a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DC4181C-C4AE-49D7-B495-EBB63F39FFB8}">
  <ds:schemaRefs>
    <ds:schemaRef ds:uri="f684aa24-53af-4e47-9347-151da3f72a7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6292614-1B89-4843-8FFC-823010FA25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5</Slides>
  <Notes>3</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Nature Activities Binder by Slidesgo</vt:lpstr>
      <vt:lpstr>Análisis del vídeo: Comprensión oral</vt:lpstr>
      <vt:lpstr>Análisis del vídeo de la clase de lenguaje</vt:lpstr>
      <vt:lpstr>Análisis de vídeo de la clase de lenguaje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del video: Comprensión lectora</dc:title>
  <cp:revision>1</cp:revision>
  <dcterms:modified xsi:type="dcterms:W3CDTF">2021-06-09T20:52:59Z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0x01010079EB06C732A1254FBD9E9C36A2D47C83</vt:lpwstr>
  </property>
</Properties>
</file>