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3BCE3-A0C3-5F40-8788-6C227F6ECBE8}" v="1488" dt="2021-06-09T21:00:30.164"/>
    <p1510:client id="{34F87C65-B4B7-476F-A63C-7FCF4BA6D947}" v="343" dt="2021-06-09T21:22:34.946"/>
    <p1510:client id="{4CDD4D89-4CC6-43B9-908E-5EF55ADE577E}" v="705" dt="2021-06-09T21:10:10.444"/>
    <p1510:client id="{A11F0D7D-AE4B-4B20-B929-6024EB2368FB}" v="543" dt="2021-06-09T17:30:57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ISY CAROLINA PEREZ NUNCIO" userId="21aab3e7-31b1-4c43-b12c-24fffdbe90d4" providerId="ADAL" clId="{1983BCE3-A0C3-5F40-8788-6C227F6ECBE8}"/>
    <pc:docChg chg="undo redo custSel modSld">
      <pc:chgData name="DAISY CAROLINA PEREZ NUNCIO" userId="21aab3e7-31b1-4c43-b12c-24fffdbe90d4" providerId="ADAL" clId="{1983BCE3-A0C3-5F40-8788-6C227F6ECBE8}" dt="2021-06-09T21:00:30.164" v="2562" actId="20577"/>
      <pc:docMkLst>
        <pc:docMk/>
      </pc:docMkLst>
      <pc:sldChg chg="modSp">
        <pc:chgData name="DAISY CAROLINA PEREZ NUNCIO" userId="21aab3e7-31b1-4c43-b12c-24fffdbe90d4" providerId="ADAL" clId="{1983BCE3-A0C3-5F40-8788-6C227F6ECBE8}" dt="2021-06-09T21:00:30.164" v="2562" actId="20577"/>
        <pc:sldMkLst>
          <pc:docMk/>
          <pc:sldMk cId="1208035793" sldId="256"/>
        </pc:sldMkLst>
        <pc:graphicFrameChg chg="mod modGraphic">
          <ac:chgData name="DAISY CAROLINA PEREZ NUNCIO" userId="21aab3e7-31b1-4c43-b12c-24fffdbe90d4" providerId="ADAL" clId="{1983BCE3-A0C3-5F40-8788-6C227F6ECBE8}" dt="2021-06-09T21:00:30.164" v="2562" actId="20577"/>
          <ac:graphicFrameMkLst>
            <pc:docMk/>
            <pc:sldMk cId="1208035793" sldId="256"/>
            <ac:graphicFrameMk id="7" creationId="{026D8238-EF3F-42B8-86A0-0F9D9E6D5839}"/>
          </ac:graphicFrameMkLst>
        </pc:graphicFrameChg>
      </pc:sldChg>
      <pc:sldChg chg="addSp delSp modSp">
        <pc:chgData name="DAISY CAROLINA PEREZ NUNCIO" userId="21aab3e7-31b1-4c43-b12c-24fffdbe90d4" providerId="ADAL" clId="{1983BCE3-A0C3-5F40-8788-6C227F6ECBE8}" dt="2021-06-09T20:34:25.237" v="1477" actId="14100"/>
        <pc:sldMkLst>
          <pc:docMk/>
          <pc:sldMk cId="684698832" sldId="257"/>
        </pc:sldMkLst>
        <pc:spChg chg="add del mod">
          <ac:chgData name="DAISY CAROLINA PEREZ NUNCIO" userId="21aab3e7-31b1-4c43-b12c-24fffdbe90d4" providerId="ADAL" clId="{1983BCE3-A0C3-5F40-8788-6C227F6ECBE8}" dt="2021-06-09T20:33:15.137" v="1458" actId="21"/>
          <ac:spMkLst>
            <pc:docMk/>
            <pc:sldMk cId="684698832" sldId="257"/>
            <ac:spMk id="4" creationId="{6636E6AD-DA36-264B-B305-84CF0F122295}"/>
          </ac:spMkLst>
        </pc:spChg>
        <pc:spChg chg="add mod">
          <ac:chgData name="DAISY CAROLINA PEREZ NUNCIO" userId="21aab3e7-31b1-4c43-b12c-24fffdbe90d4" providerId="ADAL" clId="{1983BCE3-A0C3-5F40-8788-6C227F6ECBE8}" dt="2021-06-09T20:34:25.237" v="1477" actId="14100"/>
          <ac:spMkLst>
            <pc:docMk/>
            <pc:sldMk cId="684698832" sldId="257"/>
            <ac:spMk id="5" creationId="{1D2A192B-1E30-0541-B437-54089EEFFE10}"/>
          </ac:spMkLst>
        </pc:spChg>
        <pc:graphicFrameChg chg="mod">
          <ac:chgData name="DAISY CAROLINA PEREZ NUNCIO" userId="21aab3e7-31b1-4c43-b12c-24fffdbe90d4" providerId="ADAL" clId="{1983BCE3-A0C3-5F40-8788-6C227F6ECBE8}" dt="2021-06-09T20:32:33.689" v="1457" actId="1076"/>
          <ac:graphicFrameMkLst>
            <pc:docMk/>
            <pc:sldMk cId="684698832" sldId="257"/>
            <ac:graphicFrameMk id="2" creationId="{FE6BB026-0742-4D5E-A8BB-71494A23B281}"/>
          </ac:graphicFrameMkLst>
        </pc:graphicFrameChg>
      </pc:sldChg>
    </pc:docChg>
  </pc:docChgLst>
  <pc:docChgLst>
    <pc:chgData name="JIMENA SARAHI GAYTAN ESPINOZA" userId="a4bdbe97-0ef3-44e8-9f01-1963a123513c" providerId="ADAL" clId="{4CDD4D89-4CC6-43B9-908E-5EF55ADE577E}"/>
    <pc:docChg chg="undo custSel addSld delSld modSld">
      <pc:chgData name="JIMENA SARAHI GAYTAN ESPINOZA" userId="a4bdbe97-0ef3-44e8-9f01-1963a123513c" providerId="ADAL" clId="{4CDD4D89-4CC6-43B9-908E-5EF55ADE577E}" dt="2021-06-09T21:10:10.444" v="1730" actId="113"/>
      <pc:docMkLst>
        <pc:docMk/>
      </pc:docMkLst>
      <pc:sldChg chg="modSp mod">
        <pc:chgData name="JIMENA SARAHI GAYTAN ESPINOZA" userId="a4bdbe97-0ef3-44e8-9f01-1963a123513c" providerId="ADAL" clId="{4CDD4D89-4CC6-43B9-908E-5EF55ADE577E}" dt="2021-06-09T21:10:10.444" v="1730" actId="113"/>
        <pc:sldMkLst>
          <pc:docMk/>
          <pc:sldMk cId="1208035793" sldId="256"/>
        </pc:sldMkLst>
        <pc:spChg chg="mod">
          <ac:chgData name="JIMENA SARAHI GAYTAN ESPINOZA" userId="a4bdbe97-0ef3-44e8-9f01-1963a123513c" providerId="ADAL" clId="{4CDD4D89-4CC6-43B9-908E-5EF55ADE577E}" dt="2021-06-09T17:19:34.896" v="423" actId="1076"/>
          <ac:spMkLst>
            <pc:docMk/>
            <pc:sldMk cId="1208035793" sldId="256"/>
            <ac:spMk id="6" creationId="{0CCDE805-59DF-4CDF-9445-918FEE5D8847}"/>
          </ac:spMkLst>
        </pc:spChg>
        <pc:graphicFrameChg chg="mod modGraphic">
          <ac:chgData name="JIMENA SARAHI GAYTAN ESPINOZA" userId="a4bdbe97-0ef3-44e8-9f01-1963a123513c" providerId="ADAL" clId="{4CDD4D89-4CC6-43B9-908E-5EF55ADE577E}" dt="2021-06-09T21:10:10.444" v="1730" actId="113"/>
          <ac:graphicFrameMkLst>
            <pc:docMk/>
            <pc:sldMk cId="1208035793" sldId="256"/>
            <ac:graphicFrameMk id="7" creationId="{026D8238-EF3F-42B8-86A0-0F9D9E6D5839}"/>
          </ac:graphicFrameMkLst>
        </pc:graphicFrameChg>
      </pc:sldChg>
      <pc:sldChg chg="addSp delSp modSp new mod">
        <pc:chgData name="JIMENA SARAHI GAYTAN ESPINOZA" userId="a4bdbe97-0ef3-44e8-9f01-1963a123513c" providerId="ADAL" clId="{4CDD4D89-4CC6-43B9-908E-5EF55ADE577E}" dt="2021-06-09T21:09:44.363" v="1726" actId="113"/>
        <pc:sldMkLst>
          <pc:docMk/>
          <pc:sldMk cId="684698832" sldId="257"/>
        </pc:sldMkLst>
        <pc:spChg chg="del mod">
          <ac:chgData name="JIMENA SARAHI GAYTAN ESPINOZA" userId="a4bdbe97-0ef3-44e8-9f01-1963a123513c" providerId="ADAL" clId="{4CDD4D89-4CC6-43B9-908E-5EF55ADE577E}" dt="2021-06-09T21:00:56.820" v="1684" actId="478"/>
          <ac:spMkLst>
            <pc:docMk/>
            <pc:sldMk cId="684698832" sldId="257"/>
            <ac:spMk id="5" creationId="{1D2A192B-1E30-0541-B437-54089EEFFE10}"/>
          </ac:spMkLst>
        </pc:spChg>
        <pc:graphicFrameChg chg="add mod modGraphic">
          <ac:chgData name="JIMENA SARAHI GAYTAN ESPINOZA" userId="a4bdbe97-0ef3-44e8-9f01-1963a123513c" providerId="ADAL" clId="{4CDD4D89-4CC6-43B9-908E-5EF55ADE577E}" dt="2021-06-09T21:09:44.363" v="1726" actId="113"/>
          <ac:graphicFrameMkLst>
            <pc:docMk/>
            <pc:sldMk cId="684698832" sldId="257"/>
            <ac:graphicFrameMk id="2" creationId="{FE6BB026-0742-4D5E-A8BB-71494A23B281}"/>
          </ac:graphicFrameMkLst>
        </pc:graphicFrameChg>
      </pc:sldChg>
      <pc:sldChg chg="addSp delSp modSp new del mod">
        <pc:chgData name="JIMENA SARAHI GAYTAN ESPINOZA" userId="a4bdbe97-0ef3-44e8-9f01-1963a123513c" providerId="ADAL" clId="{4CDD4D89-4CC6-43B9-908E-5EF55ADE577E}" dt="2021-06-09T21:03:46.205" v="1689" actId="2696"/>
        <pc:sldMkLst>
          <pc:docMk/>
          <pc:sldMk cId="4089136772" sldId="258"/>
        </pc:sldMkLst>
        <pc:spChg chg="add mod">
          <ac:chgData name="JIMENA SARAHI GAYTAN ESPINOZA" userId="a4bdbe97-0ef3-44e8-9f01-1963a123513c" providerId="ADAL" clId="{4CDD4D89-4CC6-43B9-908E-5EF55ADE577E}" dt="2021-06-09T20:59:31.055" v="1677" actId="14100"/>
          <ac:spMkLst>
            <pc:docMk/>
            <pc:sldMk cId="4089136772" sldId="258"/>
            <ac:spMk id="2" creationId="{42770172-6B0F-419F-B72C-00A25B7AADE1}"/>
          </ac:spMkLst>
        </pc:spChg>
        <pc:spChg chg="add del mod">
          <ac:chgData name="JIMENA SARAHI GAYTAN ESPINOZA" userId="a4bdbe97-0ef3-44e8-9f01-1963a123513c" providerId="ADAL" clId="{4CDD4D89-4CC6-43B9-908E-5EF55ADE577E}" dt="2021-06-09T20:59:09.083" v="1670" actId="478"/>
          <ac:spMkLst>
            <pc:docMk/>
            <pc:sldMk cId="4089136772" sldId="258"/>
            <ac:spMk id="3" creationId="{B02CD1D4-3DF1-4865-BBD3-D233186844A8}"/>
          </ac:spMkLst>
        </pc:spChg>
        <pc:spChg chg="add mod">
          <ac:chgData name="JIMENA SARAHI GAYTAN ESPINOZA" userId="a4bdbe97-0ef3-44e8-9f01-1963a123513c" providerId="ADAL" clId="{4CDD4D89-4CC6-43B9-908E-5EF55ADE577E}" dt="2021-06-09T21:01:06.250" v="1686" actId="1076"/>
          <ac:spMkLst>
            <pc:docMk/>
            <pc:sldMk cId="4089136772" sldId="258"/>
            <ac:spMk id="4" creationId="{948086F8-0BED-4593-9694-A4725ACE3DF0}"/>
          </ac:spMkLst>
        </pc:spChg>
      </pc:sldChg>
    </pc:docChg>
  </pc:docChgLst>
  <pc:docChgLst>
    <pc:chgData name="JIMENA SARAHI GAYTAN ESPINOZA" userId="S::jimenasarahi.gaytan.e0111@alumnocoahuila.gob.mx::a4bdbe97-0ef3-44e8-9f01-1963a123513c" providerId="AD" clId="Web-{34F87C65-B4B7-476F-A63C-7FCF4BA6D947}"/>
    <pc:docChg chg="modSld">
      <pc:chgData name="JIMENA SARAHI GAYTAN ESPINOZA" userId="S::jimenasarahi.gaytan.e0111@alumnocoahuila.gob.mx::a4bdbe97-0ef3-44e8-9f01-1963a123513c" providerId="AD" clId="Web-{34F87C65-B4B7-476F-A63C-7FCF4BA6D947}" dt="2021-06-09T21:22:04.038" v="333"/>
      <pc:docMkLst>
        <pc:docMk/>
      </pc:docMkLst>
      <pc:sldChg chg="modSp">
        <pc:chgData name="JIMENA SARAHI GAYTAN ESPINOZA" userId="S::jimenasarahi.gaytan.e0111@alumnocoahuila.gob.mx::a4bdbe97-0ef3-44e8-9f01-1963a123513c" providerId="AD" clId="Web-{34F87C65-B4B7-476F-A63C-7FCF4BA6D947}" dt="2021-06-09T21:22:04.038" v="333"/>
        <pc:sldMkLst>
          <pc:docMk/>
          <pc:sldMk cId="1208035793" sldId="256"/>
        </pc:sldMkLst>
        <pc:graphicFrameChg chg="mod modGraphic">
          <ac:chgData name="JIMENA SARAHI GAYTAN ESPINOZA" userId="S::jimenasarahi.gaytan.e0111@alumnocoahuila.gob.mx::a4bdbe97-0ef3-44e8-9f01-1963a123513c" providerId="AD" clId="Web-{34F87C65-B4B7-476F-A63C-7FCF4BA6D947}" dt="2021-06-09T21:22:04.038" v="333"/>
          <ac:graphicFrameMkLst>
            <pc:docMk/>
            <pc:sldMk cId="1208035793" sldId="256"/>
            <ac:graphicFrameMk id="7" creationId="{026D8238-EF3F-42B8-86A0-0F9D9E6D5839}"/>
          </ac:graphicFrameMkLst>
        </pc:graphicFrameChg>
      </pc:sldChg>
    </pc:docChg>
  </pc:docChgLst>
  <pc:docChgLst>
    <pc:chgData name="ALONDRA HUERTA PALACIOS" userId="S::alondra.huerta.p0301@alumnocoahuila.gob.mx::2da08f3e-992e-4f06-a7a9-1c2b7dc4a715" providerId="AD" clId="Web-{A11F0D7D-AE4B-4B20-B929-6024EB2368FB}"/>
    <pc:docChg chg="modSld">
      <pc:chgData name="ALONDRA HUERTA PALACIOS" userId="S::alondra.huerta.p0301@alumnocoahuila.gob.mx::2da08f3e-992e-4f06-a7a9-1c2b7dc4a715" providerId="AD" clId="Web-{A11F0D7D-AE4B-4B20-B929-6024EB2368FB}" dt="2021-06-09T17:24:57.343" v="521"/>
      <pc:docMkLst>
        <pc:docMk/>
      </pc:docMkLst>
      <pc:sldChg chg="modSp">
        <pc:chgData name="ALONDRA HUERTA PALACIOS" userId="S::alondra.huerta.p0301@alumnocoahuila.gob.mx::2da08f3e-992e-4f06-a7a9-1c2b7dc4a715" providerId="AD" clId="Web-{A11F0D7D-AE4B-4B20-B929-6024EB2368FB}" dt="2021-06-09T17:24:57.343" v="521"/>
        <pc:sldMkLst>
          <pc:docMk/>
          <pc:sldMk cId="1208035793" sldId="256"/>
        </pc:sldMkLst>
        <pc:graphicFrameChg chg="mod modGraphic">
          <ac:chgData name="ALONDRA HUERTA PALACIOS" userId="S::alondra.huerta.p0301@alumnocoahuila.gob.mx::2da08f3e-992e-4f06-a7a9-1c2b7dc4a715" providerId="AD" clId="Web-{A11F0D7D-AE4B-4B20-B929-6024EB2368FB}" dt="2021-06-09T17:24:57.343" v="521"/>
          <ac:graphicFrameMkLst>
            <pc:docMk/>
            <pc:sldMk cId="1208035793" sldId="256"/>
            <ac:graphicFrameMk id="7" creationId="{026D8238-EF3F-42B8-86A0-0F9D9E6D583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E7FC2F-78B0-4E8C-BE69-8236A588D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B07FE7-3E1A-4E27-8AD6-1627C746A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5BAAB0-AF84-46F2-B2CA-F3E4D96B1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A53-9B00-4434-B089-960392696D00}" type="datetimeFigureOut">
              <a:rPr lang="es-MX" smtClean="0"/>
              <a:t>09/06/2021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AE7B7D-0AE0-4882-82B6-F50714F9B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33AE0B-BD8C-47BB-A6B1-59094A29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FC8-9C71-4AB8-BB6C-6C3621F1746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5874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73B816-D0D7-449E-B267-34F6A42D3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EAB1AA-8662-46A0-8BDF-6A2A29CE1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7EB57C-712C-4C7A-858D-2388DEC27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A53-9B00-4434-B089-960392696D00}" type="datetimeFigureOut">
              <a:rPr lang="es-MX" smtClean="0"/>
              <a:t>09/06/2021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38F1DE-75E0-41AF-8EF9-16F48310F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2D9FFE-8794-4CDC-8729-C1256D06F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FC8-9C71-4AB8-BB6C-6C3621F1746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1771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73FA54D-3F62-4A13-AA11-38F767D951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7C5ED2-4597-4287-8C77-1935E4090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77344E-490C-42AB-8644-6533D5D0F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A53-9B00-4434-B089-960392696D00}" type="datetimeFigureOut">
              <a:rPr lang="es-MX" smtClean="0"/>
              <a:t>09/06/2021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CD63CC-5237-4FCA-94BD-73CDEA7B7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4979EF-B71B-49AF-B0B9-7D6EBAD85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FC8-9C71-4AB8-BB6C-6C3621F1746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848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2D82BC-D5AF-43CB-9C89-629D72107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B0165B-DEAE-4BBD-B0F2-7AC6FF2C5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F4BE41-EBFF-498A-99E1-14AD7D254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A53-9B00-4434-B089-960392696D00}" type="datetimeFigureOut">
              <a:rPr lang="es-MX" smtClean="0"/>
              <a:t>09/06/2021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55438E-70BF-4758-8514-E46AD10C6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205182-97BF-493D-8364-F6AE88829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FC8-9C71-4AB8-BB6C-6C3621F1746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4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3F731-A6A5-45E7-92DC-BC5B4D30F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40DC33-FD65-4304-B256-9FFCB3DBF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F717B8-0852-4687-A85C-888AF649E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A53-9B00-4434-B089-960392696D00}" type="datetimeFigureOut">
              <a:rPr lang="es-MX" smtClean="0"/>
              <a:t>09/06/2021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CD172F-23BA-4B5A-A5B3-B53AAB20E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3C759D-0B2A-43A1-9BDB-CE1F84705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FC8-9C71-4AB8-BB6C-6C3621F1746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320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DECB1-D959-4155-B0A7-BF0255359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92BC83-7117-44C0-8460-0BB0D5999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06A179-8BF8-4109-8911-23700BA54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16DA17-A7D5-47CE-846A-00309B7BD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A53-9B00-4434-B089-960392696D00}" type="datetimeFigureOut">
              <a:rPr lang="es-MX" smtClean="0"/>
              <a:t>09/06/2021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8CD0A4-0F42-47F1-A9FF-54B74D51A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0B31B0-B18A-4B42-BD62-2E27FE71F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FC8-9C71-4AB8-BB6C-6C3621F1746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184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1E8AEC-0121-41E4-866D-CC6347164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6BADAA-4D8D-432D-87F9-4D85BEC36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3ACFCA-8C4B-4506-809D-BEAB80E0F0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FBD5572-1A4E-4D7F-9158-C899332BE8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A12C750-1649-44B8-998A-378113FC03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0E6741E-798C-4AF4-A32F-7C953F42E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A53-9B00-4434-B089-960392696D00}" type="datetimeFigureOut">
              <a:rPr lang="es-MX" smtClean="0"/>
              <a:t>09/06/2021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3B75F13-7E69-4A18-8B08-737D463A0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FD00FAC-3815-4B71-945D-2507544E8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FC8-9C71-4AB8-BB6C-6C3621F1746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946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B81E43-AB46-436D-A4AB-2D7D9164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30510B-70DD-4303-B779-22763DB8E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A53-9B00-4434-B089-960392696D00}" type="datetimeFigureOut">
              <a:rPr lang="es-MX" smtClean="0"/>
              <a:t>09/06/2021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0B79E1-3BCB-4A9B-8B1F-54D1E80F9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AA7F56-A234-43F7-AE2A-3673B6B06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FC8-9C71-4AB8-BB6C-6C3621F1746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334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3C39044-393A-41F4-A43E-2543454F2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A53-9B00-4434-B089-960392696D00}" type="datetimeFigureOut">
              <a:rPr lang="es-MX" smtClean="0"/>
              <a:t>09/06/2021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26D73DF-8A9C-4B65-98EA-F97EF629A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D95EF01-F5E3-4DC6-B1F4-2F9645495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FC8-9C71-4AB8-BB6C-6C3621F1746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53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F723C-F25C-46B7-B5FF-2CDE4E42C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E82F16-A3D5-48B4-9C17-8F9142A4C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00A403-43D6-4BEE-9ED1-F6B5B58C8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B0EEF3-125A-4DB0-8393-4AE255CB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A53-9B00-4434-B089-960392696D00}" type="datetimeFigureOut">
              <a:rPr lang="es-MX" smtClean="0"/>
              <a:t>09/06/2021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542559-0F65-4E3B-A40D-C265E1F45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45929C-1A21-48EF-8124-18127448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FC8-9C71-4AB8-BB6C-6C3621F1746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107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87ACBB-29B8-4E10-9CE7-A37A58CDF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F0C81E-AEFA-49F9-AB06-EF270D612F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F1DFC9-5A30-435E-BDD9-C8264EC11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62B07C-390F-4D05-A2E6-BA6055A8E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EFA53-9B00-4434-B089-960392696D00}" type="datetimeFigureOut">
              <a:rPr lang="es-MX" smtClean="0"/>
              <a:t>09/06/2021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437935-E1B9-499C-8039-E4769DDA9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9267F4-2ED7-4949-9F44-9AEC393D3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AFC8-9C71-4AB8-BB6C-6C3621F1746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016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CAACE01-9EC6-4405-9ABB-1133A4892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5B64DB-FBDA-4E93-A909-4BAC3CE84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E3F07F-E338-4046-B7CE-7781CC0EDB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EFA53-9B00-4434-B089-960392696D00}" type="datetimeFigureOut">
              <a:rPr lang="es-MX" smtClean="0"/>
              <a:t>09/06/2021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273C28-8B19-4C2D-9511-5FFD35F2DB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6AD5C4-F16D-441D-BD2E-476F10D63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CAFC8-9C71-4AB8-BB6C-6C3621F17465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233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997371B-2BC1-451F-95C1-4420909E7A69}"/>
              </a:ext>
            </a:extLst>
          </p:cNvPr>
          <p:cNvSpPr/>
          <p:nvPr/>
        </p:nvSpPr>
        <p:spPr>
          <a:xfrm>
            <a:off x="2893255" y="18846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200">
                <a:latin typeface="Comic Sans MS" panose="030F0702030302020204" pitchFamily="66" charset="0"/>
              </a:rPr>
              <a:t>ESCUELA NORMAL DE EDUCACIÓN PREESCOLAR </a:t>
            </a:r>
          </a:p>
          <a:p>
            <a:pPr algn="ctr"/>
            <a:r>
              <a:rPr lang="es-MX" sz="1200">
                <a:latin typeface="Comic Sans MS" panose="030F0702030302020204" pitchFamily="66" charset="0"/>
              </a:rPr>
              <a:t>CICLO ESCOLAR 2020- 2021</a:t>
            </a:r>
          </a:p>
          <a:p>
            <a:pPr algn="ctr"/>
            <a:r>
              <a:rPr lang="es-MX" sz="1200">
                <a:latin typeface="Comic Sans MS" panose="030F0702030302020204" pitchFamily="66" charset="0"/>
              </a:rPr>
              <a:t>SEGUNDO SEMESTRE </a:t>
            </a:r>
          </a:p>
          <a:p>
            <a:pPr algn="ctr"/>
            <a:r>
              <a:rPr lang="es-MX" sz="1200">
                <a:latin typeface="Comic Sans MS" panose="030F0702030302020204" pitchFamily="66" charset="0"/>
              </a:rPr>
              <a:t>PRÁCTICAS SOCIALES DE LENGUAJE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CCDE805-59DF-4CDF-9445-918FEE5D8847}"/>
              </a:ext>
            </a:extLst>
          </p:cNvPr>
          <p:cNvSpPr txBox="1"/>
          <p:nvPr/>
        </p:nvSpPr>
        <p:spPr>
          <a:xfrm>
            <a:off x="992587" y="1019462"/>
            <a:ext cx="108039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>
                <a:latin typeface="Comic Sans MS" panose="030F0702030302020204" pitchFamily="66" charset="0"/>
              </a:rPr>
              <a:t>ANÁLISIS DE LA VIDEO de la clase del lenguaje</a:t>
            </a: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026D8238-EF3F-42B8-86A0-0F9D9E6D5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543581"/>
              </p:ext>
            </p:extLst>
          </p:nvPr>
        </p:nvGraphicFramePr>
        <p:xfrm>
          <a:off x="240679" y="1296461"/>
          <a:ext cx="11710641" cy="5329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3547">
                  <a:extLst>
                    <a:ext uri="{9D8B030D-6E8A-4147-A177-3AD203B41FA5}">
                      <a16:colId xmlns:a16="http://schemas.microsoft.com/office/drawing/2014/main" val="824887095"/>
                    </a:ext>
                  </a:extLst>
                </a:gridCol>
                <a:gridCol w="3903547">
                  <a:extLst>
                    <a:ext uri="{9D8B030D-6E8A-4147-A177-3AD203B41FA5}">
                      <a16:colId xmlns:a16="http://schemas.microsoft.com/office/drawing/2014/main" val="200125578"/>
                    </a:ext>
                  </a:extLst>
                </a:gridCol>
                <a:gridCol w="3903547">
                  <a:extLst>
                    <a:ext uri="{9D8B030D-6E8A-4147-A177-3AD203B41FA5}">
                      <a16:colId xmlns:a16="http://schemas.microsoft.com/office/drawing/2014/main" val="2693073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¿Qué ocurrió? Descripción de lo observado 	</a:t>
                      </a:r>
                    </a:p>
                    <a:p>
                      <a:endParaRPr lang="es-MX"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Sobre lo observado 	</a:t>
                      </a:r>
                    </a:p>
                    <a:p>
                      <a:endParaRPr lang="es-MX"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Lo interpretable 	</a:t>
                      </a:r>
                    </a:p>
                    <a:p>
                      <a:endParaRPr lang="es-MX"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21645"/>
                  </a:ext>
                </a:extLst>
              </a:tr>
              <a:tr h="2707849">
                <a:tc rowSpan="2">
                  <a:txBody>
                    <a:bodyPr/>
                    <a:lstStyle/>
                    <a:p>
                      <a:r>
                        <a:rPr lang="es-MX" sz="1000">
                          <a:latin typeface="Times New Roman"/>
                          <a:cs typeface="Times New Roman"/>
                        </a:rPr>
                        <a:t>En el video se presenta a la educadora dando la bienvenida a los alumnos para continuar con una canción acerca de la letra “A”</a:t>
                      </a:r>
                    </a:p>
                    <a:p>
                      <a:r>
                        <a:rPr lang="es-MX" sz="1000">
                          <a:latin typeface="Times New Roman"/>
                          <a:cs typeface="Times New Roman"/>
                        </a:rPr>
                        <a:t>Una vez terminada la canción, explica cual es el nombre de la letra, así como que la mostrada es la letra mayúscula y a continuación muestra la “a” minúscula para dar la misma explicación de cual es cual y que se utilizan en diferentes ocasiones.</a:t>
                      </a:r>
                    </a:p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s-MX" sz="1000">
                          <a:latin typeface="Times New Roman"/>
                          <a:cs typeface="Times New Roman"/>
                        </a:rPr>
                        <a:t>Como siguiente actividad la educadora lee un texto que contiene la letra “a” y pide que se observe las veces que aparece en el texto.</a:t>
                      </a:r>
                    </a:p>
                    <a:p>
                      <a:r>
                        <a:rPr lang="es-MX" sz="1000">
                          <a:latin typeface="Times New Roman"/>
                          <a:cs typeface="Times New Roman"/>
                        </a:rPr>
                        <a:t>Una vez leído dos veces, empieza a explicar palabra por palabra las veces que aparece la vocal en cada palabra.</a:t>
                      </a:r>
                    </a:p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s-MX" sz="1000">
                          <a:latin typeface="Times New Roman"/>
                          <a:cs typeface="Times New Roman"/>
                        </a:rPr>
                        <a:t>Finalmente, muestra algunas imágenes de palabras que comienzan con la letra “a”</a:t>
                      </a:r>
                    </a:p>
                    <a:p>
                      <a:r>
                        <a:rPr lang="es-MX" sz="1000">
                          <a:latin typeface="Times New Roman"/>
                          <a:cs typeface="Times New Roman"/>
                        </a:rPr>
                        <a:t>A la par va comentando el porqué se relacionan con esta letra y para hacer la comparación, muestra el dibujo de un elefante, el cual no pega en el pizarrón luego de explicar porque.</a:t>
                      </a:r>
                    </a:p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¿Qué contenidos que se aspira a enseñar a través de esa situación y su relación con el uso social del lenguaje? </a:t>
                      </a:r>
                    </a:p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¿El contenido trabajado es parte del programa oficial del grado observado? </a:t>
                      </a:r>
                    </a:p>
                    <a:p>
                      <a:r>
                        <a:rPr lang="es-MX" sz="1000">
                          <a:latin typeface="Times New Roman"/>
                          <a:cs typeface="Times New Roman"/>
                        </a:rPr>
                        <a:t>Se le enseña a los niños la primera letra de las vocales y está relacionada con el lenguaje </a:t>
                      </a:r>
                      <a:r>
                        <a:rPr lang="es-US" sz="1000">
                          <a:latin typeface="Times New Roman"/>
                          <a:cs typeface="Times New Roman"/>
                        </a:rPr>
                        <a:t>por qué ayuda a introducir y ampliar nuevas palabras que inicien con esa vocal a su lenguaje.</a:t>
                      </a:r>
                    </a:p>
                    <a:p>
                      <a:r>
                        <a:rPr lang="es-US" sz="1000">
                          <a:latin typeface="Times New Roman"/>
                          <a:cs typeface="Times New Roman"/>
                        </a:rPr>
                        <a:t>Además de que ayuda a que los niños lo identifiquen con un recurso narrativo sencillo que incluye palabras que inicien con la vocal A.</a:t>
                      </a:r>
                    </a:p>
                    <a:p>
                      <a:r>
                        <a:rPr lang="es-US" sz="1000">
                          <a:latin typeface="Times New Roman"/>
                          <a:cs typeface="Times New Roman"/>
                        </a:rPr>
                        <a:t>El contenido trabajado por la educadora (las vocales) se podría incluir en alguno de los organizadores curriculares o temas del nivel pero no sé menciona o específica explícitamente en el programa.</a:t>
                      </a:r>
                    </a:p>
                    <a:p>
                      <a:r>
                        <a:rPr lang="es-MX" sz="1000" b="0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	</a:t>
                      </a:r>
                    </a:p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¿Es posible decir que se preserva algo del sentido de la práctica de lenguaje que propone? </a:t>
                      </a:r>
                    </a:p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¿Qué orientaciones toma en cuenta y cuáles no? 	</a:t>
                      </a:r>
                    </a:p>
                    <a:p>
                      <a:r>
                        <a:rPr lang="es-MX" sz="1000">
                          <a:latin typeface="Times New Roman"/>
                          <a:cs typeface="Times New Roman"/>
                        </a:rPr>
                        <a:t>La sola manera en cómo expone la clase, la adecuación de las palabras para mejor comprensión de los alumnos, explicar amplia y claramente el cómo es la "A" mayúscula y minúscula, y que se usan en diversas ocasiones cada una.</a:t>
                      </a:r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577484"/>
                  </a:ext>
                </a:extLst>
              </a:tr>
              <a:tr h="2225040">
                <a:tc vMerge="1">
                  <a:txBody>
                    <a:bodyPr/>
                    <a:lstStyle/>
                    <a:p>
                      <a:endParaRPr lang="es-MX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¿Qué tan congruente resulta la actividad observada con las orientaciones didácticas que propone el programa? </a:t>
                      </a:r>
                    </a:p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¿Qué estrategias usó? </a:t>
                      </a:r>
                      <a:r>
                        <a:rPr lang="es-MX" sz="1000" b="0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	</a:t>
                      </a:r>
                    </a:p>
                    <a:p>
                      <a:r>
                        <a:rPr lang="es-MX" sz="1000">
                          <a:latin typeface="Times New Roman"/>
                          <a:cs typeface="Times New Roman"/>
                        </a:rPr>
                        <a:t>Va totalmente acorde al tema, ya que se busca que el niño relacione las imágenes que inician con la letra que se enseña, en este caso la letra “A” </a:t>
                      </a:r>
                    </a:p>
                    <a:p>
                      <a:r>
                        <a:rPr lang="es-MX" sz="1000">
                          <a:latin typeface="Times New Roman"/>
                          <a:cs typeface="Times New Roman"/>
                        </a:rPr>
                        <a:t>Incluso presenta el ejemplo del elefante, donde menciona por qué o va acorde al tema.</a:t>
                      </a:r>
                    </a:p>
                    <a:p>
                      <a:r>
                        <a:rPr lang="es-MX" sz="1000">
                          <a:latin typeface="Times New Roman"/>
                          <a:cs typeface="Times New Roman"/>
                        </a:rPr>
                        <a:t>Este tipo de actividades es necesario, ya que proporciona representaciones de lo que está enseñando, </a:t>
                      </a:r>
                      <a:endParaRPr lang="es-US" sz="1000">
                        <a:latin typeface="Times New Roman"/>
                        <a:cs typeface="Times New Roman"/>
                      </a:endParaRPr>
                    </a:p>
                    <a:p>
                      <a:r>
                        <a:rPr lang="es-US" sz="1000">
                          <a:latin typeface="Times New Roman"/>
                          <a:cs typeface="Times New Roman"/>
                        </a:rPr>
                        <a:t>Utilizo recursos didácticos como: Una canción acordé al tema, ilustraciones, pequeña narrativa sobre palabras que inicien con la vocal A y legras de fomi de la vocal A en mayúscula y minúscula.</a:t>
                      </a:r>
                      <a:endParaRPr lang="es-MX" sz="1000">
                        <a:latin typeface="Times New Roman"/>
                        <a:cs typeface="Times New Roman"/>
                      </a:endParaRPr>
                    </a:p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¿A qué se deberá la cercanía o distancia entre la actividad observada y la propuesta didáctica oficial? </a:t>
                      </a:r>
                    </a:p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¿Cómo se articulan los propósitos comunicativos de la práctica y los propósitos didácticos? 	</a:t>
                      </a:r>
                    </a:p>
                    <a:p>
                      <a:r>
                        <a:rPr lang="es-MX" sz="1000">
                          <a:latin typeface="Times New Roman"/>
                          <a:cs typeface="Times New Roman"/>
                        </a:rPr>
                        <a:t>En primera, el trabajo es en línea, por lo que no se sabe exactamente si a pesar de la manera de explicar las cosas es realmente comprendida por los alumnos, sin importar que lo repita.</a:t>
                      </a:r>
                    </a:p>
                    <a:p>
                      <a:pPr lvl="0">
                        <a:buNone/>
                      </a:pPr>
                      <a:r>
                        <a:rPr lang="es-MX" sz="1000">
                          <a:latin typeface="Times New Roman"/>
                          <a:cs typeface="Times New Roman"/>
                        </a:rPr>
                        <a:t>A pesar de esto trata un lenguaje bastante claro y explica de manera muy simple y directa lo que se quiere dar a entender.</a:t>
                      </a:r>
                    </a:p>
                    <a:p>
                      <a:pPr lvl="0">
                        <a:buNone/>
                      </a:pPr>
                      <a:r>
                        <a:rPr lang="es-MX" sz="1000">
                          <a:latin typeface="Times New Roman"/>
                          <a:cs typeface="Times New Roman"/>
                        </a:rPr>
                        <a:t>Esto hace que si bien no todos, la mayoría logre comprender y aplicar lo aprendido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364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803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7">
            <a:extLst>
              <a:ext uri="{FF2B5EF4-FFF2-40B4-BE49-F238E27FC236}">
                <a16:creationId xmlns:a16="http://schemas.microsoft.com/office/drawing/2014/main" id="{FE6BB026-0742-4D5E-A8BB-71494A23B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787619"/>
              </p:ext>
            </p:extLst>
          </p:nvPr>
        </p:nvGraphicFramePr>
        <p:xfrm>
          <a:off x="240679" y="533400"/>
          <a:ext cx="11710641" cy="533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3547">
                  <a:extLst>
                    <a:ext uri="{9D8B030D-6E8A-4147-A177-3AD203B41FA5}">
                      <a16:colId xmlns:a16="http://schemas.microsoft.com/office/drawing/2014/main" val="824887095"/>
                    </a:ext>
                  </a:extLst>
                </a:gridCol>
                <a:gridCol w="3903547">
                  <a:extLst>
                    <a:ext uri="{9D8B030D-6E8A-4147-A177-3AD203B41FA5}">
                      <a16:colId xmlns:a16="http://schemas.microsoft.com/office/drawing/2014/main" val="200125578"/>
                    </a:ext>
                  </a:extLst>
                </a:gridCol>
                <a:gridCol w="3903547">
                  <a:extLst>
                    <a:ext uri="{9D8B030D-6E8A-4147-A177-3AD203B41FA5}">
                      <a16:colId xmlns:a16="http://schemas.microsoft.com/office/drawing/2014/main" val="2693073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¿Qué ocurrió? Descripción de lo observado 	</a:t>
                      </a:r>
                    </a:p>
                    <a:p>
                      <a:endParaRPr lang="es-MX"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Sobre lo observado 	</a:t>
                      </a:r>
                    </a:p>
                    <a:p>
                      <a:endParaRPr lang="es-MX"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 interpretable 	</a:t>
                      </a:r>
                    </a:p>
                    <a:p>
                      <a:endParaRPr lang="es-MX"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21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¿Qué tanto problematiza los saberes que poseen los niños? </a:t>
                      </a:r>
                    </a:p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¿Cómo ayudan estas actividades problematizadoras a que los niños desarrollen su conocimiento lingüístico y pragmático? </a:t>
                      </a:r>
                      <a:r>
                        <a:rPr lang="es-MX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r>
                        <a:rPr lang="es-US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 cuanto a lo lingüístico les ayuda a introducir a su vocabulario la vocal A.</a:t>
                      </a:r>
                    </a:p>
                    <a:p>
                      <a:r>
                        <a:rPr lang="es-US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 lo pragmático les menciona palabras comunes , relacionadas con su entorno social tales como abuela. Abuelo, pan ,agua, araña etc.</a:t>
                      </a:r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179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¿Qué recursos y materiales se usaron? </a:t>
                      </a:r>
                    </a:p>
                    <a:p>
                      <a:r>
                        <a:rPr lang="es-US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Canción de la vocal A.</a:t>
                      </a:r>
                    </a:p>
                    <a:p>
                      <a:r>
                        <a:rPr lang="es-US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Vocal A de fomi en mayúscula y minúscula.</a:t>
                      </a:r>
                    </a:p>
                    <a:p>
                      <a:r>
                        <a:rPr lang="es-US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Narrativa con palabras que iniciaban con la letra A.</a:t>
                      </a:r>
                    </a:p>
                    <a:p>
                      <a:r>
                        <a:rPr lang="es-US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Ilustraciones.</a:t>
                      </a:r>
                    </a:p>
                    <a:p>
                      <a:r>
                        <a:rPr lang="es-US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Fondo atractivo.</a:t>
                      </a:r>
                    </a:p>
                    <a:p>
                      <a:r>
                        <a:rPr lang="es-US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Imágenes y letreros digitales de las palabras que mencionaba.</a:t>
                      </a:r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s-MX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</a:t>
                      </a:r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¿Hay congruencia entre los materiales, la forma de usarlos y los propósitos del contenido? </a:t>
                      </a:r>
                    </a:p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¿Es variado? ¿Se parece a lo que se usa fuera de la escuela? </a:t>
                      </a:r>
                    </a:p>
                    <a:p>
                      <a:r>
                        <a:rPr lang="es-US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 es variado ya que no solo utiliza herramientas didácticas físicas si no también tecnológicas.</a:t>
                      </a:r>
                    </a:p>
                    <a:p>
                      <a:r>
                        <a:rPr lang="es-US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 muy parecido a como se aplicaría en el jardín de niños, aunque puede que presencialmente hubiera sido más dinámico.</a:t>
                      </a:r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537339"/>
                  </a:ext>
                </a:extLst>
              </a:tr>
              <a:tr h="672550">
                <a:tc>
                  <a:txBody>
                    <a:bodyPr/>
                    <a:lstStyle/>
                    <a:p>
                      <a:endParaRPr lang="es-MX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¿Qué hacen los niños para resolver la actividad?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Escuchar activamente la clase, analizar las palabras , utilizar la lógica para saber si esa palabra inicia con la A o cuántas A tiene dependiendo de la actividad.</a:t>
                      </a:r>
                      <a:r>
                        <a:rPr lang="es-MX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¿En qué medida lo que hacen los está ayudando a avanzar como usuarios del lenguaje? </a:t>
                      </a:r>
                      <a:r>
                        <a:rPr lang="es-MX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 la medida en que los ayuda a conocer la vocal A , que hay mayúscula y minúscula, identificarla en palabras comunes,  conocer su sonido y forma de manera divertida.</a:t>
                      </a:r>
                      <a:endParaRPr lang="es-MX" sz="1000" b="0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231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MX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¿Cómo interviene el docente? </a:t>
                      </a:r>
                      <a:r>
                        <a:rPr lang="es-MX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S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 docente proporciona todas las herramientas para la realización de las actividades, guía a los alumnos en todo momento. Utiliza material y herramientas didácticas para hacer atractivas las actividades. Hace cuestionamientos usando ilustraciones e incita a los niños a usar la lógica por medio de cuestionamientos.</a:t>
                      </a:r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¿Qué piensan o qué están aprendiendo acerca del contenido los niños? </a:t>
                      </a:r>
                    </a:p>
                    <a:p>
                      <a:r>
                        <a:rPr lang="es-MX" sz="10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¿En qué medida tiende puentes entre lo que saben y los nuevos conocimientos sobre la escritura </a:t>
                      </a:r>
                      <a:r>
                        <a:rPr lang="es-MX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r>
                        <a:rPr lang="es-US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 sonido, la forma , tipos ( mayúscula y minúscula), identificación en palabras comunes.</a:t>
                      </a:r>
                      <a:endParaRPr lang="es-MX" sz="1000" b="0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s-US" sz="1000" b="0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 la forma en que retoma palabras comunes del entorno del niño y las utiliza para construir un nuevo conocimiento.</a:t>
                      </a:r>
                      <a:endParaRPr lang="es-MX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297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698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9EB06C732A1254FBD9E9C36A2D47C83" ma:contentTypeVersion="6" ma:contentTypeDescription="Crear nuevo documento." ma:contentTypeScope="" ma:versionID="f9622cec096a1021ac262b5c503e4c93">
  <xsd:schema xmlns:xsd="http://www.w3.org/2001/XMLSchema" xmlns:xs="http://www.w3.org/2001/XMLSchema" xmlns:p="http://schemas.microsoft.com/office/2006/metadata/properties" xmlns:ns2="f684aa24-53af-4e47-9347-151da3f72a75" targetNamespace="http://schemas.microsoft.com/office/2006/metadata/properties" ma:root="true" ma:fieldsID="b936bdae7a82fda9fda93e23a84db000" ns2:_="">
    <xsd:import namespace="f684aa24-53af-4e47-9347-151da3f72a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4aa24-53af-4e47-9347-151da3f72a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29B4DE-D89C-414E-A5CC-B6884910F9CF}">
  <ds:schemaRefs>
    <ds:schemaRef ds:uri="f684aa24-53af-4e47-9347-151da3f72a7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EE2D6EB-337D-4019-8AD7-9E63BD5E0690}">
  <ds:schemaRefs>
    <ds:schemaRef ds:uri="http://schemas.microsoft.com/office/2006/metadata/properties"/>
    <ds:schemaRef ds:uri="http://schemas.microsoft.com/office/infopath/2007/PartnerControl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8384A26E-C027-446D-B768-0E3C67BAC6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Elena Villarreal Márquez</dc:creator>
  <cp:revision>1</cp:revision>
  <dcterms:created xsi:type="dcterms:W3CDTF">2021-06-07T14:12:57Z</dcterms:created>
  <dcterms:modified xsi:type="dcterms:W3CDTF">2021-06-09T21:22:38Z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0x01010079EB06C732A1254FBD9E9C36A2D47C83</vt:lpwstr>
  </property>
</Properties>
</file>