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4" r:id="rId3"/>
    <p:sldId id="267" r:id="rId4"/>
    <p:sldId id="272" r:id="rId5"/>
    <p:sldId id="265" r:id="rId6"/>
    <p:sldId id="271" r:id="rId7"/>
    <p:sldId id="273" r:id="rId8"/>
    <p:sldId id="258" r:id="rId9"/>
    <p:sldId id="263" r:id="rId10"/>
    <p:sldId id="274" r:id="rId11"/>
  </p:sldIdLst>
  <p:sldSz cx="12192000" cy="6858000"/>
  <p:notesSz cx="6858000" cy="9144000"/>
  <p:embeddedFontLst>
    <p:embeddedFont>
      <p:font typeface="Bahnschrift Light Condensed" panose="020B0502040204020203" pitchFamily="34" charset="0"/>
      <p:regular r:id="rId12"/>
    </p:embeddedFon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
      <p:font typeface="Calibri Light" panose="020F0302020204030204" pitchFamily="34" charset="0"/>
      <p:regular r:id="rId21"/>
      <p:italic r:id="rId22"/>
    </p:embeddedFont>
  </p:embeddedFontLst>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3DC"/>
    <a:srgbClr val="F8B2AE"/>
    <a:srgbClr val="AEDEDA"/>
    <a:srgbClr val="F69890"/>
    <a:srgbClr val="96C8C4"/>
    <a:srgbClr val="F37167"/>
    <a:srgbClr val="F9B3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71" d="100"/>
          <a:sy n="71" d="100"/>
        </p:scale>
        <p:origin x="720"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E7F8D-3794-46B2-92CD-6E59BD83D5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AC8134B9-5D68-4AD7-BF34-9C9C7D4513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id="{CCC98268-BAA0-4517-85E4-48B1D23A2551}"/>
              </a:ext>
            </a:extLst>
          </p:cNvPr>
          <p:cNvSpPr>
            <a:spLocks noGrp="1"/>
          </p:cNvSpPr>
          <p:nvPr>
            <p:ph type="dt" sz="half" idx="10"/>
          </p:nvPr>
        </p:nvSpPr>
        <p:spPr/>
        <p:txBody>
          <a:bodyPr/>
          <a:lstStyle/>
          <a:p>
            <a:fld id="{36DD4ACE-733D-41B3-B081-B39C20AF3721}" type="datetimeFigureOut">
              <a:rPr lang="th-TH" smtClean="0"/>
              <a:t>13/06/64</a:t>
            </a:fld>
            <a:endParaRPr lang="th-TH"/>
          </a:p>
        </p:txBody>
      </p:sp>
      <p:sp>
        <p:nvSpPr>
          <p:cNvPr id="5" name="Footer Placeholder 4">
            <a:extLst>
              <a:ext uri="{FF2B5EF4-FFF2-40B4-BE49-F238E27FC236}">
                <a16:creationId xmlns:a16="http://schemas.microsoft.com/office/drawing/2014/main" id="{CD862970-E6B4-4771-8B8F-6B0CB787CC27}"/>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E76C1DD3-14CF-4D05-81DE-5ED29F7871DE}"/>
              </a:ext>
            </a:extLst>
          </p:cNvPr>
          <p:cNvSpPr>
            <a:spLocks noGrp="1"/>
          </p:cNvSpPr>
          <p:nvPr>
            <p:ph type="sldNum" sz="quarter" idx="12"/>
          </p:nvPr>
        </p:nvSpPr>
        <p:spPr/>
        <p:txBody>
          <a:bodyPr/>
          <a:lstStyle/>
          <a:p>
            <a:fld id="{C0DB5010-18E8-4E98-B1D3-CDB68338CC81}" type="slidenum">
              <a:rPr lang="th-TH" smtClean="0"/>
              <a:t>‹Nº›</a:t>
            </a:fld>
            <a:endParaRPr lang="th-TH"/>
          </a:p>
        </p:txBody>
      </p:sp>
    </p:spTree>
    <p:extLst>
      <p:ext uri="{BB962C8B-B14F-4D97-AF65-F5344CB8AC3E}">
        <p14:creationId xmlns:p14="http://schemas.microsoft.com/office/powerpoint/2010/main" val="1394855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FD4AC-458D-446B-8D87-18876B096227}"/>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FDCC7C03-EE0E-474E-94CE-7B926AFDF5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89571D01-CC35-4650-9418-76DA8F136D0E}"/>
              </a:ext>
            </a:extLst>
          </p:cNvPr>
          <p:cNvSpPr>
            <a:spLocks noGrp="1"/>
          </p:cNvSpPr>
          <p:nvPr>
            <p:ph type="dt" sz="half" idx="10"/>
          </p:nvPr>
        </p:nvSpPr>
        <p:spPr/>
        <p:txBody>
          <a:bodyPr/>
          <a:lstStyle/>
          <a:p>
            <a:fld id="{36DD4ACE-733D-41B3-B081-B39C20AF3721}" type="datetimeFigureOut">
              <a:rPr lang="th-TH" smtClean="0"/>
              <a:t>13/06/64</a:t>
            </a:fld>
            <a:endParaRPr lang="th-TH"/>
          </a:p>
        </p:txBody>
      </p:sp>
      <p:sp>
        <p:nvSpPr>
          <p:cNvPr id="5" name="Footer Placeholder 4">
            <a:extLst>
              <a:ext uri="{FF2B5EF4-FFF2-40B4-BE49-F238E27FC236}">
                <a16:creationId xmlns:a16="http://schemas.microsoft.com/office/drawing/2014/main" id="{3A78A6A3-488A-48E4-96E5-595B4D7A1283}"/>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49644973-13CB-4C78-97AF-3BD5138F61EB}"/>
              </a:ext>
            </a:extLst>
          </p:cNvPr>
          <p:cNvSpPr>
            <a:spLocks noGrp="1"/>
          </p:cNvSpPr>
          <p:nvPr>
            <p:ph type="sldNum" sz="quarter" idx="12"/>
          </p:nvPr>
        </p:nvSpPr>
        <p:spPr/>
        <p:txBody>
          <a:bodyPr/>
          <a:lstStyle/>
          <a:p>
            <a:fld id="{C0DB5010-18E8-4E98-B1D3-CDB68338CC81}" type="slidenum">
              <a:rPr lang="th-TH" smtClean="0"/>
              <a:t>‹Nº›</a:t>
            </a:fld>
            <a:endParaRPr lang="th-TH"/>
          </a:p>
        </p:txBody>
      </p:sp>
    </p:spTree>
    <p:extLst>
      <p:ext uri="{BB962C8B-B14F-4D97-AF65-F5344CB8AC3E}">
        <p14:creationId xmlns:p14="http://schemas.microsoft.com/office/powerpoint/2010/main" val="135697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D86C9F-2966-4C7B-8E19-5DDBF52D68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4C36A932-8813-43E6-9577-7FEDC281D0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F6868592-B0CD-4AD9-B1DB-11B7E57CEA07}"/>
              </a:ext>
            </a:extLst>
          </p:cNvPr>
          <p:cNvSpPr>
            <a:spLocks noGrp="1"/>
          </p:cNvSpPr>
          <p:nvPr>
            <p:ph type="dt" sz="half" idx="10"/>
          </p:nvPr>
        </p:nvSpPr>
        <p:spPr/>
        <p:txBody>
          <a:bodyPr/>
          <a:lstStyle/>
          <a:p>
            <a:fld id="{36DD4ACE-733D-41B3-B081-B39C20AF3721}" type="datetimeFigureOut">
              <a:rPr lang="th-TH" smtClean="0"/>
              <a:t>13/06/64</a:t>
            </a:fld>
            <a:endParaRPr lang="th-TH"/>
          </a:p>
        </p:txBody>
      </p:sp>
      <p:sp>
        <p:nvSpPr>
          <p:cNvPr id="5" name="Footer Placeholder 4">
            <a:extLst>
              <a:ext uri="{FF2B5EF4-FFF2-40B4-BE49-F238E27FC236}">
                <a16:creationId xmlns:a16="http://schemas.microsoft.com/office/drawing/2014/main" id="{EDBB65F8-45D8-4C90-BDF0-2CAF71748AC7}"/>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42FEC769-CA1F-4C00-8DAD-AC765FC6145E}"/>
              </a:ext>
            </a:extLst>
          </p:cNvPr>
          <p:cNvSpPr>
            <a:spLocks noGrp="1"/>
          </p:cNvSpPr>
          <p:nvPr>
            <p:ph type="sldNum" sz="quarter" idx="12"/>
          </p:nvPr>
        </p:nvSpPr>
        <p:spPr/>
        <p:txBody>
          <a:bodyPr/>
          <a:lstStyle/>
          <a:p>
            <a:fld id="{C0DB5010-18E8-4E98-B1D3-CDB68338CC81}" type="slidenum">
              <a:rPr lang="th-TH" smtClean="0"/>
              <a:t>‹Nº›</a:t>
            </a:fld>
            <a:endParaRPr lang="th-TH"/>
          </a:p>
        </p:txBody>
      </p:sp>
    </p:spTree>
    <p:extLst>
      <p:ext uri="{BB962C8B-B14F-4D97-AF65-F5344CB8AC3E}">
        <p14:creationId xmlns:p14="http://schemas.microsoft.com/office/powerpoint/2010/main" val="3068506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0A73-E9E4-4A52-8CDF-EEA87232FDD3}"/>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42F12C14-9511-4F44-86D2-2F3C61AF2A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A2A1C29E-E1BC-4C87-BAB1-6379C8163533}"/>
              </a:ext>
            </a:extLst>
          </p:cNvPr>
          <p:cNvSpPr>
            <a:spLocks noGrp="1"/>
          </p:cNvSpPr>
          <p:nvPr>
            <p:ph type="dt" sz="half" idx="10"/>
          </p:nvPr>
        </p:nvSpPr>
        <p:spPr/>
        <p:txBody>
          <a:bodyPr/>
          <a:lstStyle/>
          <a:p>
            <a:fld id="{36DD4ACE-733D-41B3-B081-B39C20AF3721}" type="datetimeFigureOut">
              <a:rPr lang="th-TH" smtClean="0"/>
              <a:t>13/06/64</a:t>
            </a:fld>
            <a:endParaRPr lang="th-TH"/>
          </a:p>
        </p:txBody>
      </p:sp>
      <p:sp>
        <p:nvSpPr>
          <p:cNvPr id="5" name="Footer Placeholder 4">
            <a:extLst>
              <a:ext uri="{FF2B5EF4-FFF2-40B4-BE49-F238E27FC236}">
                <a16:creationId xmlns:a16="http://schemas.microsoft.com/office/drawing/2014/main" id="{2099511D-5447-4948-A513-146D3AC87CD9}"/>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9439EEA4-B461-47EA-B51D-00F0C8FF2E7B}"/>
              </a:ext>
            </a:extLst>
          </p:cNvPr>
          <p:cNvSpPr>
            <a:spLocks noGrp="1"/>
          </p:cNvSpPr>
          <p:nvPr>
            <p:ph type="sldNum" sz="quarter" idx="12"/>
          </p:nvPr>
        </p:nvSpPr>
        <p:spPr/>
        <p:txBody>
          <a:bodyPr/>
          <a:lstStyle/>
          <a:p>
            <a:fld id="{C0DB5010-18E8-4E98-B1D3-CDB68338CC81}" type="slidenum">
              <a:rPr lang="th-TH" smtClean="0"/>
              <a:t>‹Nº›</a:t>
            </a:fld>
            <a:endParaRPr lang="th-TH"/>
          </a:p>
        </p:txBody>
      </p:sp>
    </p:spTree>
    <p:extLst>
      <p:ext uri="{BB962C8B-B14F-4D97-AF65-F5344CB8AC3E}">
        <p14:creationId xmlns:p14="http://schemas.microsoft.com/office/powerpoint/2010/main" val="2450281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B6A5F-046E-48FC-B159-D3DB7E6449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50E70DB9-D516-4031-B381-EBDDA200B9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2D1881-36E9-4C2F-A13E-0BE764B5DDC4}"/>
              </a:ext>
            </a:extLst>
          </p:cNvPr>
          <p:cNvSpPr>
            <a:spLocks noGrp="1"/>
          </p:cNvSpPr>
          <p:nvPr>
            <p:ph type="dt" sz="half" idx="10"/>
          </p:nvPr>
        </p:nvSpPr>
        <p:spPr/>
        <p:txBody>
          <a:bodyPr/>
          <a:lstStyle/>
          <a:p>
            <a:fld id="{36DD4ACE-733D-41B3-B081-B39C20AF3721}" type="datetimeFigureOut">
              <a:rPr lang="th-TH" smtClean="0"/>
              <a:t>13/06/64</a:t>
            </a:fld>
            <a:endParaRPr lang="th-TH"/>
          </a:p>
        </p:txBody>
      </p:sp>
      <p:sp>
        <p:nvSpPr>
          <p:cNvPr id="5" name="Footer Placeholder 4">
            <a:extLst>
              <a:ext uri="{FF2B5EF4-FFF2-40B4-BE49-F238E27FC236}">
                <a16:creationId xmlns:a16="http://schemas.microsoft.com/office/drawing/2014/main" id="{CDC2B590-0FDF-415B-8673-F90CA2F461C7}"/>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D27B589F-27AA-4C76-B4D6-5BB82B6BA941}"/>
              </a:ext>
            </a:extLst>
          </p:cNvPr>
          <p:cNvSpPr>
            <a:spLocks noGrp="1"/>
          </p:cNvSpPr>
          <p:nvPr>
            <p:ph type="sldNum" sz="quarter" idx="12"/>
          </p:nvPr>
        </p:nvSpPr>
        <p:spPr/>
        <p:txBody>
          <a:bodyPr/>
          <a:lstStyle/>
          <a:p>
            <a:fld id="{C0DB5010-18E8-4E98-B1D3-CDB68338CC81}" type="slidenum">
              <a:rPr lang="th-TH" smtClean="0"/>
              <a:t>‹Nº›</a:t>
            </a:fld>
            <a:endParaRPr lang="th-TH"/>
          </a:p>
        </p:txBody>
      </p:sp>
    </p:spTree>
    <p:extLst>
      <p:ext uri="{BB962C8B-B14F-4D97-AF65-F5344CB8AC3E}">
        <p14:creationId xmlns:p14="http://schemas.microsoft.com/office/powerpoint/2010/main" val="194328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71F4-7A88-4CF8-9FA0-6E26BE8B39B9}"/>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DA120025-CC5B-435C-8FF9-10CF7FFA0A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60D02851-760C-43E6-BE5B-A048527026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2CFA0F3A-E93D-4421-825D-41F15D98CDE7}"/>
              </a:ext>
            </a:extLst>
          </p:cNvPr>
          <p:cNvSpPr>
            <a:spLocks noGrp="1"/>
          </p:cNvSpPr>
          <p:nvPr>
            <p:ph type="dt" sz="half" idx="10"/>
          </p:nvPr>
        </p:nvSpPr>
        <p:spPr/>
        <p:txBody>
          <a:bodyPr/>
          <a:lstStyle/>
          <a:p>
            <a:fld id="{36DD4ACE-733D-41B3-B081-B39C20AF3721}" type="datetimeFigureOut">
              <a:rPr lang="th-TH" smtClean="0"/>
              <a:t>13/06/64</a:t>
            </a:fld>
            <a:endParaRPr lang="th-TH"/>
          </a:p>
        </p:txBody>
      </p:sp>
      <p:sp>
        <p:nvSpPr>
          <p:cNvPr id="6" name="Footer Placeholder 5">
            <a:extLst>
              <a:ext uri="{FF2B5EF4-FFF2-40B4-BE49-F238E27FC236}">
                <a16:creationId xmlns:a16="http://schemas.microsoft.com/office/drawing/2014/main" id="{1BB3F2EB-47F9-4AB2-A9C1-E33A1FD61B60}"/>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943EDEE8-3679-4BA0-867C-475AC1B873E7}"/>
              </a:ext>
            </a:extLst>
          </p:cNvPr>
          <p:cNvSpPr>
            <a:spLocks noGrp="1"/>
          </p:cNvSpPr>
          <p:nvPr>
            <p:ph type="sldNum" sz="quarter" idx="12"/>
          </p:nvPr>
        </p:nvSpPr>
        <p:spPr/>
        <p:txBody>
          <a:bodyPr/>
          <a:lstStyle/>
          <a:p>
            <a:fld id="{C0DB5010-18E8-4E98-B1D3-CDB68338CC81}" type="slidenum">
              <a:rPr lang="th-TH" smtClean="0"/>
              <a:t>‹Nº›</a:t>
            </a:fld>
            <a:endParaRPr lang="th-TH"/>
          </a:p>
        </p:txBody>
      </p:sp>
    </p:spTree>
    <p:extLst>
      <p:ext uri="{BB962C8B-B14F-4D97-AF65-F5344CB8AC3E}">
        <p14:creationId xmlns:p14="http://schemas.microsoft.com/office/powerpoint/2010/main" val="48716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DC2D-F57B-4569-B2E9-C1182F6F1296}"/>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2ED0F4C0-8577-4AC5-A6AC-0BC0289E45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7B9F3C-1747-4560-8A3F-1E0830B228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8A6E9160-BA3A-4757-989A-8009407B2E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086377-B916-49AE-A945-AE236B735E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51AE736C-6A84-43B7-A938-8E181E2AF46A}"/>
              </a:ext>
            </a:extLst>
          </p:cNvPr>
          <p:cNvSpPr>
            <a:spLocks noGrp="1"/>
          </p:cNvSpPr>
          <p:nvPr>
            <p:ph type="dt" sz="half" idx="10"/>
          </p:nvPr>
        </p:nvSpPr>
        <p:spPr/>
        <p:txBody>
          <a:bodyPr/>
          <a:lstStyle/>
          <a:p>
            <a:fld id="{36DD4ACE-733D-41B3-B081-B39C20AF3721}" type="datetimeFigureOut">
              <a:rPr lang="th-TH" smtClean="0"/>
              <a:t>13/06/64</a:t>
            </a:fld>
            <a:endParaRPr lang="th-TH"/>
          </a:p>
        </p:txBody>
      </p:sp>
      <p:sp>
        <p:nvSpPr>
          <p:cNvPr id="8" name="Footer Placeholder 7">
            <a:extLst>
              <a:ext uri="{FF2B5EF4-FFF2-40B4-BE49-F238E27FC236}">
                <a16:creationId xmlns:a16="http://schemas.microsoft.com/office/drawing/2014/main" id="{4ED343CE-A89E-481D-A7AA-E6D204508397}"/>
              </a:ext>
            </a:extLst>
          </p:cNvPr>
          <p:cNvSpPr>
            <a:spLocks noGrp="1"/>
          </p:cNvSpPr>
          <p:nvPr>
            <p:ph type="ftr" sz="quarter" idx="11"/>
          </p:nvPr>
        </p:nvSpPr>
        <p:spPr/>
        <p:txBody>
          <a:bodyPr/>
          <a:lstStyle/>
          <a:p>
            <a:endParaRPr lang="th-TH"/>
          </a:p>
        </p:txBody>
      </p:sp>
      <p:sp>
        <p:nvSpPr>
          <p:cNvPr id="9" name="Slide Number Placeholder 8">
            <a:extLst>
              <a:ext uri="{FF2B5EF4-FFF2-40B4-BE49-F238E27FC236}">
                <a16:creationId xmlns:a16="http://schemas.microsoft.com/office/drawing/2014/main" id="{FA00929C-7C78-4EBA-B764-4363F0EF9FC9}"/>
              </a:ext>
            </a:extLst>
          </p:cNvPr>
          <p:cNvSpPr>
            <a:spLocks noGrp="1"/>
          </p:cNvSpPr>
          <p:nvPr>
            <p:ph type="sldNum" sz="quarter" idx="12"/>
          </p:nvPr>
        </p:nvSpPr>
        <p:spPr/>
        <p:txBody>
          <a:bodyPr/>
          <a:lstStyle/>
          <a:p>
            <a:fld id="{C0DB5010-18E8-4E98-B1D3-CDB68338CC81}" type="slidenum">
              <a:rPr lang="th-TH" smtClean="0"/>
              <a:t>‹Nº›</a:t>
            </a:fld>
            <a:endParaRPr lang="th-TH"/>
          </a:p>
        </p:txBody>
      </p:sp>
    </p:spTree>
    <p:extLst>
      <p:ext uri="{BB962C8B-B14F-4D97-AF65-F5344CB8AC3E}">
        <p14:creationId xmlns:p14="http://schemas.microsoft.com/office/powerpoint/2010/main" val="1227348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76119-9B55-4856-A5A5-BA132F44A909}"/>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767AF019-C877-46BC-91E9-BB54A3F4C1FE}"/>
              </a:ext>
            </a:extLst>
          </p:cNvPr>
          <p:cNvSpPr>
            <a:spLocks noGrp="1"/>
          </p:cNvSpPr>
          <p:nvPr>
            <p:ph type="dt" sz="half" idx="10"/>
          </p:nvPr>
        </p:nvSpPr>
        <p:spPr/>
        <p:txBody>
          <a:bodyPr/>
          <a:lstStyle/>
          <a:p>
            <a:fld id="{36DD4ACE-733D-41B3-B081-B39C20AF3721}" type="datetimeFigureOut">
              <a:rPr lang="th-TH" smtClean="0"/>
              <a:t>13/06/64</a:t>
            </a:fld>
            <a:endParaRPr lang="th-TH"/>
          </a:p>
        </p:txBody>
      </p:sp>
      <p:sp>
        <p:nvSpPr>
          <p:cNvPr id="4" name="Footer Placeholder 3">
            <a:extLst>
              <a:ext uri="{FF2B5EF4-FFF2-40B4-BE49-F238E27FC236}">
                <a16:creationId xmlns:a16="http://schemas.microsoft.com/office/drawing/2014/main" id="{F52AA137-6F64-4059-B267-6A857C8015AF}"/>
              </a:ext>
            </a:extLst>
          </p:cNvPr>
          <p:cNvSpPr>
            <a:spLocks noGrp="1"/>
          </p:cNvSpPr>
          <p:nvPr>
            <p:ph type="ftr" sz="quarter" idx="11"/>
          </p:nvPr>
        </p:nvSpPr>
        <p:spPr/>
        <p:txBody>
          <a:bodyPr/>
          <a:lstStyle/>
          <a:p>
            <a:endParaRPr lang="th-TH"/>
          </a:p>
        </p:txBody>
      </p:sp>
      <p:sp>
        <p:nvSpPr>
          <p:cNvPr id="5" name="Slide Number Placeholder 4">
            <a:extLst>
              <a:ext uri="{FF2B5EF4-FFF2-40B4-BE49-F238E27FC236}">
                <a16:creationId xmlns:a16="http://schemas.microsoft.com/office/drawing/2014/main" id="{28E4868E-7984-45CD-BC26-E3D5BEF494BA}"/>
              </a:ext>
            </a:extLst>
          </p:cNvPr>
          <p:cNvSpPr>
            <a:spLocks noGrp="1"/>
          </p:cNvSpPr>
          <p:nvPr>
            <p:ph type="sldNum" sz="quarter" idx="12"/>
          </p:nvPr>
        </p:nvSpPr>
        <p:spPr/>
        <p:txBody>
          <a:bodyPr/>
          <a:lstStyle/>
          <a:p>
            <a:fld id="{C0DB5010-18E8-4E98-B1D3-CDB68338CC81}" type="slidenum">
              <a:rPr lang="th-TH" smtClean="0"/>
              <a:t>‹Nº›</a:t>
            </a:fld>
            <a:endParaRPr lang="th-TH"/>
          </a:p>
        </p:txBody>
      </p:sp>
    </p:spTree>
    <p:extLst>
      <p:ext uri="{BB962C8B-B14F-4D97-AF65-F5344CB8AC3E}">
        <p14:creationId xmlns:p14="http://schemas.microsoft.com/office/powerpoint/2010/main" val="401721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01D95E-2ABC-4F92-9731-5059EF3008EF}"/>
              </a:ext>
            </a:extLst>
          </p:cNvPr>
          <p:cNvSpPr>
            <a:spLocks noGrp="1"/>
          </p:cNvSpPr>
          <p:nvPr>
            <p:ph type="dt" sz="half" idx="10"/>
          </p:nvPr>
        </p:nvSpPr>
        <p:spPr/>
        <p:txBody>
          <a:bodyPr/>
          <a:lstStyle/>
          <a:p>
            <a:fld id="{36DD4ACE-733D-41B3-B081-B39C20AF3721}" type="datetimeFigureOut">
              <a:rPr lang="th-TH" smtClean="0"/>
              <a:t>13/06/64</a:t>
            </a:fld>
            <a:endParaRPr lang="th-TH"/>
          </a:p>
        </p:txBody>
      </p:sp>
      <p:sp>
        <p:nvSpPr>
          <p:cNvPr id="3" name="Footer Placeholder 2">
            <a:extLst>
              <a:ext uri="{FF2B5EF4-FFF2-40B4-BE49-F238E27FC236}">
                <a16:creationId xmlns:a16="http://schemas.microsoft.com/office/drawing/2014/main" id="{76A14776-FF20-49B0-8E5C-E34B60B4F4B2}"/>
              </a:ext>
            </a:extLst>
          </p:cNvPr>
          <p:cNvSpPr>
            <a:spLocks noGrp="1"/>
          </p:cNvSpPr>
          <p:nvPr>
            <p:ph type="ftr" sz="quarter" idx="11"/>
          </p:nvPr>
        </p:nvSpPr>
        <p:spPr/>
        <p:txBody>
          <a:bodyPr/>
          <a:lstStyle/>
          <a:p>
            <a:endParaRPr lang="th-TH"/>
          </a:p>
        </p:txBody>
      </p:sp>
      <p:sp>
        <p:nvSpPr>
          <p:cNvPr id="4" name="Slide Number Placeholder 3">
            <a:extLst>
              <a:ext uri="{FF2B5EF4-FFF2-40B4-BE49-F238E27FC236}">
                <a16:creationId xmlns:a16="http://schemas.microsoft.com/office/drawing/2014/main" id="{116ED742-71D1-4B1D-9905-DD73060E800F}"/>
              </a:ext>
            </a:extLst>
          </p:cNvPr>
          <p:cNvSpPr>
            <a:spLocks noGrp="1"/>
          </p:cNvSpPr>
          <p:nvPr>
            <p:ph type="sldNum" sz="quarter" idx="12"/>
          </p:nvPr>
        </p:nvSpPr>
        <p:spPr/>
        <p:txBody>
          <a:bodyPr/>
          <a:lstStyle/>
          <a:p>
            <a:fld id="{C0DB5010-18E8-4E98-B1D3-CDB68338CC81}" type="slidenum">
              <a:rPr lang="th-TH" smtClean="0"/>
              <a:t>‹Nº›</a:t>
            </a:fld>
            <a:endParaRPr lang="th-TH"/>
          </a:p>
        </p:txBody>
      </p:sp>
    </p:spTree>
    <p:extLst>
      <p:ext uri="{BB962C8B-B14F-4D97-AF65-F5344CB8AC3E}">
        <p14:creationId xmlns:p14="http://schemas.microsoft.com/office/powerpoint/2010/main" val="124745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0BEB-DAA5-422D-A40C-17ACCF6331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03400766-BD97-4845-98A0-20E041D599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7C8D6B57-7896-4957-A94E-FA96402371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60FF93-FD89-474D-94D7-C46822DDC3F4}"/>
              </a:ext>
            </a:extLst>
          </p:cNvPr>
          <p:cNvSpPr>
            <a:spLocks noGrp="1"/>
          </p:cNvSpPr>
          <p:nvPr>
            <p:ph type="dt" sz="half" idx="10"/>
          </p:nvPr>
        </p:nvSpPr>
        <p:spPr/>
        <p:txBody>
          <a:bodyPr/>
          <a:lstStyle/>
          <a:p>
            <a:fld id="{36DD4ACE-733D-41B3-B081-B39C20AF3721}" type="datetimeFigureOut">
              <a:rPr lang="th-TH" smtClean="0"/>
              <a:t>13/06/64</a:t>
            </a:fld>
            <a:endParaRPr lang="th-TH"/>
          </a:p>
        </p:txBody>
      </p:sp>
      <p:sp>
        <p:nvSpPr>
          <p:cNvPr id="6" name="Footer Placeholder 5">
            <a:extLst>
              <a:ext uri="{FF2B5EF4-FFF2-40B4-BE49-F238E27FC236}">
                <a16:creationId xmlns:a16="http://schemas.microsoft.com/office/drawing/2014/main" id="{1A7C3058-7BB7-4993-AD0A-C4CF7B95089A}"/>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8E048740-7AD2-4145-BA1E-2C9699C57822}"/>
              </a:ext>
            </a:extLst>
          </p:cNvPr>
          <p:cNvSpPr>
            <a:spLocks noGrp="1"/>
          </p:cNvSpPr>
          <p:nvPr>
            <p:ph type="sldNum" sz="quarter" idx="12"/>
          </p:nvPr>
        </p:nvSpPr>
        <p:spPr/>
        <p:txBody>
          <a:bodyPr/>
          <a:lstStyle/>
          <a:p>
            <a:fld id="{C0DB5010-18E8-4E98-B1D3-CDB68338CC81}" type="slidenum">
              <a:rPr lang="th-TH" smtClean="0"/>
              <a:t>‹Nº›</a:t>
            </a:fld>
            <a:endParaRPr lang="th-TH"/>
          </a:p>
        </p:txBody>
      </p:sp>
    </p:spTree>
    <p:extLst>
      <p:ext uri="{BB962C8B-B14F-4D97-AF65-F5344CB8AC3E}">
        <p14:creationId xmlns:p14="http://schemas.microsoft.com/office/powerpoint/2010/main" val="104333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4EBF-C86F-4B74-95D3-3B370E660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A46E31D2-B13B-4ABF-9377-ED593CFBE0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26614856-77B4-4056-9C97-AEF7B86ABD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15135-C50E-4B72-897D-B7B9DF4FD3C0}"/>
              </a:ext>
            </a:extLst>
          </p:cNvPr>
          <p:cNvSpPr>
            <a:spLocks noGrp="1"/>
          </p:cNvSpPr>
          <p:nvPr>
            <p:ph type="dt" sz="half" idx="10"/>
          </p:nvPr>
        </p:nvSpPr>
        <p:spPr/>
        <p:txBody>
          <a:bodyPr/>
          <a:lstStyle/>
          <a:p>
            <a:fld id="{36DD4ACE-733D-41B3-B081-B39C20AF3721}" type="datetimeFigureOut">
              <a:rPr lang="th-TH" smtClean="0"/>
              <a:t>13/06/64</a:t>
            </a:fld>
            <a:endParaRPr lang="th-TH"/>
          </a:p>
        </p:txBody>
      </p:sp>
      <p:sp>
        <p:nvSpPr>
          <p:cNvPr id="6" name="Footer Placeholder 5">
            <a:extLst>
              <a:ext uri="{FF2B5EF4-FFF2-40B4-BE49-F238E27FC236}">
                <a16:creationId xmlns:a16="http://schemas.microsoft.com/office/drawing/2014/main" id="{C5989779-3398-44A8-BDE0-26D293EE66D4}"/>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AD6B397B-038A-4110-A3EE-F9FBF5410D02}"/>
              </a:ext>
            </a:extLst>
          </p:cNvPr>
          <p:cNvSpPr>
            <a:spLocks noGrp="1"/>
          </p:cNvSpPr>
          <p:nvPr>
            <p:ph type="sldNum" sz="quarter" idx="12"/>
          </p:nvPr>
        </p:nvSpPr>
        <p:spPr/>
        <p:txBody>
          <a:bodyPr/>
          <a:lstStyle/>
          <a:p>
            <a:fld id="{C0DB5010-18E8-4E98-B1D3-CDB68338CC81}" type="slidenum">
              <a:rPr lang="th-TH" smtClean="0"/>
              <a:t>‹Nº›</a:t>
            </a:fld>
            <a:endParaRPr lang="th-TH"/>
          </a:p>
        </p:txBody>
      </p:sp>
    </p:spTree>
    <p:extLst>
      <p:ext uri="{BB962C8B-B14F-4D97-AF65-F5344CB8AC3E}">
        <p14:creationId xmlns:p14="http://schemas.microsoft.com/office/powerpoint/2010/main" val="4126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7E43BB-32CD-49A6-8CCB-05C76C400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a16="http://schemas.microsoft.com/office/drawing/2014/main" id="{D28F4B29-EDA1-4C29-9EA7-0DC8B778CA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C97B6311-47DF-40D4-840A-817610AAF8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D4ACE-733D-41B3-B081-B39C20AF3721}" type="datetimeFigureOut">
              <a:rPr lang="th-TH" smtClean="0"/>
              <a:t>13/06/64</a:t>
            </a:fld>
            <a:endParaRPr lang="th-TH"/>
          </a:p>
        </p:txBody>
      </p:sp>
      <p:sp>
        <p:nvSpPr>
          <p:cNvPr id="5" name="Footer Placeholder 4">
            <a:extLst>
              <a:ext uri="{FF2B5EF4-FFF2-40B4-BE49-F238E27FC236}">
                <a16:creationId xmlns:a16="http://schemas.microsoft.com/office/drawing/2014/main" id="{9EB41156-6CFF-416D-82D2-62800298FF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a:extLst>
              <a:ext uri="{FF2B5EF4-FFF2-40B4-BE49-F238E27FC236}">
                <a16:creationId xmlns:a16="http://schemas.microsoft.com/office/drawing/2014/main" id="{CD4F11FE-3730-4AE4-B710-916A929BFC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B5010-18E8-4E98-B1D3-CDB68338CC81}" type="slidenum">
              <a:rPr lang="th-TH" smtClean="0"/>
              <a:t>‹Nº›</a:t>
            </a:fld>
            <a:endParaRPr lang="th-TH"/>
          </a:p>
        </p:txBody>
      </p:sp>
    </p:spTree>
    <p:extLst>
      <p:ext uri="{BB962C8B-B14F-4D97-AF65-F5344CB8AC3E}">
        <p14:creationId xmlns:p14="http://schemas.microsoft.com/office/powerpoint/2010/main" val="3905020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3DC"/>
        </a:solidFill>
        <a:effectLst/>
      </p:bgPr>
    </p:bg>
    <p:spTree>
      <p:nvGrpSpPr>
        <p:cNvPr id="1" name=""/>
        <p:cNvGrpSpPr/>
        <p:nvPr/>
      </p:nvGrpSpPr>
      <p:grpSpPr>
        <a:xfrm>
          <a:off x="0" y="0"/>
          <a:ext cx="0" cy="0"/>
          <a:chOff x="0" y="0"/>
          <a:chExt cx="0" cy="0"/>
        </a:xfrm>
      </p:grpSpPr>
      <p:pic>
        <p:nvPicPr>
          <p:cNvPr id="323" name="Graphic 322">
            <a:extLst>
              <a:ext uri="{FF2B5EF4-FFF2-40B4-BE49-F238E27FC236}">
                <a16:creationId xmlns:a16="http://schemas.microsoft.com/office/drawing/2014/main" id="{A8B48C76-C624-4E9F-8C33-0D699D334B9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47440" y="1775151"/>
            <a:ext cx="12314835" cy="5219616"/>
          </a:xfrm>
          <a:prstGeom prst="rect">
            <a:avLst/>
          </a:prstGeom>
        </p:spPr>
      </p:pic>
      <p:grpSp>
        <p:nvGrpSpPr>
          <p:cNvPr id="277" name="Graphic 210">
            <a:extLst>
              <a:ext uri="{FF2B5EF4-FFF2-40B4-BE49-F238E27FC236}">
                <a16:creationId xmlns:a16="http://schemas.microsoft.com/office/drawing/2014/main" id="{748DFD8C-1A7D-4389-A88C-4E301361EAA2}"/>
              </a:ext>
            </a:extLst>
          </p:cNvPr>
          <p:cNvGrpSpPr/>
          <p:nvPr/>
        </p:nvGrpSpPr>
        <p:grpSpPr>
          <a:xfrm>
            <a:off x="3211055" y="5442373"/>
            <a:ext cx="5088969" cy="1159154"/>
            <a:chOff x="7047833" y="-28418"/>
            <a:chExt cx="5088969" cy="1159154"/>
          </a:xfrm>
        </p:grpSpPr>
        <p:sp>
          <p:nvSpPr>
            <p:cNvPr id="278" name="Freeform: Shape 277">
              <a:extLst>
                <a:ext uri="{FF2B5EF4-FFF2-40B4-BE49-F238E27FC236}">
                  <a16:creationId xmlns:a16="http://schemas.microsoft.com/office/drawing/2014/main" id="{54638F30-DA0D-4CD2-B587-81909B332426}"/>
                </a:ext>
              </a:extLst>
            </p:cNvPr>
            <p:cNvSpPr/>
            <p:nvPr/>
          </p:nvSpPr>
          <p:spPr>
            <a:xfrm>
              <a:off x="9195943" y="867523"/>
              <a:ext cx="87077" cy="36753"/>
            </a:xfrm>
            <a:custGeom>
              <a:avLst/>
              <a:gdLst>
                <a:gd name="connsiteX0" fmla="*/ 2827 w 87077"/>
                <a:gd name="connsiteY0" fmla="*/ 36754 h 36753"/>
                <a:gd name="connsiteX1" fmla="*/ 87078 w 87077"/>
                <a:gd name="connsiteY1" fmla="*/ 27989 h 36753"/>
                <a:gd name="connsiteX2" fmla="*/ 84251 w 87077"/>
                <a:gd name="connsiteY2" fmla="*/ 0 h 36753"/>
                <a:gd name="connsiteX3" fmla="*/ 0 w 87077"/>
                <a:gd name="connsiteY3" fmla="*/ 8764 h 36753"/>
                <a:gd name="connsiteX4" fmla="*/ 2827 w 87077"/>
                <a:gd name="connsiteY4" fmla="*/ 36754 h 3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77" h="36753">
                  <a:moveTo>
                    <a:pt x="2827" y="36754"/>
                  </a:moveTo>
                  <a:cubicBezTo>
                    <a:pt x="29968" y="33926"/>
                    <a:pt x="57958" y="30816"/>
                    <a:pt x="87078" y="27989"/>
                  </a:cubicBezTo>
                  <a:lnTo>
                    <a:pt x="84251" y="0"/>
                  </a:lnTo>
                  <a:cubicBezTo>
                    <a:pt x="55130" y="2827"/>
                    <a:pt x="27141" y="5937"/>
                    <a:pt x="0" y="8764"/>
                  </a:cubicBezTo>
                  <a:lnTo>
                    <a:pt x="2827" y="36754"/>
                  </a:lnTo>
                  <a:close/>
                </a:path>
              </a:pathLst>
            </a:custGeom>
            <a:solidFill>
              <a:srgbClr val="F69890"/>
            </a:solidFill>
            <a:ln w="28257" cap="flat">
              <a:noFill/>
              <a:prstDash val="solid"/>
              <a:miter/>
            </a:ln>
          </p:spPr>
          <p:txBody>
            <a:bodyPr rtlCol="0" anchor="ctr"/>
            <a:lstStyle/>
            <a:p>
              <a:endParaRPr lang="th-TH"/>
            </a:p>
          </p:txBody>
        </p:sp>
        <p:sp>
          <p:nvSpPr>
            <p:cNvPr id="279" name="Freeform: Shape 278">
              <a:extLst>
                <a:ext uri="{FF2B5EF4-FFF2-40B4-BE49-F238E27FC236}">
                  <a16:creationId xmlns:a16="http://schemas.microsoft.com/office/drawing/2014/main" id="{93597AE9-4845-4B6D-AF2D-4840924793E9}"/>
                </a:ext>
              </a:extLst>
            </p:cNvPr>
            <p:cNvSpPr/>
            <p:nvPr/>
          </p:nvSpPr>
          <p:spPr>
            <a:xfrm>
              <a:off x="9873624" y="832465"/>
              <a:ext cx="85098" cy="28554"/>
            </a:xfrm>
            <a:custGeom>
              <a:avLst/>
              <a:gdLst>
                <a:gd name="connsiteX0" fmla="*/ 566 w 85098"/>
                <a:gd name="connsiteY0" fmla="*/ 28555 h 28554"/>
                <a:gd name="connsiteX1" fmla="*/ 68701 w 85098"/>
                <a:gd name="connsiteY1" fmla="*/ 28272 h 28554"/>
                <a:gd name="connsiteX2" fmla="*/ 85099 w 85098"/>
                <a:gd name="connsiteY2" fmla="*/ 28272 h 28554"/>
                <a:gd name="connsiteX3" fmla="*/ 85099 w 85098"/>
                <a:gd name="connsiteY3" fmla="*/ 0 h 28554"/>
                <a:gd name="connsiteX4" fmla="*/ 68419 w 85098"/>
                <a:gd name="connsiteY4" fmla="*/ 0 h 28554"/>
                <a:gd name="connsiteX5" fmla="*/ 0 w 85098"/>
                <a:gd name="connsiteY5" fmla="*/ 283 h 28554"/>
                <a:gd name="connsiteX6" fmla="*/ 566 w 85098"/>
                <a:gd name="connsiteY6" fmla="*/ 28555 h 2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98" h="28554">
                  <a:moveTo>
                    <a:pt x="566" y="28555"/>
                  </a:moveTo>
                  <a:cubicBezTo>
                    <a:pt x="22901" y="28272"/>
                    <a:pt x="45518" y="28272"/>
                    <a:pt x="68701" y="28272"/>
                  </a:cubicBezTo>
                  <a:lnTo>
                    <a:pt x="85099" y="28272"/>
                  </a:lnTo>
                  <a:lnTo>
                    <a:pt x="85099" y="0"/>
                  </a:lnTo>
                  <a:lnTo>
                    <a:pt x="68419" y="0"/>
                  </a:lnTo>
                  <a:cubicBezTo>
                    <a:pt x="45235" y="0"/>
                    <a:pt x="22335" y="0"/>
                    <a:pt x="0" y="283"/>
                  </a:cubicBezTo>
                  <a:lnTo>
                    <a:pt x="566" y="28555"/>
                  </a:lnTo>
                  <a:close/>
                </a:path>
              </a:pathLst>
            </a:custGeom>
            <a:solidFill>
              <a:srgbClr val="F69890"/>
            </a:solidFill>
            <a:ln w="28257" cap="flat">
              <a:noFill/>
              <a:prstDash val="solid"/>
              <a:miter/>
            </a:ln>
          </p:spPr>
          <p:txBody>
            <a:bodyPr rtlCol="0" anchor="ctr"/>
            <a:lstStyle/>
            <a:p>
              <a:endParaRPr lang="th-TH"/>
            </a:p>
          </p:txBody>
        </p:sp>
        <p:sp>
          <p:nvSpPr>
            <p:cNvPr id="280" name="Freeform: Shape 279">
              <a:extLst>
                <a:ext uri="{FF2B5EF4-FFF2-40B4-BE49-F238E27FC236}">
                  <a16:creationId xmlns:a16="http://schemas.microsoft.com/office/drawing/2014/main" id="{3E60D90B-1C77-4D46-9E0D-27B1922C0FC6}"/>
                </a:ext>
              </a:extLst>
            </p:cNvPr>
            <p:cNvSpPr/>
            <p:nvPr/>
          </p:nvSpPr>
          <p:spPr>
            <a:xfrm>
              <a:off x="9534359" y="840664"/>
              <a:ext cx="86229" cy="33361"/>
            </a:xfrm>
            <a:custGeom>
              <a:avLst/>
              <a:gdLst>
                <a:gd name="connsiteX0" fmla="*/ 1696 w 86229"/>
                <a:gd name="connsiteY0" fmla="*/ 33361 h 33361"/>
                <a:gd name="connsiteX1" fmla="*/ 86230 w 86229"/>
                <a:gd name="connsiteY1" fmla="*/ 28272 h 33361"/>
                <a:gd name="connsiteX2" fmla="*/ 84816 w 86229"/>
                <a:gd name="connsiteY2" fmla="*/ 0 h 33361"/>
                <a:gd name="connsiteX3" fmla="*/ 0 w 86229"/>
                <a:gd name="connsiteY3" fmla="*/ 5089 h 33361"/>
                <a:gd name="connsiteX4" fmla="*/ 1696 w 86229"/>
                <a:gd name="connsiteY4" fmla="*/ 33361 h 3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29" h="33361">
                  <a:moveTo>
                    <a:pt x="1696" y="33361"/>
                  </a:moveTo>
                  <a:cubicBezTo>
                    <a:pt x="29120" y="31665"/>
                    <a:pt x="57110" y="29968"/>
                    <a:pt x="86230" y="28272"/>
                  </a:cubicBezTo>
                  <a:lnTo>
                    <a:pt x="84816" y="0"/>
                  </a:lnTo>
                  <a:cubicBezTo>
                    <a:pt x="55696" y="1414"/>
                    <a:pt x="27424" y="3110"/>
                    <a:pt x="0" y="5089"/>
                  </a:cubicBezTo>
                  <a:lnTo>
                    <a:pt x="1696" y="33361"/>
                  </a:lnTo>
                  <a:close/>
                </a:path>
              </a:pathLst>
            </a:custGeom>
            <a:solidFill>
              <a:srgbClr val="F69890"/>
            </a:solidFill>
            <a:ln w="28257" cap="flat">
              <a:noFill/>
              <a:prstDash val="solid"/>
              <a:miter/>
            </a:ln>
          </p:spPr>
          <p:txBody>
            <a:bodyPr rtlCol="0" anchor="ctr"/>
            <a:lstStyle/>
            <a:p>
              <a:endParaRPr lang="th-TH"/>
            </a:p>
          </p:txBody>
        </p:sp>
        <p:sp>
          <p:nvSpPr>
            <p:cNvPr id="281" name="Freeform: Shape 280">
              <a:extLst>
                <a:ext uri="{FF2B5EF4-FFF2-40B4-BE49-F238E27FC236}">
                  <a16:creationId xmlns:a16="http://schemas.microsoft.com/office/drawing/2014/main" id="{26165C22-B386-4386-ADDC-62CA12AF47BA}"/>
                </a:ext>
              </a:extLst>
            </p:cNvPr>
            <p:cNvSpPr/>
            <p:nvPr/>
          </p:nvSpPr>
          <p:spPr>
            <a:xfrm>
              <a:off x="9704274" y="834444"/>
              <a:ext cx="85381" cy="30816"/>
            </a:xfrm>
            <a:custGeom>
              <a:avLst/>
              <a:gdLst>
                <a:gd name="connsiteX0" fmla="*/ 848 w 85381"/>
                <a:gd name="connsiteY0" fmla="*/ 30817 h 30816"/>
                <a:gd name="connsiteX1" fmla="*/ 85382 w 85381"/>
                <a:gd name="connsiteY1" fmla="*/ 28272 h 30816"/>
                <a:gd name="connsiteX2" fmla="*/ 84816 w 85381"/>
                <a:gd name="connsiteY2" fmla="*/ 0 h 30816"/>
                <a:gd name="connsiteX3" fmla="*/ 0 w 85381"/>
                <a:gd name="connsiteY3" fmla="*/ 2544 h 30816"/>
                <a:gd name="connsiteX4" fmla="*/ 848 w 85381"/>
                <a:gd name="connsiteY4" fmla="*/ 30817 h 3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81" h="30816">
                  <a:moveTo>
                    <a:pt x="848" y="30817"/>
                  </a:moveTo>
                  <a:cubicBezTo>
                    <a:pt x="28272" y="29686"/>
                    <a:pt x="56544" y="28838"/>
                    <a:pt x="85382" y="28272"/>
                  </a:cubicBezTo>
                  <a:lnTo>
                    <a:pt x="84816" y="0"/>
                  </a:lnTo>
                  <a:cubicBezTo>
                    <a:pt x="55696" y="565"/>
                    <a:pt x="27424" y="1696"/>
                    <a:pt x="0" y="2544"/>
                  </a:cubicBezTo>
                  <a:lnTo>
                    <a:pt x="848" y="30817"/>
                  </a:lnTo>
                  <a:close/>
                </a:path>
              </a:pathLst>
            </a:custGeom>
            <a:solidFill>
              <a:srgbClr val="F69890"/>
            </a:solidFill>
            <a:ln w="28257" cap="flat">
              <a:noFill/>
              <a:prstDash val="solid"/>
              <a:miter/>
            </a:ln>
          </p:spPr>
          <p:txBody>
            <a:bodyPr rtlCol="0" anchor="ctr"/>
            <a:lstStyle/>
            <a:p>
              <a:endParaRPr lang="th-TH"/>
            </a:p>
          </p:txBody>
        </p:sp>
        <p:sp>
          <p:nvSpPr>
            <p:cNvPr id="282" name="Freeform: Shape 281">
              <a:extLst>
                <a:ext uri="{FF2B5EF4-FFF2-40B4-BE49-F238E27FC236}">
                  <a16:creationId xmlns:a16="http://schemas.microsoft.com/office/drawing/2014/main" id="{BD64DC4C-009B-4EC5-A718-571C2B5E4831}"/>
                </a:ext>
              </a:extLst>
            </p:cNvPr>
            <p:cNvSpPr/>
            <p:nvPr/>
          </p:nvSpPr>
          <p:spPr>
            <a:xfrm>
              <a:off x="8859223" y="901166"/>
              <a:ext cx="86229" cy="33078"/>
            </a:xfrm>
            <a:custGeom>
              <a:avLst/>
              <a:gdLst>
                <a:gd name="connsiteX0" fmla="*/ 0 w 86229"/>
                <a:gd name="connsiteY0" fmla="*/ 4806 h 33078"/>
                <a:gd name="connsiteX1" fmla="*/ 848 w 86229"/>
                <a:gd name="connsiteY1" fmla="*/ 33078 h 33078"/>
                <a:gd name="connsiteX2" fmla="*/ 16681 w 86229"/>
                <a:gd name="connsiteY2" fmla="*/ 32513 h 33078"/>
                <a:gd name="connsiteX3" fmla="*/ 86230 w 86229"/>
                <a:gd name="connsiteY3" fmla="*/ 28272 h 33078"/>
                <a:gd name="connsiteX4" fmla="*/ 83968 w 86229"/>
                <a:gd name="connsiteY4" fmla="*/ 0 h 33078"/>
                <a:gd name="connsiteX5" fmla="*/ 15267 w 86229"/>
                <a:gd name="connsiteY5" fmla="*/ 4241 h 33078"/>
                <a:gd name="connsiteX6" fmla="*/ 0 w 86229"/>
                <a:gd name="connsiteY6" fmla="*/ 4806 h 3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9" h="33078">
                  <a:moveTo>
                    <a:pt x="0" y="4806"/>
                  </a:moveTo>
                  <a:lnTo>
                    <a:pt x="848" y="33078"/>
                  </a:lnTo>
                  <a:cubicBezTo>
                    <a:pt x="6220" y="33078"/>
                    <a:pt x="11309" y="32796"/>
                    <a:pt x="16681" y="32513"/>
                  </a:cubicBezTo>
                  <a:cubicBezTo>
                    <a:pt x="39581" y="31382"/>
                    <a:pt x="62481" y="29968"/>
                    <a:pt x="86230" y="28272"/>
                  </a:cubicBezTo>
                  <a:lnTo>
                    <a:pt x="83968" y="0"/>
                  </a:lnTo>
                  <a:cubicBezTo>
                    <a:pt x="60502" y="1696"/>
                    <a:pt x="37602" y="3110"/>
                    <a:pt x="15267" y="4241"/>
                  </a:cubicBezTo>
                  <a:cubicBezTo>
                    <a:pt x="10178" y="4524"/>
                    <a:pt x="5089" y="4806"/>
                    <a:pt x="0" y="4806"/>
                  </a:cubicBezTo>
                  <a:close/>
                </a:path>
              </a:pathLst>
            </a:custGeom>
            <a:solidFill>
              <a:srgbClr val="F69890"/>
            </a:solidFill>
            <a:ln w="28257" cap="flat">
              <a:noFill/>
              <a:prstDash val="solid"/>
              <a:miter/>
            </a:ln>
          </p:spPr>
          <p:txBody>
            <a:bodyPr rtlCol="0" anchor="ctr"/>
            <a:lstStyle/>
            <a:p>
              <a:endParaRPr lang="th-TH"/>
            </a:p>
          </p:txBody>
        </p:sp>
        <p:sp>
          <p:nvSpPr>
            <p:cNvPr id="283" name="Freeform: Shape 282">
              <a:extLst>
                <a:ext uri="{FF2B5EF4-FFF2-40B4-BE49-F238E27FC236}">
                  <a16:creationId xmlns:a16="http://schemas.microsoft.com/office/drawing/2014/main" id="{3C690E9E-A00D-491F-BF07-DF285F64E1F5}"/>
                </a:ext>
              </a:extLst>
            </p:cNvPr>
            <p:cNvSpPr/>
            <p:nvPr/>
          </p:nvSpPr>
          <p:spPr>
            <a:xfrm>
              <a:off x="10043256" y="833314"/>
              <a:ext cx="85381" cy="29968"/>
            </a:xfrm>
            <a:custGeom>
              <a:avLst/>
              <a:gdLst>
                <a:gd name="connsiteX0" fmla="*/ 85382 w 85381"/>
                <a:gd name="connsiteY0" fmla="*/ 1696 h 29968"/>
                <a:gd name="connsiteX1" fmla="*/ 283 w 85381"/>
                <a:gd name="connsiteY1" fmla="*/ 0 h 29968"/>
                <a:gd name="connsiteX2" fmla="*/ 0 w 85381"/>
                <a:gd name="connsiteY2" fmla="*/ 28272 h 29968"/>
                <a:gd name="connsiteX3" fmla="*/ 84534 w 85381"/>
                <a:gd name="connsiteY3" fmla="*/ 29968 h 29968"/>
                <a:gd name="connsiteX4" fmla="*/ 85382 w 85381"/>
                <a:gd name="connsiteY4" fmla="*/ 1696 h 29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81" h="29968">
                  <a:moveTo>
                    <a:pt x="85382" y="1696"/>
                  </a:moveTo>
                  <a:cubicBezTo>
                    <a:pt x="56544" y="848"/>
                    <a:pt x="28272" y="283"/>
                    <a:pt x="283" y="0"/>
                  </a:cubicBezTo>
                  <a:lnTo>
                    <a:pt x="0" y="28272"/>
                  </a:lnTo>
                  <a:cubicBezTo>
                    <a:pt x="27707" y="28555"/>
                    <a:pt x="55696" y="29403"/>
                    <a:pt x="84534" y="29968"/>
                  </a:cubicBezTo>
                  <a:lnTo>
                    <a:pt x="85382" y="1696"/>
                  </a:lnTo>
                  <a:close/>
                </a:path>
              </a:pathLst>
            </a:custGeom>
            <a:solidFill>
              <a:srgbClr val="F69890"/>
            </a:solidFill>
            <a:ln w="28257" cap="flat">
              <a:noFill/>
              <a:prstDash val="solid"/>
              <a:miter/>
            </a:ln>
          </p:spPr>
          <p:txBody>
            <a:bodyPr rtlCol="0" anchor="ctr"/>
            <a:lstStyle/>
            <a:p>
              <a:endParaRPr lang="th-TH"/>
            </a:p>
          </p:txBody>
        </p:sp>
        <p:sp>
          <p:nvSpPr>
            <p:cNvPr id="284" name="Freeform: Shape 283">
              <a:extLst>
                <a:ext uri="{FF2B5EF4-FFF2-40B4-BE49-F238E27FC236}">
                  <a16:creationId xmlns:a16="http://schemas.microsoft.com/office/drawing/2014/main" id="{08193C9F-63FC-47FC-BECD-F7748D05CFB3}"/>
                </a:ext>
              </a:extLst>
            </p:cNvPr>
            <p:cNvSpPr/>
            <p:nvPr/>
          </p:nvSpPr>
          <p:spPr>
            <a:xfrm>
              <a:off x="9027159" y="885334"/>
              <a:ext cx="87360" cy="36753"/>
            </a:xfrm>
            <a:custGeom>
              <a:avLst/>
              <a:gdLst>
                <a:gd name="connsiteX0" fmla="*/ 2827 w 87360"/>
                <a:gd name="connsiteY0" fmla="*/ 36754 h 36753"/>
                <a:gd name="connsiteX1" fmla="*/ 87361 w 87360"/>
                <a:gd name="connsiteY1" fmla="*/ 27989 h 36753"/>
                <a:gd name="connsiteX2" fmla="*/ 84251 w 87360"/>
                <a:gd name="connsiteY2" fmla="*/ 0 h 36753"/>
                <a:gd name="connsiteX3" fmla="*/ 0 w 87360"/>
                <a:gd name="connsiteY3" fmla="*/ 8482 h 36753"/>
                <a:gd name="connsiteX4" fmla="*/ 2827 w 87360"/>
                <a:gd name="connsiteY4" fmla="*/ 36754 h 3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0" h="36753">
                  <a:moveTo>
                    <a:pt x="2827" y="36754"/>
                  </a:moveTo>
                  <a:cubicBezTo>
                    <a:pt x="30251" y="34209"/>
                    <a:pt x="58240" y="31099"/>
                    <a:pt x="87361" y="27989"/>
                  </a:cubicBezTo>
                  <a:lnTo>
                    <a:pt x="84251" y="0"/>
                  </a:lnTo>
                  <a:cubicBezTo>
                    <a:pt x="55413" y="3110"/>
                    <a:pt x="27424" y="5937"/>
                    <a:pt x="0" y="8482"/>
                  </a:cubicBezTo>
                  <a:lnTo>
                    <a:pt x="2827" y="36754"/>
                  </a:lnTo>
                  <a:close/>
                </a:path>
              </a:pathLst>
            </a:custGeom>
            <a:solidFill>
              <a:srgbClr val="F69890"/>
            </a:solidFill>
            <a:ln w="28257" cap="flat">
              <a:noFill/>
              <a:prstDash val="solid"/>
              <a:miter/>
            </a:ln>
          </p:spPr>
          <p:txBody>
            <a:bodyPr rtlCol="0" anchor="ctr"/>
            <a:lstStyle/>
            <a:p>
              <a:endParaRPr lang="th-TH"/>
            </a:p>
          </p:txBody>
        </p:sp>
        <p:sp>
          <p:nvSpPr>
            <p:cNvPr id="285" name="Freeform: Shape 284">
              <a:extLst>
                <a:ext uri="{FF2B5EF4-FFF2-40B4-BE49-F238E27FC236}">
                  <a16:creationId xmlns:a16="http://schemas.microsoft.com/office/drawing/2014/main" id="{98F917DE-282A-4CD7-9A7A-AFDBE9497B4E}"/>
                </a:ext>
              </a:extLst>
            </p:cNvPr>
            <p:cNvSpPr/>
            <p:nvPr/>
          </p:nvSpPr>
          <p:spPr>
            <a:xfrm>
              <a:off x="9364727" y="851973"/>
              <a:ext cx="86795" cy="35340"/>
            </a:xfrm>
            <a:custGeom>
              <a:avLst/>
              <a:gdLst>
                <a:gd name="connsiteX0" fmla="*/ 2545 w 86795"/>
                <a:gd name="connsiteY0" fmla="*/ 35340 h 35340"/>
                <a:gd name="connsiteX1" fmla="*/ 86795 w 86795"/>
                <a:gd name="connsiteY1" fmla="*/ 28272 h 35340"/>
                <a:gd name="connsiteX2" fmla="*/ 84534 w 86795"/>
                <a:gd name="connsiteY2" fmla="*/ 0 h 35340"/>
                <a:gd name="connsiteX3" fmla="*/ 0 w 86795"/>
                <a:gd name="connsiteY3" fmla="*/ 7068 h 35340"/>
                <a:gd name="connsiteX4" fmla="*/ 2545 w 86795"/>
                <a:gd name="connsiteY4" fmla="*/ 35340 h 3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95" h="35340">
                  <a:moveTo>
                    <a:pt x="2545" y="35340"/>
                  </a:moveTo>
                  <a:cubicBezTo>
                    <a:pt x="29686" y="32796"/>
                    <a:pt x="57958" y="30534"/>
                    <a:pt x="86795" y="28272"/>
                  </a:cubicBezTo>
                  <a:lnTo>
                    <a:pt x="84534" y="0"/>
                  </a:lnTo>
                  <a:cubicBezTo>
                    <a:pt x="55413" y="2262"/>
                    <a:pt x="27141" y="4806"/>
                    <a:pt x="0" y="7068"/>
                  </a:cubicBezTo>
                  <a:lnTo>
                    <a:pt x="2545" y="35340"/>
                  </a:lnTo>
                  <a:close/>
                </a:path>
              </a:pathLst>
            </a:custGeom>
            <a:solidFill>
              <a:srgbClr val="F69890"/>
            </a:solidFill>
            <a:ln w="28257" cap="flat">
              <a:noFill/>
              <a:prstDash val="solid"/>
              <a:miter/>
            </a:ln>
          </p:spPr>
          <p:txBody>
            <a:bodyPr rtlCol="0" anchor="ctr"/>
            <a:lstStyle/>
            <a:p>
              <a:endParaRPr lang="th-TH"/>
            </a:p>
          </p:txBody>
        </p:sp>
        <p:sp>
          <p:nvSpPr>
            <p:cNvPr id="286" name="Freeform: Shape 285">
              <a:extLst>
                <a:ext uri="{FF2B5EF4-FFF2-40B4-BE49-F238E27FC236}">
                  <a16:creationId xmlns:a16="http://schemas.microsoft.com/office/drawing/2014/main" id="{1EE506FB-5D07-4930-BE3E-560964342F7C}"/>
                </a:ext>
              </a:extLst>
            </p:cNvPr>
            <p:cNvSpPr/>
            <p:nvPr/>
          </p:nvSpPr>
          <p:spPr>
            <a:xfrm>
              <a:off x="8388493" y="110397"/>
              <a:ext cx="75769" cy="82837"/>
            </a:xfrm>
            <a:custGeom>
              <a:avLst/>
              <a:gdLst>
                <a:gd name="connsiteX0" fmla="*/ 75769 w 75769"/>
                <a:gd name="connsiteY0" fmla="*/ 21769 h 82837"/>
                <a:gd name="connsiteX1" fmla="*/ 57675 w 75769"/>
                <a:gd name="connsiteY1" fmla="*/ 0 h 82837"/>
                <a:gd name="connsiteX2" fmla="*/ 0 w 75769"/>
                <a:gd name="connsiteY2" fmla="*/ 67570 h 82837"/>
                <a:gd name="connsiteX3" fmla="*/ 23749 w 75769"/>
                <a:gd name="connsiteY3" fmla="*/ 82837 h 82837"/>
                <a:gd name="connsiteX4" fmla="*/ 75769 w 75769"/>
                <a:gd name="connsiteY4" fmla="*/ 21769 h 8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69" h="82837">
                  <a:moveTo>
                    <a:pt x="75769" y="21769"/>
                  </a:moveTo>
                  <a:lnTo>
                    <a:pt x="57675" y="0"/>
                  </a:lnTo>
                  <a:cubicBezTo>
                    <a:pt x="37885" y="16398"/>
                    <a:pt x="18660" y="39015"/>
                    <a:pt x="0" y="67570"/>
                  </a:cubicBezTo>
                  <a:lnTo>
                    <a:pt x="23749" y="82837"/>
                  </a:lnTo>
                  <a:cubicBezTo>
                    <a:pt x="40712" y="56827"/>
                    <a:pt x="58240" y="36188"/>
                    <a:pt x="75769" y="21769"/>
                  </a:cubicBezTo>
                  <a:close/>
                </a:path>
              </a:pathLst>
            </a:custGeom>
            <a:solidFill>
              <a:srgbClr val="F69890"/>
            </a:solidFill>
            <a:ln w="28257" cap="flat">
              <a:noFill/>
              <a:prstDash val="solid"/>
              <a:miter/>
            </a:ln>
          </p:spPr>
          <p:txBody>
            <a:bodyPr rtlCol="0" anchor="ctr"/>
            <a:lstStyle/>
            <a:p>
              <a:endParaRPr lang="th-TH"/>
            </a:p>
          </p:txBody>
        </p:sp>
        <p:sp>
          <p:nvSpPr>
            <p:cNvPr id="287" name="Freeform: Shape 286">
              <a:extLst>
                <a:ext uri="{FF2B5EF4-FFF2-40B4-BE49-F238E27FC236}">
                  <a16:creationId xmlns:a16="http://schemas.microsoft.com/office/drawing/2014/main" id="{242F74AD-4D1C-41EC-BBF1-94E97AF61D92}"/>
                </a:ext>
              </a:extLst>
            </p:cNvPr>
            <p:cNvSpPr/>
            <p:nvPr/>
          </p:nvSpPr>
          <p:spPr>
            <a:xfrm>
              <a:off x="8089657" y="697890"/>
              <a:ext cx="89339" cy="53434"/>
            </a:xfrm>
            <a:custGeom>
              <a:avLst/>
              <a:gdLst>
                <a:gd name="connsiteX0" fmla="*/ 89340 w 89339"/>
                <a:gd name="connsiteY0" fmla="*/ 26576 h 53434"/>
                <a:gd name="connsiteX1" fmla="*/ 79445 w 89339"/>
                <a:gd name="connsiteY1" fmla="*/ 0 h 53434"/>
                <a:gd name="connsiteX2" fmla="*/ 0 w 89339"/>
                <a:gd name="connsiteY2" fmla="*/ 26293 h 53434"/>
                <a:gd name="connsiteX3" fmla="*/ 7916 w 89339"/>
                <a:gd name="connsiteY3" fmla="*/ 53434 h 53434"/>
                <a:gd name="connsiteX4" fmla="*/ 89340 w 89339"/>
                <a:gd name="connsiteY4" fmla="*/ 26576 h 5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9" h="53434">
                  <a:moveTo>
                    <a:pt x="89340" y="26576"/>
                  </a:moveTo>
                  <a:lnTo>
                    <a:pt x="79445" y="0"/>
                  </a:lnTo>
                  <a:cubicBezTo>
                    <a:pt x="54282" y="9330"/>
                    <a:pt x="27424" y="18377"/>
                    <a:pt x="0" y="26293"/>
                  </a:cubicBezTo>
                  <a:lnTo>
                    <a:pt x="7916" y="53434"/>
                  </a:lnTo>
                  <a:cubicBezTo>
                    <a:pt x="36188" y="45518"/>
                    <a:pt x="63612" y="36188"/>
                    <a:pt x="89340" y="26576"/>
                  </a:cubicBezTo>
                  <a:close/>
                </a:path>
              </a:pathLst>
            </a:custGeom>
            <a:solidFill>
              <a:srgbClr val="F69890"/>
            </a:solidFill>
            <a:ln w="28257" cap="flat">
              <a:noFill/>
              <a:prstDash val="solid"/>
              <a:miter/>
            </a:ln>
          </p:spPr>
          <p:txBody>
            <a:bodyPr rtlCol="0" anchor="ctr"/>
            <a:lstStyle/>
            <a:p>
              <a:endParaRPr lang="th-TH"/>
            </a:p>
          </p:txBody>
        </p:sp>
        <p:sp>
          <p:nvSpPr>
            <p:cNvPr id="288" name="Freeform: Shape 287">
              <a:extLst>
                <a:ext uri="{FF2B5EF4-FFF2-40B4-BE49-F238E27FC236}">
                  <a16:creationId xmlns:a16="http://schemas.microsoft.com/office/drawing/2014/main" id="{D20487F7-B2D3-4F1F-B8D2-A61EF4616BD7}"/>
                </a:ext>
              </a:extLst>
            </p:cNvPr>
            <p:cNvSpPr/>
            <p:nvPr/>
          </p:nvSpPr>
          <p:spPr>
            <a:xfrm>
              <a:off x="8110013" y="68837"/>
              <a:ext cx="70114" cy="86229"/>
            </a:xfrm>
            <a:custGeom>
              <a:avLst/>
              <a:gdLst>
                <a:gd name="connsiteX0" fmla="*/ 33078 w 70114"/>
                <a:gd name="connsiteY0" fmla="*/ 72094 h 86229"/>
                <a:gd name="connsiteX1" fmla="*/ 70115 w 70114"/>
                <a:gd name="connsiteY1" fmla="*/ 16681 h 86229"/>
                <a:gd name="connsiteX2" fmla="*/ 47214 w 70114"/>
                <a:gd name="connsiteY2" fmla="*/ 0 h 86229"/>
                <a:gd name="connsiteX3" fmla="*/ 9047 w 70114"/>
                <a:gd name="connsiteY3" fmla="*/ 57110 h 86229"/>
                <a:gd name="connsiteX4" fmla="*/ 0 w 70114"/>
                <a:gd name="connsiteY4" fmla="*/ 72376 h 86229"/>
                <a:gd name="connsiteX5" fmla="*/ 24597 w 70114"/>
                <a:gd name="connsiteY5" fmla="*/ 86230 h 86229"/>
                <a:gd name="connsiteX6" fmla="*/ 33078 w 70114"/>
                <a:gd name="connsiteY6" fmla="*/ 72094 h 8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14" h="86229">
                  <a:moveTo>
                    <a:pt x="33078" y="72094"/>
                  </a:moveTo>
                  <a:cubicBezTo>
                    <a:pt x="45801" y="51455"/>
                    <a:pt x="58240" y="33078"/>
                    <a:pt x="70115" y="16681"/>
                  </a:cubicBezTo>
                  <a:lnTo>
                    <a:pt x="47214" y="0"/>
                  </a:lnTo>
                  <a:cubicBezTo>
                    <a:pt x="34775" y="16681"/>
                    <a:pt x="22052" y="35906"/>
                    <a:pt x="9047" y="57110"/>
                  </a:cubicBezTo>
                  <a:cubicBezTo>
                    <a:pt x="5654" y="62199"/>
                    <a:pt x="2827" y="67287"/>
                    <a:pt x="0" y="72376"/>
                  </a:cubicBezTo>
                  <a:lnTo>
                    <a:pt x="24597" y="86230"/>
                  </a:lnTo>
                  <a:cubicBezTo>
                    <a:pt x="27141" y="81424"/>
                    <a:pt x="29968" y="76900"/>
                    <a:pt x="33078" y="72094"/>
                  </a:cubicBezTo>
                  <a:close/>
                </a:path>
              </a:pathLst>
            </a:custGeom>
            <a:solidFill>
              <a:srgbClr val="F69890"/>
            </a:solidFill>
            <a:ln w="28257" cap="flat">
              <a:noFill/>
              <a:prstDash val="solid"/>
              <a:miter/>
            </a:ln>
          </p:spPr>
          <p:txBody>
            <a:bodyPr rtlCol="0" anchor="ctr"/>
            <a:lstStyle/>
            <a:p>
              <a:endParaRPr lang="th-TH"/>
            </a:p>
          </p:txBody>
        </p:sp>
        <p:sp>
          <p:nvSpPr>
            <p:cNvPr id="289" name="Freeform: Shape 288">
              <a:extLst>
                <a:ext uri="{FF2B5EF4-FFF2-40B4-BE49-F238E27FC236}">
                  <a16:creationId xmlns:a16="http://schemas.microsoft.com/office/drawing/2014/main" id="{54A3C8FF-5508-4235-83B2-39EE0DC97F83}"/>
                </a:ext>
              </a:extLst>
            </p:cNvPr>
            <p:cNvSpPr/>
            <p:nvPr/>
          </p:nvSpPr>
          <p:spPr>
            <a:xfrm>
              <a:off x="8059406" y="221789"/>
              <a:ext cx="42973" cy="88208"/>
            </a:xfrm>
            <a:custGeom>
              <a:avLst/>
              <a:gdLst>
                <a:gd name="connsiteX0" fmla="*/ 15832 w 42973"/>
                <a:gd name="connsiteY0" fmla="*/ 0 h 88208"/>
                <a:gd name="connsiteX1" fmla="*/ 0 w 42973"/>
                <a:gd name="connsiteY1" fmla="*/ 86512 h 88208"/>
                <a:gd name="connsiteX2" fmla="*/ 28272 w 42973"/>
                <a:gd name="connsiteY2" fmla="*/ 88209 h 88208"/>
                <a:gd name="connsiteX3" fmla="*/ 42974 w 42973"/>
                <a:gd name="connsiteY3" fmla="*/ 8199 h 88208"/>
                <a:gd name="connsiteX4" fmla="*/ 15832 w 42973"/>
                <a:gd name="connsiteY4" fmla="*/ 0 h 88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3" h="88208">
                  <a:moveTo>
                    <a:pt x="15832" y="0"/>
                  </a:moveTo>
                  <a:cubicBezTo>
                    <a:pt x="7068" y="28272"/>
                    <a:pt x="1979" y="57392"/>
                    <a:pt x="0" y="86512"/>
                  </a:cubicBezTo>
                  <a:lnTo>
                    <a:pt x="28272" y="88209"/>
                  </a:lnTo>
                  <a:cubicBezTo>
                    <a:pt x="29968" y="61350"/>
                    <a:pt x="35057" y="34209"/>
                    <a:pt x="42974" y="8199"/>
                  </a:cubicBezTo>
                  <a:lnTo>
                    <a:pt x="15832" y="0"/>
                  </a:lnTo>
                  <a:close/>
                </a:path>
              </a:pathLst>
            </a:custGeom>
            <a:solidFill>
              <a:srgbClr val="F69890"/>
            </a:solidFill>
            <a:ln w="28257" cap="flat">
              <a:noFill/>
              <a:prstDash val="solid"/>
              <a:miter/>
            </a:ln>
          </p:spPr>
          <p:txBody>
            <a:bodyPr rtlCol="0" anchor="ctr"/>
            <a:lstStyle/>
            <a:p>
              <a:endParaRPr lang="th-TH"/>
            </a:p>
          </p:txBody>
        </p:sp>
        <p:sp>
          <p:nvSpPr>
            <p:cNvPr id="290" name="Freeform: Shape 289">
              <a:extLst>
                <a:ext uri="{FF2B5EF4-FFF2-40B4-BE49-F238E27FC236}">
                  <a16:creationId xmlns:a16="http://schemas.microsoft.com/office/drawing/2014/main" id="{D70A2F88-6367-496E-86D8-F2919FC65A9F}"/>
                </a:ext>
              </a:extLst>
            </p:cNvPr>
            <p:cNvSpPr/>
            <p:nvPr/>
          </p:nvSpPr>
          <p:spPr>
            <a:xfrm>
              <a:off x="8124149" y="544373"/>
              <a:ext cx="71528" cy="85664"/>
            </a:xfrm>
            <a:custGeom>
              <a:avLst/>
              <a:gdLst>
                <a:gd name="connsiteX0" fmla="*/ 24314 w 71528"/>
                <a:gd name="connsiteY0" fmla="*/ 0 h 85664"/>
                <a:gd name="connsiteX1" fmla="*/ 0 w 71528"/>
                <a:gd name="connsiteY1" fmla="*/ 14419 h 85664"/>
                <a:gd name="connsiteX2" fmla="*/ 49476 w 71528"/>
                <a:gd name="connsiteY2" fmla="*/ 85664 h 85664"/>
                <a:gd name="connsiteX3" fmla="*/ 71528 w 71528"/>
                <a:gd name="connsiteY3" fmla="*/ 67853 h 85664"/>
                <a:gd name="connsiteX4" fmla="*/ 24314 w 71528"/>
                <a:gd name="connsiteY4" fmla="*/ 0 h 8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28" h="85664">
                  <a:moveTo>
                    <a:pt x="24314" y="0"/>
                  </a:moveTo>
                  <a:lnTo>
                    <a:pt x="0" y="14419"/>
                  </a:lnTo>
                  <a:cubicBezTo>
                    <a:pt x="14136" y="38733"/>
                    <a:pt x="30817" y="62481"/>
                    <a:pt x="49476" y="85664"/>
                  </a:cubicBezTo>
                  <a:lnTo>
                    <a:pt x="71528" y="67853"/>
                  </a:lnTo>
                  <a:cubicBezTo>
                    <a:pt x="53717" y="46083"/>
                    <a:pt x="37885" y="23183"/>
                    <a:pt x="24314" y="0"/>
                  </a:cubicBezTo>
                  <a:close/>
                </a:path>
              </a:pathLst>
            </a:custGeom>
            <a:solidFill>
              <a:srgbClr val="F69890"/>
            </a:solidFill>
            <a:ln w="28257" cap="flat">
              <a:noFill/>
              <a:prstDash val="solid"/>
              <a:miter/>
            </a:ln>
          </p:spPr>
          <p:txBody>
            <a:bodyPr rtlCol="0" anchor="ctr"/>
            <a:lstStyle/>
            <a:p>
              <a:endParaRPr lang="th-TH"/>
            </a:p>
          </p:txBody>
        </p:sp>
        <p:sp>
          <p:nvSpPr>
            <p:cNvPr id="291" name="Freeform: Shape 290">
              <a:extLst>
                <a:ext uri="{FF2B5EF4-FFF2-40B4-BE49-F238E27FC236}">
                  <a16:creationId xmlns:a16="http://schemas.microsoft.com/office/drawing/2014/main" id="{B4A6D977-166E-4869-882F-1FF7B257A6D2}"/>
                </a:ext>
              </a:extLst>
            </p:cNvPr>
            <p:cNvSpPr/>
            <p:nvPr/>
          </p:nvSpPr>
          <p:spPr>
            <a:xfrm>
              <a:off x="8231866" y="626645"/>
              <a:ext cx="102344" cy="123831"/>
            </a:xfrm>
            <a:custGeom>
              <a:avLst/>
              <a:gdLst>
                <a:gd name="connsiteX0" fmla="*/ 87926 w 102344"/>
                <a:gd name="connsiteY0" fmla="*/ 0 h 123831"/>
                <a:gd name="connsiteX1" fmla="*/ 14419 w 102344"/>
                <a:gd name="connsiteY1" fmla="*/ 39015 h 123831"/>
                <a:gd name="connsiteX2" fmla="*/ 18660 w 102344"/>
                <a:gd name="connsiteY2" fmla="*/ 48063 h 123831"/>
                <a:gd name="connsiteX3" fmla="*/ 0 w 102344"/>
                <a:gd name="connsiteY3" fmla="*/ 67287 h 123831"/>
                <a:gd name="connsiteX4" fmla="*/ 65308 w 102344"/>
                <a:gd name="connsiteY4" fmla="*/ 123832 h 123831"/>
                <a:gd name="connsiteX5" fmla="*/ 82554 w 102344"/>
                <a:gd name="connsiteY5" fmla="*/ 101497 h 123831"/>
                <a:gd name="connsiteX6" fmla="*/ 34209 w 102344"/>
                <a:gd name="connsiteY6" fmla="*/ 60785 h 123831"/>
                <a:gd name="connsiteX7" fmla="*/ 102345 w 102344"/>
                <a:gd name="connsiteY7" fmla="*/ 24031 h 123831"/>
                <a:gd name="connsiteX8" fmla="*/ 87926 w 102344"/>
                <a:gd name="connsiteY8" fmla="*/ 0 h 12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44" h="123831">
                  <a:moveTo>
                    <a:pt x="87926" y="0"/>
                  </a:moveTo>
                  <a:cubicBezTo>
                    <a:pt x="64743" y="13853"/>
                    <a:pt x="40146" y="27141"/>
                    <a:pt x="14419" y="39015"/>
                  </a:cubicBezTo>
                  <a:lnTo>
                    <a:pt x="18660" y="48063"/>
                  </a:lnTo>
                  <a:lnTo>
                    <a:pt x="0" y="67287"/>
                  </a:lnTo>
                  <a:cubicBezTo>
                    <a:pt x="20356" y="86795"/>
                    <a:pt x="42125" y="106020"/>
                    <a:pt x="65308" y="123832"/>
                  </a:cubicBezTo>
                  <a:lnTo>
                    <a:pt x="82554" y="101497"/>
                  </a:lnTo>
                  <a:cubicBezTo>
                    <a:pt x="65874" y="88491"/>
                    <a:pt x="49476" y="74921"/>
                    <a:pt x="34209" y="60785"/>
                  </a:cubicBezTo>
                  <a:cubicBezTo>
                    <a:pt x="57958" y="49193"/>
                    <a:pt x="80858" y="37036"/>
                    <a:pt x="102345" y="24031"/>
                  </a:cubicBezTo>
                  <a:lnTo>
                    <a:pt x="87926" y="0"/>
                  </a:lnTo>
                  <a:close/>
                </a:path>
              </a:pathLst>
            </a:custGeom>
            <a:solidFill>
              <a:srgbClr val="F69890"/>
            </a:solidFill>
            <a:ln w="28257" cap="flat">
              <a:noFill/>
              <a:prstDash val="solid"/>
              <a:miter/>
            </a:ln>
          </p:spPr>
          <p:txBody>
            <a:bodyPr rtlCol="0" anchor="ctr"/>
            <a:lstStyle/>
            <a:p>
              <a:endParaRPr lang="th-TH"/>
            </a:p>
          </p:txBody>
        </p:sp>
        <p:sp>
          <p:nvSpPr>
            <p:cNvPr id="292" name="Freeform: Shape 291">
              <a:extLst>
                <a:ext uri="{FF2B5EF4-FFF2-40B4-BE49-F238E27FC236}">
                  <a16:creationId xmlns:a16="http://schemas.microsoft.com/office/drawing/2014/main" id="{327A7BEB-1345-41AA-9083-4FB203A19B5B}"/>
                </a:ext>
              </a:extLst>
            </p:cNvPr>
            <p:cNvSpPr/>
            <p:nvPr/>
          </p:nvSpPr>
          <p:spPr>
            <a:xfrm>
              <a:off x="8388776" y="525714"/>
              <a:ext cx="82554" cy="76617"/>
            </a:xfrm>
            <a:custGeom>
              <a:avLst/>
              <a:gdLst>
                <a:gd name="connsiteX0" fmla="*/ 62481 w 82554"/>
                <a:gd name="connsiteY0" fmla="*/ 0 h 76617"/>
                <a:gd name="connsiteX1" fmla="*/ 0 w 82554"/>
                <a:gd name="connsiteY1" fmla="*/ 54282 h 76617"/>
                <a:gd name="connsiteX2" fmla="*/ 17246 w 82554"/>
                <a:gd name="connsiteY2" fmla="*/ 76617 h 76617"/>
                <a:gd name="connsiteX3" fmla="*/ 82554 w 82554"/>
                <a:gd name="connsiteY3" fmla="*/ 19790 h 76617"/>
                <a:gd name="connsiteX4" fmla="*/ 62481 w 82554"/>
                <a:gd name="connsiteY4" fmla="*/ 0 h 7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4" h="76617">
                  <a:moveTo>
                    <a:pt x="62481" y="0"/>
                  </a:moveTo>
                  <a:cubicBezTo>
                    <a:pt x="43256" y="18942"/>
                    <a:pt x="22335" y="37319"/>
                    <a:pt x="0" y="54282"/>
                  </a:cubicBezTo>
                  <a:lnTo>
                    <a:pt x="17246" y="76617"/>
                  </a:lnTo>
                  <a:cubicBezTo>
                    <a:pt x="40712" y="58806"/>
                    <a:pt x="62481" y="39864"/>
                    <a:pt x="82554" y="19790"/>
                  </a:cubicBezTo>
                  <a:lnTo>
                    <a:pt x="62481" y="0"/>
                  </a:lnTo>
                  <a:close/>
                </a:path>
              </a:pathLst>
            </a:custGeom>
            <a:solidFill>
              <a:srgbClr val="F69890"/>
            </a:solidFill>
            <a:ln w="28257" cap="flat">
              <a:noFill/>
              <a:prstDash val="solid"/>
              <a:miter/>
            </a:ln>
          </p:spPr>
          <p:txBody>
            <a:bodyPr rtlCol="0" anchor="ctr"/>
            <a:lstStyle/>
            <a:p>
              <a:endParaRPr lang="th-TH"/>
            </a:p>
          </p:txBody>
        </p:sp>
        <p:sp>
          <p:nvSpPr>
            <p:cNvPr id="293" name="Freeform: Shape 292">
              <a:extLst>
                <a:ext uri="{FF2B5EF4-FFF2-40B4-BE49-F238E27FC236}">
                  <a16:creationId xmlns:a16="http://schemas.microsoft.com/office/drawing/2014/main" id="{D22BF889-A6D1-420A-858D-C6ACF18234E8}"/>
                </a:ext>
              </a:extLst>
            </p:cNvPr>
            <p:cNvSpPr/>
            <p:nvPr/>
          </p:nvSpPr>
          <p:spPr>
            <a:xfrm>
              <a:off x="7925962" y="745105"/>
              <a:ext cx="88491" cy="44104"/>
            </a:xfrm>
            <a:custGeom>
              <a:avLst/>
              <a:gdLst>
                <a:gd name="connsiteX0" fmla="*/ 0 w 88491"/>
                <a:gd name="connsiteY0" fmla="*/ 16115 h 44104"/>
                <a:gd name="connsiteX1" fmla="*/ 4524 w 88491"/>
                <a:gd name="connsiteY1" fmla="*/ 44104 h 44104"/>
                <a:gd name="connsiteX2" fmla="*/ 14136 w 88491"/>
                <a:gd name="connsiteY2" fmla="*/ 42408 h 44104"/>
                <a:gd name="connsiteX3" fmla="*/ 88491 w 88491"/>
                <a:gd name="connsiteY3" fmla="*/ 27707 h 44104"/>
                <a:gd name="connsiteX4" fmla="*/ 82272 w 88491"/>
                <a:gd name="connsiteY4" fmla="*/ 0 h 44104"/>
                <a:gd name="connsiteX5" fmla="*/ 9613 w 88491"/>
                <a:gd name="connsiteY5" fmla="*/ 14419 h 44104"/>
                <a:gd name="connsiteX6" fmla="*/ 0 w 88491"/>
                <a:gd name="connsiteY6" fmla="*/ 16115 h 4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91" h="44104">
                  <a:moveTo>
                    <a:pt x="0" y="16115"/>
                  </a:moveTo>
                  <a:lnTo>
                    <a:pt x="4524" y="44104"/>
                  </a:lnTo>
                  <a:lnTo>
                    <a:pt x="14136" y="42408"/>
                  </a:lnTo>
                  <a:cubicBezTo>
                    <a:pt x="39864" y="37885"/>
                    <a:pt x="64460" y="33078"/>
                    <a:pt x="88491" y="27707"/>
                  </a:cubicBezTo>
                  <a:lnTo>
                    <a:pt x="82272" y="0"/>
                  </a:lnTo>
                  <a:cubicBezTo>
                    <a:pt x="58806" y="5372"/>
                    <a:pt x="34492" y="10178"/>
                    <a:pt x="9613" y="14419"/>
                  </a:cubicBezTo>
                  <a:lnTo>
                    <a:pt x="0" y="16115"/>
                  </a:lnTo>
                  <a:close/>
                </a:path>
              </a:pathLst>
            </a:custGeom>
            <a:solidFill>
              <a:srgbClr val="F69890"/>
            </a:solidFill>
            <a:ln w="28257" cap="flat">
              <a:noFill/>
              <a:prstDash val="solid"/>
              <a:miter/>
            </a:ln>
          </p:spPr>
          <p:txBody>
            <a:bodyPr rtlCol="0" anchor="ctr"/>
            <a:lstStyle/>
            <a:p>
              <a:endParaRPr lang="th-TH"/>
            </a:p>
          </p:txBody>
        </p:sp>
        <p:sp>
          <p:nvSpPr>
            <p:cNvPr id="294" name="Freeform: Shape 293">
              <a:extLst>
                <a:ext uri="{FF2B5EF4-FFF2-40B4-BE49-F238E27FC236}">
                  <a16:creationId xmlns:a16="http://schemas.microsoft.com/office/drawing/2014/main" id="{970907E5-4C5B-4852-9A6D-F1DFFE380B41}"/>
                </a:ext>
              </a:extLst>
            </p:cNvPr>
            <p:cNvSpPr/>
            <p:nvPr/>
          </p:nvSpPr>
          <p:spPr>
            <a:xfrm>
              <a:off x="8215751" y="-28421"/>
              <a:ext cx="89905" cy="53154"/>
            </a:xfrm>
            <a:custGeom>
              <a:avLst/>
              <a:gdLst>
                <a:gd name="connsiteX0" fmla="*/ 81706 w 89905"/>
                <a:gd name="connsiteY0" fmla="*/ 29972 h 53154"/>
                <a:gd name="connsiteX1" fmla="*/ 89905 w 89905"/>
                <a:gd name="connsiteY1" fmla="*/ 2831 h 53154"/>
                <a:gd name="connsiteX2" fmla="*/ 0 w 89905"/>
                <a:gd name="connsiteY2" fmla="*/ 31668 h 53154"/>
                <a:gd name="connsiteX3" fmla="*/ 18377 w 89905"/>
                <a:gd name="connsiteY3" fmla="*/ 53155 h 53154"/>
                <a:gd name="connsiteX4" fmla="*/ 81706 w 89905"/>
                <a:gd name="connsiteY4" fmla="*/ 29972 h 53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53154">
                  <a:moveTo>
                    <a:pt x="81706" y="29972"/>
                  </a:moveTo>
                  <a:lnTo>
                    <a:pt x="89905" y="2831"/>
                  </a:lnTo>
                  <a:cubicBezTo>
                    <a:pt x="62764" y="-5368"/>
                    <a:pt x="31947" y="4244"/>
                    <a:pt x="0" y="31668"/>
                  </a:cubicBezTo>
                  <a:lnTo>
                    <a:pt x="18377" y="53155"/>
                  </a:lnTo>
                  <a:cubicBezTo>
                    <a:pt x="42691" y="32516"/>
                    <a:pt x="63895" y="24600"/>
                    <a:pt x="81706" y="29972"/>
                  </a:cubicBezTo>
                  <a:close/>
                </a:path>
              </a:pathLst>
            </a:custGeom>
            <a:solidFill>
              <a:srgbClr val="F69890"/>
            </a:solidFill>
            <a:ln w="28257" cap="flat">
              <a:noFill/>
              <a:prstDash val="solid"/>
              <a:miter/>
            </a:ln>
          </p:spPr>
          <p:txBody>
            <a:bodyPr rtlCol="0" anchor="ctr"/>
            <a:lstStyle/>
            <a:p>
              <a:endParaRPr lang="th-TH"/>
            </a:p>
          </p:txBody>
        </p:sp>
        <p:sp>
          <p:nvSpPr>
            <p:cNvPr id="295" name="Freeform: Shape 294">
              <a:extLst>
                <a:ext uri="{FF2B5EF4-FFF2-40B4-BE49-F238E27FC236}">
                  <a16:creationId xmlns:a16="http://schemas.microsoft.com/office/drawing/2014/main" id="{97233E84-6E66-4C52-8DC5-96C063C27CFB}"/>
                </a:ext>
              </a:extLst>
            </p:cNvPr>
            <p:cNvSpPr/>
            <p:nvPr/>
          </p:nvSpPr>
          <p:spPr>
            <a:xfrm>
              <a:off x="8063647" y="391421"/>
              <a:ext cx="49193" cy="89056"/>
            </a:xfrm>
            <a:custGeom>
              <a:avLst/>
              <a:gdLst>
                <a:gd name="connsiteX0" fmla="*/ 49193 w 49193"/>
                <a:gd name="connsiteY0" fmla="*/ 78879 h 89056"/>
                <a:gd name="connsiteX1" fmla="*/ 27989 w 49193"/>
                <a:gd name="connsiteY1" fmla="*/ 0 h 89056"/>
                <a:gd name="connsiteX2" fmla="*/ 0 w 49193"/>
                <a:gd name="connsiteY2" fmla="*/ 4524 h 89056"/>
                <a:gd name="connsiteX3" fmla="*/ 22618 w 49193"/>
                <a:gd name="connsiteY3" fmla="*/ 89057 h 89056"/>
                <a:gd name="connsiteX4" fmla="*/ 49193 w 49193"/>
                <a:gd name="connsiteY4" fmla="*/ 78879 h 8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93" h="89056">
                  <a:moveTo>
                    <a:pt x="49193" y="78879"/>
                  </a:moveTo>
                  <a:cubicBezTo>
                    <a:pt x="39298" y="52586"/>
                    <a:pt x="32230" y="26010"/>
                    <a:pt x="27989" y="0"/>
                  </a:cubicBezTo>
                  <a:lnTo>
                    <a:pt x="0" y="4524"/>
                  </a:lnTo>
                  <a:cubicBezTo>
                    <a:pt x="4524" y="32513"/>
                    <a:pt x="12157" y="61068"/>
                    <a:pt x="22618" y="89057"/>
                  </a:cubicBezTo>
                  <a:lnTo>
                    <a:pt x="49193" y="78879"/>
                  </a:lnTo>
                  <a:close/>
                </a:path>
              </a:pathLst>
            </a:custGeom>
            <a:solidFill>
              <a:srgbClr val="F69890"/>
            </a:solidFill>
            <a:ln w="28257" cap="flat">
              <a:noFill/>
              <a:prstDash val="solid"/>
              <a:miter/>
            </a:ln>
          </p:spPr>
          <p:txBody>
            <a:bodyPr rtlCol="0" anchor="ctr"/>
            <a:lstStyle/>
            <a:p>
              <a:endParaRPr lang="th-TH"/>
            </a:p>
          </p:txBody>
        </p:sp>
        <p:sp>
          <p:nvSpPr>
            <p:cNvPr id="296" name="Freeform: Shape 295">
              <a:extLst>
                <a:ext uri="{FF2B5EF4-FFF2-40B4-BE49-F238E27FC236}">
                  <a16:creationId xmlns:a16="http://schemas.microsoft.com/office/drawing/2014/main" id="{029712F0-616C-4D29-983F-DBFFD76644B1}"/>
                </a:ext>
              </a:extLst>
            </p:cNvPr>
            <p:cNvSpPr/>
            <p:nvPr/>
          </p:nvSpPr>
          <p:spPr>
            <a:xfrm>
              <a:off x="8368137" y="775639"/>
              <a:ext cx="87926" cy="65873"/>
            </a:xfrm>
            <a:custGeom>
              <a:avLst/>
              <a:gdLst>
                <a:gd name="connsiteX0" fmla="*/ 87926 w 87926"/>
                <a:gd name="connsiteY0" fmla="*/ 40429 h 65873"/>
                <a:gd name="connsiteX1" fmla="*/ 14984 w 87926"/>
                <a:gd name="connsiteY1" fmla="*/ 0 h 65873"/>
                <a:gd name="connsiteX2" fmla="*/ 0 w 87926"/>
                <a:gd name="connsiteY2" fmla="*/ 24031 h 65873"/>
                <a:gd name="connsiteX3" fmla="*/ 75204 w 87926"/>
                <a:gd name="connsiteY3" fmla="*/ 65874 h 65873"/>
                <a:gd name="connsiteX4" fmla="*/ 87926 w 87926"/>
                <a:gd name="connsiteY4" fmla="*/ 40429 h 65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6" h="65873">
                  <a:moveTo>
                    <a:pt x="87926" y="40429"/>
                  </a:moveTo>
                  <a:cubicBezTo>
                    <a:pt x="62764" y="27989"/>
                    <a:pt x="38167" y="14419"/>
                    <a:pt x="14984" y="0"/>
                  </a:cubicBezTo>
                  <a:lnTo>
                    <a:pt x="0" y="24031"/>
                  </a:lnTo>
                  <a:cubicBezTo>
                    <a:pt x="24031" y="39015"/>
                    <a:pt x="49476" y="53151"/>
                    <a:pt x="75204" y="65874"/>
                  </a:cubicBezTo>
                  <a:lnTo>
                    <a:pt x="87926" y="40429"/>
                  </a:lnTo>
                  <a:close/>
                </a:path>
              </a:pathLst>
            </a:custGeom>
            <a:solidFill>
              <a:srgbClr val="F69890"/>
            </a:solidFill>
            <a:ln w="28257" cap="flat">
              <a:noFill/>
              <a:prstDash val="solid"/>
              <a:miter/>
            </a:ln>
          </p:spPr>
          <p:txBody>
            <a:bodyPr rtlCol="0" anchor="ctr"/>
            <a:lstStyle/>
            <a:p>
              <a:endParaRPr lang="th-TH"/>
            </a:p>
          </p:txBody>
        </p:sp>
        <p:sp>
          <p:nvSpPr>
            <p:cNvPr id="297" name="Freeform: Shape 296">
              <a:extLst>
                <a:ext uri="{FF2B5EF4-FFF2-40B4-BE49-F238E27FC236}">
                  <a16:creationId xmlns:a16="http://schemas.microsoft.com/office/drawing/2014/main" id="{21F818C9-F8E4-44EA-8594-2466F69CD97F}"/>
                </a:ext>
              </a:extLst>
            </p:cNvPr>
            <p:cNvSpPr/>
            <p:nvPr/>
          </p:nvSpPr>
          <p:spPr>
            <a:xfrm>
              <a:off x="7047833" y="19927"/>
              <a:ext cx="30251" cy="86512"/>
            </a:xfrm>
            <a:custGeom>
              <a:avLst/>
              <a:gdLst>
                <a:gd name="connsiteX0" fmla="*/ 565 w 30251"/>
                <a:gd name="connsiteY0" fmla="*/ 0 h 86512"/>
                <a:gd name="connsiteX1" fmla="*/ 0 w 30251"/>
                <a:gd name="connsiteY1" fmla="*/ 27141 h 86512"/>
                <a:gd name="connsiteX2" fmla="*/ 1979 w 30251"/>
                <a:gd name="connsiteY2" fmla="*/ 86512 h 86512"/>
                <a:gd name="connsiteX3" fmla="*/ 30251 w 30251"/>
                <a:gd name="connsiteY3" fmla="*/ 84816 h 86512"/>
                <a:gd name="connsiteX4" fmla="*/ 28272 w 30251"/>
                <a:gd name="connsiteY4" fmla="*/ 26858 h 86512"/>
                <a:gd name="connsiteX5" fmla="*/ 28837 w 30251"/>
                <a:gd name="connsiteY5" fmla="*/ 1414 h 86512"/>
                <a:gd name="connsiteX6" fmla="*/ 565 w 30251"/>
                <a:gd name="connsiteY6" fmla="*/ 0 h 8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51" h="86512">
                  <a:moveTo>
                    <a:pt x="565" y="0"/>
                  </a:moveTo>
                  <a:cubicBezTo>
                    <a:pt x="565" y="0"/>
                    <a:pt x="0" y="9612"/>
                    <a:pt x="0" y="27141"/>
                  </a:cubicBezTo>
                  <a:cubicBezTo>
                    <a:pt x="0" y="41560"/>
                    <a:pt x="283" y="61916"/>
                    <a:pt x="1979" y="86512"/>
                  </a:cubicBezTo>
                  <a:lnTo>
                    <a:pt x="30251" y="84816"/>
                  </a:lnTo>
                  <a:cubicBezTo>
                    <a:pt x="28555" y="61068"/>
                    <a:pt x="28272" y="41277"/>
                    <a:pt x="28272" y="26858"/>
                  </a:cubicBezTo>
                  <a:cubicBezTo>
                    <a:pt x="28272" y="10743"/>
                    <a:pt x="28837" y="1696"/>
                    <a:pt x="28837" y="1414"/>
                  </a:cubicBezTo>
                  <a:lnTo>
                    <a:pt x="565" y="0"/>
                  </a:lnTo>
                  <a:close/>
                </a:path>
              </a:pathLst>
            </a:custGeom>
            <a:solidFill>
              <a:srgbClr val="F69890"/>
            </a:solidFill>
            <a:ln w="28257" cap="flat">
              <a:noFill/>
              <a:prstDash val="solid"/>
              <a:miter/>
            </a:ln>
          </p:spPr>
          <p:txBody>
            <a:bodyPr rtlCol="0" anchor="ctr"/>
            <a:lstStyle/>
            <a:p>
              <a:endParaRPr lang="th-TH"/>
            </a:p>
          </p:txBody>
        </p:sp>
        <p:sp>
          <p:nvSpPr>
            <p:cNvPr id="298" name="Freeform: Shape 297">
              <a:extLst>
                <a:ext uri="{FF2B5EF4-FFF2-40B4-BE49-F238E27FC236}">
                  <a16:creationId xmlns:a16="http://schemas.microsoft.com/office/drawing/2014/main" id="{1BB11BDE-C9C7-4852-AE89-4ABF87B2401E}"/>
                </a:ext>
              </a:extLst>
            </p:cNvPr>
            <p:cNvSpPr/>
            <p:nvPr/>
          </p:nvSpPr>
          <p:spPr>
            <a:xfrm>
              <a:off x="7058576" y="188145"/>
              <a:ext cx="43256" cy="88774"/>
            </a:xfrm>
            <a:custGeom>
              <a:avLst/>
              <a:gdLst>
                <a:gd name="connsiteX0" fmla="*/ 43256 w 43256"/>
                <a:gd name="connsiteY0" fmla="*/ 82272 h 88774"/>
                <a:gd name="connsiteX1" fmla="*/ 27989 w 43256"/>
                <a:gd name="connsiteY1" fmla="*/ 0 h 88774"/>
                <a:gd name="connsiteX2" fmla="*/ 0 w 43256"/>
                <a:gd name="connsiteY2" fmla="*/ 3958 h 88774"/>
                <a:gd name="connsiteX3" fmla="*/ 15832 w 43256"/>
                <a:gd name="connsiteY3" fmla="*/ 88774 h 88774"/>
                <a:gd name="connsiteX4" fmla="*/ 43256 w 43256"/>
                <a:gd name="connsiteY4" fmla="*/ 82272 h 88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6" h="88774">
                  <a:moveTo>
                    <a:pt x="43256" y="82272"/>
                  </a:moveTo>
                  <a:cubicBezTo>
                    <a:pt x="37319" y="55696"/>
                    <a:pt x="31947" y="27989"/>
                    <a:pt x="27989" y="0"/>
                  </a:cubicBezTo>
                  <a:lnTo>
                    <a:pt x="0" y="3958"/>
                  </a:lnTo>
                  <a:cubicBezTo>
                    <a:pt x="4241" y="32796"/>
                    <a:pt x="9330" y="61350"/>
                    <a:pt x="15832" y="88774"/>
                  </a:cubicBezTo>
                  <a:lnTo>
                    <a:pt x="43256" y="82272"/>
                  </a:lnTo>
                  <a:close/>
                </a:path>
              </a:pathLst>
            </a:custGeom>
            <a:solidFill>
              <a:srgbClr val="F69890"/>
            </a:solidFill>
            <a:ln w="28257" cap="flat">
              <a:noFill/>
              <a:prstDash val="solid"/>
              <a:miter/>
            </a:ln>
          </p:spPr>
          <p:txBody>
            <a:bodyPr rtlCol="0" anchor="ctr"/>
            <a:lstStyle/>
            <a:p>
              <a:endParaRPr lang="th-TH"/>
            </a:p>
          </p:txBody>
        </p:sp>
        <p:sp>
          <p:nvSpPr>
            <p:cNvPr id="299" name="Freeform: Shape 298">
              <a:extLst>
                <a:ext uri="{FF2B5EF4-FFF2-40B4-BE49-F238E27FC236}">
                  <a16:creationId xmlns:a16="http://schemas.microsoft.com/office/drawing/2014/main" id="{5EC222D2-DDF1-4AF2-B36B-662E7DF2CE43}"/>
                </a:ext>
              </a:extLst>
            </p:cNvPr>
            <p:cNvSpPr/>
            <p:nvPr/>
          </p:nvSpPr>
          <p:spPr>
            <a:xfrm>
              <a:off x="7097309" y="350992"/>
              <a:ext cx="57109" cy="89339"/>
            </a:xfrm>
            <a:custGeom>
              <a:avLst/>
              <a:gdLst>
                <a:gd name="connsiteX0" fmla="*/ 57110 w 57109"/>
                <a:gd name="connsiteY0" fmla="*/ 77748 h 89339"/>
                <a:gd name="connsiteX1" fmla="*/ 26858 w 57109"/>
                <a:gd name="connsiteY1" fmla="*/ 0 h 89339"/>
                <a:gd name="connsiteX2" fmla="*/ 0 w 57109"/>
                <a:gd name="connsiteY2" fmla="*/ 8764 h 89339"/>
                <a:gd name="connsiteX3" fmla="*/ 31382 w 57109"/>
                <a:gd name="connsiteY3" fmla="*/ 89340 h 89339"/>
                <a:gd name="connsiteX4" fmla="*/ 57110 w 57109"/>
                <a:gd name="connsiteY4" fmla="*/ 77748 h 8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09" h="89339">
                  <a:moveTo>
                    <a:pt x="57110" y="77748"/>
                  </a:moveTo>
                  <a:cubicBezTo>
                    <a:pt x="46083" y="53151"/>
                    <a:pt x="35906" y="26858"/>
                    <a:pt x="26858" y="0"/>
                  </a:cubicBezTo>
                  <a:lnTo>
                    <a:pt x="0" y="8764"/>
                  </a:lnTo>
                  <a:cubicBezTo>
                    <a:pt x="9047" y="36471"/>
                    <a:pt x="19790" y="63612"/>
                    <a:pt x="31382" y="89340"/>
                  </a:cubicBezTo>
                  <a:lnTo>
                    <a:pt x="57110" y="77748"/>
                  </a:lnTo>
                  <a:close/>
                </a:path>
              </a:pathLst>
            </a:custGeom>
            <a:solidFill>
              <a:srgbClr val="F69890"/>
            </a:solidFill>
            <a:ln w="28257" cap="flat">
              <a:noFill/>
              <a:prstDash val="solid"/>
              <a:miter/>
            </a:ln>
          </p:spPr>
          <p:txBody>
            <a:bodyPr rtlCol="0" anchor="ctr"/>
            <a:lstStyle/>
            <a:p>
              <a:endParaRPr lang="th-TH"/>
            </a:p>
          </p:txBody>
        </p:sp>
        <p:sp>
          <p:nvSpPr>
            <p:cNvPr id="300" name="Freeform: Shape 299">
              <a:extLst>
                <a:ext uri="{FF2B5EF4-FFF2-40B4-BE49-F238E27FC236}">
                  <a16:creationId xmlns:a16="http://schemas.microsoft.com/office/drawing/2014/main" id="{EB701E48-B8D2-46D9-AF8F-821FD8E3E0EF}"/>
                </a:ext>
              </a:extLst>
            </p:cNvPr>
            <p:cNvSpPr/>
            <p:nvPr/>
          </p:nvSpPr>
          <p:spPr>
            <a:xfrm>
              <a:off x="7169120" y="502531"/>
              <a:ext cx="71811" cy="85381"/>
            </a:xfrm>
            <a:custGeom>
              <a:avLst/>
              <a:gdLst>
                <a:gd name="connsiteX0" fmla="*/ 49759 w 71811"/>
                <a:gd name="connsiteY0" fmla="*/ 85382 h 85381"/>
                <a:gd name="connsiteX1" fmla="*/ 71811 w 71811"/>
                <a:gd name="connsiteY1" fmla="*/ 67570 h 85381"/>
                <a:gd name="connsiteX2" fmla="*/ 24031 w 71811"/>
                <a:gd name="connsiteY2" fmla="*/ 0 h 85381"/>
                <a:gd name="connsiteX3" fmla="*/ 0 w 71811"/>
                <a:gd name="connsiteY3" fmla="*/ 14701 h 85381"/>
                <a:gd name="connsiteX4" fmla="*/ 49759 w 71811"/>
                <a:gd name="connsiteY4" fmla="*/ 85382 h 8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1" h="85381">
                  <a:moveTo>
                    <a:pt x="49759" y="85382"/>
                  </a:moveTo>
                  <a:lnTo>
                    <a:pt x="71811" y="67570"/>
                  </a:lnTo>
                  <a:cubicBezTo>
                    <a:pt x="54848" y="46649"/>
                    <a:pt x="38733" y="23749"/>
                    <a:pt x="24031" y="0"/>
                  </a:cubicBezTo>
                  <a:lnTo>
                    <a:pt x="0" y="14701"/>
                  </a:lnTo>
                  <a:cubicBezTo>
                    <a:pt x="14984" y="39298"/>
                    <a:pt x="31947" y="63329"/>
                    <a:pt x="49759" y="85382"/>
                  </a:cubicBezTo>
                  <a:close/>
                </a:path>
              </a:pathLst>
            </a:custGeom>
            <a:solidFill>
              <a:srgbClr val="F69890"/>
            </a:solidFill>
            <a:ln w="28257" cap="flat">
              <a:noFill/>
              <a:prstDash val="solid"/>
              <a:miter/>
            </a:ln>
          </p:spPr>
          <p:txBody>
            <a:bodyPr rtlCol="0" anchor="ctr"/>
            <a:lstStyle/>
            <a:p>
              <a:endParaRPr lang="th-TH"/>
            </a:p>
          </p:txBody>
        </p:sp>
        <p:sp>
          <p:nvSpPr>
            <p:cNvPr id="301" name="Freeform: Shape 300">
              <a:extLst>
                <a:ext uri="{FF2B5EF4-FFF2-40B4-BE49-F238E27FC236}">
                  <a16:creationId xmlns:a16="http://schemas.microsoft.com/office/drawing/2014/main" id="{E7AD5720-98B3-486B-84E6-EFEBD6C42B03}"/>
                </a:ext>
              </a:extLst>
            </p:cNvPr>
            <p:cNvSpPr/>
            <p:nvPr/>
          </p:nvSpPr>
          <p:spPr>
            <a:xfrm>
              <a:off x="7588394" y="767157"/>
              <a:ext cx="87360" cy="37601"/>
            </a:xfrm>
            <a:custGeom>
              <a:avLst/>
              <a:gdLst>
                <a:gd name="connsiteX0" fmla="*/ 85664 w 87360"/>
                <a:gd name="connsiteY0" fmla="*/ 37602 h 37601"/>
                <a:gd name="connsiteX1" fmla="*/ 87361 w 87360"/>
                <a:gd name="connsiteY1" fmla="*/ 9330 h 37601"/>
                <a:gd name="connsiteX2" fmla="*/ 4806 w 87360"/>
                <a:gd name="connsiteY2" fmla="*/ 0 h 37601"/>
                <a:gd name="connsiteX3" fmla="*/ 0 w 87360"/>
                <a:gd name="connsiteY3" fmla="*/ 27989 h 37601"/>
                <a:gd name="connsiteX4" fmla="*/ 85664 w 87360"/>
                <a:gd name="connsiteY4" fmla="*/ 37602 h 3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0" h="37601">
                  <a:moveTo>
                    <a:pt x="85664" y="37602"/>
                  </a:moveTo>
                  <a:lnTo>
                    <a:pt x="87361" y="9330"/>
                  </a:lnTo>
                  <a:cubicBezTo>
                    <a:pt x="59089" y="7633"/>
                    <a:pt x="31382" y="4524"/>
                    <a:pt x="4806" y="0"/>
                  </a:cubicBezTo>
                  <a:lnTo>
                    <a:pt x="0" y="27989"/>
                  </a:lnTo>
                  <a:cubicBezTo>
                    <a:pt x="27707" y="32513"/>
                    <a:pt x="56544" y="35906"/>
                    <a:pt x="85664" y="37602"/>
                  </a:cubicBezTo>
                  <a:close/>
                </a:path>
              </a:pathLst>
            </a:custGeom>
            <a:solidFill>
              <a:srgbClr val="F69890"/>
            </a:solidFill>
            <a:ln w="28257" cap="flat">
              <a:noFill/>
              <a:prstDash val="solid"/>
              <a:miter/>
            </a:ln>
          </p:spPr>
          <p:txBody>
            <a:bodyPr rtlCol="0" anchor="ctr"/>
            <a:lstStyle/>
            <a:p>
              <a:endParaRPr lang="th-TH"/>
            </a:p>
          </p:txBody>
        </p:sp>
        <p:sp>
          <p:nvSpPr>
            <p:cNvPr id="302" name="Freeform: Shape 301">
              <a:extLst>
                <a:ext uri="{FF2B5EF4-FFF2-40B4-BE49-F238E27FC236}">
                  <a16:creationId xmlns:a16="http://schemas.microsoft.com/office/drawing/2014/main" id="{9FACCE14-B3C8-410E-B7BA-0A11CFE3232F}"/>
                </a:ext>
              </a:extLst>
            </p:cNvPr>
            <p:cNvSpPr/>
            <p:nvPr/>
          </p:nvSpPr>
          <p:spPr>
            <a:xfrm>
              <a:off x="7278815" y="629755"/>
              <a:ext cx="84250" cy="74072"/>
            </a:xfrm>
            <a:custGeom>
              <a:avLst/>
              <a:gdLst>
                <a:gd name="connsiteX0" fmla="*/ 68701 w 84250"/>
                <a:gd name="connsiteY0" fmla="*/ 74073 h 74072"/>
                <a:gd name="connsiteX1" fmla="*/ 84251 w 84250"/>
                <a:gd name="connsiteY1" fmla="*/ 50324 h 74072"/>
                <a:gd name="connsiteX2" fmla="*/ 18942 w 84250"/>
                <a:gd name="connsiteY2" fmla="*/ 0 h 74072"/>
                <a:gd name="connsiteX3" fmla="*/ 0 w 84250"/>
                <a:gd name="connsiteY3" fmla="*/ 20921 h 74072"/>
                <a:gd name="connsiteX4" fmla="*/ 68701 w 84250"/>
                <a:gd name="connsiteY4" fmla="*/ 74073 h 7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50" h="74072">
                  <a:moveTo>
                    <a:pt x="68701" y="74073"/>
                  </a:moveTo>
                  <a:lnTo>
                    <a:pt x="84251" y="50324"/>
                  </a:lnTo>
                  <a:cubicBezTo>
                    <a:pt x="61350" y="35340"/>
                    <a:pt x="39298" y="18377"/>
                    <a:pt x="18942" y="0"/>
                  </a:cubicBezTo>
                  <a:lnTo>
                    <a:pt x="0" y="20921"/>
                  </a:lnTo>
                  <a:cubicBezTo>
                    <a:pt x="21204" y="40429"/>
                    <a:pt x="44387" y="58240"/>
                    <a:pt x="68701" y="74073"/>
                  </a:cubicBezTo>
                  <a:close/>
                </a:path>
              </a:pathLst>
            </a:custGeom>
            <a:solidFill>
              <a:srgbClr val="F69890"/>
            </a:solidFill>
            <a:ln w="28257" cap="flat">
              <a:noFill/>
              <a:prstDash val="solid"/>
              <a:miter/>
            </a:ln>
          </p:spPr>
          <p:txBody>
            <a:bodyPr rtlCol="0" anchor="ctr"/>
            <a:lstStyle/>
            <a:p>
              <a:endParaRPr lang="th-TH"/>
            </a:p>
          </p:txBody>
        </p:sp>
        <p:sp>
          <p:nvSpPr>
            <p:cNvPr id="303" name="Freeform: Shape 302">
              <a:extLst>
                <a:ext uri="{FF2B5EF4-FFF2-40B4-BE49-F238E27FC236}">
                  <a16:creationId xmlns:a16="http://schemas.microsoft.com/office/drawing/2014/main" id="{04C638C3-E591-4386-A6FF-8224D22B4A9C}"/>
                </a:ext>
              </a:extLst>
            </p:cNvPr>
            <p:cNvSpPr/>
            <p:nvPr/>
          </p:nvSpPr>
          <p:spPr>
            <a:xfrm>
              <a:off x="7759157" y="772529"/>
              <a:ext cx="86512" cy="33643"/>
            </a:xfrm>
            <a:custGeom>
              <a:avLst/>
              <a:gdLst>
                <a:gd name="connsiteX0" fmla="*/ 848 w 86512"/>
                <a:gd name="connsiteY0" fmla="*/ 33644 h 33643"/>
                <a:gd name="connsiteX1" fmla="*/ 86512 w 86512"/>
                <a:gd name="connsiteY1" fmla="*/ 27989 h 33643"/>
                <a:gd name="connsiteX2" fmla="*/ 83685 w 86512"/>
                <a:gd name="connsiteY2" fmla="*/ 0 h 33643"/>
                <a:gd name="connsiteX3" fmla="*/ 0 w 86512"/>
                <a:gd name="connsiteY3" fmla="*/ 5372 h 33643"/>
                <a:gd name="connsiteX4" fmla="*/ 848 w 86512"/>
                <a:gd name="connsiteY4" fmla="*/ 33644 h 3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2" h="33643">
                  <a:moveTo>
                    <a:pt x="848" y="33644"/>
                  </a:moveTo>
                  <a:cubicBezTo>
                    <a:pt x="28555" y="32796"/>
                    <a:pt x="57392" y="31099"/>
                    <a:pt x="86512" y="27989"/>
                  </a:cubicBezTo>
                  <a:lnTo>
                    <a:pt x="83685" y="0"/>
                  </a:lnTo>
                  <a:cubicBezTo>
                    <a:pt x="55131" y="2827"/>
                    <a:pt x="27141" y="4806"/>
                    <a:pt x="0" y="5372"/>
                  </a:cubicBezTo>
                  <a:lnTo>
                    <a:pt x="848" y="33644"/>
                  </a:lnTo>
                  <a:close/>
                </a:path>
              </a:pathLst>
            </a:custGeom>
            <a:solidFill>
              <a:srgbClr val="F69890"/>
            </a:solidFill>
            <a:ln w="28257" cap="flat">
              <a:noFill/>
              <a:prstDash val="solid"/>
              <a:miter/>
            </a:ln>
          </p:spPr>
          <p:txBody>
            <a:bodyPr rtlCol="0" anchor="ctr"/>
            <a:lstStyle/>
            <a:p>
              <a:endParaRPr lang="th-TH"/>
            </a:p>
          </p:txBody>
        </p:sp>
        <p:sp>
          <p:nvSpPr>
            <p:cNvPr id="304" name="Freeform: Shape 303">
              <a:extLst>
                <a:ext uri="{FF2B5EF4-FFF2-40B4-BE49-F238E27FC236}">
                  <a16:creationId xmlns:a16="http://schemas.microsoft.com/office/drawing/2014/main" id="{F9B50636-C09A-4487-BF1C-A72AE54518F5}"/>
                </a:ext>
              </a:extLst>
            </p:cNvPr>
            <p:cNvSpPr/>
            <p:nvPr/>
          </p:nvSpPr>
          <p:spPr>
            <a:xfrm>
              <a:off x="7423285" y="719943"/>
              <a:ext cx="89056" cy="55978"/>
            </a:xfrm>
            <a:custGeom>
              <a:avLst/>
              <a:gdLst>
                <a:gd name="connsiteX0" fmla="*/ 81141 w 89056"/>
                <a:gd name="connsiteY0" fmla="*/ 55979 h 55978"/>
                <a:gd name="connsiteX1" fmla="*/ 89057 w 89056"/>
                <a:gd name="connsiteY1" fmla="*/ 28838 h 55978"/>
                <a:gd name="connsiteX2" fmla="*/ 11592 w 89056"/>
                <a:gd name="connsiteY2" fmla="*/ 0 h 55978"/>
                <a:gd name="connsiteX3" fmla="*/ 0 w 89056"/>
                <a:gd name="connsiteY3" fmla="*/ 25728 h 55978"/>
                <a:gd name="connsiteX4" fmla="*/ 81141 w 89056"/>
                <a:gd name="connsiteY4" fmla="*/ 55979 h 55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6" h="55978">
                  <a:moveTo>
                    <a:pt x="81141" y="55979"/>
                  </a:moveTo>
                  <a:lnTo>
                    <a:pt x="89057" y="28838"/>
                  </a:lnTo>
                  <a:cubicBezTo>
                    <a:pt x="62199" y="20921"/>
                    <a:pt x="36188" y="11309"/>
                    <a:pt x="11592" y="0"/>
                  </a:cubicBezTo>
                  <a:lnTo>
                    <a:pt x="0" y="25728"/>
                  </a:lnTo>
                  <a:cubicBezTo>
                    <a:pt x="25728" y="37319"/>
                    <a:pt x="53151" y="47497"/>
                    <a:pt x="81141" y="55979"/>
                  </a:cubicBezTo>
                  <a:close/>
                </a:path>
              </a:pathLst>
            </a:custGeom>
            <a:solidFill>
              <a:srgbClr val="F69890"/>
            </a:solidFill>
            <a:ln w="28257" cap="flat">
              <a:noFill/>
              <a:prstDash val="solid"/>
              <a:miter/>
            </a:ln>
          </p:spPr>
          <p:txBody>
            <a:bodyPr rtlCol="0" anchor="ctr"/>
            <a:lstStyle/>
            <a:p>
              <a:endParaRPr lang="th-TH"/>
            </a:p>
          </p:txBody>
        </p:sp>
        <p:sp>
          <p:nvSpPr>
            <p:cNvPr id="305" name="Freeform: Shape 304">
              <a:extLst>
                <a:ext uri="{FF2B5EF4-FFF2-40B4-BE49-F238E27FC236}">
                  <a16:creationId xmlns:a16="http://schemas.microsoft.com/office/drawing/2014/main" id="{C20C1B59-01C3-4F5E-979E-272CD8BD2951}"/>
                </a:ext>
              </a:extLst>
            </p:cNvPr>
            <p:cNvSpPr/>
            <p:nvPr/>
          </p:nvSpPr>
          <p:spPr>
            <a:xfrm>
              <a:off x="8522503" y="849429"/>
              <a:ext cx="89339" cy="53151"/>
            </a:xfrm>
            <a:custGeom>
              <a:avLst/>
              <a:gdLst>
                <a:gd name="connsiteX0" fmla="*/ 89340 w 89339"/>
                <a:gd name="connsiteY0" fmla="*/ 26010 h 53151"/>
                <a:gd name="connsiteX1" fmla="*/ 10178 w 89339"/>
                <a:gd name="connsiteY1" fmla="*/ 0 h 53151"/>
                <a:gd name="connsiteX2" fmla="*/ 0 w 89339"/>
                <a:gd name="connsiteY2" fmla="*/ 26293 h 53151"/>
                <a:gd name="connsiteX3" fmla="*/ 81706 w 89339"/>
                <a:gd name="connsiteY3" fmla="*/ 53151 h 53151"/>
                <a:gd name="connsiteX4" fmla="*/ 89340 w 89339"/>
                <a:gd name="connsiteY4" fmla="*/ 26010 h 53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9" h="53151">
                  <a:moveTo>
                    <a:pt x="89340" y="26010"/>
                  </a:moveTo>
                  <a:cubicBezTo>
                    <a:pt x="62764" y="18660"/>
                    <a:pt x="36188" y="9895"/>
                    <a:pt x="10178" y="0"/>
                  </a:cubicBezTo>
                  <a:lnTo>
                    <a:pt x="0" y="26293"/>
                  </a:lnTo>
                  <a:cubicBezTo>
                    <a:pt x="26858" y="36471"/>
                    <a:pt x="54282" y="45518"/>
                    <a:pt x="81706" y="53151"/>
                  </a:cubicBezTo>
                  <a:lnTo>
                    <a:pt x="89340" y="26010"/>
                  </a:lnTo>
                  <a:close/>
                </a:path>
              </a:pathLst>
            </a:custGeom>
            <a:solidFill>
              <a:srgbClr val="F69890"/>
            </a:solidFill>
            <a:ln w="28257" cap="flat">
              <a:noFill/>
              <a:prstDash val="solid"/>
              <a:miter/>
            </a:ln>
          </p:spPr>
          <p:txBody>
            <a:bodyPr rtlCol="0" anchor="ctr"/>
            <a:lstStyle/>
            <a:p>
              <a:endParaRPr lang="th-TH"/>
            </a:p>
          </p:txBody>
        </p:sp>
        <p:sp>
          <p:nvSpPr>
            <p:cNvPr id="306" name="Freeform: Shape 305">
              <a:extLst>
                <a:ext uri="{FF2B5EF4-FFF2-40B4-BE49-F238E27FC236}">
                  <a16:creationId xmlns:a16="http://schemas.microsoft.com/office/drawing/2014/main" id="{825F8C46-EB3E-4C8F-A1EE-A782F5D954B9}"/>
                </a:ext>
              </a:extLst>
            </p:cNvPr>
            <p:cNvSpPr/>
            <p:nvPr/>
          </p:nvSpPr>
          <p:spPr>
            <a:xfrm>
              <a:off x="11223897" y="933397"/>
              <a:ext cx="87926" cy="40146"/>
            </a:xfrm>
            <a:custGeom>
              <a:avLst/>
              <a:gdLst>
                <a:gd name="connsiteX0" fmla="*/ 87926 w 87926"/>
                <a:gd name="connsiteY0" fmla="*/ 12157 h 40146"/>
                <a:gd name="connsiteX1" fmla="*/ 3958 w 87926"/>
                <a:gd name="connsiteY1" fmla="*/ 0 h 40146"/>
                <a:gd name="connsiteX2" fmla="*/ 0 w 87926"/>
                <a:gd name="connsiteY2" fmla="*/ 27989 h 40146"/>
                <a:gd name="connsiteX3" fmla="*/ 83968 w 87926"/>
                <a:gd name="connsiteY3" fmla="*/ 40146 h 40146"/>
                <a:gd name="connsiteX4" fmla="*/ 87926 w 87926"/>
                <a:gd name="connsiteY4" fmla="*/ 12157 h 40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6" h="40146">
                  <a:moveTo>
                    <a:pt x="87926" y="12157"/>
                  </a:moveTo>
                  <a:cubicBezTo>
                    <a:pt x="59654" y="7916"/>
                    <a:pt x="31665" y="3958"/>
                    <a:pt x="3958" y="0"/>
                  </a:cubicBezTo>
                  <a:lnTo>
                    <a:pt x="0" y="27989"/>
                  </a:lnTo>
                  <a:cubicBezTo>
                    <a:pt x="27706" y="31947"/>
                    <a:pt x="55696" y="35906"/>
                    <a:pt x="83968" y="40146"/>
                  </a:cubicBezTo>
                  <a:lnTo>
                    <a:pt x="87926" y="12157"/>
                  </a:lnTo>
                  <a:close/>
                </a:path>
              </a:pathLst>
            </a:custGeom>
            <a:solidFill>
              <a:srgbClr val="F69890"/>
            </a:solidFill>
            <a:ln w="28257" cap="flat">
              <a:noFill/>
              <a:prstDash val="solid"/>
              <a:miter/>
            </a:ln>
          </p:spPr>
          <p:txBody>
            <a:bodyPr rtlCol="0" anchor="ctr"/>
            <a:lstStyle/>
            <a:p>
              <a:endParaRPr lang="th-TH"/>
            </a:p>
          </p:txBody>
        </p:sp>
        <p:sp>
          <p:nvSpPr>
            <p:cNvPr id="307" name="Freeform: Shape 306">
              <a:extLst>
                <a:ext uri="{FF2B5EF4-FFF2-40B4-BE49-F238E27FC236}">
                  <a16:creationId xmlns:a16="http://schemas.microsoft.com/office/drawing/2014/main" id="{D6A277E4-4A9E-47C7-AE8F-511897A10265}"/>
                </a:ext>
              </a:extLst>
            </p:cNvPr>
            <p:cNvSpPr/>
            <p:nvPr/>
          </p:nvSpPr>
          <p:spPr>
            <a:xfrm>
              <a:off x="8688460" y="893816"/>
              <a:ext cx="87360" cy="38450"/>
            </a:xfrm>
            <a:custGeom>
              <a:avLst/>
              <a:gdLst>
                <a:gd name="connsiteX0" fmla="*/ 85382 w 87360"/>
                <a:gd name="connsiteY0" fmla="*/ 38450 h 38450"/>
                <a:gd name="connsiteX1" fmla="*/ 87361 w 87360"/>
                <a:gd name="connsiteY1" fmla="*/ 10178 h 38450"/>
                <a:gd name="connsiteX2" fmla="*/ 4806 w 87360"/>
                <a:gd name="connsiteY2" fmla="*/ 0 h 38450"/>
                <a:gd name="connsiteX3" fmla="*/ 0 w 87360"/>
                <a:gd name="connsiteY3" fmla="*/ 27707 h 38450"/>
                <a:gd name="connsiteX4" fmla="*/ 85382 w 87360"/>
                <a:gd name="connsiteY4" fmla="*/ 38450 h 3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0" h="38450">
                  <a:moveTo>
                    <a:pt x="85382" y="38450"/>
                  </a:moveTo>
                  <a:lnTo>
                    <a:pt x="87361" y="10178"/>
                  </a:lnTo>
                  <a:cubicBezTo>
                    <a:pt x="59937" y="8199"/>
                    <a:pt x="32230" y="4806"/>
                    <a:pt x="4806" y="0"/>
                  </a:cubicBezTo>
                  <a:lnTo>
                    <a:pt x="0" y="27707"/>
                  </a:lnTo>
                  <a:cubicBezTo>
                    <a:pt x="28272" y="32796"/>
                    <a:pt x="56827" y="36188"/>
                    <a:pt x="85382" y="38450"/>
                  </a:cubicBezTo>
                  <a:close/>
                </a:path>
              </a:pathLst>
            </a:custGeom>
            <a:solidFill>
              <a:srgbClr val="F69890"/>
            </a:solidFill>
            <a:ln w="28257" cap="flat">
              <a:noFill/>
              <a:prstDash val="solid"/>
              <a:miter/>
            </a:ln>
          </p:spPr>
          <p:txBody>
            <a:bodyPr rtlCol="0" anchor="ctr"/>
            <a:lstStyle/>
            <a:p>
              <a:endParaRPr lang="th-TH"/>
            </a:p>
          </p:txBody>
        </p:sp>
        <p:sp>
          <p:nvSpPr>
            <p:cNvPr id="308" name="Freeform: Shape 307">
              <a:extLst>
                <a:ext uri="{FF2B5EF4-FFF2-40B4-BE49-F238E27FC236}">
                  <a16:creationId xmlns:a16="http://schemas.microsoft.com/office/drawing/2014/main" id="{C295F89A-6631-4954-8752-B1BFD74168F6}"/>
                </a:ext>
              </a:extLst>
            </p:cNvPr>
            <p:cNvSpPr/>
            <p:nvPr/>
          </p:nvSpPr>
          <p:spPr>
            <a:xfrm>
              <a:off x="11055678" y="910779"/>
              <a:ext cx="87926" cy="39015"/>
            </a:xfrm>
            <a:custGeom>
              <a:avLst/>
              <a:gdLst>
                <a:gd name="connsiteX0" fmla="*/ 87926 w 87926"/>
                <a:gd name="connsiteY0" fmla="*/ 11026 h 39015"/>
                <a:gd name="connsiteX1" fmla="*/ 3676 w 87926"/>
                <a:gd name="connsiteY1" fmla="*/ 0 h 39015"/>
                <a:gd name="connsiteX2" fmla="*/ 0 w 87926"/>
                <a:gd name="connsiteY2" fmla="*/ 27989 h 39015"/>
                <a:gd name="connsiteX3" fmla="*/ 83968 w 87926"/>
                <a:gd name="connsiteY3" fmla="*/ 39015 h 39015"/>
                <a:gd name="connsiteX4" fmla="*/ 87926 w 87926"/>
                <a:gd name="connsiteY4" fmla="*/ 11026 h 39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6" h="39015">
                  <a:moveTo>
                    <a:pt x="87926" y="11026"/>
                  </a:moveTo>
                  <a:cubicBezTo>
                    <a:pt x="59371" y="7351"/>
                    <a:pt x="31382" y="3675"/>
                    <a:pt x="3676" y="0"/>
                  </a:cubicBezTo>
                  <a:lnTo>
                    <a:pt x="0" y="27989"/>
                  </a:lnTo>
                  <a:cubicBezTo>
                    <a:pt x="27707" y="31382"/>
                    <a:pt x="55696" y="35057"/>
                    <a:pt x="83968" y="39015"/>
                  </a:cubicBezTo>
                  <a:lnTo>
                    <a:pt x="87926" y="11026"/>
                  </a:lnTo>
                  <a:close/>
                </a:path>
              </a:pathLst>
            </a:custGeom>
            <a:solidFill>
              <a:srgbClr val="F69890"/>
            </a:solidFill>
            <a:ln w="28257" cap="flat">
              <a:noFill/>
              <a:prstDash val="solid"/>
              <a:miter/>
            </a:ln>
          </p:spPr>
          <p:txBody>
            <a:bodyPr rtlCol="0" anchor="ctr"/>
            <a:lstStyle/>
            <a:p>
              <a:endParaRPr lang="th-TH"/>
            </a:p>
          </p:txBody>
        </p:sp>
        <p:sp>
          <p:nvSpPr>
            <p:cNvPr id="309" name="Freeform: Shape 308">
              <a:extLst>
                <a:ext uri="{FF2B5EF4-FFF2-40B4-BE49-F238E27FC236}">
                  <a16:creationId xmlns:a16="http://schemas.microsoft.com/office/drawing/2014/main" id="{3C74CC87-DAA1-419A-BB72-6B3D0C547AD3}"/>
                </a:ext>
              </a:extLst>
            </p:cNvPr>
            <p:cNvSpPr/>
            <p:nvPr/>
          </p:nvSpPr>
          <p:spPr>
            <a:xfrm>
              <a:off x="11558921" y="984569"/>
              <a:ext cx="88208" cy="41842"/>
            </a:xfrm>
            <a:custGeom>
              <a:avLst/>
              <a:gdLst>
                <a:gd name="connsiteX0" fmla="*/ 88209 w 88208"/>
                <a:gd name="connsiteY0" fmla="*/ 13853 h 41842"/>
                <a:gd name="connsiteX1" fmla="*/ 4524 w 88208"/>
                <a:gd name="connsiteY1" fmla="*/ 0 h 41842"/>
                <a:gd name="connsiteX2" fmla="*/ 0 w 88208"/>
                <a:gd name="connsiteY2" fmla="*/ 27989 h 41842"/>
                <a:gd name="connsiteX3" fmla="*/ 83685 w 88208"/>
                <a:gd name="connsiteY3" fmla="*/ 41843 h 41842"/>
                <a:gd name="connsiteX4" fmla="*/ 88209 w 88208"/>
                <a:gd name="connsiteY4" fmla="*/ 13853 h 4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08" h="41842">
                  <a:moveTo>
                    <a:pt x="88209" y="13853"/>
                  </a:moveTo>
                  <a:cubicBezTo>
                    <a:pt x="59937" y="9047"/>
                    <a:pt x="32230" y="4524"/>
                    <a:pt x="4524" y="0"/>
                  </a:cubicBezTo>
                  <a:lnTo>
                    <a:pt x="0" y="27989"/>
                  </a:lnTo>
                  <a:cubicBezTo>
                    <a:pt x="27706" y="32513"/>
                    <a:pt x="55413" y="37036"/>
                    <a:pt x="83685" y="41843"/>
                  </a:cubicBezTo>
                  <a:lnTo>
                    <a:pt x="88209" y="13853"/>
                  </a:lnTo>
                  <a:close/>
                </a:path>
              </a:pathLst>
            </a:custGeom>
            <a:solidFill>
              <a:srgbClr val="F69890"/>
            </a:solidFill>
            <a:ln w="28257" cap="flat">
              <a:noFill/>
              <a:prstDash val="solid"/>
              <a:miter/>
            </a:ln>
          </p:spPr>
          <p:txBody>
            <a:bodyPr rtlCol="0" anchor="ctr"/>
            <a:lstStyle/>
            <a:p>
              <a:endParaRPr lang="th-TH"/>
            </a:p>
          </p:txBody>
        </p:sp>
        <p:sp>
          <p:nvSpPr>
            <p:cNvPr id="310" name="Freeform: Shape 309">
              <a:extLst>
                <a:ext uri="{FF2B5EF4-FFF2-40B4-BE49-F238E27FC236}">
                  <a16:creationId xmlns:a16="http://schemas.microsoft.com/office/drawing/2014/main" id="{0B29E226-1010-412E-B1DC-53CD50714792}"/>
                </a:ext>
              </a:extLst>
            </p:cNvPr>
            <p:cNvSpPr/>
            <p:nvPr/>
          </p:nvSpPr>
          <p:spPr>
            <a:xfrm>
              <a:off x="11391550" y="957993"/>
              <a:ext cx="88208" cy="40994"/>
            </a:xfrm>
            <a:custGeom>
              <a:avLst/>
              <a:gdLst>
                <a:gd name="connsiteX0" fmla="*/ 88209 w 88208"/>
                <a:gd name="connsiteY0" fmla="*/ 13005 h 40994"/>
                <a:gd name="connsiteX1" fmla="*/ 4241 w 88208"/>
                <a:gd name="connsiteY1" fmla="*/ 0 h 40994"/>
                <a:gd name="connsiteX2" fmla="*/ 0 w 88208"/>
                <a:gd name="connsiteY2" fmla="*/ 27989 h 40994"/>
                <a:gd name="connsiteX3" fmla="*/ 83685 w 88208"/>
                <a:gd name="connsiteY3" fmla="*/ 40994 h 40994"/>
                <a:gd name="connsiteX4" fmla="*/ 88209 w 88208"/>
                <a:gd name="connsiteY4" fmla="*/ 13005 h 40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08" h="40994">
                  <a:moveTo>
                    <a:pt x="88209" y="13005"/>
                  </a:moveTo>
                  <a:cubicBezTo>
                    <a:pt x="59937" y="8482"/>
                    <a:pt x="31948" y="4241"/>
                    <a:pt x="4241" y="0"/>
                  </a:cubicBezTo>
                  <a:lnTo>
                    <a:pt x="0" y="27989"/>
                  </a:lnTo>
                  <a:cubicBezTo>
                    <a:pt x="27706" y="32230"/>
                    <a:pt x="55413" y="36471"/>
                    <a:pt x="83685" y="40994"/>
                  </a:cubicBezTo>
                  <a:lnTo>
                    <a:pt x="88209" y="13005"/>
                  </a:lnTo>
                  <a:close/>
                </a:path>
              </a:pathLst>
            </a:custGeom>
            <a:solidFill>
              <a:srgbClr val="F69890"/>
            </a:solidFill>
            <a:ln w="28257" cap="flat">
              <a:noFill/>
              <a:prstDash val="solid"/>
              <a:miter/>
            </a:ln>
          </p:spPr>
          <p:txBody>
            <a:bodyPr rtlCol="0" anchor="ctr"/>
            <a:lstStyle/>
            <a:p>
              <a:endParaRPr lang="th-TH"/>
            </a:p>
          </p:txBody>
        </p:sp>
        <p:sp>
          <p:nvSpPr>
            <p:cNvPr id="311" name="Freeform: Shape 310">
              <a:extLst>
                <a:ext uri="{FF2B5EF4-FFF2-40B4-BE49-F238E27FC236}">
                  <a16:creationId xmlns:a16="http://schemas.microsoft.com/office/drawing/2014/main" id="{08790213-7979-475B-A493-A3620A2272AD}"/>
                </a:ext>
              </a:extLst>
            </p:cNvPr>
            <p:cNvSpPr/>
            <p:nvPr/>
          </p:nvSpPr>
          <p:spPr>
            <a:xfrm>
              <a:off x="10381673" y="846319"/>
              <a:ext cx="86512" cy="33643"/>
            </a:xfrm>
            <a:custGeom>
              <a:avLst/>
              <a:gdLst>
                <a:gd name="connsiteX0" fmla="*/ 86513 w 86512"/>
                <a:gd name="connsiteY0" fmla="*/ 5372 h 33643"/>
                <a:gd name="connsiteX1" fmla="*/ 1696 w 86512"/>
                <a:gd name="connsiteY1" fmla="*/ 0 h 33643"/>
                <a:gd name="connsiteX2" fmla="*/ 0 w 86512"/>
                <a:gd name="connsiteY2" fmla="*/ 28272 h 33643"/>
                <a:gd name="connsiteX3" fmla="*/ 84534 w 86512"/>
                <a:gd name="connsiteY3" fmla="*/ 33644 h 33643"/>
                <a:gd name="connsiteX4" fmla="*/ 86513 w 86512"/>
                <a:gd name="connsiteY4" fmla="*/ 5372 h 3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2" h="33643">
                  <a:moveTo>
                    <a:pt x="86513" y="5372"/>
                  </a:moveTo>
                  <a:cubicBezTo>
                    <a:pt x="57675" y="3393"/>
                    <a:pt x="29403" y="1696"/>
                    <a:pt x="1696" y="0"/>
                  </a:cubicBezTo>
                  <a:lnTo>
                    <a:pt x="0" y="28272"/>
                  </a:lnTo>
                  <a:cubicBezTo>
                    <a:pt x="27707" y="29968"/>
                    <a:pt x="55696" y="31665"/>
                    <a:pt x="84534" y="33644"/>
                  </a:cubicBezTo>
                  <a:lnTo>
                    <a:pt x="86513" y="5372"/>
                  </a:lnTo>
                  <a:close/>
                </a:path>
              </a:pathLst>
            </a:custGeom>
            <a:solidFill>
              <a:srgbClr val="F69890"/>
            </a:solidFill>
            <a:ln w="28257" cap="flat">
              <a:noFill/>
              <a:prstDash val="solid"/>
              <a:miter/>
            </a:ln>
          </p:spPr>
          <p:txBody>
            <a:bodyPr rtlCol="0" anchor="ctr"/>
            <a:lstStyle/>
            <a:p>
              <a:endParaRPr lang="th-TH"/>
            </a:p>
          </p:txBody>
        </p:sp>
        <p:sp>
          <p:nvSpPr>
            <p:cNvPr id="312" name="Freeform: Shape 311">
              <a:extLst>
                <a:ext uri="{FF2B5EF4-FFF2-40B4-BE49-F238E27FC236}">
                  <a16:creationId xmlns:a16="http://schemas.microsoft.com/office/drawing/2014/main" id="{EE66102E-549A-4D28-ABEC-69B72DA312CE}"/>
                </a:ext>
              </a:extLst>
            </p:cNvPr>
            <p:cNvSpPr/>
            <p:nvPr/>
          </p:nvSpPr>
          <p:spPr>
            <a:xfrm>
              <a:off x="10550740" y="857910"/>
              <a:ext cx="86795" cy="35340"/>
            </a:xfrm>
            <a:custGeom>
              <a:avLst/>
              <a:gdLst>
                <a:gd name="connsiteX0" fmla="*/ 86795 w 86795"/>
                <a:gd name="connsiteY0" fmla="*/ 7068 h 35340"/>
                <a:gd name="connsiteX1" fmla="*/ 2262 w 86795"/>
                <a:gd name="connsiteY1" fmla="*/ 0 h 35340"/>
                <a:gd name="connsiteX2" fmla="*/ 0 w 86795"/>
                <a:gd name="connsiteY2" fmla="*/ 28272 h 35340"/>
                <a:gd name="connsiteX3" fmla="*/ 84251 w 86795"/>
                <a:gd name="connsiteY3" fmla="*/ 35340 h 35340"/>
                <a:gd name="connsiteX4" fmla="*/ 86795 w 86795"/>
                <a:gd name="connsiteY4" fmla="*/ 7068 h 3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95" h="35340">
                  <a:moveTo>
                    <a:pt x="86795" y="7068"/>
                  </a:moveTo>
                  <a:cubicBezTo>
                    <a:pt x="58240" y="4524"/>
                    <a:pt x="29968" y="2262"/>
                    <a:pt x="2262" y="0"/>
                  </a:cubicBezTo>
                  <a:lnTo>
                    <a:pt x="0" y="28272"/>
                  </a:lnTo>
                  <a:cubicBezTo>
                    <a:pt x="27706" y="30534"/>
                    <a:pt x="55696" y="32796"/>
                    <a:pt x="84251" y="35340"/>
                  </a:cubicBezTo>
                  <a:lnTo>
                    <a:pt x="86795" y="7068"/>
                  </a:lnTo>
                  <a:close/>
                </a:path>
              </a:pathLst>
            </a:custGeom>
            <a:solidFill>
              <a:srgbClr val="F69890"/>
            </a:solidFill>
            <a:ln w="28257" cap="flat">
              <a:noFill/>
              <a:prstDash val="solid"/>
              <a:miter/>
            </a:ln>
          </p:spPr>
          <p:txBody>
            <a:bodyPr rtlCol="0" anchor="ctr"/>
            <a:lstStyle/>
            <a:p>
              <a:endParaRPr lang="th-TH"/>
            </a:p>
          </p:txBody>
        </p:sp>
        <p:sp>
          <p:nvSpPr>
            <p:cNvPr id="313" name="Freeform: Shape 312">
              <a:extLst>
                <a:ext uri="{FF2B5EF4-FFF2-40B4-BE49-F238E27FC236}">
                  <a16:creationId xmlns:a16="http://schemas.microsoft.com/office/drawing/2014/main" id="{B3EDA245-9DCB-48F6-82C5-1B512487B809}"/>
                </a:ext>
              </a:extLst>
            </p:cNvPr>
            <p:cNvSpPr/>
            <p:nvPr/>
          </p:nvSpPr>
          <p:spPr>
            <a:xfrm>
              <a:off x="10719241" y="873177"/>
              <a:ext cx="87077" cy="36470"/>
            </a:xfrm>
            <a:custGeom>
              <a:avLst/>
              <a:gdLst>
                <a:gd name="connsiteX0" fmla="*/ 0 w 87077"/>
                <a:gd name="connsiteY0" fmla="*/ 27989 h 36470"/>
                <a:gd name="connsiteX1" fmla="*/ 84251 w 87077"/>
                <a:gd name="connsiteY1" fmla="*/ 36471 h 36470"/>
                <a:gd name="connsiteX2" fmla="*/ 87078 w 87077"/>
                <a:gd name="connsiteY2" fmla="*/ 8482 h 36470"/>
                <a:gd name="connsiteX3" fmla="*/ 2544 w 87077"/>
                <a:gd name="connsiteY3" fmla="*/ 0 h 36470"/>
                <a:gd name="connsiteX4" fmla="*/ 0 w 87077"/>
                <a:gd name="connsiteY4" fmla="*/ 27989 h 3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77" h="36470">
                  <a:moveTo>
                    <a:pt x="0" y="27989"/>
                  </a:moveTo>
                  <a:cubicBezTo>
                    <a:pt x="27706" y="30534"/>
                    <a:pt x="55696" y="33361"/>
                    <a:pt x="84251" y="36471"/>
                  </a:cubicBezTo>
                  <a:lnTo>
                    <a:pt x="87078" y="8482"/>
                  </a:lnTo>
                  <a:cubicBezTo>
                    <a:pt x="58523" y="5372"/>
                    <a:pt x="30251" y="2544"/>
                    <a:pt x="2544" y="0"/>
                  </a:cubicBezTo>
                  <a:lnTo>
                    <a:pt x="0" y="27989"/>
                  </a:lnTo>
                  <a:close/>
                </a:path>
              </a:pathLst>
            </a:custGeom>
            <a:solidFill>
              <a:srgbClr val="F69890"/>
            </a:solidFill>
            <a:ln w="28257" cap="flat">
              <a:noFill/>
              <a:prstDash val="solid"/>
              <a:miter/>
            </a:ln>
          </p:spPr>
          <p:txBody>
            <a:bodyPr rtlCol="0" anchor="ctr"/>
            <a:lstStyle/>
            <a:p>
              <a:endParaRPr lang="th-TH"/>
            </a:p>
          </p:txBody>
        </p:sp>
        <p:sp>
          <p:nvSpPr>
            <p:cNvPr id="314" name="Freeform: Shape 313">
              <a:extLst>
                <a:ext uri="{FF2B5EF4-FFF2-40B4-BE49-F238E27FC236}">
                  <a16:creationId xmlns:a16="http://schemas.microsoft.com/office/drawing/2014/main" id="{F6882118-DB03-4392-A41E-8299BD08C650}"/>
                </a:ext>
              </a:extLst>
            </p:cNvPr>
            <p:cNvSpPr/>
            <p:nvPr/>
          </p:nvSpPr>
          <p:spPr>
            <a:xfrm>
              <a:off x="10887743" y="890423"/>
              <a:ext cx="87360" cy="37884"/>
            </a:xfrm>
            <a:custGeom>
              <a:avLst/>
              <a:gdLst>
                <a:gd name="connsiteX0" fmla="*/ 87361 w 87360"/>
                <a:gd name="connsiteY0" fmla="*/ 9895 h 37884"/>
                <a:gd name="connsiteX1" fmla="*/ 3110 w 87360"/>
                <a:gd name="connsiteY1" fmla="*/ 0 h 37884"/>
                <a:gd name="connsiteX2" fmla="*/ 0 w 87360"/>
                <a:gd name="connsiteY2" fmla="*/ 27989 h 37884"/>
                <a:gd name="connsiteX3" fmla="*/ 84251 w 87360"/>
                <a:gd name="connsiteY3" fmla="*/ 37885 h 37884"/>
                <a:gd name="connsiteX4" fmla="*/ 87361 w 87360"/>
                <a:gd name="connsiteY4" fmla="*/ 9895 h 3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0" h="37884">
                  <a:moveTo>
                    <a:pt x="87361" y="9895"/>
                  </a:moveTo>
                  <a:cubicBezTo>
                    <a:pt x="58805" y="6503"/>
                    <a:pt x="30816" y="3110"/>
                    <a:pt x="3110" y="0"/>
                  </a:cubicBezTo>
                  <a:lnTo>
                    <a:pt x="0" y="27989"/>
                  </a:lnTo>
                  <a:cubicBezTo>
                    <a:pt x="27706" y="31099"/>
                    <a:pt x="55696" y="34209"/>
                    <a:pt x="84251" y="37885"/>
                  </a:cubicBezTo>
                  <a:lnTo>
                    <a:pt x="87361" y="9895"/>
                  </a:lnTo>
                  <a:close/>
                </a:path>
              </a:pathLst>
            </a:custGeom>
            <a:solidFill>
              <a:srgbClr val="F69890"/>
            </a:solidFill>
            <a:ln w="28257" cap="flat">
              <a:noFill/>
              <a:prstDash val="solid"/>
              <a:miter/>
            </a:ln>
          </p:spPr>
          <p:txBody>
            <a:bodyPr rtlCol="0" anchor="ctr"/>
            <a:lstStyle/>
            <a:p>
              <a:endParaRPr lang="th-TH"/>
            </a:p>
          </p:txBody>
        </p:sp>
        <p:sp>
          <p:nvSpPr>
            <p:cNvPr id="315" name="Freeform: Shape 314">
              <a:extLst>
                <a:ext uri="{FF2B5EF4-FFF2-40B4-BE49-F238E27FC236}">
                  <a16:creationId xmlns:a16="http://schemas.microsoft.com/office/drawing/2014/main" id="{96665C58-3C34-46B9-ACCF-F9A359DA6904}"/>
                </a:ext>
              </a:extLst>
            </p:cNvPr>
            <p:cNvSpPr/>
            <p:nvPr/>
          </p:nvSpPr>
          <p:spPr>
            <a:xfrm>
              <a:off x="11726009" y="1012841"/>
              <a:ext cx="88491" cy="42408"/>
            </a:xfrm>
            <a:custGeom>
              <a:avLst/>
              <a:gdLst>
                <a:gd name="connsiteX0" fmla="*/ 88492 w 88491"/>
                <a:gd name="connsiteY0" fmla="*/ 14701 h 42408"/>
                <a:gd name="connsiteX1" fmla="*/ 4806 w 88491"/>
                <a:gd name="connsiteY1" fmla="*/ 0 h 42408"/>
                <a:gd name="connsiteX2" fmla="*/ 0 w 88491"/>
                <a:gd name="connsiteY2" fmla="*/ 27707 h 42408"/>
                <a:gd name="connsiteX3" fmla="*/ 83402 w 88491"/>
                <a:gd name="connsiteY3" fmla="*/ 42408 h 42408"/>
                <a:gd name="connsiteX4" fmla="*/ 88492 w 88491"/>
                <a:gd name="connsiteY4" fmla="*/ 14701 h 4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91" h="42408">
                  <a:moveTo>
                    <a:pt x="88492" y="14701"/>
                  </a:moveTo>
                  <a:cubicBezTo>
                    <a:pt x="60220" y="9612"/>
                    <a:pt x="32513" y="4806"/>
                    <a:pt x="4806" y="0"/>
                  </a:cubicBezTo>
                  <a:lnTo>
                    <a:pt x="0" y="27707"/>
                  </a:lnTo>
                  <a:cubicBezTo>
                    <a:pt x="27424" y="32513"/>
                    <a:pt x="55413" y="37319"/>
                    <a:pt x="83402" y="42408"/>
                  </a:cubicBezTo>
                  <a:lnTo>
                    <a:pt x="88492" y="14701"/>
                  </a:lnTo>
                  <a:close/>
                </a:path>
              </a:pathLst>
            </a:custGeom>
            <a:solidFill>
              <a:srgbClr val="F69890"/>
            </a:solidFill>
            <a:ln w="28257" cap="flat">
              <a:noFill/>
              <a:prstDash val="solid"/>
              <a:miter/>
            </a:ln>
          </p:spPr>
          <p:txBody>
            <a:bodyPr rtlCol="0" anchor="ctr"/>
            <a:lstStyle/>
            <a:p>
              <a:endParaRPr lang="th-TH"/>
            </a:p>
          </p:txBody>
        </p:sp>
        <p:sp>
          <p:nvSpPr>
            <p:cNvPr id="316" name="Freeform: Shape 315">
              <a:extLst>
                <a:ext uri="{FF2B5EF4-FFF2-40B4-BE49-F238E27FC236}">
                  <a16:creationId xmlns:a16="http://schemas.microsoft.com/office/drawing/2014/main" id="{B9AC3DD3-134F-4BE1-A6C0-66A54FB6D261}"/>
                </a:ext>
              </a:extLst>
            </p:cNvPr>
            <p:cNvSpPr/>
            <p:nvPr/>
          </p:nvSpPr>
          <p:spPr>
            <a:xfrm>
              <a:off x="11892814" y="1042809"/>
              <a:ext cx="88491" cy="43256"/>
            </a:xfrm>
            <a:custGeom>
              <a:avLst/>
              <a:gdLst>
                <a:gd name="connsiteX0" fmla="*/ 88492 w 88491"/>
                <a:gd name="connsiteY0" fmla="*/ 15550 h 43256"/>
                <a:gd name="connsiteX1" fmla="*/ 5089 w 88491"/>
                <a:gd name="connsiteY1" fmla="*/ 0 h 43256"/>
                <a:gd name="connsiteX2" fmla="*/ 0 w 88491"/>
                <a:gd name="connsiteY2" fmla="*/ 27707 h 43256"/>
                <a:gd name="connsiteX3" fmla="*/ 83403 w 88491"/>
                <a:gd name="connsiteY3" fmla="*/ 43256 h 43256"/>
              </a:gdLst>
              <a:ahLst/>
              <a:cxnLst>
                <a:cxn ang="0">
                  <a:pos x="connsiteX0" y="connsiteY0"/>
                </a:cxn>
                <a:cxn ang="0">
                  <a:pos x="connsiteX1" y="connsiteY1"/>
                </a:cxn>
                <a:cxn ang="0">
                  <a:pos x="connsiteX2" y="connsiteY2"/>
                </a:cxn>
                <a:cxn ang="0">
                  <a:pos x="connsiteX3" y="connsiteY3"/>
                </a:cxn>
              </a:cxnLst>
              <a:rect l="l" t="t" r="r" b="b"/>
              <a:pathLst>
                <a:path w="88491" h="43256">
                  <a:moveTo>
                    <a:pt x="88492" y="15550"/>
                  </a:moveTo>
                  <a:lnTo>
                    <a:pt x="5089" y="0"/>
                  </a:lnTo>
                  <a:lnTo>
                    <a:pt x="0" y="27707"/>
                  </a:lnTo>
                  <a:lnTo>
                    <a:pt x="83403" y="43256"/>
                  </a:lnTo>
                  <a:close/>
                </a:path>
              </a:pathLst>
            </a:custGeom>
            <a:solidFill>
              <a:srgbClr val="F69890"/>
            </a:solidFill>
            <a:ln w="28257" cap="flat">
              <a:noFill/>
              <a:prstDash val="solid"/>
              <a:miter/>
            </a:ln>
          </p:spPr>
          <p:txBody>
            <a:bodyPr rtlCol="0" anchor="ctr"/>
            <a:lstStyle/>
            <a:p>
              <a:endParaRPr lang="th-TH"/>
            </a:p>
          </p:txBody>
        </p:sp>
        <p:sp>
          <p:nvSpPr>
            <p:cNvPr id="317" name="Freeform: Shape 316">
              <a:extLst>
                <a:ext uri="{FF2B5EF4-FFF2-40B4-BE49-F238E27FC236}">
                  <a16:creationId xmlns:a16="http://schemas.microsoft.com/office/drawing/2014/main" id="{F54E6BCC-BCFC-44DA-B956-655AA11F2A15}"/>
                </a:ext>
              </a:extLst>
            </p:cNvPr>
            <p:cNvSpPr/>
            <p:nvPr/>
          </p:nvSpPr>
          <p:spPr>
            <a:xfrm>
              <a:off x="10212606" y="837837"/>
              <a:ext cx="85947" cy="31947"/>
            </a:xfrm>
            <a:custGeom>
              <a:avLst/>
              <a:gdLst>
                <a:gd name="connsiteX0" fmla="*/ 85947 w 85947"/>
                <a:gd name="connsiteY0" fmla="*/ 3675 h 31947"/>
                <a:gd name="connsiteX1" fmla="*/ 1131 w 85947"/>
                <a:gd name="connsiteY1" fmla="*/ 0 h 31947"/>
                <a:gd name="connsiteX2" fmla="*/ 0 w 85947"/>
                <a:gd name="connsiteY2" fmla="*/ 28272 h 31947"/>
                <a:gd name="connsiteX3" fmla="*/ 84533 w 85947"/>
                <a:gd name="connsiteY3" fmla="*/ 31947 h 31947"/>
                <a:gd name="connsiteX4" fmla="*/ 85947 w 85947"/>
                <a:gd name="connsiteY4" fmla="*/ 3675 h 31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47" h="31947">
                  <a:moveTo>
                    <a:pt x="85947" y="3675"/>
                  </a:moveTo>
                  <a:cubicBezTo>
                    <a:pt x="57109" y="2262"/>
                    <a:pt x="28837" y="1131"/>
                    <a:pt x="1131" y="0"/>
                  </a:cubicBezTo>
                  <a:lnTo>
                    <a:pt x="0" y="28272"/>
                  </a:lnTo>
                  <a:cubicBezTo>
                    <a:pt x="27706" y="29403"/>
                    <a:pt x="55696" y="30534"/>
                    <a:pt x="84533" y="31947"/>
                  </a:cubicBezTo>
                  <a:lnTo>
                    <a:pt x="85947" y="3675"/>
                  </a:lnTo>
                  <a:close/>
                </a:path>
              </a:pathLst>
            </a:custGeom>
            <a:solidFill>
              <a:srgbClr val="F69890"/>
            </a:solidFill>
            <a:ln w="28257" cap="flat">
              <a:noFill/>
              <a:prstDash val="solid"/>
              <a:miter/>
            </a:ln>
          </p:spPr>
          <p:txBody>
            <a:bodyPr rtlCol="0" anchor="ctr"/>
            <a:lstStyle/>
            <a:p>
              <a:endParaRPr lang="th-TH"/>
            </a:p>
          </p:txBody>
        </p:sp>
        <p:sp>
          <p:nvSpPr>
            <p:cNvPr id="318" name="Freeform: Shape 317">
              <a:extLst>
                <a:ext uri="{FF2B5EF4-FFF2-40B4-BE49-F238E27FC236}">
                  <a16:creationId xmlns:a16="http://schemas.microsoft.com/office/drawing/2014/main" id="{7AB7A2F3-F17B-4EA4-9731-145C09DF7D84}"/>
                </a:ext>
              </a:extLst>
            </p:cNvPr>
            <p:cNvSpPr/>
            <p:nvPr/>
          </p:nvSpPr>
          <p:spPr>
            <a:xfrm>
              <a:off x="8578199" y="237056"/>
              <a:ext cx="39863" cy="87643"/>
            </a:xfrm>
            <a:custGeom>
              <a:avLst/>
              <a:gdLst>
                <a:gd name="connsiteX0" fmla="*/ 11874 w 39863"/>
                <a:gd name="connsiteY0" fmla="*/ 0 h 87643"/>
                <a:gd name="connsiteX1" fmla="*/ 0 w 39863"/>
                <a:gd name="connsiteY1" fmla="*/ 80293 h 87643"/>
                <a:gd name="connsiteX2" fmla="*/ 27141 w 39863"/>
                <a:gd name="connsiteY2" fmla="*/ 87643 h 87643"/>
                <a:gd name="connsiteX3" fmla="*/ 39864 w 39863"/>
                <a:gd name="connsiteY3" fmla="*/ 565 h 87643"/>
                <a:gd name="connsiteX4" fmla="*/ 11874 w 39863"/>
                <a:gd name="connsiteY4" fmla="*/ 0 h 8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3" h="87643">
                  <a:moveTo>
                    <a:pt x="11874" y="0"/>
                  </a:moveTo>
                  <a:cubicBezTo>
                    <a:pt x="11592" y="25728"/>
                    <a:pt x="7633" y="52586"/>
                    <a:pt x="0" y="80293"/>
                  </a:cubicBezTo>
                  <a:lnTo>
                    <a:pt x="27141" y="87643"/>
                  </a:lnTo>
                  <a:cubicBezTo>
                    <a:pt x="35340" y="57958"/>
                    <a:pt x="39581" y="28555"/>
                    <a:pt x="39864" y="565"/>
                  </a:cubicBezTo>
                  <a:lnTo>
                    <a:pt x="11874" y="0"/>
                  </a:lnTo>
                  <a:close/>
                </a:path>
              </a:pathLst>
            </a:custGeom>
            <a:solidFill>
              <a:srgbClr val="F69890"/>
            </a:solidFill>
            <a:ln w="28257" cap="flat">
              <a:noFill/>
              <a:prstDash val="solid"/>
              <a:miter/>
            </a:ln>
          </p:spPr>
          <p:txBody>
            <a:bodyPr rtlCol="0" anchor="ctr"/>
            <a:lstStyle/>
            <a:p>
              <a:endParaRPr lang="th-TH"/>
            </a:p>
          </p:txBody>
        </p:sp>
        <p:sp>
          <p:nvSpPr>
            <p:cNvPr id="319" name="Freeform: Shape 318">
              <a:extLst>
                <a:ext uri="{FF2B5EF4-FFF2-40B4-BE49-F238E27FC236}">
                  <a16:creationId xmlns:a16="http://schemas.microsoft.com/office/drawing/2014/main" id="{079323D0-93E7-4CDB-930B-BEDBC4D643C6}"/>
                </a:ext>
              </a:extLst>
            </p:cNvPr>
            <p:cNvSpPr/>
            <p:nvPr/>
          </p:nvSpPr>
          <p:spPr>
            <a:xfrm>
              <a:off x="8344106" y="43393"/>
              <a:ext cx="51737" cy="89622"/>
            </a:xfrm>
            <a:custGeom>
              <a:avLst/>
              <a:gdLst>
                <a:gd name="connsiteX0" fmla="*/ 0 w 51737"/>
                <a:gd name="connsiteY0" fmla="*/ 11309 h 89622"/>
                <a:gd name="connsiteX1" fmla="*/ 24031 w 51737"/>
                <a:gd name="connsiteY1" fmla="*/ 89622 h 89622"/>
                <a:gd name="connsiteX2" fmla="*/ 51738 w 51737"/>
                <a:gd name="connsiteY2" fmla="*/ 83968 h 89622"/>
                <a:gd name="connsiteX3" fmla="*/ 26010 w 51737"/>
                <a:gd name="connsiteY3" fmla="*/ 0 h 89622"/>
                <a:gd name="connsiteX4" fmla="*/ 0 w 51737"/>
                <a:gd name="connsiteY4" fmla="*/ 11309 h 89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 h="89622">
                  <a:moveTo>
                    <a:pt x="0" y="11309"/>
                  </a:moveTo>
                  <a:cubicBezTo>
                    <a:pt x="9330" y="32513"/>
                    <a:pt x="17529" y="58806"/>
                    <a:pt x="24031" y="89622"/>
                  </a:cubicBezTo>
                  <a:lnTo>
                    <a:pt x="51738" y="83968"/>
                  </a:lnTo>
                  <a:cubicBezTo>
                    <a:pt x="44953" y="51172"/>
                    <a:pt x="36188" y="22900"/>
                    <a:pt x="26010" y="0"/>
                  </a:cubicBezTo>
                  <a:lnTo>
                    <a:pt x="0" y="11309"/>
                  </a:lnTo>
                  <a:close/>
                </a:path>
              </a:pathLst>
            </a:custGeom>
            <a:solidFill>
              <a:srgbClr val="F69890"/>
            </a:solidFill>
            <a:ln w="28257" cap="flat">
              <a:noFill/>
              <a:prstDash val="solid"/>
              <a:miter/>
            </a:ln>
          </p:spPr>
          <p:txBody>
            <a:bodyPr rtlCol="0" anchor="ctr"/>
            <a:lstStyle/>
            <a:p>
              <a:endParaRPr lang="th-TH"/>
            </a:p>
          </p:txBody>
        </p:sp>
        <p:sp>
          <p:nvSpPr>
            <p:cNvPr id="320" name="Freeform: Shape 319">
              <a:extLst>
                <a:ext uri="{FF2B5EF4-FFF2-40B4-BE49-F238E27FC236}">
                  <a16:creationId xmlns:a16="http://schemas.microsoft.com/office/drawing/2014/main" id="{38169C95-5C01-4747-8FFF-6FF17788BB0D}"/>
                </a:ext>
              </a:extLst>
            </p:cNvPr>
            <p:cNvSpPr/>
            <p:nvPr/>
          </p:nvSpPr>
          <p:spPr>
            <a:xfrm>
              <a:off x="8529853" y="82691"/>
              <a:ext cx="73790" cy="76617"/>
            </a:xfrm>
            <a:custGeom>
              <a:avLst/>
              <a:gdLst>
                <a:gd name="connsiteX0" fmla="*/ 47497 w 73790"/>
                <a:gd name="connsiteY0" fmla="*/ 76617 h 76617"/>
                <a:gd name="connsiteX1" fmla="*/ 73790 w 73790"/>
                <a:gd name="connsiteY1" fmla="*/ 66157 h 76617"/>
                <a:gd name="connsiteX2" fmla="*/ 6503 w 73790"/>
                <a:gd name="connsiteY2" fmla="*/ 0 h 76617"/>
                <a:gd name="connsiteX3" fmla="*/ 0 w 73790"/>
                <a:gd name="connsiteY3" fmla="*/ 27424 h 76617"/>
                <a:gd name="connsiteX4" fmla="*/ 47497 w 73790"/>
                <a:gd name="connsiteY4" fmla="*/ 76617 h 7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90" h="76617">
                  <a:moveTo>
                    <a:pt x="47497" y="76617"/>
                  </a:moveTo>
                  <a:lnTo>
                    <a:pt x="73790" y="66157"/>
                  </a:lnTo>
                  <a:cubicBezTo>
                    <a:pt x="59371" y="30251"/>
                    <a:pt x="35623" y="6785"/>
                    <a:pt x="6503" y="0"/>
                  </a:cubicBezTo>
                  <a:lnTo>
                    <a:pt x="0" y="27424"/>
                  </a:lnTo>
                  <a:cubicBezTo>
                    <a:pt x="19790" y="31947"/>
                    <a:pt x="36754" y="49476"/>
                    <a:pt x="47497" y="76617"/>
                  </a:cubicBezTo>
                  <a:close/>
                </a:path>
              </a:pathLst>
            </a:custGeom>
            <a:solidFill>
              <a:srgbClr val="F69890"/>
            </a:solidFill>
            <a:ln w="28257" cap="flat">
              <a:noFill/>
              <a:prstDash val="solid"/>
              <a:miter/>
            </a:ln>
          </p:spPr>
          <p:txBody>
            <a:bodyPr rtlCol="0" anchor="ctr"/>
            <a:lstStyle/>
            <a:p>
              <a:endParaRPr lang="th-TH"/>
            </a:p>
          </p:txBody>
        </p:sp>
        <p:sp>
          <p:nvSpPr>
            <p:cNvPr id="321" name="Freeform: Shape 320">
              <a:extLst>
                <a:ext uri="{FF2B5EF4-FFF2-40B4-BE49-F238E27FC236}">
                  <a16:creationId xmlns:a16="http://schemas.microsoft.com/office/drawing/2014/main" id="{E36BA858-042B-4481-A953-F7A81259EC20}"/>
                </a:ext>
              </a:extLst>
            </p:cNvPr>
            <p:cNvSpPr/>
            <p:nvPr/>
          </p:nvSpPr>
          <p:spPr>
            <a:xfrm>
              <a:off x="8505539" y="393400"/>
              <a:ext cx="68418" cy="86795"/>
            </a:xfrm>
            <a:custGeom>
              <a:avLst/>
              <a:gdLst>
                <a:gd name="connsiteX0" fmla="*/ 22618 w 68418"/>
                <a:gd name="connsiteY0" fmla="*/ 86795 h 86795"/>
                <a:gd name="connsiteX1" fmla="*/ 68418 w 68418"/>
                <a:gd name="connsiteY1" fmla="*/ 12722 h 86795"/>
                <a:gd name="connsiteX2" fmla="*/ 43256 w 68418"/>
                <a:gd name="connsiteY2" fmla="*/ 0 h 86795"/>
                <a:gd name="connsiteX3" fmla="*/ 0 w 68418"/>
                <a:gd name="connsiteY3" fmla="*/ 69832 h 86795"/>
                <a:gd name="connsiteX4" fmla="*/ 22618 w 68418"/>
                <a:gd name="connsiteY4" fmla="*/ 86795 h 8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18" h="86795">
                  <a:moveTo>
                    <a:pt x="22618" y="86795"/>
                  </a:moveTo>
                  <a:cubicBezTo>
                    <a:pt x="40429" y="63047"/>
                    <a:pt x="55696" y="38167"/>
                    <a:pt x="68418" y="12722"/>
                  </a:cubicBezTo>
                  <a:lnTo>
                    <a:pt x="43256" y="0"/>
                  </a:lnTo>
                  <a:cubicBezTo>
                    <a:pt x="31099" y="23749"/>
                    <a:pt x="16681" y="47497"/>
                    <a:pt x="0" y="69832"/>
                  </a:cubicBezTo>
                  <a:lnTo>
                    <a:pt x="22618" y="86795"/>
                  </a:lnTo>
                  <a:close/>
                </a:path>
              </a:pathLst>
            </a:custGeom>
            <a:solidFill>
              <a:srgbClr val="F69890"/>
            </a:solidFill>
            <a:ln w="28257" cap="flat">
              <a:noFill/>
              <a:prstDash val="solid"/>
              <a:miter/>
            </a:ln>
          </p:spPr>
          <p:txBody>
            <a:bodyPr rtlCol="0" anchor="ctr"/>
            <a:lstStyle/>
            <a:p>
              <a:endParaRPr lang="th-TH"/>
            </a:p>
          </p:txBody>
        </p:sp>
        <p:sp>
          <p:nvSpPr>
            <p:cNvPr id="322" name="Freeform: Shape 321">
              <a:extLst>
                <a:ext uri="{FF2B5EF4-FFF2-40B4-BE49-F238E27FC236}">
                  <a16:creationId xmlns:a16="http://schemas.microsoft.com/office/drawing/2014/main" id="{EFBD143C-9799-41CC-9474-B11074636899}"/>
                </a:ext>
              </a:extLst>
            </p:cNvPr>
            <p:cNvSpPr/>
            <p:nvPr/>
          </p:nvSpPr>
          <p:spPr>
            <a:xfrm>
              <a:off x="12059336" y="1074191"/>
              <a:ext cx="88774" cy="43821"/>
            </a:xfrm>
            <a:custGeom>
              <a:avLst/>
              <a:gdLst>
                <a:gd name="connsiteX0" fmla="*/ 88774 w 88774"/>
                <a:gd name="connsiteY0" fmla="*/ 16398 h 43821"/>
                <a:gd name="connsiteX1" fmla="*/ 5372 w 88774"/>
                <a:gd name="connsiteY1" fmla="*/ 0 h 43821"/>
                <a:gd name="connsiteX2" fmla="*/ 0 w 88774"/>
                <a:gd name="connsiteY2" fmla="*/ 27707 h 43821"/>
                <a:gd name="connsiteX3" fmla="*/ 83120 w 88774"/>
                <a:gd name="connsiteY3" fmla="*/ 43822 h 43821"/>
                <a:gd name="connsiteX4" fmla="*/ 88774 w 88774"/>
                <a:gd name="connsiteY4" fmla="*/ 16398 h 43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4" h="43821">
                  <a:moveTo>
                    <a:pt x="88774" y="16398"/>
                  </a:moveTo>
                  <a:cubicBezTo>
                    <a:pt x="60785" y="10743"/>
                    <a:pt x="33078" y="5372"/>
                    <a:pt x="5372" y="0"/>
                  </a:cubicBezTo>
                  <a:lnTo>
                    <a:pt x="0" y="27707"/>
                  </a:lnTo>
                  <a:cubicBezTo>
                    <a:pt x="27424" y="33078"/>
                    <a:pt x="55131" y="38450"/>
                    <a:pt x="83120" y="43822"/>
                  </a:cubicBezTo>
                  <a:lnTo>
                    <a:pt x="88774" y="16398"/>
                  </a:lnTo>
                  <a:close/>
                </a:path>
              </a:pathLst>
            </a:custGeom>
            <a:solidFill>
              <a:srgbClr val="F69890"/>
            </a:solidFill>
            <a:ln w="28257" cap="flat">
              <a:noFill/>
              <a:prstDash val="solid"/>
              <a:miter/>
            </a:ln>
          </p:spPr>
          <p:txBody>
            <a:bodyPr rtlCol="0" anchor="ctr"/>
            <a:lstStyle/>
            <a:p>
              <a:endParaRPr lang="th-TH"/>
            </a:p>
          </p:txBody>
        </p:sp>
      </p:grpSp>
      <p:grpSp>
        <p:nvGrpSpPr>
          <p:cNvPr id="271" name="Graphic 269">
            <a:extLst>
              <a:ext uri="{FF2B5EF4-FFF2-40B4-BE49-F238E27FC236}">
                <a16:creationId xmlns:a16="http://schemas.microsoft.com/office/drawing/2014/main" id="{C86BA23F-20F6-4BB1-AAAC-8219DCE8205C}"/>
              </a:ext>
            </a:extLst>
          </p:cNvPr>
          <p:cNvGrpSpPr/>
          <p:nvPr/>
        </p:nvGrpSpPr>
        <p:grpSpPr>
          <a:xfrm>
            <a:off x="-296287" y="3329088"/>
            <a:ext cx="12488287" cy="3722161"/>
            <a:chOff x="-48178" y="3329088"/>
            <a:chExt cx="12240178" cy="3722161"/>
          </a:xfrm>
        </p:grpSpPr>
        <p:sp>
          <p:nvSpPr>
            <p:cNvPr id="272" name="Freeform: Shape 271">
              <a:extLst>
                <a:ext uri="{FF2B5EF4-FFF2-40B4-BE49-F238E27FC236}">
                  <a16:creationId xmlns:a16="http://schemas.microsoft.com/office/drawing/2014/main" id="{48EDD65C-7467-44ED-97B3-EE8B06E2318D}"/>
                </a:ext>
              </a:extLst>
            </p:cNvPr>
            <p:cNvSpPr/>
            <p:nvPr/>
          </p:nvSpPr>
          <p:spPr>
            <a:xfrm>
              <a:off x="-48178" y="3329029"/>
              <a:ext cx="5058074" cy="3731805"/>
            </a:xfrm>
            <a:custGeom>
              <a:avLst/>
              <a:gdLst>
                <a:gd name="connsiteX0" fmla="*/ 5040506 w 5058074"/>
                <a:gd name="connsiteY0" fmla="*/ 3630123 h 3731805"/>
                <a:gd name="connsiteX1" fmla="*/ 4120697 w 5058074"/>
                <a:gd name="connsiteY1" fmla="*/ 3724134 h 3731805"/>
                <a:gd name="connsiteX2" fmla="*/ 3656712 w 5058074"/>
                <a:gd name="connsiteY2" fmla="*/ 3668620 h 3731805"/>
                <a:gd name="connsiteX3" fmla="*/ 3224553 w 5058074"/>
                <a:gd name="connsiteY3" fmla="*/ 3730302 h 3731805"/>
                <a:gd name="connsiteX4" fmla="*/ 2834499 w 5058074"/>
                <a:gd name="connsiteY4" fmla="*/ 3690315 h 3731805"/>
                <a:gd name="connsiteX5" fmla="*/ 2381123 w 5058074"/>
                <a:gd name="connsiteY5" fmla="*/ 3623742 h 3731805"/>
                <a:gd name="connsiteX6" fmla="*/ 1532144 w 5058074"/>
                <a:gd name="connsiteY6" fmla="*/ 3581203 h 3731805"/>
                <a:gd name="connsiteX7" fmla="*/ 0 w 5058074"/>
                <a:gd name="connsiteY7" fmla="*/ 3631399 h 3731805"/>
                <a:gd name="connsiteX8" fmla="*/ 0 w 5058074"/>
                <a:gd name="connsiteY8" fmla="*/ 374827 h 3731805"/>
                <a:gd name="connsiteX9" fmla="*/ 478183 w 5058074"/>
                <a:gd name="connsiteY9" fmla="*/ 59 h 3731805"/>
                <a:gd name="connsiteX10" fmla="*/ 929927 w 5058074"/>
                <a:gd name="connsiteY10" fmla="*/ 705142 h 3731805"/>
                <a:gd name="connsiteX11" fmla="*/ 1233973 w 5058074"/>
                <a:gd name="connsiteY11" fmla="*/ 928259 h 3731805"/>
                <a:gd name="connsiteX12" fmla="*/ 1782333 w 5058074"/>
                <a:gd name="connsiteY12" fmla="*/ 972712 h 3731805"/>
                <a:gd name="connsiteX13" fmla="*/ 1920566 w 5058074"/>
                <a:gd name="connsiteY13" fmla="*/ 1428943 h 3731805"/>
                <a:gd name="connsiteX14" fmla="*/ 2100088 w 5058074"/>
                <a:gd name="connsiteY14" fmla="*/ 1550605 h 3731805"/>
                <a:gd name="connsiteX15" fmla="*/ 2607648 w 5058074"/>
                <a:gd name="connsiteY15" fmla="*/ 1459358 h 3731805"/>
                <a:gd name="connsiteX16" fmla="*/ 2660199 w 5058074"/>
                <a:gd name="connsiteY16" fmla="*/ 1931116 h 3731805"/>
                <a:gd name="connsiteX17" fmla="*/ 2847555 w 5058074"/>
                <a:gd name="connsiteY17" fmla="*/ 2218254 h 3731805"/>
                <a:gd name="connsiteX18" fmla="*/ 2956248 w 5058074"/>
                <a:gd name="connsiteY18" fmla="*/ 2455834 h 3731805"/>
                <a:gd name="connsiteX19" fmla="*/ 3664057 w 5058074"/>
                <a:gd name="connsiteY19" fmla="*/ 3177083 h 3731805"/>
                <a:gd name="connsiteX20" fmla="*/ 3803758 w 5058074"/>
                <a:gd name="connsiteY20" fmla="*/ 3311931 h 3731805"/>
                <a:gd name="connsiteX21" fmla="*/ 4320293 w 5058074"/>
                <a:gd name="connsiteY21" fmla="*/ 3466348 h 3731805"/>
                <a:gd name="connsiteX22" fmla="*/ 5040506 w 5058074"/>
                <a:gd name="connsiteY22" fmla="*/ 3568441 h 3731805"/>
                <a:gd name="connsiteX23" fmla="*/ 5040506 w 5058074"/>
                <a:gd name="connsiteY23" fmla="*/ 3630123 h 373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58074" h="3731805">
                  <a:moveTo>
                    <a:pt x="5040506" y="3630123"/>
                  </a:moveTo>
                  <a:cubicBezTo>
                    <a:pt x="4737602" y="3706055"/>
                    <a:pt x="4429150" y="3739448"/>
                    <a:pt x="4120697" y="3724134"/>
                  </a:cubicBezTo>
                  <a:cubicBezTo>
                    <a:pt x="3964839" y="3716477"/>
                    <a:pt x="3811918" y="3686700"/>
                    <a:pt x="3656712" y="3668620"/>
                  </a:cubicBezTo>
                  <a:cubicBezTo>
                    <a:pt x="3508851" y="3651605"/>
                    <a:pt x="3371108" y="3721582"/>
                    <a:pt x="3224553" y="3730302"/>
                  </a:cubicBezTo>
                  <a:cubicBezTo>
                    <a:pt x="3093828" y="3738172"/>
                    <a:pt x="2963592" y="3713712"/>
                    <a:pt x="2834499" y="3690315"/>
                  </a:cubicBezTo>
                  <a:cubicBezTo>
                    <a:pt x="2683863" y="3662878"/>
                    <a:pt x="2532738" y="3640119"/>
                    <a:pt x="2381123" y="3623742"/>
                  </a:cubicBezTo>
                  <a:cubicBezTo>
                    <a:pt x="2098783" y="3593327"/>
                    <a:pt x="1815463" y="3582054"/>
                    <a:pt x="1532144" y="3581203"/>
                  </a:cubicBezTo>
                  <a:cubicBezTo>
                    <a:pt x="1021321" y="3579927"/>
                    <a:pt x="510660" y="3612895"/>
                    <a:pt x="0" y="3631399"/>
                  </a:cubicBezTo>
                  <a:lnTo>
                    <a:pt x="0" y="374827"/>
                  </a:lnTo>
                  <a:cubicBezTo>
                    <a:pt x="110814" y="160643"/>
                    <a:pt x="261777" y="-3557"/>
                    <a:pt x="478183" y="59"/>
                  </a:cubicBezTo>
                  <a:cubicBezTo>
                    <a:pt x="763298" y="4951"/>
                    <a:pt x="919645" y="369297"/>
                    <a:pt x="929927" y="705142"/>
                  </a:cubicBezTo>
                  <a:cubicBezTo>
                    <a:pt x="1054940" y="566891"/>
                    <a:pt x="1263186" y="706418"/>
                    <a:pt x="1233973" y="928259"/>
                  </a:cubicBezTo>
                  <a:cubicBezTo>
                    <a:pt x="1410721" y="845095"/>
                    <a:pt x="1626149" y="813617"/>
                    <a:pt x="1782333" y="972712"/>
                  </a:cubicBezTo>
                  <a:cubicBezTo>
                    <a:pt x="1887762" y="1080123"/>
                    <a:pt x="1948800" y="1261978"/>
                    <a:pt x="1920566" y="1428943"/>
                  </a:cubicBezTo>
                  <a:cubicBezTo>
                    <a:pt x="1993517" y="1396188"/>
                    <a:pt x="2078545" y="1446171"/>
                    <a:pt x="2100088" y="1550605"/>
                  </a:cubicBezTo>
                  <a:cubicBezTo>
                    <a:pt x="2233751" y="1388744"/>
                    <a:pt x="2456196" y="1283247"/>
                    <a:pt x="2607648" y="1459358"/>
                  </a:cubicBezTo>
                  <a:cubicBezTo>
                    <a:pt x="2707854" y="1576128"/>
                    <a:pt x="2738210" y="1792864"/>
                    <a:pt x="2660199" y="1931116"/>
                  </a:cubicBezTo>
                  <a:cubicBezTo>
                    <a:pt x="2767096" y="1942814"/>
                    <a:pt x="2857347" y="2073621"/>
                    <a:pt x="2847555" y="2218254"/>
                  </a:cubicBezTo>
                  <a:cubicBezTo>
                    <a:pt x="2925240" y="2249307"/>
                    <a:pt x="2973221" y="2354804"/>
                    <a:pt x="2956248" y="2455834"/>
                  </a:cubicBezTo>
                  <a:cubicBezTo>
                    <a:pt x="3314151" y="2336512"/>
                    <a:pt x="3666178" y="2690437"/>
                    <a:pt x="3664057" y="3177083"/>
                  </a:cubicBezTo>
                  <a:cubicBezTo>
                    <a:pt x="3730154" y="3177295"/>
                    <a:pt x="3784500" y="3230256"/>
                    <a:pt x="3803758" y="3311931"/>
                  </a:cubicBezTo>
                  <a:cubicBezTo>
                    <a:pt x="3982954" y="3230469"/>
                    <a:pt x="4154643" y="3383822"/>
                    <a:pt x="4320293" y="3466348"/>
                  </a:cubicBezTo>
                  <a:cubicBezTo>
                    <a:pt x="4552531" y="3581628"/>
                    <a:pt x="4802883" y="3491871"/>
                    <a:pt x="5040506" y="3568441"/>
                  </a:cubicBezTo>
                  <a:cubicBezTo>
                    <a:pt x="5063191" y="3575885"/>
                    <a:pt x="5064659" y="3623955"/>
                    <a:pt x="5040506" y="3630123"/>
                  </a:cubicBezTo>
                  <a:close/>
                </a:path>
              </a:pathLst>
            </a:custGeom>
            <a:solidFill>
              <a:srgbClr val="FCE8EB"/>
            </a:solidFill>
            <a:ln w="16320" cap="flat">
              <a:noFill/>
              <a:prstDash val="solid"/>
              <a:miter/>
            </a:ln>
          </p:spPr>
          <p:txBody>
            <a:bodyPr rtlCol="0" anchor="ctr"/>
            <a:lstStyle/>
            <a:p>
              <a:endParaRPr lang="th-TH"/>
            </a:p>
          </p:txBody>
        </p:sp>
        <p:sp>
          <p:nvSpPr>
            <p:cNvPr id="273" name="Freeform: Shape 272">
              <a:extLst>
                <a:ext uri="{FF2B5EF4-FFF2-40B4-BE49-F238E27FC236}">
                  <a16:creationId xmlns:a16="http://schemas.microsoft.com/office/drawing/2014/main" id="{8D671F9D-CC4E-4D55-B26B-AC55FCC42D19}"/>
                </a:ext>
              </a:extLst>
            </p:cNvPr>
            <p:cNvSpPr/>
            <p:nvPr/>
          </p:nvSpPr>
          <p:spPr>
            <a:xfrm>
              <a:off x="7605884" y="3398330"/>
              <a:ext cx="4586115" cy="3593129"/>
            </a:xfrm>
            <a:custGeom>
              <a:avLst/>
              <a:gdLst>
                <a:gd name="connsiteX0" fmla="*/ 4586116 w 4586115"/>
                <a:gd name="connsiteY0" fmla="*/ 82409 h 3593129"/>
                <a:gd name="connsiteX1" fmla="*/ 4586116 w 4586115"/>
                <a:gd name="connsiteY1" fmla="*/ 3177970 h 3593129"/>
                <a:gd name="connsiteX2" fmla="*/ 4080351 w 4586115"/>
                <a:gd name="connsiteY2" fmla="*/ 3219446 h 3593129"/>
                <a:gd name="connsiteX3" fmla="*/ 3023943 w 4586115"/>
                <a:gd name="connsiteY3" fmla="*/ 3415976 h 3593129"/>
                <a:gd name="connsiteX4" fmla="*/ 2546412 w 4586115"/>
                <a:gd name="connsiteY4" fmla="*/ 3552101 h 3593129"/>
                <a:gd name="connsiteX5" fmla="*/ 2182797 w 4586115"/>
                <a:gd name="connsiteY5" fmla="*/ 3583367 h 3593129"/>
                <a:gd name="connsiteX6" fmla="*/ 2006212 w 4586115"/>
                <a:gd name="connsiteY6" fmla="*/ 3501905 h 3593129"/>
                <a:gd name="connsiteX7" fmla="*/ 1931466 w 4586115"/>
                <a:gd name="connsiteY7" fmla="*/ 3449369 h 3593129"/>
                <a:gd name="connsiteX8" fmla="*/ 1803678 w 4586115"/>
                <a:gd name="connsiteY8" fmla="*/ 3444265 h 3593129"/>
                <a:gd name="connsiteX9" fmla="*/ 1276371 w 4586115"/>
                <a:gd name="connsiteY9" fmla="*/ 3437033 h 3593129"/>
                <a:gd name="connsiteX10" fmla="*/ 378105 w 4586115"/>
                <a:gd name="connsiteY10" fmla="*/ 3474467 h 3593129"/>
                <a:gd name="connsiteX11" fmla="*/ 376147 w 4586115"/>
                <a:gd name="connsiteY11" fmla="*/ 3475531 h 3593129"/>
                <a:gd name="connsiteX12" fmla="*/ 23956 w 4586115"/>
                <a:gd name="connsiteY12" fmla="*/ 3521473 h 3593129"/>
                <a:gd name="connsiteX13" fmla="*/ 6657 w 4586115"/>
                <a:gd name="connsiteY13" fmla="*/ 3467023 h 3593129"/>
                <a:gd name="connsiteX14" fmla="*/ 422986 w 4586115"/>
                <a:gd name="connsiteY14" fmla="*/ 3166698 h 3593129"/>
                <a:gd name="connsiteX15" fmla="*/ 615891 w 4586115"/>
                <a:gd name="connsiteY15" fmla="*/ 2957193 h 3593129"/>
                <a:gd name="connsiteX16" fmla="*/ 740251 w 4586115"/>
                <a:gd name="connsiteY16" fmla="*/ 2850633 h 3593129"/>
                <a:gd name="connsiteX17" fmla="*/ 987666 w 4586115"/>
                <a:gd name="connsiteY17" fmla="*/ 2593485 h 3593129"/>
                <a:gd name="connsiteX18" fmla="*/ 1196076 w 4586115"/>
                <a:gd name="connsiteY18" fmla="*/ 1918817 h 3593129"/>
                <a:gd name="connsiteX19" fmla="*/ 1621707 w 4586115"/>
                <a:gd name="connsiteY19" fmla="*/ 2086846 h 3593129"/>
                <a:gd name="connsiteX20" fmla="*/ 1879241 w 4586115"/>
                <a:gd name="connsiteY20" fmla="*/ 1942000 h 3593129"/>
                <a:gd name="connsiteX21" fmla="*/ 2014699 w 4586115"/>
                <a:gd name="connsiteY21" fmla="*/ 1752064 h 3593129"/>
                <a:gd name="connsiteX22" fmla="*/ 2066434 w 4586115"/>
                <a:gd name="connsiteY22" fmla="*/ 1442167 h 3593129"/>
                <a:gd name="connsiteX23" fmla="*/ 2516710 w 4586115"/>
                <a:gd name="connsiteY23" fmla="*/ 1198419 h 3593129"/>
                <a:gd name="connsiteX24" fmla="*/ 2715490 w 4586115"/>
                <a:gd name="connsiteY24" fmla="*/ 984022 h 3593129"/>
                <a:gd name="connsiteX25" fmla="*/ 2967638 w 4586115"/>
                <a:gd name="connsiteY25" fmla="*/ 156001 h 3593129"/>
                <a:gd name="connsiteX26" fmla="*/ 3656514 w 4586115"/>
                <a:gd name="connsiteY26" fmla="*/ 244057 h 3593129"/>
                <a:gd name="connsiteX27" fmla="*/ 3808946 w 4586115"/>
                <a:gd name="connsiteY27" fmla="*/ 72199 h 3593129"/>
                <a:gd name="connsiteX28" fmla="*/ 3962193 w 4586115"/>
                <a:gd name="connsiteY28" fmla="*/ 216832 h 3593129"/>
                <a:gd name="connsiteX29" fmla="*/ 4398596 w 4586115"/>
                <a:gd name="connsiteY29" fmla="*/ 6051 h 3593129"/>
                <a:gd name="connsiteX30" fmla="*/ 4586116 w 4586115"/>
                <a:gd name="connsiteY30" fmla="*/ 82409 h 359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586115" h="3593129">
                  <a:moveTo>
                    <a:pt x="4586116" y="82409"/>
                  </a:moveTo>
                  <a:lnTo>
                    <a:pt x="4586116" y="3177970"/>
                  </a:lnTo>
                  <a:cubicBezTo>
                    <a:pt x="4417364" y="3186266"/>
                    <a:pt x="4248777" y="3200091"/>
                    <a:pt x="4080351" y="3219446"/>
                  </a:cubicBezTo>
                  <a:cubicBezTo>
                    <a:pt x="3725875" y="3260283"/>
                    <a:pt x="3373032" y="3326006"/>
                    <a:pt x="3023943" y="3415976"/>
                  </a:cubicBezTo>
                  <a:cubicBezTo>
                    <a:pt x="2864004" y="3457239"/>
                    <a:pt x="2706024" y="3509562"/>
                    <a:pt x="2546412" y="3552101"/>
                  </a:cubicBezTo>
                  <a:cubicBezTo>
                    <a:pt x="2427601" y="3583792"/>
                    <a:pt x="2303731" y="3607189"/>
                    <a:pt x="2182797" y="3583367"/>
                  </a:cubicBezTo>
                  <a:cubicBezTo>
                    <a:pt x="2120780" y="3571243"/>
                    <a:pt x="2059743" y="3545720"/>
                    <a:pt x="2006212" y="3501905"/>
                  </a:cubicBezTo>
                  <a:cubicBezTo>
                    <a:pt x="1978957" y="3479572"/>
                    <a:pt x="1964596" y="3457026"/>
                    <a:pt x="1931466" y="3449369"/>
                  </a:cubicBezTo>
                  <a:cubicBezTo>
                    <a:pt x="1890991" y="3440011"/>
                    <a:pt x="1844642" y="3445753"/>
                    <a:pt x="1803678" y="3444265"/>
                  </a:cubicBezTo>
                  <a:cubicBezTo>
                    <a:pt x="1627909" y="3438309"/>
                    <a:pt x="1452140" y="3435969"/>
                    <a:pt x="1276371" y="3437033"/>
                  </a:cubicBezTo>
                  <a:cubicBezTo>
                    <a:pt x="976732" y="3439160"/>
                    <a:pt x="677255" y="3451922"/>
                    <a:pt x="378105" y="3474467"/>
                  </a:cubicBezTo>
                  <a:cubicBezTo>
                    <a:pt x="377452" y="3474893"/>
                    <a:pt x="376963" y="3475318"/>
                    <a:pt x="376147" y="3475531"/>
                  </a:cubicBezTo>
                  <a:cubicBezTo>
                    <a:pt x="260763" y="3521685"/>
                    <a:pt x="144073" y="3537000"/>
                    <a:pt x="23956" y="3521473"/>
                  </a:cubicBezTo>
                  <a:cubicBezTo>
                    <a:pt x="2250" y="3518708"/>
                    <a:pt x="-7542" y="3489143"/>
                    <a:pt x="6657" y="3467023"/>
                  </a:cubicBezTo>
                  <a:cubicBezTo>
                    <a:pt x="113391" y="3299845"/>
                    <a:pt x="278878" y="3256455"/>
                    <a:pt x="422986" y="3166698"/>
                  </a:cubicBezTo>
                  <a:cubicBezTo>
                    <a:pt x="506056" y="3115013"/>
                    <a:pt x="558933" y="3049290"/>
                    <a:pt x="615891" y="2957193"/>
                  </a:cubicBezTo>
                  <a:cubicBezTo>
                    <a:pt x="650001" y="2902105"/>
                    <a:pt x="687864" y="2848719"/>
                    <a:pt x="740251" y="2850633"/>
                  </a:cubicBezTo>
                  <a:cubicBezTo>
                    <a:pt x="751675" y="2693026"/>
                    <a:pt x="868365" y="2573492"/>
                    <a:pt x="987666" y="2593485"/>
                  </a:cubicBezTo>
                  <a:cubicBezTo>
                    <a:pt x="943928" y="2342292"/>
                    <a:pt x="1001212" y="2030269"/>
                    <a:pt x="1196076" y="1918817"/>
                  </a:cubicBezTo>
                  <a:cubicBezTo>
                    <a:pt x="1347364" y="1832462"/>
                    <a:pt x="1540922" y="1900312"/>
                    <a:pt x="1621707" y="2086846"/>
                  </a:cubicBezTo>
                  <a:cubicBezTo>
                    <a:pt x="1681113" y="1980923"/>
                    <a:pt x="1778708" y="1926686"/>
                    <a:pt x="1879241" y="1942000"/>
                  </a:cubicBezTo>
                  <a:cubicBezTo>
                    <a:pt x="1882342" y="1845011"/>
                    <a:pt x="1944195" y="1765038"/>
                    <a:pt x="2014699" y="1752064"/>
                  </a:cubicBezTo>
                  <a:cubicBezTo>
                    <a:pt x="1983201" y="1658265"/>
                    <a:pt x="2019268" y="1520014"/>
                    <a:pt x="2066434" y="1442167"/>
                  </a:cubicBezTo>
                  <a:cubicBezTo>
                    <a:pt x="2174148" y="1263716"/>
                    <a:pt x="2346163" y="1177787"/>
                    <a:pt x="2516710" y="1198419"/>
                  </a:cubicBezTo>
                  <a:cubicBezTo>
                    <a:pt x="2524706" y="1069526"/>
                    <a:pt x="2618058" y="971048"/>
                    <a:pt x="2715490" y="984022"/>
                  </a:cubicBezTo>
                  <a:cubicBezTo>
                    <a:pt x="2657717" y="674551"/>
                    <a:pt x="2756943" y="326582"/>
                    <a:pt x="2967638" y="156001"/>
                  </a:cubicBezTo>
                  <a:cubicBezTo>
                    <a:pt x="3182248" y="-17558"/>
                    <a:pt x="3470628" y="30724"/>
                    <a:pt x="3656514" y="244057"/>
                  </a:cubicBezTo>
                  <a:cubicBezTo>
                    <a:pt x="3672998" y="152172"/>
                    <a:pt x="3731751" y="74326"/>
                    <a:pt x="3808946" y="72199"/>
                  </a:cubicBezTo>
                  <a:cubicBezTo>
                    <a:pt x="3881081" y="70285"/>
                    <a:pt x="3938692" y="134732"/>
                    <a:pt x="3962193" y="216832"/>
                  </a:cubicBezTo>
                  <a:cubicBezTo>
                    <a:pt x="4060604" y="44974"/>
                    <a:pt x="4235721" y="-21599"/>
                    <a:pt x="4398596" y="6051"/>
                  </a:cubicBezTo>
                  <a:cubicBezTo>
                    <a:pt x="4466325" y="17537"/>
                    <a:pt x="4528668" y="44123"/>
                    <a:pt x="4586116" y="82409"/>
                  </a:cubicBezTo>
                  <a:close/>
                </a:path>
              </a:pathLst>
            </a:custGeom>
            <a:solidFill>
              <a:srgbClr val="FCE8EB"/>
            </a:solidFill>
            <a:ln w="16320" cap="flat">
              <a:noFill/>
              <a:prstDash val="solid"/>
              <a:miter/>
            </a:ln>
          </p:spPr>
          <p:txBody>
            <a:bodyPr rtlCol="0" anchor="ctr"/>
            <a:lstStyle/>
            <a:p>
              <a:endParaRPr lang="th-TH"/>
            </a:p>
          </p:txBody>
        </p:sp>
      </p:grpSp>
      <p:grpSp>
        <p:nvGrpSpPr>
          <p:cNvPr id="6" name="Graphic 4">
            <a:extLst>
              <a:ext uri="{FF2B5EF4-FFF2-40B4-BE49-F238E27FC236}">
                <a16:creationId xmlns:a16="http://schemas.microsoft.com/office/drawing/2014/main" id="{4CF20EA3-1AC1-4176-800D-CEB5FF350256}"/>
              </a:ext>
            </a:extLst>
          </p:cNvPr>
          <p:cNvGrpSpPr/>
          <p:nvPr/>
        </p:nvGrpSpPr>
        <p:grpSpPr>
          <a:xfrm>
            <a:off x="-174096" y="3401444"/>
            <a:ext cx="3259328" cy="3586899"/>
            <a:chOff x="0" y="2407458"/>
            <a:chExt cx="4044100" cy="4450542"/>
          </a:xfrm>
        </p:grpSpPr>
        <p:sp>
          <p:nvSpPr>
            <p:cNvPr id="7" name="Freeform: Shape 6">
              <a:extLst>
                <a:ext uri="{FF2B5EF4-FFF2-40B4-BE49-F238E27FC236}">
                  <a16:creationId xmlns:a16="http://schemas.microsoft.com/office/drawing/2014/main" id="{60F778D2-6FA3-4848-8E7D-AE2DAC6B3CDC}"/>
                </a:ext>
              </a:extLst>
            </p:cNvPr>
            <p:cNvSpPr/>
            <p:nvPr/>
          </p:nvSpPr>
          <p:spPr>
            <a:xfrm>
              <a:off x="2948331" y="5485241"/>
              <a:ext cx="534123" cy="397906"/>
            </a:xfrm>
            <a:custGeom>
              <a:avLst/>
              <a:gdLst>
                <a:gd name="connsiteX0" fmla="*/ 435706 w 534123"/>
                <a:gd name="connsiteY0" fmla="*/ 162780 h 397906"/>
                <a:gd name="connsiteX1" fmla="*/ 467409 w 534123"/>
                <a:gd name="connsiteY1" fmla="*/ 397907 h 397906"/>
                <a:gd name="connsiteX2" fmla="*/ 485292 w 534123"/>
                <a:gd name="connsiteY2" fmla="*/ 389778 h 397906"/>
                <a:gd name="connsiteX3" fmla="*/ 465173 w 534123"/>
                <a:gd name="connsiteY3" fmla="*/ 142255 h 397906"/>
                <a:gd name="connsiteX4" fmla="*/ 43083 w 534123"/>
                <a:gd name="connsiteY4" fmla="*/ 610 h 397906"/>
                <a:gd name="connsiteX5" fmla="*/ 0 w 534123"/>
                <a:gd name="connsiteY5" fmla="*/ 0 h 397906"/>
                <a:gd name="connsiteX6" fmla="*/ 435706 w 534123"/>
                <a:gd name="connsiteY6" fmla="*/ 162780 h 39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23" h="397906">
                  <a:moveTo>
                    <a:pt x="435706" y="162780"/>
                  </a:moveTo>
                  <a:cubicBezTo>
                    <a:pt x="498704" y="239394"/>
                    <a:pt x="499111" y="321902"/>
                    <a:pt x="467409" y="397907"/>
                  </a:cubicBezTo>
                  <a:cubicBezTo>
                    <a:pt x="473505" y="396891"/>
                    <a:pt x="479602" y="394452"/>
                    <a:pt x="485292" y="389778"/>
                  </a:cubicBezTo>
                  <a:cubicBezTo>
                    <a:pt x="570238" y="318854"/>
                    <a:pt x="531830" y="213179"/>
                    <a:pt x="465173" y="142255"/>
                  </a:cubicBezTo>
                  <a:cubicBezTo>
                    <a:pt x="362953" y="33735"/>
                    <a:pt x="184931" y="6706"/>
                    <a:pt x="43083" y="610"/>
                  </a:cubicBezTo>
                  <a:cubicBezTo>
                    <a:pt x="28654" y="0"/>
                    <a:pt x="14429" y="0"/>
                    <a:pt x="0" y="0"/>
                  </a:cubicBezTo>
                  <a:cubicBezTo>
                    <a:pt x="155464" y="11584"/>
                    <a:pt x="334908" y="40238"/>
                    <a:pt x="435706" y="162780"/>
                  </a:cubicBezTo>
                  <a:close/>
                </a:path>
              </a:pathLst>
            </a:custGeom>
            <a:solidFill>
              <a:srgbClr val="FFFFFF"/>
            </a:solidFill>
            <a:ln w="20294" cap="flat">
              <a:noFill/>
              <a:prstDash val="solid"/>
              <a:miter/>
            </a:ln>
          </p:spPr>
          <p:txBody>
            <a:bodyPr rtlCol="0" anchor="ctr"/>
            <a:lstStyle/>
            <a:p>
              <a:endParaRPr lang="th-TH"/>
            </a:p>
          </p:txBody>
        </p:sp>
        <p:sp>
          <p:nvSpPr>
            <p:cNvPr id="8" name="Freeform: Shape 7">
              <a:extLst>
                <a:ext uri="{FF2B5EF4-FFF2-40B4-BE49-F238E27FC236}">
                  <a16:creationId xmlns:a16="http://schemas.microsoft.com/office/drawing/2014/main" id="{DE72EF7B-D3A3-45E6-9872-F8DE6B0E91EA}"/>
                </a:ext>
              </a:extLst>
            </p:cNvPr>
            <p:cNvSpPr/>
            <p:nvPr/>
          </p:nvSpPr>
          <p:spPr>
            <a:xfrm>
              <a:off x="0" y="6821013"/>
              <a:ext cx="136564" cy="30483"/>
            </a:xfrm>
            <a:custGeom>
              <a:avLst/>
              <a:gdLst>
                <a:gd name="connsiteX0" fmla="*/ 84134 w 136564"/>
                <a:gd name="connsiteY0" fmla="*/ 0 h 30483"/>
                <a:gd name="connsiteX1" fmla="*/ 22151 w 136564"/>
                <a:gd name="connsiteY1" fmla="*/ 13616 h 30483"/>
                <a:gd name="connsiteX2" fmla="*/ 0 w 136564"/>
                <a:gd name="connsiteY2" fmla="*/ 29061 h 30483"/>
                <a:gd name="connsiteX3" fmla="*/ 0 w 136564"/>
                <a:gd name="connsiteY3" fmla="*/ 30483 h 30483"/>
                <a:gd name="connsiteX4" fmla="*/ 136565 w 136564"/>
                <a:gd name="connsiteY4" fmla="*/ 30483 h 30483"/>
                <a:gd name="connsiteX5" fmla="*/ 84134 w 136564"/>
                <a:gd name="connsiteY5" fmla="*/ 0 h 3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64" h="30483">
                  <a:moveTo>
                    <a:pt x="84134" y="0"/>
                  </a:moveTo>
                  <a:cubicBezTo>
                    <a:pt x="63405" y="4471"/>
                    <a:pt x="42880" y="8942"/>
                    <a:pt x="22151" y="13616"/>
                  </a:cubicBezTo>
                  <a:cubicBezTo>
                    <a:pt x="11380" y="15852"/>
                    <a:pt x="4268" y="21745"/>
                    <a:pt x="0" y="29061"/>
                  </a:cubicBezTo>
                  <a:lnTo>
                    <a:pt x="0" y="30483"/>
                  </a:lnTo>
                  <a:lnTo>
                    <a:pt x="136565" y="30483"/>
                  </a:lnTo>
                  <a:cubicBezTo>
                    <a:pt x="116852" y="23980"/>
                    <a:pt x="98156" y="14835"/>
                    <a:pt x="84134" y="0"/>
                  </a:cubicBezTo>
                  <a:close/>
                </a:path>
              </a:pathLst>
            </a:custGeom>
            <a:solidFill>
              <a:srgbClr val="96C8C4"/>
            </a:solidFill>
            <a:ln w="20294" cap="flat">
              <a:noFill/>
              <a:prstDash val="solid"/>
              <a:miter/>
            </a:ln>
          </p:spPr>
          <p:txBody>
            <a:bodyPr rtlCol="0" anchor="ctr"/>
            <a:lstStyle/>
            <a:p>
              <a:endParaRPr lang="th-TH"/>
            </a:p>
          </p:txBody>
        </p:sp>
        <p:sp>
          <p:nvSpPr>
            <p:cNvPr id="9" name="Freeform: Shape 8">
              <a:extLst>
                <a:ext uri="{FF2B5EF4-FFF2-40B4-BE49-F238E27FC236}">
                  <a16:creationId xmlns:a16="http://schemas.microsoft.com/office/drawing/2014/main" id="{8F1ABEF9-D7D1-43A3-8C66-B6249E5F4A3D}"/>
                </a:ext>
              </a:extLst>
            </p:cNvPr>
            <p:cNvSpPr/>
            <p:nvPr/>
          </p:nvSpPr>
          <p:spPr>
            <a:xfrm>
              <a:off x="722857" y="5476995"/>
              <a:ext cx="2713091" cy="1146081"/>
            </a:xfrm>
            <a:custGeom>
              <a:avLst/>
              <a:gdLst>
                <a:gd name="connsiteX0" fmla="*/ 794391 w 2713091"/>
                <a:gd name="connsiteY0" fmla="*/ 531337 h 1146081"/>
                <a:gd name="connsiteX1" fmla="*/ 593812 w 2713091"/>
                <a:gd name="connsiteY1" fmla="*/ 701027 h 1146081"/>
                <a:gd name="connsiteX2" fmla="*/ 394249 w 2713091"/>
                <a:gd name="connsiteY2" fmla="*/ 768090 h 1146081"/>
                <a:gd name="connsiteX3" fmla="*/ 177615 w 2713091"/>
                <a:gd name="connsiteY3" fmla="*/ 883520 h 1146081"/>
                <a:gd name="connsiteX4" fmla="*/ 30686 w 2713091"/>
                <a:gd name="connsiteY4" fmla="*/ 1090602 h 1146081"/>
                <a:gd name="connsiteX5" fmla="*/ 0 w 2713091"/>
                <a:gd name="connsiteY5" fmla="*/ 1132669 h 1146081"/>
                <a:gd name="connsiteX6" fmla="*/ 13413 w 2713091"/>
                <a:gd name="connsiteY6" fmla="*/ 1137546 h 1146081"/>
                <a:gd name="connsiteX7" fmla="*/ 47147 w 2713091"/>
                <a:gd name="connsiteY7" fmla="*/ 1146081 h 1146081"/>
                <a:gd name="connsiteX8" fmla="*/ 58934 w 2713091"/>
                <a:gd name="connsiteY8" fmla="*/ 1135514 h 1146081"/>
                <a:gd name="connsiteX9" fmla="*/ 1878779 w 2713091"/>
                <a:gd name="connsiteY9" fmla="*/ 342139 h 1146081"/>
                <a:gd name="connsiteX10" fmla="*/ 1905808 w 2713091"/>
                <a:gd name="connsiteY10" fmla="*/ 406763 h 1146081"/>
                <a:gd name="connsiteX11" fmla="*/ 639130 w 2713091"/>
                <a:gd name="connsiteY11" fmla="*/ 906687 h 1146081"/>
                <a:gd name="connsiteX12" fmla="*/ 902911 w 2713091"/>
                <a:gd name="connsiteY12" fmla="*/ 1076986 h 1146081"/>
                <a:gd name="connsiteX13" fmla="*/ 1086217 w 2713091"/>
                <a:gd name="connsiteY13" fmla="*/ 1036748 h 1146081"/>
                <a:gd name="connsiteX14" fmla="*/ 1435554 w 2713091"/>
                <a:gd name="connsiteY14" fmla="*/ 961353 h 1146081"/>
                <a:gd name="connsiteX15" fmla="*/ 1449983 w 2713091"/>
                <a:gd name="connsiteY15" fmla="*/ 945908 h 1146081"/>
                <a:gd name="connsiteX16" fmla="*/ 1752782 w 2713091"/>
                <a:gd name="connsiteY16" fmla="*/ 810360 h 1146081"/>
                <a:gd name="connsiteX17" fmla="*/ 1930601 w 2713091"/>
                <a:gd name="connsiteY17" fmla="*/ 836779 h 1146081"/>
                <a:gd name="connsiteX18" fmla="*/ 2219987 w 2713091"/>
                <a:gd name="connsiteY18" fmla="*/ 767480 h 1146081"/>
                <a:gd name="connsiteX19" fmla="*/ 2531119 w 2713091"/>
                <a:gd name="connsiteY19" fmla="*/ 602465 h 1146081"/>
                <a:gd name="connsiteX20" fmla="*/ 2692477 w 2713091"/>
                <a:gd name="connsiteY20" fmla="*/ 405950 h 1146081"/>
                <a:gd name="connsiteX21" fmla="*/ 2660774 w 2713091"/>
                <a:gd name="connsiteY21" fmla="*/ 170823 h 1146081"/>
                <a:gd name="connsiteX22" fmla="*/ 2225068 w 2713091"/>
                <a:gd name="connsiteY22" fmla="*/ 8043 h 1146081"/>
                <a:gd name="connsiteX23" fmla="*/ 2155160 w 2713091"/>
                <a:gd name="connsiteY23" fmla="*/ 3572 h 1146081"/>
                <a:gd name="connsiteX24" fmla="*/ 844181 w 2713091"/>
                <a:gd name="connsiteY24" fmla="*/ 287066 h 1146081"/>
                <a:gd name="connsiteX25" fmla="*/ 794391 w 2713091"/>
                <a:gd name="connsiteY25" fmla="*/ 531337 h 114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13091" h="1146081">
                  <a:moveTo>
                    <a:pt x="794391" y="531337"/>
                  </a:moveTo>
                  <a:cubicBezTo>
                    <a:pt x="754154" y="612626"/>
                    <a:pt x="674288" y="665463"/>
                    <a:pt x="593812" y="701027"/>
                  </a:cubicBezTo>
                  <a:cubicBezTo>
                    <a:pt x="529594" y="729275"/>
                    <a:pt x="461109" y="746752"/>
                    <a:pt x="394249" y="768090"/>
                  </a:cubicBezTo>
                  <a:cubicBezTo>
                    <a:pt x="325763" y="813002"/>
                    <a:pt x="253213" y="851817"/>
                    <a:pt x="177615" y="883520"/>
                  </a:cubicBezTo>
                  <a:cubicBezTo>
                    <a:pt x="117868" y="942454"/>
                    <a:pt x="78443" y="1017239"/>
                    <a:pt x="30686" y="1090602"/>
                  </a:cubicBezTo>
                  <a:cubicBezTo>
                    <a:pt x="21135" y="1105234"/>
                    <a:pt x="10771" y="1119256"/>
                    <a:pt x="0" y="1132669"/>
                  </a:cubicBezTo>
                  <a:cubicBezTo>
                    <a:pt x="4471" y="1134294"/>
                    <a:pt x="8942" y="1135920"/>
                    <a:pt x="13413" y="1137546"/>
                  </a:cubicBezTo>
                  <a:cubicBezTo>
                    <a:pt x="24996" y="1141407"/>
                    <a:pt x="36173" y="1144049"/>
                    <a:pt x="47147" y="1146081"/>
                  </a:cubicBezTo>
                  <a:cubicBezTo>
                    <a:pt x="49992" y="1142017"/>
                    <a:pt x="54057" y="1138359"/>
                    <a:pt x="58934" y="1135514"/>
                  </a:cubicBezTo>
                  <a:cubicBezTo>
                    <a:pt x="634253" y="803857"/>
                    <a:pt x="1244120" y="538044"/>
                    <a:pt x="1878779" y="342139"/>
                  </a:cubicBezTo>
                  <a:cubicBezTo>
                    <a:pt x="1921659" y="328929"/>
                    <a:pt x="1949094" y="393554"/>
                    <a:pt x="1905808" y="406763"/>
                  </a:cubicBezTo>
                  <a:cubicBezTo>
                    <a:pt x="1470914" y="540889"/>
                    <a:pt x="1047605" y="708140"/>
                    <a:pt x="639130" y="906687"/>
                  </a:cubicBezTo>
                  <a:cubicBezTo>
                    <a:pt x="736067" y="933512"/>
                    <a:pt x="818168" y="1011346"/>
                    <a:pt x="902911" y="1076986"/>
                  </a:cubicBezTo>
                  <a:cubicBezTo>
                    <a:pt x="964081" y="1063574"/>
                    <a:pt x="1025250" y="1050161"/>
                    <a:pt x="1086217" y="1036748"/>
                  </a:cubicBezTo>
                  <a:cubicBezTo>
                    <a:pt x="1202459" y="1011142"/>
                    <a:pt x="1319108" y="986349"/>
                    <a:pt x="1435554" y="961353"/>
                  </a:cubicBezTo>
                  <a:cubicBezTo>
                    <a:pt x="1440431" y="956069"/>
                    <a:pt x="1445105" y="950786"/>
                    <a:pt x="1449983" y="945908"/>
                  </a:cubicBezTo>
                  <a:cubicBezTo>
                    <a:pt x="1532694" y="860149"/>
                    <a:pt x="1632069" y="811376"/>
                    <a:pt x="1752782" y="810360"/>
                  </a:cubicBezTo>
                  <a:cubicBezTo>
                    <a:pt x="1813139" y="809953"/>
                    <a:pt x="1872276" y="820318"/>
                    <a:pt x="1930601" y="836779"/>
                  </a:cubicBezTo>
                  <a:cubicBezTo>
                    <a:pt x="2026521" y="809344"/>
                    <a:pt x="2122848" y="785364"/>
                    <a:pt x="2219987" y="767480"/>
                  </a:cubicBezTo>
                  <a:cubicBezTo>
                    <a:pt x="2330743" y="727039"/>
                    <a:pt x="2436824" y="675015"/>
                    <a:pt x="2531119" y="602465"/>
                  </a:cubicBezTo>
                  <a:cubicBezTo>
                    <a:pt x="2596556" y="552066"/>
                    <a:pt x="2660774" y="482361"/>
                    <a:pt x="2692477" y="405950"/>
                  </a:cubicBezTo>
                  <a:cubicBezTo>
                    <a:pt x="2723976" y="329945"/>
                    <a:pt x="2723773" y="247438"/>
                    <a:pt x="2660774" y="170823"/>
                  </a:cubicBezTo>
                  <a:cubicBezTo>
                    <a:pt x="2559976" y="48281"/>
                    <a:pt x="2380532" y="19627"/>
                    <a:pt x="2225068" y="8043"/>
                  </a:cubicBezTo>
                  <a:cubicBezTo>
                    <a:pt x="2201088" y="6214"/>
                    <a:pt x="2177717" y="4791"/>
                    <a:pt x="2155160" y="3572"/>
                  </a:cubicBezTo>
                  <a:cubicBezTo>
                    <a:pt x="1702993" y="-22237"/>
                    <a:pt x="1251029" y="93802"/>
                    <a:pt x="844181" y="287066"/>
                  </a:cubicBezTo>
                  <a:cubicBezTo>
                    <a:pt x="821623" y="367541"/>
                    <a:pt x="832597" y="454316"/>
                    <a:pt x="794391" y="531337"/>
                  </a:cubicBezTo>
                  <a:close/>
                </a:path>
              </a:pathLst>
            </a:custGeom>
            <a:solidFill>
              <a:srgbClr val="96C8C4"/>
            </a:solidFill>
            <a:ln w="20294" cap="flat">
              <a:noFill/>
              <a:prstDash val="solid"/>
              <a:miter/>
            </a:ln>
          </p:spPr>
          <p:txBody>
            <a:bodyPr rtlCol="0" anchor="ctr"/>
            <a:lstStyle/>
            <a:p>
              <a:endParaRPr lang="th-TH"/>
            </a:p>
          </p:txBody>
        </p:sp>
        <p:sp>
          <p:nvSpPr>
            <p:cNvPr id="10" name="Freeform: Shape 9">
              <a:extLst>
                <a:ext uri="{FF2B5EF4-FFF2-40B4-BE49-F238E27FC236}">
                  <a16:creationId xmlns:a16="http://schemas.microsoft.com/office/drawing/2014/main" id="{6F159BD9-9AFD-4FCA-8D62-C293C2FBF96E}"/>
                </a:ext>
              </a:extLst>
            </p:cNvPr>
            <p:cNvSpPr/>
            <p:nvPr/>
          </p:nvSpPr>
          <p:spPr>
            <a:xfrm>
              <a:off x="770208" y="5817562"/>
              <a:ext cx="1880355" cy="809682"/>
            </a:xfrm>
            <a:custGeom>
              <a:avLst/>
              <a:gdLst>
                <a:gd name="connsiteX0" fmla="*/ 557842 w 1880355"/>
                <a:gd name="connsiteY0" fmla="*/ 559007 h 809682"/>
                <a:gd name="connsiteX1" fmla="*/ 591983 w 1880355"/>
                <a:gd name="connsiteY1" fmla="*/ 566323 h 809682"/>
                <a:gd name="connsiteX2" fmla="*/ 1858660 w 1880355"/>
                <a:gd name="connsiteY2" fmla="*/ 66399 h 809682"/>
                <a:gd name="connsiteX3" fmla="*/ 1831632 w 1880355"/>
                <a:gd name="connsiteY3" fmla="*/ 1775 h 809682"/>
                <a:gd name="connsiteX4" fmla="*/ 11787 w 1880355"/>
                <a:gd name="connsiteY4" fmla="*/ 795150 h 809682"/>
                <a:gd name="connsiteX5" fmla="*/ 0 w 1880355"/>
                <a:gd name="connsiteY5" fmla="*/ 805717 h 809682"/>
                <a:gd name="connsiteX6" fmla="*/ 557842 w 1880355"/>
                <a:gd name="connsiteY6" fmla="*/ 559007 h 80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0355" h="809682">
                  <a:moveTo>
                    <a:pt x="557842" y="559007"/>
                  </a:moveTo>
                  <a:cubicBezTo>
                    <a:pt x="569426" y="560633"/>
                    <a:pt x="580806" y="563275"/>
                    <a:pt x="591983" y="566323"/>
                  </a:cubicBezTo>
                  <a:cubicBezTo>
                    <a:pt x="1000457" y="367776"/>
                    <a:pt x="1423767" y="200525"/>
                    <a:pt x="1858660" y="66399"/>
                  </a:cubicBezTo>
                  <a:cubicBezTo>
                    <a:pt x="1901743" y="52987"/>
                    <a:pt x="1874308" y="-11435"/>
                    <a:pt x="1831632" y="1775"/>
                  </a:cubicBezTo>
                  <a:cubicBezTo>
                    <a:pt x="1196972" y="197477"/>
                    <a:pt x="587106" y="463290"/>
                    <a:pt x="11787" y="795150"/>
                  </a:cubicBezTo>
                  <a:cubicBezTo>
                    <a:pt x="6706" y="797995"/>
                    <a:pt x="2845" y="801653"/>
                    <a:pt x="0" y="805717"/>
                  </a:cubicBezTo>
                  <a:cubicBezTo>
                    <a:pt x="228624" y="848800"/>
                    <a:pt x="322105" y="525882"/>
                    <a:pt x="557842" y="559007"/>
                  </a:cubicBezTo>
                  <a:close/>
                </a:path>
              </a:pathLst>
            </a:custGeom>
            <a:solidFill>
              <a:srgbClr val="84BAB5"/>
            </a:solidFill>
            <a:ln w="20294" cap="flat">
              <a:noFill/>
              <a:prstDash val="solid"/>
              <a:miter/>
            </a:ln>
          </p:spPr>
          <p:txBody>
            <a:bodyPr rtlCol="0" anchor="ctr"/>
            <a:lstStyle/>
            <a:p>
              <a:endParaRPr lang="th-TH"/>
            </a:p>
          </p:txBody>
        </p:sp>
        <p:sp>
          <p:nvSpPr>
            <p:cNvPr id="11" name="Freeform: Shape 10">
              <a:extLst>
                <a:ext uri="{FF2B5EF4-FFF2-40B4-BE49-F238E27FC236}">
                  <a16:creationId xmlns:a16="http://schemas.microsoft.com/office/drawing/2014/main" id="{93BE9CAB-158F-4193-AF6C-591B0D783838}"/>
                </a:ext>
              </a:extLst>
            </p:cNvPr>
            <p:cNvSpPr/>
            <p:nvPr/>
          </p:nvSpPr>
          <p:spPr>
            <a:xfrm>
              <a:off x="2117563" y="6287546"/>
              <a:ext cx="536300" cy="198762"/>
            </a:xfrm>
            <a:custGeom>
              <a:avLst/>
              <a:gdLst>
                <a:gd name="connsiteX0" fmla="*/ 536301 w 536300"/>
                <a:gd name="connsiteY0" fmla="*/ 26430 h 198762"/>
                <a:gd name="connsiteX1" fmla="*/ 358482 w 536300"/>
                <a:gd name="connsiteY1" fmla="*/ 12 h 198762"/>
                <a:gd name="connsiteX2" fmla="*/ 55683 w 536300"/>
                <a:gd name="connsiteY2" fmla="*/ 135560 h 198762"/>
                <a:gd name="connsiteX3" fmla="*/ 41254 w 536300"/>
                <a:gd name="connsiteY3" fmla="*/ 151005 h 198762"/>
                <a:gd name="connsiteX4" fmla="*/ 0 w 536300"/>
                <a:gd name="connsiteY4" fmla="*/ 198762 h 198762"/>
                <a:gd name="connsiteX5" fmla="*/ 536301 w 536300"/>
                <a:gd name="connsiteY5" fmla="*/ 26430 h 19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300" h="198762">
                  <a:moveTo>
                    <a:pt x="536301" y="26430"/>
                  </a:moveTo>
                  <a:cubicBezTo>
                    <a:pt x="477976" y="9969"/>
                    <a:pt x="418839" y="-395"/>
                    <a:pt x="358482" y="12"/>
                  </a:cubicBezTo>
                  <a:cubicBezTo>
                    <a:pt x="237769" y="1028"/>
                    <a:pt x="138394" y="49598"/>
                    <a:pt x="55683" y="135560"/>
                  </a:cubicBezTo>
                  <a:cubicBezTo>
                    <a:pt x="50805" y="140641"/>
                    <a:pt x="45928" y="145721"/>
                    <a:pt x="41254" y="151005"/>
                  </a:cubicBezTo>
                  <a:cubicBezTo>
                    <a:pt x="27435" y="166247"/>
                    <a:pt x="13819" y="182301"/>
                    <a:pt x="0" y="198762"/>
                  </a:cubicBezTo>
                  <a:cubicBezTo>
                    <a:pt x="178835" y="141047"/>
                    <a:pt x="356856" y="77845"/>
                    <a:pt x="536301" y="26430"/>
                  </a:cubicBezTo>
                  <a:close/>
                </a:path>
              </a:pathLst>
            </a:custGeom>
            <a:solidFill>
              <a:srgbClr val="AEDEDA"/>
            </a:solidFill>
            <a:ln w="20294" cap="flat">
              <a:noFill/>
              <a:prstDash val="solid"/>
              <a:miter/>
            </a:ln>
          </p:spPr>
          <p:txBody>
            <a:bodyPr rtlCol="0" anchor="ctr"/>
            <a:lstStyle/>
            <a:p>
              <a:endParaRPr lang="th-TH"/>
            </a:p>
          </p:txBody>
        </p:sp>
        <p:sp>
          <p:nvSpPr>
            <p:cNvPr id="12" name="Freeform: Shape 11">
              <a:extLst>
                <a:ext uri="{FF2B5EF4-FFF2-40B4-BE49-F238E27FC236}">
                  <a16:creationId xmlns:a16="http://schemas.microsoft.com/office/drawing/2014/main" id="{85A7B3CA-A609-466E-815E-94BAE6A9B3CD}"/>
                </a:ext>
              </a:extLst>
            </p:cNvPr>
            <p:cNvSpPr/>
            <p:nvPr/>
          </p:nvSpPr>
          <p:spPr>
            <a:xfrm>
              <a:off x="542397" y="6374179"/>
              <a:ext cx="1151450" cy="461594"/>
            </a:xfrm>
            <a:custGeom>
              <a:avLst/>
              <a:gdLst>
                <a:gd name="connsiteX0" fmla="*/ 1083575 w 1151450"/>
                <a:gd name="connsiteY0" fmla="*/ 180005 h 461594"/>
                <a:gd name="connsiteX1" fmla="*/ 819794 w 1151450"/>
                <a:gd name="connsiteY1" fmla="*/ 9706 h 461594"/>
                <a:gd name="connsiteX2" fmla="*/ 785653 w 1151450"/>
                <a:gd name="connsiteY2" fmla="*/ 2390 h 461594"/>
                <a:gd name="connsiteX3" fmla="*/ 227608 w 1151450"/>
                <a:gd name="connsiteY3" fmla="*/ 249100 h 461594"/>
                <a:gd name="connsiteX4" fmla="*/ 193873 w 1151450"/>
                <a:gd name="connsiteY4" fmla="*/ 240565 h 461594"/>
                <a:gd name="connsiteX5" fmla="*/ 180460 w 1151450"/>
                <a:gd name="connsiteY5" fmla="*/ 235688 h 461594"/>
                <a:gd name="connsiteX6" fmla="*/ 0 w 1151450"/>
                <a:gd name="connsiteY6" fmla="*/ 379975 h 461594"/>
                <a:gd name="connsiteX7" fmla="*/ 55479 w 1151450"/>
                <a:gd name="connsiteY7" fmla="*/ 409442 h 461594"/>
                <a:gd name="connsiteX8" fmla="*/ 392826 w 1151450"/>
                <a:gd name="connsiteY8" fmla="*/ 441551 h 461594"/>
                <a:gd name="connsiteX9" fmla="*/ 655795 w 1151450"/>
                <a:gd name="connsiteY9" fmla="*/ 275722 h 461594"/>
                <a:gd name="connsiteX10" fmla="*/ 927501 w 1151450"/>
                <a:gd name="connsiteY10" fmla="*/ 262513 h 461594"/>
                <a:gd name="connsiteX11" fmla="*/ 1151451 w 1151450"/>
                <a:gd name="connsiteY11" fmla="*/ 227965 h 461594"/>
                <a:gd name="connsiteX12" fmla="*/ 1083575 w 1151450"/>
                <a:gd name="connsiteY12" fmla="*/ 180005 h 461594"/>
                <a:gd name="connsiteX13" fmla="*/ 765127 w 1151450"/>
                <a:gd name="connsiteY13" fmla="*/ 106033 h 461594"/>
                <a:gd name="connsiteX14" fmla="*/ 723264 w 1151450"/>
                <a:gd name="connsiteY14" fmla="*/ 105016 h 461594"/>
                <a:gd name="connsiteX15" fmla="*/ 765127 w 1151450"/>
                <a:gd name="connsiteY15" fmla="*/ 106033 h 461594"/>
                <a:gd name="connsiteX16" fmla="*/ 756795 w 1151450"/>
                <a:gd name="connsiteY16" fmla="*/ 168421 h 461594"/>
                <a:gd name="connsiteX17" fmla="*/ 742773 w 1151450"/>
                <a:gd name="connsiteY17" fmla="*/ 168015 h 461594"/>
                <a:gd name="connsiteX18" fmla="*/ 722451 w 1151450"/>
                <a:gd name="connsiteY18" fmla="*/ 146677 h 461594"/>
                <a:gd name="connsiteX19" fmla="*/ 743789 w 1151450"/>
                <a:gd name="connsiteY19" fmla="*/ 126355 h 461594"/>
                <a:gd name="connsiteX20" fmla="*/ 757812 w 1151450"/>
                <a:gd name="connsiteY20" fmla="*/ 126761 h 461594"/>
                <a:gd name="connsiteX21" fmla="*/ 778134 w 1151450"/>
                <a:gd name="connsiteY21" fmla="*/ 148099 h 461594"/>
                <a:gd name="connsiteX22" fmla="*/ 756795 w 1151450"/>
                <a:gd name="connsiteY22" fmla="*/ 168421 h 461594"/>
                <a:gd name="connsiteX23" fmla="*/ 813494 w 1151450"/>
                <a:gd name="connsiteY23" fmla="*/ 92417 h 461594"/>
                <a:gd name="connsiteX24" fmla="*/ 842961 w 1151450"/>
                <a:gd name="connsiteY24" fmla="*/ 93027 h 461594"/>
                <a:gd name="connsiteX25" fmla="*/ 856577 w 1151450"/>
                <a:gd name="connsiteY25" fmla="*/ 107252 h 461594"/>
                <a:gd name="connsiteX26" fmla="*/ 855967 w 1151450"/>
                <a:gd name="connsiteY26" fmla="*/ 136719 h 461594"/>
                <a:gd name="connsiteX27" fmla="*/ 826500 w 1151450"/>
                <a:gd name="connsiteY27" fmla="*/ 136109 h 461594"/>
                <a:gd name="connsiteX28" fmla="*/ 812884 w 1151450"/>
                <a:gd name="connsiteY28" fmla="*/ 121884 h 461594"/>
                <a:gd name="connsiteX29" fmla="*/ 813494 w 1151450"/>
                <a:gd name="connsiteY29" fmla="*/ 92417 h 46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1450" h="461594">
                  <a:moveTo>
                    <a:pt x="1083575" y="180005"/>
                  </a:moveTo>
                  <a:cubicBezTo>
                    <a:pt x="998629" y="114365"/>
                    <a:pt x="916527" y="36531"/>
                    <a:pt x="819794" y="9706"/>
                  </a:cubicBezTo>
                  <a:cubicBezTo>
                    <a:pt x="808617" y="6658"/>
                    <a:pt x="797236" y="4016"/>
                    <a:pt x="785653" y="2390"/>
                  </a:cubicBezTo>
                  <a:cubicBezTo>
                    <a:pt x="549916" y="-30735"/>
                    <a:pt x="456435" y="292183"/>
                    <a:pt x="227608" y="249100"/>
                  </a:cubicBezTo>
                  <a:cubicBezTo>
                    <a:pt x="216634" y="247068"/>
                    <a:pt x="205457" y="244426"/>
                    <a:pt x="193873" y="240565"/>
                  </a:cubicBezTo>
                  <a:cubicBezTo>
                    <a:pt x="189402" y="239143"/>
                    <a:pt x="184931" y="237313"/>
                    <a:pt x="180460" y="235688"/>
                  </a:cubicBezTo>
                  <a:cubicBezTo>
                    <a:pt x="131078" y="297873"/>
                    <a:pt x="69502" y="347459"/>
                    <a:pt x="0" y="379975"/>
                  </a:cubicBezTo>
                  <a:cubicBezTo>
                    <a:pt x="19509" y="390339"/>
                    <a:pt x="38206" y="400500"/>
                    <a:pt x="55479" y="409442"/>
                  </a:cubicBezTo>
                  <a:cubicBezTo>
                    <a:pt x="160951" y="463702"/>
                    <a:pt x="278819" y="477724"/>
                    <a:pt x="392826" y="441551"/>
                  </a:cubicBezTo>
                  <a:cubicBezTo>
                    <a:pt x="495656" y="408832"/>
                    <a:pt x="564142" y="327340"/>
                    <a:pt x="655795" y="275722"/>
                  </a:cubicBezTo>
                  <a:cubicBezTo>
                    <a:pt x="744805" y="225526"/>
                    <a:pt x="836865" y="233452"/>
                    <a:pt x="927501" y="262513"/>
                  </a:cubicBezTo>
                  <a:cubicBezTo>
                    <a:pt x="1002896" y="254994"/>
                    <a:pt x="1077478" y="243207"/>
                    <a:pt x="1151451" y="227965"/>
                  </a:cubicBezTo>
                  <a:cubicBezTo>
                    <a:pt x="1128487" y="213536"/>
                    <a:pt x="1105929" y="197279"/>
                    <a:pt x="1083575" y="180005"/>
                  </a:cubicBezTo>
                  <a:close/>
                  <a:moveTo>
                    <a:pt x="765127" y="106033"/>
                  </a:moveTo>
                  <a:cubicBezTo>
                    <a:pt x="764518" y="132858"/>
                    <a:pt x="722654" y="131842"/>
                    <a:pt x="723264" y="105016"/>
                  </a:cubicBezTo>
                  <a:cubicBezTo>
                    <a:pt x="724077" y="78191"/>
                    <a:pt x="765737" y="79207"/>
                    <a:pt x="765127" y="106033"/>
                  </a:cubicBezTo>
                  <a:close/>
                  <a:moveTo>
                    <a:pt x="756795" y="168421"/>
                  </a:moveTo>
                  <a:lnTo>
                    <a:pt x="742773" y="168015"/>
                  </a:lnTo>
                  <a:cubicBezTo>
                    <a:pt x="730986" y="167812"/>
                    <a:pt x="722654" y="158057"/>
                    <a:pt x="722451" y="146677"/>
                  </a:cubicBezTo>
                  <a:cubicBezTo>
                    <a:pt x="722248" y="135297"/>
                    <a:pt x="732815" y="125948"/>
                    <a:pt x="743789" y="126355"/>
                  </a:cubicBezTo>
                  <a:lnTo>
                    <a:pt x="757812" y="126761"/>
                  </a:lnTo>
                  <a:cubicBezTo>
                    <a:pt x="769598" y="126964"/>
                    <a:pt x="777930" y="136719"/>
                    <a:pt x="778134" y="148099"/>
                  </a:cubicBezTo>
                  <a:cubicBezTo>
                    <a:pt x="778337" y="159480"/>
                    <a:pt x="767769" y="168828"/>
                    <a:pt x="756795" y="168421"/>
                  </a:cubicBezTo>
                  <a:close/>
                  <a:moveTo>
                    <a:pt x="813494" y="92417"/>
                  </a:moveTo>
                  <a:cubicBezTo>
                    <a:pt x="821623" y="84694"/>
                    <a:pt x="835239" y="84897"/>
                    <a:pt x="842961" y="93027"/>
                  </a:cubicBezTo>
                  <a:cubicBezTo>
                    <a:pt x="847432" y="97701"/>
                    <a:pt x="852106" y="102578"/>
                    <a:pt x="856577" y="107252"/>
                  </a:cubicBezTo>
                  <a:cubicBezTo>
                    <a:pt x="864299" y="115381"/>
                    <a:pt x="864096" y="128996"/>
                    <a:pt x="855967" y="136719"/>
                  </a:cubicBezTo>
                  <a:cubicBezTo>
                    <a:pt x="847839" y="144441"/>
                    <a:pt x="834223" y="144238"/>
                    <a:pt x="826500" y="136109"/>
                  </a:cubicBezTo>
                  <a:cubicBezTo>
                    <a:pt x="822029" y="131435"/>
                    <a:pt x="817355" y="126558"/>
                    <a:pt x="812884" y="121884"/>
                  </a:cubicBezTo>
                  <a:cubicBezTo>
                    <a:pt x="804959" y="113755"/>
                    <a:pt x="805162" y="100139"/>
                    <a:pt x="813494" y="92417"/>
                  </a:cubicBezTo>
                  <a:close/>
                </a:path>
              </a:pathLst>
            </a:custGeom>
            <a:solidFill>
              <a:srgbClr val="AEDEDA"/>
            </a:solidFill>
            <a:ln w="20294" cap="flat">
              <a:noFill/>
              <a:prstDash val="solid"/>
              <a:miter/>
            </a:ln>
          </p:spPr>
          <p:txBody>
            <a:bodyPr rtlCol="0" anchor="ctr"/>
            <a:lstStyle/>
            <a:p>
              <a:endParaRPr lang="th-TH"/>
            </a:p>
          </p:txBody>
        </p:sp>
        <p:sp>
          <p:nvSpPr>
            <p:cNvPr id="13" name="Freeform: Shape 12">
              <a:extLst>
                <a:ext uri="{FF2B5EF4-FFF2-40B4-BE49-F238E27FC236}">
                  <a16:creationId xmlns:a16="http://schemas.microsoft.com/office/drawing/2014/main" id="{1BCAEC8C-DF7A-4BCB-8843-1B9F41CB0320}"/>
                </a:ext>
              </a:extLst>
            </p:cNvPr>
            <p:cNvSpPr/>
            <p:nvPr/>
          </p:nvSpPr>
          <p:spPr>
            <a:xfrm>
              <a:off x="954732" y="6345069"/>
              <a:ext cx="2462193" cy="507036"/>
            </a:xfrm>
            <a:custGeom>
              <a:avLst/>
              <a:gdLst>
                <a:gd name="connsiteX0" fmla="*/ 1449983 w 2462193"/>
                <a:gd name="connsiteY0" fmla="*/ 362343 h 507036"/>
                <a:gd name="connsiteX1" fmla="*/ 1707261 w 2462193"/>
                <a:gd name="connsiteY1" fmla="*/ 310319 h 507036"/>
                <a:gd name="connsiteX2" fmla="*/ 1942184 w 2462193"/>
                <a:gd name="connsiteY2" fmla="*/ 306254 h 507036"/>
                <a:gd name="connsiteX3" fmla="*/ 2447595 w 2462193"/>
                <a:gd name="connsiteY3" fmla="*/ 168470 h 507036"/>
                <a:gd name="connsiteX4" fmla="*/ 2437434 w 2462193"/>
                <a:gd name="connsiteY4" fmla="*/ 127826 h 507036"/>
                <a:gd name="connsiteX5" fmla="*/ 1793223 w 2462193"/>
                <a:gd name="connsiteY5" fmla="*/ 0 h 507036"/>
                <a:gd name="connsiteX6" fmla="*/ 1090281 w 2462193"/>
                <a:gd name="connsiteY6" fmla="*/ 222324 h 507036"/>
                <a:gd name="connsiteX7" fmla="*/ 940304 w 2462193"/>
                <a:gd name="connsiteY7" fmla="*/ 308083 h 507036"/>
                <a:gd name="connsiteX8" fmla="*/ 820810 w 2462193"/>
                <a:gd name="connsiteY8" fmla="*/ 297313 h 507036"/>
                <a:gd name="connsiteX9" fmla="*/ 625515 w 2462193"/>
                <a:gd name="connsiteY9" fmla="*/ 335924 h 507036"/>
                <a:gd name="connsiteX10" fmla="*/ 793782 w 2462193"/>
                <a:gd name="connsiteY10" fmla="*/ 412132 h 507036"/>
                <a:gd name="connsiteX11" fmla="*/ 1119952 w 2462193"/>
                <a:gd name="connsiteY11" fmla="*/ 437738 h 507036"/>
                <a:gd name="connsiteX12" fmla="*/ 1339227 w 2462193"/>
                <a:gd name="connsiteY12" fmla="*/ 212366 h 507036"/>
                <a:gd name="connsiteX13" fmla="*/ 1786923 w 2462193"/>
                <a:gd name="connsiteY13" fmla="*/ 107707 h 507036"/>
                <a:gd name="connsiteX14" fmla="*/ 1774933 w 2462193"/>
                <a:gd name="connsiteY14" fmla="*/ 147742 h 507036"/>
                <a:gd name="connsiteX15" fmla="*/ 1412387 w 2462193"/>
                <a:gd name="connsiteY15" fmla="*/ 201189 h 507036"/>
                <a:gd name="connsiteX16" fmla="*/ 1193314 w 2462193"/>
                <a:gd name="connsiteY16" fmla="*/ 447493 h 507036"/>
                <a:gd name="connsiteX17" fmla="*/ 561703 w 2462193"/>
                <a:gd name="connsiteY17" fmla="*/ 354621 h 507036"/>
                <a:gd name="connsiteX18" fmla="*/ 542600 w 2462193"/>
                <a:gd name="connsiteY18" fmla="*/ 347102 h 507036"/>
                <a:gd name="connsiteX19" fmla="*/ 478992 w 2462193"/>
                <a:gd name="connsiteY19" fmla="*/ 353198 h 507036"/>
                <a:gd name="connsiteX20" fmla="*/ 448915 w 2462193"/>
                <a:gd name="connsiteY20" fmla="*/ 317228 h 507036"/>
                <a:gd name="connsiteX21" fmla="*/ 327592 w 2462193"/>
                <a:gd name="connsiteY21" fmla="*/ 315399 h 507036"/>
                <a:gd name="connsiteX22" fmla="*/ 153229 w 2462193"/>
                <a:gd name="connsiteY22" fmla="*/ 421887 h 507036"/>
                <a:gd name="connsiteX23" fmla="*/ 0 w 2462193"/>
                <a:gd name="connsiteY23" fmla="*/ 507037 h 507036"/>
                <a:gd name="connsiteX24" fmla="*/ 1325815 w 2462193"/>
                <a:gd name="connsiteY24" fmla="*/ 507037 h 507036"/>
                <a:gd name="connsiteX25" fmla="*/ 1449983 w 2462193"/>
                <a:gd name="connsiteY25" fmla="*/ 362343 h 507036"/>
                <a:gd name="connsiteX26" fmla="*/ 2016766 w 2462193"/>
                <a:gd name="connsiteY26" fmla="*/ 180867 h 507036"/>
                <a:gd name="connsiteX27" fmla="*/ 2037088 w 2462193"/>
                <a:gd name="connsiteY27" fmla="*/ 202205 h 507036"/>
                <a:gd name="connsiteX28" fmla="*/ 2015750 w 2462193"/>
                <a:gd name="connsiteY28" fmla="*/ 222527 h 507036"/>
                <a:gd name="connsiteX29" fmla="*/ 2001728 w 2462193"/>
                <a:gd name="connsiteY29" fmla="*/ 222121 h 507036"/>
                <a:gd name="connsiteX30" fmla="*/ 1981406 w 2462193"/>
                <a:gd name="connsiteY30" fmla="*/ 200783 h 507036"/>
                <a:gd name="connsiteX31" fmla="*/ 2002744 w 2462193"/>
                <a:gd name="connsiteY31" fmla="*/ 180460 h 507036"/>
                <a:gd name="connsiteX32" fmla="*/ 2016766 w 2462193"/>
                <a:gd name="connsiteY32" fmla="*/ 180867 h 507036"/>
                <a:gd name="connsiteX33" fmla="*/ 1912108 w 2462193"/>
                <a:gd name="connsiteY33" fmla="*/ 185338 h 507036"/>
                <a:gd name="connsiteX34" fmla="*/ 1933446 w 2462193"/>
                <a:gd name="connsiteY34" fmla="*/ 165016 h 507036"/>
                <a:gd name="connsiteX35" fmla="*/ 1942997 w 2462193"/>
                <a:gd name="connsiteY35" fmla="*/ 167657 h 507036"/>
                <a:gd name="connsiteX36" fmla="*/ 1947061 w 2462193"/>
                <a:gd name="connsiteY36" fmla="*/ 143677 h 507036"/>
                <a:gd name="connsiteX37" fmla="*/ 1961287 w 2462193"/>
                <a:gd name="connsiteY37" fmla="*/ 130062 h 507036"/>
                <a:gd name="connsiteX38" fmla="*/ 1990754 w 2462193"/>
                <a:gd name="connsiteY38" fmla="*/ 130671 h 507036"/>
                <a:gd name="connsiteX39" fmla="*/ 1990144 w 2462193"/>
                <a:gd name="connsiteY39" fmla="*/ 160138 h 507036"/>
                <a:gd name="connsiteX40" fmla="*/ 1975919 w 2462193"/>
                <a:gd name="connsiteY40" fmla="*/ 173754 h 507036"/>
                <a:gd name="connsiteX41" fmla="*/ 1951532 w 2462193"/>
                <a:gd name="connsiteY41" fmla="*/ 176599 h 507036"/>
                <a:gd name="connsiteX42" fmla="*/ 1953971 w 2462193"/>
                <a:gd name="connsiteY42" fmla="*/ 186354 h 507036"/>
                <a:gd name="connsiteX43" fmla="*/ 1953565 w 2462193"/>
                <a:gd name="connsiteY43" fmla="*/ 200376 h 507036"/>
                <a:gd name="connsiteX44" fmla="*/ 1932226 w 2462193"/>
                <a:gd name="connsiteY44" fmla="*/ 220698 h 507036"/>
                <a:gd name="connsiteX45" fmla="*/ 1911904 w 2462193"/>
                <a:gd name="connsiteY45" fmla="*/ 199360 h 507036"/>
                <a:gd name="connsiteX46" fmla="*/ 1912108 w 2462193"/>
                <a:gd name="connsiteY46" fmla="*/ 185338 h 507036"/>
                <a:gd name="connsiteX47" fmla="*/ 1073007 w 2462193"/>
                <a:gd name="connsiteY47" fmla="*/ 319057 h 507036"/>
                <a:gd name="connsiteX48" fmla="*/ 1114871 w 2462193"/>
                <a:gd name="connsiteY48" fmla="*/ 320073 h 507036"/>
                <a:gd name="connsiteX49" fmla="*/ 1073007 w 2462193"/>
                <a:gd name="connsiteY49" fmla="*/ 319057 h 507036"/>
                <a:gd name="connsiteX50" fmla="*/ 1129300 w 2462193"/>
                <a:gd name="connsiteY50" fmla="*/ 292435 h 507036"/>
                <a:gd name="connsiteX51" fmla="*/ 1171163 w 2462193"/>
                <a:gd name="connsiteY51" fmla="*/ 293451 h 507036"/>
                <a:gd name="connsiteX52" fmla="*/ 1129300 w 2462193"/>
                <a:gd name="connsiteY52" fmla="*/ 292435 h 50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62193" h="507036">
                  <a:moveTo>
                    <a:pt x="1449983" y="362343"/>
                  </a:moveTo>
                  <a:cubicBezTo>
                    <a:pt x="1524158" y="298938"/>
                    <a:pt x="1615811" y="303612"/>
                    <a:pt x="1707261" y="310319"/>
                  </a:cubicBezTo>
                  <a:cubicBezTo>
                    <a:pt x="1786110" y="316009"/>
                    <a:pt x="1863537" y="316009"/>
                    <a:pt x="1942184" y="306254"/>
                  </a:cubicBezTo>
                  <a:cubicBezTo>
                    <a:pt x="2116345" y="284916"/>
                    <a:pt x="2282783" y="226388"/>
                    <a:pt x="2447595" y="168470"/>
                  </a:cubicBezTo>
                  <a:cubicBezTo>
                    <a:pt x="2472591" y="159529"/>
                    <a:pt x="2463040" y="119291"/>
                    <a:pt x="2437434" y="127826"/>
                  </a:cubicBezTo>
                  <a:cubicBezTo>
                    <a:pt x="2212265" y="203221"/>
                    <a:pt x="2006199" y="79053"/>
                    <a:pt x="1793223" y="0"/>
                  </a:cubicBezTo>
                  <a:cubicBezTo>
                    <a:pt x="1557487" y="61373"/>
                    <a:pt x="1325205" y="148961"/>
                    <a:pt x="1090281" y="222324"/>
                  </a:cubicBezTo>
                  <a:cubicBezTo>
                    <a:pt x="1047808" y="264391"/>
                    <a:pt x="1000051" y="298532"/>
                    <a:pt x="940304" y="308083"/>
                  </a:cubicBezTo>
                  <a:cubicBezTo>
                    <a:pt x="897628" y="314993"/>
                    <a:pt x="858203" y="309912"/>
                    <a:pt x="820810" y="297313"/>
                  </a:cubicBezTo>
                  <a:cubicBezTo>
                    <a:pt x="756186" y="312757"/>
                    <a:pt x="691155" y="325763"/>
                    <a:pt x="625515" y="335924"/>
                  </a:cubicBezTo>
                  <a:cubicBezTo>
                    <a:pt x="683433" y="362140"/>
                    <a:pt x="739928" y="390998"/>
                    <a:pt x="793782" y="412132"/>
                  </a:cubicBezTo>
                  <a:cubicBezTo>
                    <a:pt x="896408" y="452370"/>
                    <a:pt x="1013260" y="477976"/>
                    <a:pt x="1119952" y="437738"/>
                  </a:cubicBezTo>
                  <a:cubicBezTo>
                    <a:pt x="1226846" y="397297"/>
                    <a:pt x="1267084" y="291419"/>
                    <a:pt x="1339227" y="212366"/>
                  </a:cubicBezTo>
                  <a:cubicBezTo>
                    <a:pt x="1451202" y="89621"/>
                    <a:pt x="1632475" y="51415"/>
                    <a:pt x="1786923" y="107707"/>
                  </a:cubicBezTo>
                  <a:cubicBezTo>
                    <a:pt x="1812123" y="116852"/>
                    <a:pt x="1800133" y="156887"/>
                    <a:pt x="1774933" y="147742"/>
                  </a:cubicBezTo>
                  <a:cubicBezTo>
                    <a:pt x="1653610" y="103440"/>
                    <a:pt x="1515420" y="120713"/>
                    <a:pt x="1412387" y="201189"/>
                  </a:cubicBezTo>
                  <a:cubicBezTo>
                    <a:pt x="1324392" y="269878"/>
                    <a:pt x="1287406" y="385104"/>
                    <a:pt x="1193314" y="447493"/>
                  </a:cubicBezTo>
                  <a:cubicBezTo>
                    <a:pt x="989687" y="582432"/>
                    <a:pt x="753341" y="432658"/>
                    <a:pt x="561703" y="354621"/>
                  </a:cubicBezTo>
                  <a:cubicBezTo>
                    <a:pt x="555403" y="351979"/>
                    <a:pt x="549103" y="349541"/>
                    <a:pt x="542600" y="347102"/>
                  </a:cubicBezTo>
                  <a:cubicBezTo>
                    <a:pt x="521465" y="349541"/>
                    <a:pt x="500330" y="351573"/>
                    <a:pt x="478992" y="353198"/>
                  </a:cubicBezTo>
                  <a:cubicBezTo>
                    <a:pt x="456435" y="355027"/>
                    <a:pt x="445461" y="334299"/>
                    <a:pt x="448915" y="317228"/>
                  </a:cubicBezTo>
                  <a:cubicBezTo>
                    <a:pt x="408881" y="308286"/>
                    <a:pt x="368033" y="305645"/>
                    <a:pt x="327592" y="315399"/>
                  </a:cubicBezTo>
                  <a:cubicBezTo>
                    <a:pt x="259717" y="331657"/>
                    <a:pt x="207082" y="380836"/>
                    <a:pt x="153229" y="421887"/>
                  </a:cubicBezTo>
                  <a:cubicBezTo>
                    <a:pt x="105269" y="458670"/>
                    <a:pt x="54463" y="487731"/>
                    <a:pt x="0" y="507037"/>
                  </a:cubicBezTo>
                  <a:lnTo>
                    <a:pt x="1325815" y="507037"/>
                  </a:lnTo>
                  <a:cubicBezTo>
                    <a:pt x="1365849" y="457451"/>
                    <a:pt x="1401210" y="404004"/>
                    <a:pt x="1449983" y="362343"/>
                  </a:cubicBezTo>
                  <a:close/>
                  <a:moveTo>
                    <a:pt x="2016766" y="180867"/>
                  </a:moveTo>
                  <a:cubicBezTo>
                    <a:pt x="2028553" y="181070"/>
                    <a:pt x="2036885" y="190825"/>
                    <a:pt x="2037088" y="202205"/>
                  </a:cubicBezTo>
                  <a:cubicBezTo>
                    <a:pt x="2037292" y="213586"/>
                    <a:pt x="2026724" y="222934"/>
                    <a:pt x="2015750" y="222527"/>
                  </a:cubicBezTo>
                  <a:lnTo>
                    <a:pt x="2001728" y="222121"/>
                  </a:lnTo>
                  <a:cubicBezTo>
                    <a:pt x="1989941" y="221917"/>
                    <a:pt x="1981609" y="212163"/>
                    <a:pt x="1981406" y="200783"/>
                  </a:cubicBezTo>
                  <a:cubicBezTo>
                    <a:pt x="1981203" y="189402"/>
                    <a:pt x="1991770" y="180054"/>
                    <a:pt x="2002744" y="180460"/>
                  </a:cubicBezTo>
                  <a:lnTo>
                    <a:pt x="2016766" y="180867"/>
                  </a:lnTo>
                  <a:close/>
                  <a:moveTo>
                    <a:pt x="1912108" y="185338"/>
                  </a:moveTo>
                  <a:cubicBezTo>
                    <a:pt x="1912311" y="173551"/>
                    <a:pt x="1922065" y="165219"/>
                    <a:pt x="1933446" y="165016"/>
                  </a:cubicBezTo>
                  <a:cubicBezTo>
                    <a:pt x="1936900" y="165016"/>
                    <a:pt x="1940152" y="166032"/>
                    <a:pt x="1942997" y="167657"/>
                  </a:cubicBezTo>
                  <a:cubicBezTo>
                    <a:pt x="1939339" y="159732"/>
                    <a:pt x="1940558" y="149977"/>
                    <a:pt x="1947061" y="143677"/>
                  </a:cubicBezTo>
                  <a:cubicBezTo>
                    <a:pt x="1951736" y="139207"/>
                    <a:pt x="1956613" y="134533"/>
                    <a:pt x="1961287" y="130062"/>
                  </a:cubicBezTo>
                  <a:cubicBezTo>
                    <a:pt x="1969416" y="122339"/>
                    <a:pt x="1983032" y="122542"/>
                    <a:pt x="1990754" y="130671"/>
                  </a:cubicBezTo>
                  <a:cubicBezTo>
                    <a:pt x="1998477" y="138800"/>
                    <a:pt x="1998273" y="152416"/>
                    <a:pt x="1990144" y="160138"/>
                  </a:cubicBezTo>
                  <a:lnTo>
                    <a:pt x="1975919" y="173754"/>
                  </a:lnTo>
                  <a:cubicBezTo>
                    <a:pt x="1969213" y="180054"/>
                    <a:pt x="1959255" y="180867"/>
                    <a:pt x="1951532" y="176599"/>
                  </a:cubicBezTo>
                  <a:cubicBezTo>
                    <a:pt x="1953158" y="179648"/>
                    <a:pt x="1953971" y="182899"/>
                    <a:pt x="1953971" y="186354"/>
                  </a:cubicBezTo>
                  <a:lnTo>
                    <a:pt x="1953565" y="200376"/>
                  </a:lnTo>
                  <a:cubicBezTo>
                    <a:pt x="1953361" y="212163"/>
                    <a:pt x="1943607" y="220495"/>
                    <a:pt x="1932226" y="220698"/>
                  </a:cubicBezTo>
                  <a:cubicBezTo>
                    <a:pt x="1920846" y="220902"/>
                    <a:pt x="1911498" y="210334"/>
                    <a:pt x="1911904" y="199360"/>
                  </a:cubicBezTo>
                  <a:lnTo>
                    <a:pt x="1912108" y="185338"/>
                  </a:lnTo>
                  <a:close/>
                  <a:moveTo>
                    <a:pt x="1073007" y="319057"/>
                  </a:moveTo>
                  <a:cubicBezTo>
                    <a:pt x="1073617" y="292232"/>
                    <a:pt x="1115481" y="293248"/>
                    <a:pt x="1114871" y="320073"/>
                  </a:cubicBezTo>
                  <a:cubicBezTo>
                    <a:pt x="1114261" y="346899"/>
                    <a:pt x="1072398" y="345882"/>
                    <a:pt x="1073007" y="319057"/>
                  </a:cubicBezTo>
                  <a:close/>
                  <a:moveTo>
                    <a:pt x="1129300" y="292435"/>
                  </a:moveTo>
                  <a:cubicBezTo>
                    <a:pt x="1129909" y="265610"/>
                    <a:pt x="1171773" y="266626"/>
                    <a:pt x="1171163" y="293451"/>
                  </a:cubicBezTo>
                  <a:cubicBezTo>
                    <a:pt x="1170554" y="320480"/>
                    <a:pt x="1128690" y="319464"/>
                    <a:pt x="1129300" y="292435"/>
                  </a:cubicBezTo>
                  <a:close/>
                </a:path>
              </a:pathLst>
            </a:custGeom>
            <a:solidFill>
              <a:srgbClr val="AEDEDA"/>
            </a:solidFill>
            <a:ln w="20294" cap="flat">
              <a:noFill/>
              <a:prstDash val="solid"/>
              <a:miter/>
            </a:ln>
          </p:spPr>
          <p:txBody>
            <a:bodyPr rtlCol="0" anchor="ctr"/>
            <a:lstStyle/>
            <a:p>
              <a:endParaRPr lang="th-TH"/>
            </a:p>
          </p:txBody>
        </p:sp>
        <p:sp>
          <p:nvSpPr>
            <p:cNvPr id="14" name="Freeform: Shape 13">
              <a:extLst>
                <a:ext uri="{FF2B5EF4-FFF2-40B4-BE49-F238E27FC236}">
                  <a16:creationId xmlns:a16="http://schemas.microsoft.com/office/drawing/2014/main" id="{CCD7A32A-B932-4D44-8B57-04285F3F7F39}"/>
                </a:ext>
              </a:extLst>
            </p:cNvPr>
            <p:cNvSpPr/>
            <p:nvPr/>
          </p:nvSpPr>
          <p:spPr>
            <a:xfrm>
              <a:off x="70517" y="6773663"/>
              <a:ext cx="585479" cy="78036"/>
            </a:xfrm>
            <a:custGeom>
              <a:avLst/>
              <a:gdLst>
                <a:gd name="connsiteX0" fmla="*/ 456638 w 585479"/>
                <a:gd name="connsiteY0" fmla="*/ 18290 h 78036"/>
                <a:gd name="connsiteX1" fmla="*/ 424122 w 585479"/>
                <a:gd name="connsiteY1" fmla="*/ 0 h 78036"/>
                <a:gd name="connsiteX2" fmla="*/ 222324 w 585479"/>
                <a:gd name="connsiteY2" fmla="*/ 20322 h 78036"/>
                <a:gd name="connsiteX3" fmla="*/ 99375 w 585479"/>
                <a:gd name="connsiteY3" fmla="*/ 8332 h 78036"/>
                <a:gd name="connsiteX4" fmla="*/ 82508 w 585479"/>
                <a:gd name="connsiteY4" fmla="*/ 9348 h 78036"/>
                <a:gd name="connsiteX5" fmla="*/ 36783 w 585479"/>
                <a:gd name="connsiteY5" fmla="*/ 18493 h 78036"/>
                <a:gd name="connsiteX6" fmla="*/ 0 w 585479"/>
                <a:gd name="connsiteY6" fmla="*/ 28248 h 78036"/>
                <a:gd name="connsiteX7" fmla="*/ 5690 w 585479"/>
                <a:gd name="connsiteY7" fmla="*/ 38002 h 78036"/>
                <a:gd name="connsiteX8" fmla="*/ 13616 w 585479"/>
                <a:gd name="connsiteY8" fmla="*/ 47350 h 78036"/>
                <a:gd name="connsiteX9" fmla="*/ 66250 w 585479"/>
                <a:gd name="connsiteY9" fmla="*/ 78037 h 78036"/>
                <a:gd name="connsiteX10" fmla="*/ 585480 w 585479"/>
                <a:gd name="connsiteY10" fmla="*/ 78037 h 78036"/>
                <a:gd name="connsiteX11" fmla="*/ 456638 w 585479"/>
                <a:gd name="connsiteY11" fmla="*/ 18290 h 7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5479" h="78036">
                  <a:moveTo>
                    <a:pt x="456638" y="18290"/>
                  </a:moveTo>
                  <a:cubicBezTo>
                    <a:pt x="446477" y="12396"/>
                    <a:pt x="435503" y="6300"/>
                    <a:pt x="424122" y="0"/>
                  </a:cubicBezTo>
                  <a:cubicBezTo>
                    <a:pt x="360921" y="21338"/>
                    <a:pt x="292842" y="29264"/>
                    <a:pt x="222324" y="20322"/>
                  </a:cubicBezTo>
                  <a:cubicBezTo>
                    <a:pt x="177006" y="14632"/>
                    <a:pt x="139410" y="6909"/>
                    <a:pt x="99375" y="8332"/>
                  </a:cubicBezTo>
                  <a:cubicBezTo>
                    <a:pt x="94091" y="11177"/>
                    <a:pt x="87995" y="11177"/>
                    <a:pt x="82508" y="9348"/>
                  </a:cubicBezTo>
                  <a:cubicBezTo>
                    <a:pt x="67876" y="10771"/>
                    <a:pt x="52837" y="13616"/>
                    <a:pt x="36783" y="18493"/>
                  </a:cubicBezTo>
                  <a:cubicBezTo>
                    <a:pt x="25199" y="21948"/>
                    <a:pt x="12600" y="25809"/>
                    <a:pt x="0" y="28248"/>
                  </a:cubicBezTo>
                  <a:cubicBezTo>
                    <a:pt x="1829" y="31702"/>
                    <a:pt x="3455" y="34954"/>
                    <a:pt x="5690" y="38002"/>
                  </a:cubicBezTo>
                  <a:cubicBezTo>
                    <a:pt x="8129" y="41457"/>
                    <a:pt x="10771" y="44505"/>
                    <a:pt x="13616" y="47350"/>
                  </a:cubicBezTo>
                  <a:cubicBezTo>
                    <a:pt x="27638" y="62186"/>
                    <a:pt x="46538" y="71330"/>
                    <a:pt x="66250" y="78037"/>
                  </a:cubicBezTo>
                  <a:lnTo>
                    <a:pt x="585480" y="78037"/>
                  </a:lnTo>
                  <a:cubicBezTo>
                    <a:pt x="541381" y="62998"/>
                    <a:pt x="498908" y="42473"/>
                    <a:pt x="456638" y="18290"/>
                  </a:cubicBezTo>
                  <a:close/>
                </a:path>
              </a:pathLst>
            </a:custGeom>
            <a:solidFill>
              <a:srgbClr val="AEDEDA"/>
            </a:solidFill>
            <a:ln w="20294" cap="flat">
              <a:noFill/>
              <a:prstDash val="solid"/>
              <a:miter/>
            </a:ln>
          </p:spPr>
          <p:txBody>
            <a:bodyPr rtlCol="0" anchor="ctr"/>
            <a:lstStyle/>
            <a:p>
              <a:endParaRPr lang="th-TH"/>
            </a:p>
          </p:txBody>
        </p:sp>
        <p:sp>
          <p:nvSpPr>
            <p:cNvPr id="15" name="Freeform: Shape 14">
              <a:extLst>
                <a:ext uri="{FF2B5EF4-FFF2-40B4-BE49-F238E27FC236}">
                  <a16:creationId xmlns:a16="http://schemas.microsoft.com/office/drawing/2014/main" id="{99C556EF-791F-4ADC-B8ED-D837D9AF6642}"/>
                </a:ext>
              </a:extLst>
            </p:cNvPr>
            <p:cNvSpPr/>
            <p:nvPr/>
          </p:nvSpPr>
          <p:spPr>
            <a:xfrm>
              <a:off x="494436" y="6613745"/>
              <a:ext cx="975258" cy="238157"/>
            </a:xfrm>
            <a:custGeom>
              <a:avLst/>
              <a:gdLst>
                <a:gd name="connsiteX0" fmla="*/ 788091 w 975258"/>
                <a:gd name="connsiteY0" fmla="*/ 46317 h 238157"/>
                <a:gd name="connsiteX1" fmla="*/ 909415 w 975258"/>
                <a:gd name="connsiteY1" fmla="*/ 48146 h 238157"/>
                <a:gd name="connsiteX2" fmla="*/ 933598 w 975258"/>
                <a:gd name="connsiteY2" fmla="*/ 27011 h 238157"/>
                <a:gd name="connsiteX3" fmla="*/ 975258 w 975258"/>
                <a:gd name="connsiteY3" fmla="*/ 23149 h 238157"/>
                <a:gd name="connsiteX4" fmla="*/ 703552 w 975258"/>
                <a:gd name="connsiteY4" fmla="*/ 36359 h 238157"/>
                <a:gd name="connsiteX5" fmla="*/ 440583 w 975258"/>
                <a:gd name="connsiteY5" fmla="*/ 202187 h 238157"/>
                <a:gd name="connsiteX6" fmla="*/ 103236 w 975258"/>
                <a:gd name="connsiteY6" fmla="*/ 170079 h 238157"/>
                <a:gd name="connsiteX7" fmla="*/ 47757 w 975258"/>
                <a:gd name="connsiteY7" fmla="*/ 140611 h 238157"/>
                <a:gd name="connsiteX8" fmla="*/ 0 w 975258"/>
                <a:gd name="connsiteY8" fmla="*/ 160121 h 238157"/>
                <a:gd name="connsiteX9" fmla="*/ 32515 w 975258"/>
                <a:gd name="connsiteY9" fmla="*/ 178410 h 238157"/>
                <a:gd name="connsiteX10" fmla="*/ 161154 w 975258"/>
                <a:gd name="connsiteY10" fmla="*/ 238157 h 238157"/>
                <a:gd name="connsiteX11" fmla="*/ 460093 w 975258"/>
                <a:gd name="connsiteY11" fmla="*/ 238157 h 238157"/>
                <a:gd name="connsiteX12" fmla="*/ 613321 w 975258"/>
                <a:gd name="connsiteY12" fmla="*/ 153008 h 238157"/>
                <a:gd name="connsiteX13" fmla="*/ 788091 w 975258"/>
                <a:gd name="connsiteY13" fmla="*/ 46317 h 23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5258" h="238157">
                  <a:moveTo>
                    <a:pt x="788091" y="46317"/>
                  </a:moveTo>
                  <a:cubicBezTo>
                    <a:pt x="828532" y="36562"/>
                    <a:pt x="869380" y="39407"/>
                    <a:pt x="909415" y="48146"/>
                  </a:cubicBezTo>
                  <a:cubicBezTo>
                    <a:pt x="911447" y="37375"/>
                    <a:pt x="919372" y="28027"/>
                    <a:pt x="933598" y="27011"/>
                  </a:cubicBezTo>
                  <a:cubicBezTo>
                    <a:pt x="947620" y="25995"/>
                    <a:pt x="961439" y="24369"/>
                    <a:pt x="975258" y="23149"/>
                  </a:cubicBezTo>
                  <a:cubicBezTo>
                    <a:pt x="884622" y="-5911"/>
                    <a:pt x="792562" y="-13837"/>
                    <a:pt x="703552" y="36359"/>
                  </a:cubicBezTo>
                  <a:cubicBezTo>
                    <a:pt x="611899" y="87977"/>
                    <a:pt x="543413" y="169469"/>
                    <a:pt x="440583" y="202187"/>
                  </a:cubicBezTo>
                  <a:cubicBezTo>
                    <a:pt x="326576" y="238564"/>
                    <a:pt x="208708" y="224339"/>
                    <a:pt x="103236" y="170079"/>
                  </a:cubicBezTo>
                  <a:cubicBezTo>
                    <a:pt x="85963" y="161137"/>
                    <a:pt x="67266" y="151179"/>
                    <a:pt x="47757" y="140611"/>
                  </a:cubicBezTo>
                  <a:cubicBezTo>
                    <a:pt x="32109" y="147927"/>
                    <a:pt x="16258" y="154634"/>
                    <a:pt x="0" y="160121"/>
                  </a:cubicBezTo>
                  <a:cubicBezTo>
                    <a:pt x="11380" y="166420"/>
                    <a:pt x="22354" y="172517"/>
                    <a:pt x="32515" y="178410"/>
                  </a:cubicBezTo>
                  <a:cubicBezTo>
                    <a:pt x="74785" y="202594"/>
                    <a:pt x="117259" y="223119"/>
                    <a:pt x="161154" y="238157"/>
                  </a:cubicBezTo>
                  <a:lnTo>
                    <a:pt x="460093" y="238157"/>
                  </a:lnTo>
                  <a:cubicBezTo>
                    <a:pt x="514759" y="218851"/>
                    <a:pt x="565361" y="189791"/>
                    <a:pt x="613321" y="153008"/>
                  </a:cubicBezTo>
                  <a:cubicBezTo>
                    <a:pt x="667378" y="111551"/>
                    <a:pt x="720216" y="62574"/>
                    <a:pt x="788091" y="46317"/>
                  </a:cubicBezTo>
                  <a:close/>
                </a:path>
              </a:pathLst>
            </a:custGeom>
            <a:solidFill>
              <a:srgbClr val="84BAB5"/>
            </a:solidFill>
            <a:ln w="20294" cap="flat">
              <a:noFill/>
              <a:prstDash val="solid"/>
              <a:miter/>
            </a:ln>
          </p:spPr>
          <p:txBody>
            <a:bodyPr rtlCol="0" anchor="ctr"/>
            <a:lstStyle/>
            <a:p>
              <a:endParaRPr lang="th-TH"/>
            </a:p>
          </p:txBody>
        </p:sp>
        <p:sp>
          <p:nvSpPr>
            <p:cNvPr id="16" name="Freeform: Shape 15">
              <a:extLst>
                <a:ext uri="{FF2B5EF4-FFF2-40B4-BE49-F238E27FC236}">
                  <a16:creationId xmlns:a16="http://schemas.microsoft.com/office/drawing/2014/main" id="{0D289E79-FBF7-4F64-A886-A24319607AB3}"/>
                </a:ext>
              </a:extLst>
            </p:cNvPr>
            <p:cNvSpPr/>
            <p:nvPr/>
          </p:nvSpPr>
          <p:spPr>
            <a:xfrm>
              <a:off x="1497536" y="6427154"/>
              <a:ext cx="1258315" cy="419462"/>
            </a:xfrm>
            <a:custGeom>
              <a:avLst/>
              <a:gdLst>
                <a:gd name="connsiteX0" fmla="*/ 19103 w 1258315"/>
                <a:gd name="connsiteY0" fmla="*/ 272333 h 419462"/>
                <a:gd name="connsiteX1" fmla="*/ 650714 w 1258315"/>
                <a:gd name="connsiteY1" fmla="*/ 365205 h 419462"/>
                <a:gd name="connsiteX2" fmla="*/ 869786 w 1258315"/>
                <a:gd name="connsiteY2" fmla="*/ 118901 h 419462"/>
                <a:gd name="connsiteX3" fmla="*/ 1232333 w 1258315"/>
                <a:gd name="connsiteY3" fmla="*/ 65454 h 419462"/>
                <a:gd name="connsiteX4" fmla="*/ 1244323 w 1258315"/>
                <a:gd name="connsiteY4" fmla="*/ 25419 h 419462"/>
                <a:gd name="connsiteX5" fmla="*/ 796627 w 1258315"/>
                <a:gd name="connsiteY5" fmla="*/ 130078 h 419462"/>
                <a:gd name="connsiteX6" fmla="*/ 577351 w 1258315"/>
                <a:gd name="connsiteY6" fmla="*/ 355450 h 419462"/>
                <a:gd name="connsiteX7" fmla="*/ 251181 w 1258315"/>
                <a:gd name="connsiteY7" fmla="*/ 329845 h 419462"/>
                <a:gd name="connsiteX8" fmla="*/ 82914 w 1258315"/>
                <a:gd name="connsiteY8" fmla="*/ 253637 h 419462"/>
                <a:gd name="connsiteX9" fmla="*/ 0 w 1258315"/>
                <a:gd name="connsiteY9" fmla="*/ 264814 h 419462"/>
                <a:gd name="connsiteX10" fmla="*/ 19103 w 1258315"/>
                <a:gd name="connsiteY10" fmla="*/ 272333 h 41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8315" h="419462">
                  <a:moveTo>
                    <a:pt x="19103" y="272333"/>
                  </a:moveTo>
                  <a:cubicBezTo>
                    <a:pt x="210943" y="350370"/>
                    <a:pt x="447290" y="500144"/>
                    <a:pt x="650714" y="365205"/>
                  </a:cubicBezTo>
                  <a:cubicBezTo>
                    <a:pt x="744805" y="302816"/>
                    <a:pt x="781792" y="187590"/>
                    <a:pt x="869786" y="118901"/>
                  </a:cubicBezTo>
                  <a:cubicBezTo>
                    <a:pt x="972819" y="38426"/>
                    <a:pt x="1110807" y="21152"/>
                    <a:pt x="1232333" y="65454"/>
                  </a:cubicBezTo>
                  <a:cubicBezTo>
                    <a:pt x="1257735" y="74802"/>
                    <a:pt x="1269522" y="34564"/>
                    <a:pt x="1244323" y="25419"/>
                  </a:cubicBezTo>
                  <a:cubicBezTo>
                    <a:pt x="1090078" y="-30873"/>
                    <a:pt x="908805" y="7333"/>
                    <a:pt x="796627" y="130078"/>
                  </a:cubicBezTo>
                  <a:cubicBezTo>
                    <a:pt x="724483" y="209131"/>
                    <a:pt x="684245" y="315010"/>
                    <a:pt x="577351" y="355450"/>
                  </a:cubicBezTo>
                  <a:cubicBezTo>
                    <a:pt x="470660" y="395688"/>
                    <a:pt x="353808" y="370082"/>
                    <a:pt x="251181" y="329845"/>
                  </a:cubicBezTo>
                  <a:cubicBezTo>
                    <a:pt x="197328" y="308710"/>
                    <a:pt x="140832" y="279852"/>
                    <a:pt x="82914" y="253637"/>
                  </a:cubicBezTo>
                  <a:cubicBezTo>
                    <a:pt x="55276" y="257904"/>
                    <a:pt x="27638" y="261765"/>
                    <a:pt x="0" y="264814"/>
                  </a:cubicBezTo>
                  <a:cubicBezTo>
                    <a:pt x="6300" y="267252"/>
                    <a:pt x="12803" y="269691"/>
                    <a:pt x="19103" y="272333"/>
                  </a:cubicBezTo>
                  <a:close/>
                </a:path>
              </a:pathLst>
            </a:custGeom>
            <a:solidFill>
              <a:srgbClr val="84BAB5"/>
            </a:solidFill>
            <a:ln w="20294" cap="flat">
              <a:noFill/>
              <a:prstDash val="solid"/>
              <a:miter/>
            </a:ln>
          </p:spPr>
          <p:txBody>
            <a:bodyPr rtlCol="0" anchor="ctr"/>
            <a:lstStyle/>
            <a:p>
              <a:endParaRPr lang="th-TH"/>
            </a:p>
          </p:txBody>
        </p:sp>
        <p:sp>
          <p:nvSpPr>
            <p:cNvPr id="17" name="Freeform: Shape 16">
              <a:extLst>
                <a:ext uri="{FF2B5EF4-FFF2-40B4-BE49-F238E27FC236}">
                  <a16:creationId xmlns:a16="http://schemas.microsoft.com/office/drawing/2014/main" id="{4978D015-E0F9-4E2A-BFA9-254B5B33E4DA}"/>
                </a:ext>
              </a:extLst>
            </p:cNvPr>
            <p:cNvSpPr/>
            <p:nvPr/>
          </p:nvSpPr>
          <p:spPr>
            <a:xfrm>
              <a:off x="153025" y="6781995"/>
              <a:ext cx="16867" cy="2281"/>
            </a:xfrm>
            <a:custGeom>
              <a:avLst/>
              <a:gdLst>
                <a:gd name="connsiteX0" fmla="*/ 0 w 16867"/>
                <a:gd name="connsiteY0" fmla="*/ 1016 h 2281"/>
                <a:gd name="connsiteX1" fmla="*/ 16867 w 16867"/>
                <a:gd name="connsiteY1" fmla="*/ 0 h 2281"/>
                <a:gd name="connsiteX2" fmla="*/ 0 w 16867"/>
                <a:gd name="connsiteY2" fmla="*/ 1016 h 2281"/>
              </a:gdLst>
              <a:ahLst/>
              <a:cxnLst>
                <a:cxn ang="0">
                  <a:pos x="connsiteX0" y="connsiteY0"/>
                </a:cxn>
                <a:cxn ang="0">
                  <a:pos x="connsiteX1" y="connsiteY1"/>
                </a:cxn>
                <a:cxn ang="0">
                  <a:pos x="connsiteX2" y="connsiteY2"/>
                </a:cxn>
              </a:cxnLst>
              <a:rect l="l" t="t" r="r" b="b"/>
              <a:pathLst>
                <a:path w="16867" h="2281">
                  <a:moveTo>
                    <a:pt x="0" y="1016"/>
                  </a:moveTo>
                  <a:cubicBezTo>
                    <a:pt x="5487" y="2845"/>
                    <a:pt x="11380" y="2845"/>
                    <a:pt x="16867" y="0"/>
                  </a:cubicBezTo>
                  <a:cubicBezTo>
                    <a:pt x="11177" y="203"/>
                    <a:pt x="5690" y="407"/>
                    <a:pt x="0" y="1016"/>
                  </a:cubicBezTo>
                  <a:close/>
                </a:path>
              </a:pathLst>
            </a:custGeom>
            <a:solidFill>
              <a:srgbClr val="84BAB5"/>
            </a:solidFill>
            <a:ln w="20294" cap="flat">
              <a:noFill/>
              <a:prstDash val="solid"/>
              <a:miter/>
            </a:ln>
          </p:spPr>
          <p:txBody>
            <a:bodyPr rtlCol="0" anchor="ctr"/>
            <a:lstStyle/>
            <a:p>
              <a:endParaRPr lang="th-TH"/>
            </a:p>
          </p:txBody>
        </p:sp>
        <p:sp>
          <p:nvSpPr>
            <p:cNvPr id="18" name="Freeform: Shape 17">
              <a:extLst>
                <a:ext uri="{FF2B5EF4-FFF2-40B4-BE49-F238E27FC236}">
                  <a16:creationId xmlns:a16="http://schemas.microsoft.com/office/drawing/2014/main" id="{95C90E9A-E23B-412C-924F-8A918ACF9FC7}"/>
                </a:ext>
              </a:extLst>
            </p:cNvPr>
            <p:cNvSpPr/>
            <p:nvPr/>
          </p:nvSpPr>
          <p:spPr>
            <a:xfrm>
              <a:off x="2936135" y="6525720"/>
              <a:ext cx="55688" cy="42082"/>
            </a:xfrm>
            <a:custGeom>
              <a:avLst/>
              <a:gdLst>
                <a:gd name="connsiteX0" fmla="*/ 3 w 55688"/>
                <a:gd name="connsiteY0" fmla="*/ 20335 h 42082"/>
                <a:gd name="connsiteX1" fmla="*/ 20325 w 55688"/>
                <a:gd name="connsiteY1" fmla="*/ 41673 h 42082"/>
                <a:gd name="connsiteX2" fmla="*/ 34347 w 55688"/>
                <a:gd name="connsiteY2" fmla="*/ 42080 h 42082"/>
                <a:gd name="connsiteX3" fmla="*/ 55686 w 55688"/>
                <a:gd name="connsiteY3" fmla="*/ 21758 h 42082"/>
                <a:gd name="connsiteX4" fmla="*/ 35363 w 55688"/>
                <a:gd name="connsiteY4" fmla="*/ 419 h 42082"/>
                <a:gd name="connsiteX5" fmla="*/ 21341 w 55688"/>
                <a:gd name="connsiteY5" fmla="*/ 13 h 42082"/>
                <a:gd name="connsiteX6" fmla="*/ 3 w 55688"/>
                <a:gd name="connsiteY6" fmla="*/ 20335 h 4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88" h="42082">
                  <a:moveTo>
                    <a:pt x="3" y="20335"/>
                  </a:moveTo>
                  <a:cubicBezTo>
                    <a:pt x="206" y="31716"/>
                    <a:pt x="8742" y="41470"/>
                    <a:pt x="20325" y="41673"/>
                  </a:cubicBezTo>
                  <a:lnTo>
                    <a:pt x="34347" y="42080"/>
                  </a:lnTo>
                  <a:cubicBezTo>
                    <a:pt x="45321" y="42283"/>
                    <a:pt x="55889" y="32935"/>
                    <a:pt x="55686" y="21758"/>
                  </a:cubicBezTo>
                  <a:cubicBezTo>
                    <a:pt x="55482" y="10377"/>
                    <a:pt x="46947" y="622"/>
                    <a:pt x="35363" y="419"/>
                  </a:cubicBezTo>
                  <a:lnTo>
                    <a:pt x="21341" y="13"/>
                  </a:lnTo>
                  <a:cubicBezTo>
                    <a:pt x="10367" y="-393"/>
                    <a:pt x="-200" y="8955"/>
                    <a:pt x="3" y="20335"/>
                  </a:cubicBezTo>
                  <a:close/>
                </a:path>
              </a:pathLst>
            </a:custGeom>
            <a:solidFill>
              <a:srgbClr val="84BAB5"/>
            </a:solidFill>
            <a:ln w="20294" cap="flat">
              <a:noFill/>
              <a:prstDash val="solid"/>
              <a:miter/>
            </a:ln>
          </p:spPr>
          <p:txBody>
            <a:bodyPr rtlCol="0" anchor="ctr"/>
            <a:lstStyle/>
            <a:p>
              <a:endParaRPr lang="th-TH"/>
            </a:p>
          </p:txBody>
        </p:sp>
        <p:sp>
          <p:nvSpPr>
            <p:cNvPr id="19" name="Freeform: Shape 18">
              <a:extLst>
                <a:ext uri="{FF2B5EF4-FFF2-40B4-BE49-F238E27FC236}">
                  <a16:creationId xmlns:a16="http://schemas.microsoft.com/office/drawing/2014/main" id="{48268221-EEC5-4417-B427-91721697999D}"/>
                </a:ext>
              </a:extLst>
            </p:cNvPr>
            <p:cNvSpPr/>
            <p:nvPr/>
          </p:nvSpPr>
          <p:spPr>
            <a:xfrm>
              <a:off x="2866430" y="6469409"/>
              <a:ext cx="84777" cy="96360"/>
            </a:xfrm>
            <a:custGeom>
              <a:avLst/>
              <a:gdLst>
                <a:gd name="connsiteX0" fmla="*/ 20528 w 84777"/>
                <a:gd name="connsiteY0" fmla="*/ 96358 h 96360"/>
                <a:gd name="connsiteX1" fmla="*/ 41867 w 84777"/>
                <a:gd name="connsiteY1" fmla="*/ 76036 h 96360"/>
                <a:gd name="connsiteX2" fmla="*/ 42273 w 84777"/>
                <a:gd name="connsiteY2" fmla="*/ 62014 h 96360"/>
                <a:gd name="connsiteX3" fmla="*/ 39834 w 84777"/>
                <a:gd name="connsiteY3" fmla="*/ 52259 h 96360"/>
                <a:gd name="connsiteX4" fmla="*/ 64221 w 84777"/>
                <a:gd name="connsiteY4" fmla="*/ 49414 h 96360"/>
                <a:gd name="connsiteX5" fmla="*/ 78447 w 84777"/>
                <a:gd name="connsiteY5" fmla="*/ 35798 h 96360"/>
                <a:gd name="connsiteX6" fmla="*/ 79056 w 84777"/>
                <a:gd name="connsiteY6" fmla="*/ 6331 h 96360"/>
                <a:gd name="connsiteX7" fmla="*/ 49589 w 84777"/>
                <a:gd name="connsiteY7" fmla="*/ 5722 h 96360"/>
                <a:gd name="connsiteX8" fmla="*/ 35364 w 84777"/>
                <a:gd name="connsiteY8" fmla="*/ 19337 h 96360"/>
                <a:gd name="connsiteX9" fmla="*/ 31299 w 84777"/>
                <a:gd name="connsiteY9" fmla="*/ 43317 h 96360"/>
                <a:gd name="connsiteX10" fmla="*/ 21748 w 84777"/>
                <a:gd name="connsiteY10" fmla="*/ 40676 h 96360"/>
                <a:gd name="connsiteX11" fmla="*/ 410 w 84777"/>
                <a:gd name="connsiteY11" fmla="*/ 60998 h 96360"/>
                <a:gd name="connsiteX12" fmla="*/ 3 w 84777"/>
                <a:gd name="connsiteY12" fmla="*/ 75020 h 96360"/>
                <a:gd name="connsiteX13" fmla="*/ 20528 w 84777"/>
                <a:gd name="connsiteY13" fmla="*/ 96358 h 9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777" h="96360">
                  <a:moveTo>
                    <a:pt x="20528" y="96358"/>
                  </a:moveTo>
                  <a:cubicBezTo>
                    <a:pt x="31909" y="96155"/>
                    <a:pt x="41664" y="87620"/>
                    <a:pt x="41867" y="76036"/>
                  </a:cubicBezTo>
                  <a:lnTo>
                    <a:pt x="42273" y="62014"/>
                  </a:lnTo>
                  <a:cubicBezTo>
                    <a:pt x="42273" y="58559"/>
                    <a:pt x="41460" y="55308"/>
                    <a:pt x="39834" y="52259"/>
                  </a:cubicBezTo>
                  <a:cubicBezTo>
                    <a:pt x="47557" y="56527"/>
                    <a:pt x="57718" y="55714"/>
                    <a:pt x="64221" y="49414"/>
                  </a:cubicBezTo>
                  <a:lnTo>
                    <a:pt x="78447" y="35798"/>
                  </a:lnTo>
                  <a:cubicBezTo>
                    <a:pt x="86575" y="28076"/>
                    <a:pt x="86982" y="14460"/>
                    <a:pt x="79056" y="6331"/>
                  </a:cubicBezTo>
                  <a:cubicBezTo>
                    <a:pt x="71334" y="-1798"/>
                    <a:pt x="57718" y="-2204"/>
                    <a:pt x="49589" y="5722"/>
                  </a:cubicBezTo>
                  <a:cubicBezTo>
                    <a:pt x="44915" y="10193"/>
                    <a:pt x="40038" y="14867"/>
                    <a:pt x="35364" y="19337"/>
                  </a:cubicBezTo>
                  <a:cubicBezTo>
                    <a:pt x="28861" y="25637"/>
                    <a:pt x="27641" y="35392"/>
                    <a:pt x="31299" y="43317"/>
                  </a:cubicBezTo>
                  <a:cubicBezTo>
                    <a:pt x="28454" y="41692"/>
                    <a:pt x="25202" y="40676"/>
                    <a:pt x="21748" y="40676"/>
                  </a:cubicBezTo>
                  <a:cubicBezTo>
                    <a:pt x="10367" y="40879"/>
                    <a:pt x="613" y="49414"/>
                    <a:pt x="410" y="60998"/>
                  </a:cubicBezTo>
                  <a:lnTo>
                    <a:pt x="3" y="75020"/>
                  </a:lnTo>
                  <a:cubicBezTo>
                    <a:pt x="-200" y="85791"/>
                    <a:pt x="9148" y="96562"/>
                    <a:pt x="20528" y="96358"/>
                  </a:cubicBezTo>
                  <a:close/>
                </a:path>
              </a:pathLst>
            </a:custGeom>
            <a:solidFill>
              <a:srgbClr val="84BAB5"/>
            </a:solidFill>
            <a:ln w="20294" cap="flat">
              <a:noFill/>
              <a:prstDash val="solid"/>
              <a:miter/>
            </a:ln>
          </p:spPr>
          <p:txBody>
            <a:bodyPr rtlCol="0" anchor="ctr"/>
            <a:lstStyle/>
            <a:p>
              <a:endParaRPr lang="th-TH"/>
            </a:p>
          </p:txBody>
        </p:sp>
        <p:sp>
          <p:nvSpPr>
            <p:cNvPr id="20" name="Freeform: Shape 19">
              <a:extLst>
                <a:ext uri="{FF2B5EF4-FFF2-40B4-BE49-F238E27FC236}">
                  <a16:creationId xmlns:a16="http://schemas.microsoft.com/office/drawing/2014/main" id="{F5B841DD-1881-4D08-89B8-1D039F5410BE}"/>
                </a:ext>
              </a:extLst>
            </p:cNvPr>
            <p:cNvSpPr/>
            <p:nvPr/>
          </p:nvSpPr>
          <p:spPr>
            <a:xfrm>
              <a:off x="1349356" y="6460874"/>
              <a:ext cx="55135" cy="55745"/>
            </a:xfrm>
            <a:custGeom>
              <a:avLst/>
              <a:gdLst>
                <a:gd name="connsiteX0" fmla="*/ 19337 w 55135"/>
                <a:gd name="connsiteY0" fmla="*/ 49414 h 55745"/>
                <a:gd name="connsiteX1" fmla="*/ 48805 w 55135"/>
                <a:gd name="connsiteY1" fmla="*/ 50024 h 55745"/>
                <a:gd name="connsiteX2" fmla="*/ 49414 w 55135"/>
                <a:gd name="connsiteY2" fmla="*/ 20557 h 55745"/>
                <a:gd name="connsiteX3" fmla="*/ 35798 w 55135"/>
                <a:gd name="connsiteY3" fmla="*/ 6331 h 55745"/>
                <a:gd name="connsiteX4" fmla="*/ 6331 w 55135"/>
                <a:gd name="connsiteY4" fmla="*/ 5722 h 55745"/>
                <a:gd name="connsiteX5" fmla="*/ 5722 w 55135"/>
                <a:gd name="connsiteY5" fmla="*/ 35189 h 55745"/>
                <a:gd name="connsiteX6" fmla="*/ 19337 w 55135"/>
                <a:gd name="connsiteY6" fmla="*/ 49414 h 5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35" h="55745">
                  <a:moveTo>
                    <a:pt x="19337" y="49414"/>
                  </a:moveTo>
                  <a:cubicBezTo>
                    <a:pt x="27060" y="57543"/>
                    <a:pt x="40676" y="57949"/>
                    <a:pt x="48805" y="50024"/>
                  </a:cubicBezTo>
                  <a:cubicBezTo>
                    <a:pt x="56933" y="42301"/>
                    <a:pt x="57340" y="28685"/>
                    <a:pt x="49414" y="20557"/>
                  </a:cubicBezTo>
                  <a:cubicBezTo>
                    <a:pt x="44943" y="15883"/>
                    <a:pt x="40269" y="11005"/>
                    <a:pt x="35798" y="6331"/>
                  </a:cubicBezTo>
                  <a:cubicBezTo>
                    <a:pt x="28076" y="-1798"/>
                    <a:pt x="14460" y="-2204"/>
                    <a:pt x="6331" y="5722"/>
                  </a:cubicBezTo>
                  <a:cubicBezTo>
                    <a:pt x="-1798" y="13444"/>
                    <a:pt x="-2204" y="27060"/>
                    <a:pt x="5722" y="35189"/>
                  </a:cubicBezTo>
                  <a:cubicBezTo>
                    <a:pt x="10396" y="39863"/>
                    <a:pt x="14867" y="44740"/>
                    <a:pt x="19337" y="49414"/>
                  </a:cubicBezTo>
                  <a:close/>
                </a:path>
              </a:pathLst>
            </a:custGeom>
            <a:solidFill>
              <a:srgbClr val="84BAB5"/>
            </a:solidFill>
            <a:ln w="20294" cap="flat">
              <a:noFill/>
              <a:prstDash val="solid"/>
              <a:miter/>
            </a:ln>
          </p:spPr>
          <p:txBody>
            <a:bodyPr rtlCol="0" anchor="ctr"/>
            <a:lstStyle/>
            <a:p>
              <a:endParaRPr lang="th-TH"/>
            </a:p>
          </p:txBody>
        </p:sp>
        <p:sp>
          <p:nvSpPr>
            <p:cNvPr id="21" name="Freeform: Shape 20">
              <a:extLst>
                <a:ext uri="{FF2B5EF4-FFF2-40B4-BE49-F238E27FC236}">
                  <a16:creationId xmlns:a16="http://schemas.microsoft.com/office/drawing/2014/main" id="{074B7ECD-8886-412A-8771-ED00F1C567A6}"/>
                </a:ext>
              </a:extLst>
            </p:cNvPr>
            <p:cNvSpPr/>
            <p:nvPr/>
          </p:nvSpPr>
          <p:spPr>
            <a:xfrm>
              <a:off x="1265857" y="6459577"/>
              <a:ext cx="41873" cy="40252"/>
            </a:xfrm>
            <a:custGeom>
              <a:avLst/>
              <a:gdLst>
                <a:gd name="connsiteX0" fmla="*/ 7 w 41873"/>
                <a:gd name="connsiteY0" fmla="*/ 19618 h 40252"/>
                <a:gd name="connsiteX1" fmla="*/ 41870 w 41873"/>
                <a:gd name="connsiteY1" fmla="*/ 20634 h 40252"/>
                <a:gd name="connsiteX2" fmla="*/ 7 w 41873"/>
                <a:gd name="connsiteY2" fmla="*/ 19618 h 40252"/>
              </a:gdLst>
              <a:ahLst/>
              <a:cxnLst>
                <a:cxn ang="0">
                  <a:pos x="connsiteX0" y="connsiteY0"/>
                </a:cxn>
                <a:cxn ang="0">
                  <a:pos x="connsiteX1" y="connsiteY1"/>
                </a:cxn>
                <a:cxn ang="0">
                  <a:pos x="connsiteX2" y="connsiteY2"/>
                </a:cxn>
              </a:cxnLst>
              <a:rect l="l" t="t" r="r" b="b"/>
              <a:pathLst>
                <a:path w="41873" h="40252">
                  <a:moveTo>
                    <a:pt x="7" y="19618"/>
                  </a:moveTo>
                  <a:cubicBezTo>
                    <a:pt x="-603" y="46443"/>
                    <a:pt x="41057" y="47459"/>
                    <a:pt x="41870" y="20634"/>
                  </a:cubicBezTo>
                  <a:cubicBezTo>
                    <a:pt x="42277" y="-6191"/>
                    <a:pt x="616" y="-7207"/>
                    <a:pt x="7" y="19618"/>
                  </a:cubicBezTo>
                  <a:close/>
                </a:path>
              </a:pathLst>
            </a:custGeom>
            <a:solidFill>
              <a:srgbClr val="84BAB5"/>
            </a:solidFill>
            <a:ln w="20294" cap="flat">
              <a:noFill/>
              <a:prstDash val="solid"/>
              <a:miter/>
            </a:ln>
          </p:spPr>
          <p:txBody>
            <a:bodyPr rtlCol="0" anchor="ctr"/>
            <a:lstStyle/>
            <a:p>
              <a:endParaRPr lang="th-TH"/>
            </a:p>
          </p:txBody>
        </p:sp>
        <p:sp>
          <p:nvSpPr>
            <p:cNvPr id="22" name="Freeform: Shape 21">
              <a:extLst>
                <a:ext uri="{FF2B5EF4-FFF2-40B4-BE49-F238E27FC236}">
                  <a16:creationId xmlns:a16="http://schemas.microsoft.com/office/drawing/2014/main" id="{997C5F36-1EC3-4500-BCA5-25875B95BC30}"/>
                </a:ext>
              </a:extLst>
            </p:cNvPr>
            <p:cNvSpPr/>
            <p:nvPr/>
          </p:nvSpPr>
          <p:spPr>
            <a:xfrm>
              <a:off x="1264845" y="6500530"/>
              <a:ext cx="55688" cy="42073"/>
            </a:xfrm>
            <a:custGeom>
              <a:avLst/>
              <a:gdLst>
                <a:gd name="connsiteX0" fmla="*/ 35363 w 55688"/>
                <a:gd name="connsiteY0" fmla="*/ 409 h 42073"/>
                <a:gd name="connsiteX1" fmla="*/ 21341 w 55688"/>
                <a:gd name="connsiteY1" fmla="*/ 3 h 42073"/>
                <a:gd name="connsiteX2" fmla="*/ 3 w 55688"/>
                <a:gd name="connsiteY2" fmla="*/ 20325 h 42073"/>
                <a:gd name="connsiteX3" fmla="*/ 20325 w 55688"/>
                <a:gd name="connsiteY3" fmla="*/ 41664 h 42073"/>
                <a:gd name="connsiteX4" fmla="*/ 34347 w 55688"/>
                <a:gd name="connsiteY4" fmla="*/ 42070 h 42073"/>
                <a:gd name="connsiteX5" fmla="*/ 55686 w 55688"/>
                <a:gd name="connsiteY5" fmla="*/ 21748 h 42073"/>
                <a:gd name="connsiteX6" fmla="*/ 35363 w 55688"/>
                <a:gd name="connsiteY6" fmla="*/ 409 h 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88" h="42073">
                  <a:moveTo>
                    <a:pt x="35363" y="409"/>
                  </a:moveTo>
                  <a:lnTo>
                    <a:pt x="21341" y="3"/>
                  </a:lnTo>
                  <a:cubicBezTo>
                    <a:pt x="10367" y="-200"/>
                    <a:pt x="-200" y="9148"/>
                    <a:pt x="3" y="20325"/>
                  </a:cubicBezTo>
                  <a:cubicBezTo>
                    <a:pt x="206" y="31706"/>
                    <a:pt x="8741" y="41460"/>
                    <a:pt x="20325" y="41664"/>
                  </a:cubicBezTo>
                  <a:lnTo>
                    <a:pt x="34347" y="42070"/>
                  </a:lnTo>
                  <a:cubicBezTo>
                    <a:pt x="45321" y="42273"/>
                    <a:pt x="55889" y="32925"/>
                    <a:pt x="55686" y="21748"/>
                  </a:cubicBezTo>
                  <a:cubicBezTo>
                    <a:pt x="55482" y="10367"/>
                    <a:pt x="46947" y="613"/>
                    <a:pt x="35363" y="409"/>
                  </a:cubicBezTo>
                  <a:close/>
                </a:path>
              </a:pathLst>
            </a:custGeom>
            <a:solidFill>
              <a:srgbClr val="84BAB5"/>
            </a:solidFill>
            <a:ln w="20294" cap="flat">
              <a:noFill/>
              <a:prstDash val="solid"/>
              <a:miter/>
            </a:ln>
          </p:spPr>
          <p:txBody>
            <a:bodyPr rtlCol="0" anchor="ctr"/>
            <a:lstStyle/>
            <a:p>
              <a:endParaRPr lang="th-TH"/>
            </a:p>
          </p:txBody>
        </p:sp>
        <p:sp>
          <p:nvSpPr>
            <p:cNvPr id="23" name="Freeform: Shape 22">
              <a:extLst>
                <a:ext uri="{FF2B5EF4-FFF2-40B4-BE49-F238E27FC236}">
                  <a16:creationId xmlns:a16="http://schemas.microsoft.com/office/drawing/2014/main" id="{C2495E7C-747C-40E1-8D27-94112E32DEB0}"/>
                </a:ext>
              </a:extLst>
            </p:cNvPr>
            <p:cNvSpPr/>
            <p:nvPr/>
          </p:nvSpPr>
          <p:spPr>
            <a:xfrm>
              <a:off x="2084025" y="6617887"/>
              <a:ext cx="41876" cy="40252"/>
            </a:xfrm>
            <a:custGeom>
              <a:avLst/>
              <a:gdLst>
                <a:gd name="connsiteX0" fmla="*/ 7 w 41876"/>
                <a:gd name="connsiteY0" fmla="*/ 19618 h 40252"/>
                <a:gd name="connsiteX1" fmla="*/ 41870 w 41876"/>
                <a:gd name="connsiteY1" fmla="*/ 20634 h 40252"/>
                <a:gd name="connsiteX2" fmla="*/ 7 w 41876"/>
                <a:gd name="connsiteY2" fmla="*/ 19618 h 40252"/>
              </a:gdLst>
              <a:ahLst/>
              <a:cxnLst>
                <a:cxn ang="0">
                  <a:pos x="connsiteX0" y="connsiteY0"/>
                </a:cxn>
                <a:cxn ang="0">
                  <a:pos x="connsiteX1" y="connsiteY1"/>
                </a:cxn>
                <a:cxn ang="0">
                  <a:pos x="connsiteX2" y="connsiteY2"/>
                </a:cxn>
              </a:cxnLst>
              <a:rect l="l" t="t" r="r" b="b"/>
              <a:pathLst>
                <a:path w="41876" h="40252">
                  <a:moveTo>
                    <a:pt x="7" y="19618"/>
                  </a:moveTo>
                  <a:cubicBezTo>
                    <a:pt x="-603" y="46443"/>
                    <a:pt x="41057" y="47459"/>
                    <a:pt x="41870" y="20634"/>
                  </a:cubicBezTo>
                  <a:cubicBezTo>
                    <a:pt x="42480" y="-6191"/>
                    <a:pt x="819" y="-7207"/>
                    <a:pt x="7" y="19618"/>
                  </a:cubicBezTo>
                  <a:close/>
                </a:path>
              </a:pathLst>
            </a:custGeom>
            <a:solidFill>
              <a:srgbClr val="84BAB5"/>
            </a:solidFill>
            <a:ln w="20294" cap="flat">
              <a:noFill/>
              <a:prstDash val="solid"/>
              <a:miter/>
            </a:ln>
          </p:spPr>
          <p:txBody>
            <a:bodyPr rtlCol="0" anchor="ctr"/>
            <a:lstStyle/>
            <a:p>
              <a:endParaRPr lang="th-TH"/>
            </a:p>
          </p:txBody>
        </p:sp>
        <p:sp>
          <p:nvSpPr>
            <p:cNvPr id="24" name="Freeform: Shape 23">
              <a:extLst>
                <a:ext uri="{FF2B5EF4-FFF2-40B4-BE49-F238E27FC236}">
                  <a16:creationId xmlns:a16="http://schemas.microsoft.com/office/drawing/2014/main" id="{859467A7-8D9B-4CF8-9F24-0208F5DF7259}"/>
                </a:ext>
              </a:extLst>
            </p:cNvPr>
            <p:cNvSpPr/>
            <p:nvPr/>
          </p:nvSpPr>
          <p:spPr>
            <a:xfrm>
              <a:off x="2027733" y="6644509"/>
              <a:ext cx="41876" cy="40252"/>
            </a:xfrm>
            <a:custGeom>
              <a:avLst/>
              <a:gdLst>
                <a:gd name="connsiteX0" fmla="*/ 7 w 41876"/>
                <a:gd name="connsiteY0" fmla="*/ 19618 h 40252"/>
                <a:gd name="connsiteX1" fmla="*/ 41870 w 41876"/>
                <a:gd name="connsiteY1" fmla="*/ 20634 h 40252"/>
                <a:gd name="connsiteX2" fmla="*/ 7 w 41876"/>
                <a:gd name="connsiteY2" fmla="*/ 19618 h 40252"/>
              </a:gdLst>
              <a:ahLst/>
              <a:cxnLst>
                <a:cxn ang="0">
                  <a:pos x="connsiteX0" y="connsiteY0"/>
                </a:cxn>
                <a:cxn ang="0">
                  <a:pos x="connsiteX1" y="connsiteY1"/>
                </a:cxn>
                <a:cxn ang="0">
                  <a:pos x="connsiteX2" y="connsiteY2"/>
                </a:cxn>
              </a:cxnLst>
              <a:rect l="l" t="t" r="r" b="b"/>
              <a:pathLst>
                <a:path w="41876" h="40252">
                  <a:moveTo>
                    <a:pt x="7" y="19618"/>
                  </a:moveTo>
                  <a:cubicBezTo>
                    <a:pt x="-603" y="46443"/>
                    <a:pt x="41057" y="47459"/>
                    <a:pt x="41870" y="20634"/>
                  </a:cubicBezTo>
                  <a:cubicBezTo>
                    <a:pt x="42480" y="-6191"/>
                    <a:pt x="616" y="-7207"/>
                    <a:pt x="7" y="19618"/>
                  </a:cubicBezTo>
                  <a:close/>
                </a:path>
              </a:pathLst>
            </a:custGeom>
            <a:solidFill>
              <a:srgbClr val="84BAB5"/>
            </a:solidFill>
            <a:ln w="20294" cap="flat">
              <a:noFill/>
              <a:prstDash val="solid"/>
              <a:miter/>
            </a:ln>
          </p:spPr>
          <p:txBody>
            <a:bodyPr rtlCol="0" anchor="ctr"/>
            <a:lstStyle/>
            <a:p>
              <a:endParaRPr lang="th-TH"/>
            </a:p>
          </p:txBody>
        </p:sp>
        <p:sp>
          <p:nvSpPr>
            <p:cNvPr id="25" name="Freeform: Shape 24">
              <a:extLst>
                <a:ext uri="{FF2B5EF4-FFF2-40B4-BE49-F238E27FC236}">
                  <a16:creationId xmlns:a16="http://schemas.microsoft.com/office/drawing/2014/main" id="{79484DB9-D989-431C-BB3B-6B994FB3A105}"/>
                </a:ext>
              </a:extLst>
            </p:cNvPr>
            <p:cNvSpPr/>
            <p:nvPr/>
          </p:nvSpPr>
          <p:spPr>
            <a:xfrm>
              <a:off x="1403485" y="5822182"/>
              <a:ext cx="2510146" cy="875589"/>
            </a:xfrm>
            <a:custGeom>
              <a:avLst/>
              <a:gdLst>
                <a:gd name="connsiteX0" fmla="*/ 713875 w 2510146"/>
                <a:gd name="connsiteY0" fmla="*/ 664127 h 875589"/>
                <a:gd name="connsiteX1" fmla="*/ 290362 w 2510146"/>
                <a:gd name="connsiteY1" fmla="*/ 779963 h 875589"/>
                <a:gd name="connsiteX2" fmla="*/ 66413 w 2510146"/>
                <a:gd name="connsiteY2" fmla="*/ 814510 h 875589"/>
                <a:gd name="connsiteX3" fmla="*/ 24752 w 2510146"/>
                <a:gd name="connsiteY3" fmla="*/ 818371 h 875589"/>
                <a:gd name="connsiteX4" fmla="*/ 569 w 2510146"/>
                <a:gd name="connsiteY4" fmla="*/ 839506 h 875589"/>
                <a:gd name="connsiteX5" fmla="*/ 30646 w 2510146"/>
                <a:gd name="connsiteY5" fmla="*/ 875477 h 875589"/>
                <a:gd name="connsiteX6" fmla="*/ 94254 w 2510146"/>
                <a:gd name="connsiteY6" fmla="*/ 869380 h 875589"/>
                <a:gd name="connsiteX7" fmla="*/ 177168 w 2510146"/>
                <a:gd name="connsiteY7" fmla="*/ 858203 h 875589"/>
                <a:gd name="connsiteX8" fmla="*/ 372464 w 2510146"/>
                <a:gd name="connsiteY8" fmla="*/ 819591 h 875589"/>
                <a:gd name="connsiteX9" fmla="*/ 641732 w 2510146"/>
                <a:gd name="connsiteY9" fmla="*/ 744602 h 875589"/>
                <a:gd name="connsiteX10" fmla="*/ 1344673 w 2510146"/>
                <a:gd name="connsiteY10" fmla="*/ 522278 h 875589"/>
                <a:gd name="connsiteX11" fmla="*/ 2020993 w 2510146"/>
                <a:gd name="connsiteY11" fmla="*/ 452777 h 875589"/>
                <a:gd name="connsiteX12" fmla="*/ 2027700 w 2510146"/>
                <a:gd name="connsiteY12" fmla="*/ 464970 h 875589"/>
                <a:gd name="connsiteX13" fmla="*/ 2506082 w 2510146"/>
                <a:gd name="connsiteY13" fmla="*/ 823452 h 875589"/>
                <a:gd name="connsiteX14" fmla="*/ 2468689 w 2510146"/>
                <a:gd name="connsiteY14" fmla="*/ 800894 h 875589"/>
                <a:gd name="connsiteX15" fmla="*/ 2469706 w 2510146"/>
                <a:gd name="connsiteY15" fmla="*/ 765737 h 875589"/>
                <a:gd name="connsiteX16" fmla="*/ 2469909 w 2510146"/>
                <a:gd name="connsiteY16" fmla="*/ 765534 h 875589"/>
                <a:gd name="connsiteX17" fmla="*/ 2106753 w 2510146"/>
                <a:gd name="connsiteY17" fmla="*/ 520043 h 875589"/>
                <a:gd name="connsiteX18" fmla="*/ 2504253 w 2510146"/>
                <a:gd name="connsiteY18" fmla="*/ 614541 h 875589"/>
                <a:gd name="connsiteX19" fmla="*/ 2481696 w 2510146"/>
                <a:gd name="connsiteY19" fmla="*/ 573490 h 875589"/>
                <a:gd name="connsiteX20" fmla="*/ 2484744 w 2510146"/>
                <a:gd name="connsiteY20" fmla="*/ 557842 h 875589"/>
                <a:gd name="connsiteX21" fmla="*/ 2144146 w 2510146"/>
                <a:gd name="connsiteY21" fmla="*/ 475334 h 875589"/>
                <a:gd name="connsiteX22" fmla="*/ 2510147 w 2510146"/>
                <a:gd name="connsiteY22" fmla="*/ 428797 h 875589"/>
                <a:gd name="connsiteX23" fmla="*/ 2493889 w 2510146"/>
                <a:gd name="connsiteY23" fmla="*/ 382665 h 875589"/>
                <a:gd name="connsiteX24" fmla="*/ 2506895 w 2510146"/>
                <a:gd name="connsiteY24" fmla="*/ 372504 h 875589"/>
                <a:gd name="connsiteX25" fmla="*/ 2507911 w 2510146"/>
                <a:gd name="connsiteY25" fmla="*/ 370066 h 875589"/>
                <a:gd name="connsiteX26" fmla="*/ 2121385 w 2510146"/>
                <a:gd name="connsiteY26" fmla="*/ 417619 h 875589"/>
                <a:gd name="connsiteX27" fmla="*/ 2115288 w 2510146"/>
                <a:gd name="connsiteY27" fmla="*/ 410303 h 875589"/>
                <a:gd name="connsiteX28" fmla="*/ 2504660 w 2510146"/>
                <a:gd name="connsiteY28" fmla="*/ 235940 h 875589"/>
                <a:gd name="connsiteX29" fmla="*/ 2502424 w 2510146"/>
                <a:gd name="connsiteY29" fmla="*/ 233704 h 875589"/>
                <a:gd name="connsiteX30" fmla="*/ 2496327 w 2510146"/>
                <a:gd name="connsiteY30" fmla="*/ 230250 h 875589"/>
                <a:gd name="connsiteX31" fmla="*/ 2488199 w 2510146"/>
                <a:gd name="connsiteY31" fmla="*/ 197734 h 875589"/>
                <a:gd name="connsiteX32" fmla="*/ 2491044 w 2510146"/>
                <a:gd name="connsiteY32" fmla="*/ 179851 h 875589"/>
                <a:gd name="connsiteX33" fmla="*/ 2108988 w 2510146"/>
                <a:gd name="connsiteY33" fmla="*/ 341208 h 875589"/>
                <a:gd name="connsiteX34" fmla="*/ 2482305 w 2510146"/>
                <a:gd name="connsiteY34" fmla="*/ 57308 h 875589"/>
                <a:gd name="connsiteX35" fmla="*/ 2479257 w 2510146"/>
                <a:gd name="connsiteY35" fmla="*/ 55479 h 875589"/>
                <a:gd name="connsiteX36" fmla="*/ 2469096 w 2510146"/>
                <a:gd name="connsiteY36" fmla="*/ 28451 h 875589"/>
                <a:gd name="connsiteX37" fmla="*/ 2477225 w 2510146"/>
                <a:gd name="connsiteY37" fmla="*/ 0 h 875589"/>
                <a:gd name="connsiteX38" fmla="*/ 2049444 w 2510146"/>
                <a:gd name="connsiteY38" fmla="*/ 385510 h 875589"/>
                <a:gd name="connsiteX39" fmla="*/ 2050867 w 2510146"/>
                <a:gd name="connsiteY39" fmla="*/ 394249 h 875589"/>
                <a:gd name="connsiteX40" fmla="*/ 2050461 w 2510146"/>
                <a:gd name="connsiteY40" fmla="*/ 395468 h 875589"/>
                <a:gd name="connsiteX41" fmla="*/ 2038064 w 2510146"/>
                <a:gd name="connsiteY41" fmla="*/ 396484 h 875589"/>
                <a:gd name="connsiteX42" fmla="*/ 1539563 w 2510146"/>
                <a:gd name="connsiteY42" fmla="*/ 421684 h 875589"/>
                <a:gd name="connsiteX43" fmla="*/ 1250176 w 2510146"/>
                <a:gd name="connsiteY43" fmla="*/ 490982 h 875589"/>
                <a:gd name="connsiteX44" fmla="*/ 713875 w 2510146"/>
                <a:gd name="connsiteY44" fmla="*/ 664127 h 87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510146" h="875589">
                  <a:moveTo>
                    <a:pt x="713875" y="664127"/>
                  </a:moveTo>
                  <a:cubicBezTo>
                    <a:pt x="573856" y="709242"/>
                    <a:pt x="433227" y="750699"/>
                    <a:pt x="290362" y="779963"/>
                  </a:cubicBezTo>
                  <a:cubicBezTo>
                    <a:pt x="216390" y="795204"/>
                    <a:pt x="141604" y="806991"/>
                    <a:pt x="66413" y="814510"/>
                  </a:cubicBezTo>
                  <a:cubicBezTo>
                    <a:pt x="52594" y="815933"/>
                    <a:pt x="38571" y="817355"/>
                    <a:pt x="24752" y="818371"/>
                  </a:cubicBezTo>
                  <a:cubicBezTo>
                    <a:pt x="10324" y="819388"/>
                    <a:pt x="2601" y="828736"/>
                    <a:pt x="569" y="839506"/>
                  </a:cubicBezTo>
                  <a:cubicBezTo>
                    <a:pt x="-2682" y="856577"/>
                    <a:pt x="8088" y="877305"/>
                    <a:pt x="30646" y="875477"/>
                  </a:cubicBezTo>
                  <a:cubicBezTo>
                    <a:pt x="51781" y="873851"/>
                    <a:pt x="73119" y="871818"/>
                    <a:pt x="94254" y="869380"/>
                  </a:cubicBezTo>
                  <a:cubicBezTo>
                    <a:pt x="122095" y="866332"/>
                    <a:pt x="149733" y="862470"/>
                    <a:pt x="177168" y="858203"/>
                  </a:cubicBezTo>
                  <a:cubicBezTo>
                    <a:pt x="242605" y="848042"/>
                    <a:pt x="307839" y="835035"/>
                    <a:pt x="372464" y="819591"/>
                  </a:cubicBezTo>
                  <a:cubicBezTo>
                    <a:pt x="462897" y="798049"/>
                    <a:pt x="552518" y="772443"/>
                    <a:pt x="641732" y="744602"/>
                  </a:cubicBezTo>
                  <a:cubicBezTo>
                    <a:pt x="876655" y="671239"/>
                    <a:pt x="1108937" y="583651"/>
                    <a:pt x="1344673" y="522278"/>
                  </a:cubicBezTo>
                  <a:cubicBezTo>
                    <a:pt x="1565372" y="464767"/>
                    <a:pt x="1789118" y="430422"/>
                    <a:pt x="2020993" y="452777"/>
                  </a:cubicBezTo>
                  <a:cubicBezTo>
                    <a:pt x="2022009" y="457044"/>
                    <a:pt x="2024042" y="461109"/>
                    <a:pt x="2027700" y="464970"/>
                  </a:cubicBezTo>
                  <a:cubicBezTo>
                    <a:pt x="2080740" y="679775"/>
                    <a:pt x="2284978" y="834020"/>
                    <a:pt x="2506082" y="823452"/>
                  </a:cubicBezTo>
                  <a:cubicBezTo>
                    <a:pt x="2492060" y="819997"/>
                    <a:pt x="2478647" y="812884"/>
                    <a:pt x="2468689" y="800894"/>
                  </a:cubicBezTo>
                  <a:cubicBezTo>
                    <a:pt x="2460154" y="790733"/>
                    <a:pt x="2462593" y="775695"/>
                    <a:pt x="2469706" y="765737"/>
                  </a:cubicBezTo>
                  <a:cubicBezTo>
                    <a:pt x="2469706" y="765737"/>
                    <a:pt x="2469706" y="765534"/>
                    <a:pt x="2469909" y="765534"/>
                  </a:cubicBezTo>
                  <a:cubicBezTo>
                    <a:pt x="2313632" y="759031"/>
                    <a:pt x="2170158" y="662094"/>
                    <a:pt x="2106753" y="520043"/>
                  </a:cubicBezTo>
                  <a:cubicBezTo>
                    <a:pt x="2227060" y="591780"/>
                    <a:pt x="2363828" y="624702"/>
                    <a:pt x="2504253" y="614541"/>
                  </a:cubicBezTo>
                  <a:cubicBezTo>
                    <a:pt x="2491857" y="604583"/>
                    <a:pt x="2483118" y="590560"/>
                    <a:pt x="2481696" y="573490"/>
                  </a:cubicBezTo>
                  <a:cubicBezTo>
                    <a:pt x="2481086" y="567800"/>
                    <a:pt x="2482305" y="562516"/>
                    <a:pt x="2484744" y="557842"/>
                  </a:cubicBezTo>
                  <a:cubicBezTo>
                    <a:pt x="2364437" y="563532"/>
                    <a:pt x="2248195" y="535488"/>
                    <a:pt x="2144146" y="475334"/>
                  </a:cubicBezTo>
                  <a:cubicBezTo>
                    <a:pt x="2268313" y="476757"/>
                    <a:pt x="2390043" y="461312"/>
                    <a:pt x="2510147" y="428797"/>
                  </a:cubicBezTo>
                  <a:cubicBezTo>
                    <a:pt x="2490841" y="424935"/>
                    <a:pt x="2479054" y="397704"/>
                    <a:pt x="2493889" y="382665"/>
                  </a:cubicBezTo>
                  <a:cubicBezTo>
                    <a:pt x="2497953" y="378601"/>
                    <a:pt x="2502424" y="375146"/>
                    <a:pt x="2506895" y="372504"/>
                  </a:cubicBezTo>
                  <a:cubicBezTo>
                    <a:pt x="2507098" y="371692"/>
                    <a:pt x="2507708" y="370879"/>
                    <a:pt x="2507911" y="370066"/>
                  </a:cubicBezTo>
                  <a:cubicBezTo>
                    <a:pt x="2381305" y="406036"/>
                    <a:pt x="2252869" y="421887"/>
                    <a:pt x="2121385" y="417619"/>
                  </a:cubicBezTo>
                  <a:cubicBezTo>
                    <a:pt x="2119962" y="414774"/>
                    <a:pt x="2117930" y="412539"/>
                    <a:pt x="2115288" y="410303"/>
                  </a:cubicBezTo>
                  <a:cubicBezTo>
                    <a:pt x="2228685" y="315196"/>
                    <a:pt x="2359560" y="256262"/>
                    <a:pt x="2504660" y="235940"/>
                  </a:cubicBezTo>
                  <a:cubicBezTo>
                    <a:pt x="2504050" y="235127"/>
                    <a:pt x="2503237" y="234517"/>
                    <a:pt x="2502424" y="233704"/>
                  </a:cubicBezTo>
                  <a:cubicBezTo>
                    <a:pt x="2500392" y="232485"/>
                    <a:pt x="2498360" y="231672"/>
                    <a:pt x="2496327" y="230250"/>
                  </a:cubicBezTo>
                  <a:cubicBezTo>
                    <a:pt x="2486166" y="222934"/>
                    <a:pt x="2484134" y="209115"/>
                    <a:pt x="2488199" y="197734"/>
                  </a:cubicBezTo>
                  <a:cubicBezTo>
                    <a:pt x="2488199" y="191841"/>
                    <a:pt x="2489215" y="185744"/>
                    <a:pt x="2491044" y="179851"/>
                  </a:cubicBezTo>
                  <a:cubicBezTo>
                    <a:pt x="2351024" y="200173"/>
                    <a:pt x="2221166" y="254636"/>
                    <a:pt x="2108988" y="341208"/>
                  </a:cubicBezTo>
                  <a:cubicBezTo>
                    <a:pt x="2130733" y="162374"/>
                    <a:pt x="2319119" y="90840"/>
                    <a:pt x="2482305" y="57308"/>
                  </a:cubicBezTo>
                  <a:cubicBezTo>
                    <a:pt x="2481289" y="56699"/>
                    <a:pt x="2480273" y="56089"/>
                    <a:pt x="2479257" y="55479"/>
                  </a:cubicBezTo>
                  <a:cubicBezTo>
                    <a:pt x="2471128" y="49789"/>
                    <a:pt x="2467267" y="38002"/>
                    <a:pt x="2469096" y="28451"/>
                  </a:cubicBezTo>
                  <a:cubicBezTo>
                    <a:pt x="2470925" y="18696"/>
                    <a:pt x="2473770" y="9145"/>
                    <a:pt x="2477225" y="0"/>
                  </a:cubicBezTo>
                  <a:cubicBezTo>
                    <a:pt x="2270752" y="42473"/>
                    <a:pt x="2046802" y="141645"/>
                    <a:pt x="2049444" y="385510"/>
                  </a:cubicBezTo>
                  <a:cubicBezTo>
                    <a:pt x="2049444" y="388762"/>
                    <a:pt x="2050054" y="391607"/>
                    <a:pt x="2050867" y="394249"/>
                  </a:cubicBezTo>
                  <a:cubicBezTo>
                    <a:pt x="2050664" y="394655"/>
                    <a:pt x="2050664" y="395062"/>
                    <a:pt x="2050461" y="395468"/>
                  </a:cubicBezTo>
                  <a:cubicBezTo>
                    <a:pt x="2046396" y="395062"/>
                    <a:pt x="2042128" y="395468"/>
                    <a:pt x="2038064" y="396484"/>
                  </a:cubicBezTo>
                  <a:cubicBezTo>
                    <a:pt x="1867968" y="379007"/>
                    <a:pt x="1702546" y="391810"/>
                    <a:pt x="1539563" y="421684"/>
                  </a:cubicBezTo>
                  <a:cubicBezTo>
                    <a:pt x="1442220" y="439567"/>
                    <a:pt x="1345893" y="463547"/>
                    <a:pt x="1250176" y="490982"/>
                  </a:cubicBezTo>
                  <a:cubicBezTo>
                    <a:pt x="1070935" y="543210"/>
                    <a:pt x="892913" y="606412"/>
                    <a:pt x="713875" y="664127"/>
                  </a:cubicBezTo>
                  <a:close/>
                </a:path>
              </a:pathLst>
            </a:custGeom>
            <a:solidFill>
              <a:srgbClr val="96C8C4"/>
            </a:solidFill>
            <a:ln w="20294" cap="flat">
              <a:noFill/>
              <a:prstDash val="solid"/>
              <a:miter/>
            </a:ln>
          </p:spPr>
          <p:txBody>
            <a:bodyPr rtlCol="0" anchor="ctr"/>
            <a:lstStyle/>
            <a:p>
              <a:endParaRPr lang="th-TH"/>
            </a:p>
          </p:txBody>
        </p:sp>
        <p:sp>
          <p:nvSpPr>
            <p:cNvPr id="26" name="Freeform: Shape 25">
              <a:extLst>
                <a:ext uri="{FF2B5EF4-FFF2-40B4-BE49-F238E27FC236}">
                  <a16:creationId xmlns:a16="http://schemas.microsoft.com/office/drawing/2014/main" id="{B14E18FD-53FD-4F80-8B10-EB25E03C739D}"/>
                </a:ext>
              </a:extLst>
            </p:cNvPr>
            <p:cNvSpPr/>
            <p:nvPr/>
          </p:nvSpPr>
          <p:spPr>
            <a:xfrm>
              <a:off x="3872062" y="5738032"/>
              <a:ext cx="159446" cy="156825"/>
            </a:xfrm>
            <a:custGeom>
              <a:avLst/>
              <a:gdLst>
                <a:gd name="connsiteX0" fmla="*/ 10477 w 159446"/>
                <a:gd name="connsiteY0" fmla="*/ 140442 h 156825"/>
                <a:gd name="connsiteX1" fmla="*/ 13525 w 159446"/>
                <a:gd name="connsiteY1" fmla="*/ 142271 h 156825"/>
                <a:gd name="connsiteX2" fmla="*/ 95220 w 159446"/>
                <a:gd name="connsiteY2" fmla="*/ 151619 h 156825"/>
                <a:gd name="connsiteX3" fmla="*/ 115949 w 159446"/>
                <a:gd name="connsiteY3" fmla="*/ 155074 h 156825"/>
                <a:gd name="connsiteX4" fmla="*/ 139929 w 159446"/>
                <a:gd name="connsiteY4" fmla="*/ 120120 h 156825"/>
                <a:gd name="connsiteX5" fmla="*/ 152935 w 159446"/>
                <a:gd name="connsiteY5" fmla="*/ 96749 h 156825"/>
                <a:gd name="connsiteX6" fmla="*/ 157406 w 159446"/>
                <a:gd name="connsiteY6" fmla="*/ 77037 h 156825"/>
                <a:gd name="connsiteX7" fmla="*/ 150293 w 159446"/>
                <a:gd name="connsiteY7" fmla="*/ 44928 h 156825"/>
                <a:gd name="connsiteX8" fmla="*/ 110665 w 159446"/>
                <a:gd name="connsiteY8" fmla="*/ 6316 h 156825"/>
                <a:gd name="connsiteX9" fmla="*/ 75507 w 159446"/>
                <a:gd name="connsiteY9" fmla="*/ 5300 h 156825"/>
                <a:gd name="connsiteX10" fmla="*/ 8648 w 159446"/>
                <a:gd name="connsiteY10" fmla="*/ 84963 h 156825"/>
                <a:gd name="connsiteX11" fmla="*/ 519 w 159446"/>
                <a:gd name="connsiteY11" fmla="*/ 113413 h 156825"/>
                <a:gd name="connsiteX12" fmla="*/ 10477 w 159446"/>
                <a:gd name="connsiteY12" fmla="*/ 140442 h 15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446" h="156825">
                  <a:moveTo>
                    <a:pt x="10477" y="140442"/>
                  </a:moveTo>
                  <a:cubicBezTo>
                    <a:pt x="11493" y="141051"/>
                    <a:pt x="12509" y="141661"/>
                    <a:pt x="13525" y="142271"/>
                  </a:cubicBezTo>
                  <a:cubicBezTo>
                    <a:pt x="38115" y="158325"/>
                    <a:pt x="68598" y="160560"/>
                    <a:pt x="95220" y="151619"/>
                  </a:cubicBezTo>
                  <a:cubicBezTo>
                    <a:pt x="101520" y="154058"/>
                    <a:pt x="108429" y="155480"/>
                    <a:pt x="115949" y="155074"/>
                  </a:cubicBezTo>
                  <a:cubicBezTo>
                    <a:pt x="135255" y="153854"/>
                    <a:pt x="143587" y="135971"/>
                    <a:pt x="139929" y="120120"/>
                  </a:cubicBezTo>
                  <a:cubicBezTo>
                    <a:pt x="145212" y="113210"/>
                    <a:pt x="149683" y="105488"/>
                    <a:pt x="152935" y="96749"/>
                  </a:cubicBezTo>
                  <a:cubicBezTo>
                    <a:pt x="155373" y="90246"/>
                    <a:pt x="156999" y="83540"/>
                    <a:pt x="157406" y="77037"/>
                  </a:cubicBezTo>
                  <a:cubicBezTo>
                    <a:pt x="161267" y="66876"/>
                    <a:pt x="160048" y="54682"/>
                    <a:pt x="150293" y="44928"/>
                  </a:cubicBezTo>
                  <a:lnTo>
                    <a:pt x="110665" y="6316"/>
                  </a:lnTo>
                  <a:cubicBezTo>
                    <a:pt x="100910" y="-3236"/>
                    <a:pt x="86075" y="-594"/>
                    <a:pt x="75507" y="5300"/>
                  </a:cubicBezTo>
                  <a:cubicBezTo>
                    <a:pt x="44212" y="23386"/>
                    <a:pt x="21247" y="51837"/>
                    <a:pt x="8648" y="84963"/>
                  </a:cubicBezTo>
                  <a:cubicBezTo>
                    <a:pt x="5193" y="94107"/>
                    <a:pt x="2348" y="103659"/>
                    <a:pt x="519" y="113413"/>
                  </a:cubicBezTo>
                  <a:cubicBezTo>
                    <a:pt x="-1513" y="122965"/>
                    <a:pt x="2551" y="134752"/>
                    <a:pt x="10477" y="140442"/>
                  </a:cubicBezTo>
                  <a:close/>
                </a:path>
              </a:pathLst>
            </a:custGeom>
            <a:solidFill>
              <a:srgbClr val="7B6059"/>
            </a:solidFill>
            <a:ln w="20294" cap="flat">
              <a:noFill/>
              <a:prstDash val="solid"/>
              <a:miter/>
            </a:ln>
          </p:spPr>
          <p:txBody>
            <a:bodyPr rtlCol="0" anchor="ctr"/>
            <a:lstStyle/>
            <a:p>
              <a:endParaRPr lang="th-TH"/>
            </a:p>
          </p:txBody>
        </p:sp>
        <p:sp>
          <p:nvSpPr>
            <p:cNvPr id="27" name="Freeform: Shape 26">
              <a:extLst>
                <a:ext uri="{FF2B5EF4-FFF2-40B4-BE49-F238E27FC236}">
                  <a16:creationId xmlns:a16="http://schemas.microsoft.com/office/drawing/2014/main" id="{9D1A8DA0-650D-4916-A940-736E2C4C9DF2}"/>
                </a:ext>
              </a:extLst>
            </p:cNvPr>
            <p:cNvSpPr/>
            <p:nvPr/>
          </p:nvSpPr>
          <p:spPr>
            <a:xfrm>
              <a:off x="3889721" y="5953870"/>
              <a:ext cx="131866" cy="127577"/>
            </a:xfrm>
            <a:custGeom>
              <a:avLst/>
              <a:gdLst>
                <a:gd name="connsiteX0" fmla="*/ 10091 w 131866"/>
                <a:gd name="connsiteY0" fmla="*/ 99171 h 127577"/>
                <a:gd name="connsiteX1" fmla="*/ 16188 w 131866"/>
                <a:gd name="connsiteY1" fmla="*/ 102626 h 127577"/>
                <a:gd name="connsiteX2" fmla="*/ 18423 w 131866"/>
                <a:gd name="connsiteY2" fmla="*/ 104861 h 127577"/>
                <a:gd name="connsiteX3" fmla="*/ 21269 w 131866"/>
                <a:gd name="connsiteY3" fmla="*/ 107706 h 127577"/>
                <a:gd name="connsiteX4" fmla="*/ 29398 w 131866"/>
                <a:gd name="connsiteY4" fmla="*/ 112177 h 127577"/>
                <a:gd name="connsiteX5" fmla="*/ 30007 w 131866"/>
                <a:gd name="connsiteY5" fmla="*/ 112990 h 127577"/>
                <a:gd name="connsiteX6" fmla="*/ 127350 w 131866"/>
                <a:gd name="connsiteY6" fmla="*/ 77426 h 127577"/>
                <a:gd name="connsiteX7" fmla="*/ 126943 w 131866"/>
                <a:gd name="connsiteY7" fmla="*/ 71939 h 127577"/>
                <a:gd name="connsiteX8" fmla="*/ 84064 w 131866"/>
                <a:gd name="connsiteY8" fmla="*/ 6096 h 127577"/>
                <a:gd name="connsiteX9" fmla="*/ 4808 w 131866"/>
                <a:gd name="connsiteY9" fmla="*/ 49178 h 127577"/>
                <a:gd name="connsiteX10" fmla="*/ 1963 w 131866"/>
                <a:gd name="connsiteY10" fmla="*/ 67062 h 127577"/>
                <a:gd name="connsiteX11" fmla="*/ 10091 w 131866"/>
                <a:gd name="connsiteY11" fmla="*/ 99171 h 12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866" h="127577">
                  <a:moveTo>
                    <a:pt x="10091" y="99171"/>
                  </a:moveTo>
                  <a:cubicBezTo>
                    <a:pt x="12124" y="100594"/>
                    <a:pt x="14156" y="101609"/>
                    <a:pt x="16188" y="102626"/>
                  </a:cubicBezTo>
                  <a:cubicBezTo>
                    <a:pt x="16798" y="103439"/>
                    <a:pt x="17611" y="104048"/>
                    <a:pt x="18423" y="104861"/>
                  </a:cubicBezTo>
                  <a:cubicBezTo>
                    <a:pt x="19237" y="105877"/>
                    <a:pt x="20252" y="106893"/>
                    <a:pt x="21269" y="107706"/>
                  </a:cubicBezTo>
                  <a:cubicBezTo>
                    <a:pt x="23504" y="109535"/>
                    <a:pt x="26349" y="110958"/>
                    <a:pt x="29398" y="112177"/>
                  </a:cubicBezTo>
                  <a:cubicBezTo>
                    <a:pt x="29601" y="112380"/>
                    <a:pt x="29804" y="112787"/>
                    <a:pt x="30007" y="112990"/>
                  </a:cubicBezTo>
                  <a:cubicBezTo>
                    <a:pt x="61710" y="143879"/>
                    <a:pt x="123692" y="122745"/>
                    <a:pt x="127350" y="77426"/>
                  </a:cubicBezTo>
                  <a:cubicBezTo>
                    <a:pt x="127553" y="75597"/>
                    <a:pt x="127147" y="73768"/>
                    <a:pt x="126943" y="71939"/>
                  </a:cubicBezTo>
                  <a:cubicBezTo>
                    <a:pt x="142795" y="43285"/>
                    <a:pt x="118205" y="1015"/>
                    <a:pt x="84064" y="6096"/>
                  </a:cubicBezTo>
                  <a:cubicBezTo>
                    <a:pt x="49720" y="-12804"/>
                    <a:pt x="14562" y="15240"/>
                    <a:pt x="4808" y="49178"/>
                  </a:cubicBezTo>
                  <a:cubicBezTo>
                    <a:pt x="3182" y="55072"/>
                    <a:pt x="2166" y="60965"/>
                    <a:pt x="1963" y="67062"/>
                  </a:cubicBezTo>
                  <a:cubicBezTo>
                    <a:pt x="-2102" y="78239"/>
                    <a:pt x="-70" y="91855"/>
                    <a:pt x="10091" y="99171"/>
                  </a:cubicBezTo>
                  <a:close/>
                </a:path>
              </a:pathLst>
            </a:custGeom>
            <a:solidFill>
              <a:srgbClr val="7B6059"/>
            </a:solidFill>
            <a:ln w="20294" cap="flat">
              <a:noFill/>
              <a:prstDash val="solid"/>
              <a:miter/>
            </a:ln>
          </p:spPr>
          <p:txBody>
            <a:bodyPr rtlCol="0" anchor="ctr"/>
            <a:lstStyle/>
            <a:p>
              <a:endParaRPr lang="th-TH"/>
            </a:p>
          </p:txBody>
        </p:sp>
        <p:sp>
          <p:nvSpPr>
            <p:cNvPr id="28" name="Freeform: Shape 27">
              <a:extLst>
                <a:ext uri="{FF2B5EF4-FFF2-40B4-BE49-F238E27FC236}">
                  <a16:creationId xmlns:a16="http://schemas.microsoft.com/office/drawing/2014/main" id="{FAF73B47-36E0-4097-95EF-E7ADF7DA9362}"/>
                </a:ext>
              </a:extLst>
            </p:cNvPr>
            <p:cNvSpPr/>
            <p:nvPr/>
          </p:nvSpPr>
          <p:spPr>
            <a:xfrm>
              <a:off x="3890276" y="6133830"/>
              <a:ext cx="126800" cy="127947"/>
            </a:xfrm>
            <a:custGeom>
              <a:avLst/>
              <a:gdLst>
                <a:gd name="connsiteX0" fmla="*/ 6692 w 126800"/>
                <a:gd name="connsiteY0" fmla="*/ 71626 h 127947"/>
                <a:gd name="connsiteX1" fmla="*/ 22949 w 126800"/>
                <a:gd name="connsiteY1" fmla="*/ 117757 h 127947"/>
                <a:gd name="connsiteX2" fmla="*/ 24372 w 126800"/>
                <a:gd name="connsiteY2" fmla="*/ 118164 h 127947"/>
                <a:gd name="connsiteX3" fmla="*/ 52823 w 126800"/>
                <a:gd name="connsiteY3" fmla="*/ 118774 h 127947"/>
                <a:gd name="connsiteX4" fmla="*/ 84525 w 126800"/>
                <a:gd name="connsiteY4" fmla="*/ 127715 h 127947"/>
                <a:gd name="connsiteX5" fmla="*/ 102815 w 126800"/>
                <a:gd name="connsiteY5" fmla="*/ 118164 h 127947"/>
                <a:gd name="connsiteX6" fmla="*/ 120902 w 126800"/>
                <a:gd name="connsiteY6" fmla="*/ 102719 h 127947"/>
                <a:gd name="connsiteX7" fmla="*/ 126389 w 126800"/>
                <a:gd name="connsiteY7" fmla="*/ 76707 h 127947"/>
                <a:gd name="connsiteX8" fmla="*/ 117650 w 126800"/>
                <a:gd name="connsiteY8" fmla="*/ 50085 h 127947"/>
                <a:gd name="connsiteX9" fmla="*/ 77209 w 126800"/>
                <a:gd name="connsiteY9" fmla="*/ 1108 h 127947"/>
                <a:gd name="connsiteX10" fmla="*/ 23762 w 126800"/>
                <a:gd name="connsiteY10" fmla="*/ 51914 h 127947"/>
                <a:gd name="connsiteX11" fmla="*/ 20917 w 126800"/>
                <a:gd name="connsiteY11" fmla="*/ 59026 h 127947"/>
                <a:gd name="connsiteX12" fmla="*/ 19901 w 126800"/>
                <a:gd name="connsiteY12" fmla="*/ 61465 h 127947"/>
                <a:gd name="connsiteX13" fmla="*/ 6692 w 126800"/>
                <a:gd name="connsiteY13" fmla="*/ 71626 h 12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00" h="127947">
                  <a:moveTo>
                    <a:pt x="6692" y="71626"/>
                  </a:moveTo>
                  <a:cubicBezTo>
                    <a:pt x="-8143" y="86665"/>
                    <a:pt x="3643" y="113896"/>
                    <a:pt x="22949" y="117757"/>
                  </a:cubicBezTo>
                  <a:cubicBezTo>
                    <a:pt x="23356" y="117757"/>
                    <a:pt x="23762" y="118164"/>
                    <a:pt x="24372" y="118164"/>
                  </a:cubicBezTo>
                  <a:cubicBezTo>
                    <a:pt x="33923" y="119383"/>
                    <a:pt x="43475" y="119586"/>
                    <a:pt x="52823" y="118774"/>
                  </a:cubicBezTo>
                  <a:cubicBezTo>
                    <a:pt x="61562" y="125276"/>
                    <a:pt x="72332" y="128935"/>
                    <a:pt x="84525" y="127715"/>
                  </a:cubicBezTo>
                  <a:cubicBezTo>
                    <a:pt x="91638" y="127105"/>
                    <a:pt x="97938" y="123244"/>
                    <a:pt x="102815" y="118164"/>
                  </a:cubicBezTo>
                  <a:cubicBezTo>
                    <a:pt x="110334" y="115725"/>
                    <a:pt x="116634" y="110035"/>
                    <a:pt x="120902" y="102719"/>
                  </a:cubicBezTo>
                  <a:cubicBezTo>
                    <a:pt x="125983" y="94184"/>
                    <a:pt x="127405" y="85242"/>
                    <a:pt x="126389" y="76707"/>
                  </a:cubicBezTo>
                  <a:cubicBezTo>
                    <a:pt x="128015" y="67562"/>
                    <a:pt x="124763" y="58010"/>
                    <a:pt x="117650" y="50085"/>
                  </a:cubicBezTo>
                  <a:cubicBezTo>
                    <a:pt x="117650" y="27527"/>
                    <a:pt x="100986" y="6189"/>
                    <a:pt x="77209" y="1108"/>
                  </a:cubicBezTo>
                  <a:cubicBezTo>
                    <a:pt x="46117" y="-5801"/>
                    <a:pt x="16650" y="20618"/>
                    <a:pt x="23762" y="51914"/>
                  </a:cubicBezTo>
                  <a:cubicBezTo>
                    <a:pt x="22340" y="54149"/>
                    <a:pt x="21527" y="56588"/>
                    <a:pt x="20917" y="59026"/>
                  </a:cubicBezTo>
                  <a:cubicBezTo>
                    <a:pt x="20714" y="59839"/>
                    <a:pt x="20104" y="60652"/>
                    <a:pt x="19901" y="61465"/>
                  </a:cubicBezTo>
                  <a:cubicBezTo>
                    <a:pt x="15227" y="64310"/>
                    <a:pt x="10756" y="67562"/>
                    <a:pt x="6692" y="71626"/>
                  </a:cubicBezTo>
                  <a:close/>
                </a:path>
              </a:pathLst>
            </a:custGeom>
            <a:solidFill>
              <a:srgbClr val="7B6059"/>
            </a:solidFill>
            <a:ln w="20294" cap="flat">
              <a:noFill/>
              <a:prstDash val="solid"/>
              <a:miter/>
            </a:ln>
          </p:spPr>
          <p:txBody>
            <a:bodyPr rtlCol="0" anchor="ctr"/>
            <a:lstStyle/>
            <a:p>
              <a:endParaRPr lang="th-TH"/>
            </a:p>
          </p:txBody>
        </p:sp>
        <p:sp>
          <p:nvSpPr>
            <p:cNvPr id="29" name="Freeform: Shape 28">
              <a:extLst>
                <a:ext uri="{FF2B5EF4-FFF2-40B4-BE49-F238E27FC236}">
                  <a16:creationId xmlns:a16="http://schemas.microsoft.com/office/drawing/2014/main" id="{D3BFB3D9-7F8F-4AF3-9381-6E61F758EE16}"/>
                </a:ext>
              </a:extLst>
            </p:cNvPr>
            <p:cNvSpPr/>
            <p:nvPr/>
          </p:nvSpPr>
          <p:spPr>
            <a:xfrm>
              <a:off x="3884687" y="6323133"/>
              <a:ext cx="153731" cy="133570"/>
            </a:xfrm>
            <a:custGeom>
              <a:avLst/>
              <a:gdLst>
                <a:gd name="connsiteX0" fmla="*/ 22645 w 153731"/>
                <a:gd name="connsiteY0" fmla="*/ 114199 h 133570"/>
                <a:gd name="connsiteX1" fmla="*/ 51502 w 153731"/>
                <a:gd name="connsiteY1" fmla="*/ 127612 h 133570"/>
                <a:gd name="connsiteX2" fmla="*/ 71824 w 153731"/>
                <a:gd name="connsiteY2" fmla="*/ 128831 h 133570"/>
                <a:gd name="connsiteX3" fmla="*/ 127913 w 153731"/>
                <a:gd name="connsiteY3" fmla="*/ 108509 h 133570"/>
                <a:gd name="connsiteX4" fmla="*/ 128116 w 153731"/>
                <a:gd name="connsiteY4" fmla="*/ 85951 h 133570"/>
                <a:gd name="connsiteX5" fmla="*/ 153722 w 153731"/>
                <a:gd name="connsiteY5" fmla="*/ 55671 h 133570"/>
                <a:gd name="connsiteX6" fmla="*/ 26709 w 153731"/>
                <a:gd name="connsiteY6" fmla="*/ 41446 h 133570"/>
                <a:gd name="connsiteX7" fmla="*/ 25693 w 153731"/>
                <a:gd name="connsiteY7" fmla="*/ 41649 h 133570"/>
                <a:gd name="connsiteX8" fmla="*/ 3135 w 153731"/>
                <a:gd name="connsiteY8" fmla="*/ 57500 h 133570"/>
                <a:gd name="connsiteX9" fmla="*/ 87 w 153731"/>
                <a:gd name="connsiteY9" fmla="*/ 73148 h 133570"/>
                <a:gd name="connsiteX10" fmla="*/ 22645 w 153731"/>
                <a:gd name="connsiteY10" fmla="*/ 114199 h 13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731" h="133570">
                  <a:moveTo>
                    <a:pt x="22645" y="114199"/>
                  </a:moveTo>
                  <a:cubicBezTo>
                    <a:pt x="30773" y="120702"/>
                    <a:pt x="40731" y="125376"/>
                    <a:pt x="51502" y="127612"/>
                  </a:cubicBezTo>
                  <a:cubicBezTo>
                    <a:pt x="58615" y="129034"/>
                    <a:pt x="65321" y="129440"/>
                    <a:pt x="71824" y="128831"/>
                  </a:cubicBezTo>
                  <a:cubicBezTo>
                    <a:pt x="91740" y="139602"/>
                    <a:pt x="120394" y="131676"/>
                    <a:pt x="127913" y="108509"/>
                  </a:cubicBezTo>
                  <a:cubicBezTo>
                    <a:pt x="130352" y="100786"/>
                    <a:pt x="130555" y="92861"/>
                    <a:pt x="128116" y="85951"/>
                  </a:cubicBezTo>
                  <a:cubicBezTo>
                    <a:pt x="141529" y="83512"/>
                    <a:pt x="154129" y="73148"/>
                    <a:pt x="153722" y="55671"/>
                  </a:cubicBezTo>
                  <a:cubicBezTo>
                    <a:pt x="152096" y="-12408"/>
                    <a:pt x="45812" y="-19114"/>
                    <a:pt x="26709" y="41446"/>
                  </a:cubicBezTo>
                  <a:cubicBezTo>
                    <a:pt x="26303" y="41446"/>
                    <a:pt x="25896" y="41649"/>
                    <a:pt x="25693" y="41649"/>
                  </a:cubicBezTo>
                  <a:cubicBezTo>
                    <a:pt x="15735" y="43072"/>
                    <a:pt x="7403" y="49168"/>
                    <a:pt x="3135" y="57500"/>
                  </a:cubicBezTo>
                  <a:cubicBezTo>
                    <a:pt x="697" y="62174"/>
                    <a:pt x="-319" y="67458"/>
                    <a:pt x="87" y="73148"/>
                  </a:cubicBezTo>
                  <a:cubicBezTo>
                    <a:pt x="1510" y="90016"/>
                    <a:pt x="10248" y="104241"/>
                    <a:pt x="22645" y="114199"/>
                  </a:cubicBezTo>
                  <a:close/>
                </a:path>
              </a:pathLst>
            </a:custGeom>
            <a:solidFill>
              <a:srgbClr val="7B6059"/>
            </a:solidFill>
            <a:ln w="20294" cap="flat">
              <a:noFill/>
              <a:prstDash val="solid"/>
              <a:miter/>
            </a:ln>
          </p:spPr>
          <p:txBody>
            <a:bodyPr rtlCol="0" anchor="ctr"/>
            <a:lstStyle/>
            <a:p>
              <a:endParaRPr lang="th-TH"/>
            </a:p>
          </p:txBody>
        </p:sp>
        <p:sp>
          <p:nvSpPr>
            <p:cNvPr id="30" name="Freeform: Shape 29">
              <a:extLst>
                <a:ext uri="{FF2B5EF4-FFF2-40B4-BE49-F238E27FC236}">
                  <a16:creationId xmlns:a16="http://schemas.microsoft.com/office/drawing/2014/main" id="{CD42F644-D9B5-43AB-B09D-60DB45779212}"/>
                </a:ext>
              </a:extLst>
            </p:cNvPr>
            <p:cNvSpPr/>
            <p:nvPr/>
          </p:nvSpPr>
          <p:spPr>
            <a:xfrm>
              <a:off x="3866523" y="6550992"/>
              <a:ext cx="166558" cy="130616"/>
            </a:xfrm>
            <a:custGeom>
              <a:avLst/>
              <a:gdLst>
                <a:gd name="connsiteX0" fmla="*/ 5449 w 166558"/>
                <a:gd name="connsiteY0" fmla="*/ 72693 h 130616"/>
                <a:gd name="connsiteX1" fmla="*/ 42841 w 166558"/>
                <a:gd name="connsiteY1" fmla="*/ 95251 h 130616"/>
                <a:gd name="connsiteX2" fmla="*/ 45483 w 166558"/>
                <a:gd name="connsiteY2" fmla="*/ 96064 h 130616"/>
                <a:gd name="connsiteX3" fmla="*/ 68447 w 166558"/>
                <a:gd name="connsiteY3" fmla="*/ 107444 h 130616"/>
                <a:gd name="connsiteX4" fmla="*/ 133275 w 166558"/>
                <a:gd name="connsiteY4" fmla="*/ 124515 h 130616"/>
                <a:gd name="connsiteX5" fmla="*/ 156645 w 166558"/>
                <a:gd name="connsiteY5" fmla="*/ 77164 h 130616"/>
                <a:gd name="connsiteX6" fmla="*/ 161319 w 166558"/>
                <a:gd name="connsiteY6" fmla="*/ 39772 h 130616"/>
                <a:gd name="connsiteX7" fmla="*/ 6465 w 166558"/>
                <a:gd name="connsiteY7" fmla="*/ 37536 h 130616"/>
                <a:gd name="connsiteX8" fmla="*/ 6262 w 166558"/>
                <a:gd name="connsiteY8" fmla="*/ 37739 h 130616"/>
                <a:gd name="connsiteX9" fmla="*/ 5449 w 166558"/>
                <a:gd name="connsiteY9" fmla="*/ 72693 h 13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558" h="130616">
                  <a:moveTo>
                    <a:pt x="5449" y="72693"/>
                  </a:moveTo>
                  <a:cubicBezTo>
                    <a:pt x="15610" y="84683"/>
                    <a:pt x="28819" y="91796"/>
                    <a:pt x="42841" y="95251"/>
                  </a:cubicBezTo>
                  <a:cubicBezTo>
                    <a:pt x="43654" y="95454"/>
                    <a:pt x="44467" y="95861"/>
                    <a:pt x="45483" y="96064"/>
                  </a:cubicBezTo>
                  <a:cubicBezTo>
                    <a:pt x="52393" y="101144"/>
                    <a:pt x="60318" y="105006"/>
                    <a:pt x="68447" y="107444"/>
                  </a:cubicBezTo>
                  <a:cubicBezTo>
                    <a:pt x="80031" y="129189"/>
                    <a:pt x="109904" y="137318"/>
                    <a:pt x="133275" y="124515"/>
                  </a:cubicBezTo>
                  <a:cubicBezTo>
                    <a:pt x="150955" y="114760"/>
                    <a:pt x="159693" y="95048"/>
                    <a:pt x="156645" y="77164"/>
                  </a:cubicBezTo>
                  <a:cubicBezTo>
                    <a:pt x="166197" y="68223"/>
                    <a:pt x="170871" y="53591"/>
                    <a:pt x="161319" y="39772"/>
                  </a:cubicBezTo>
                  <a:cubicBezTo>
                    <a:pt x="126569" y="-11847"/>
                    <a:pt x="42638" y="-13879"/>
                    <a:pt x="6465" y="37536"/>
                  </a:cubicBezTo>
                  <a:cubicBezTo>
                    <a:pt x="6465" y="37536"/>
                    <a:pt x="6465" y="37739"/>
                    <a:pt x="6262" y="37739"/>
                  </a:cubicBezTo>
                  <a:cubicBezTo>
                    <a:pt x="-648" y="47494"/>
                    <a:pt x="-3087" y="62532"/>
                    <a:pt x="5449" y="72693"/>
                  </a:cubicBezTo>
                  <a:close/>
                </a:path>
              </a:pathLst>
            </a:custGeom>
            <a:solidFill>
              <a:srgbClr val="7B6059"/>
            </a:solidFill>
            <a:ln w="20294" cap="flat">
              <a:noFill/>
              <a:prstDash val="solid"/>
              <a:miter/>
            </a:ln>
          </p:spPr>
          <p:txBody>
            <a:bodyPr rtlCol="0" anchor="ctr"/>
            <a:lstStyle/>
            <a:p>
              <a:endParaRPr lang="th-TH"/>
            </a:p>
          </p:txBody>
        </p:sp>
        <p:sp>
          <p:nvSpPr>
            <p:cNvPr id="31" name="Freeform: Shape 30">
              <a:extLst>
                <a:ext uri="{FF2B5EF4-FFF2-40B4-BE49-F238E27FC236}">
                  <a16:creationId xmlns:a16="http://schemas.microsoft.com/office/drawing/2014/main" id="{184D0E98-441C-4AF6-A432-1235463F7D23}"/>
                </a:ext>
              </a:extLst>
            </p:cNvPr>
            <p:cNvSpPr/>
            <p:nvPr/>
          </p:nvSpPr>
          <p:spPr>
            <a:xfrm>
              <a:off x="0" y="5699639"/>
              <a:ext cx="84946" cy="254026"/>
            </a:xfrm>
            <a:custGeom>
              <a:avLst/>
              <a:gdLst>
                <a:gd name="connsiteX0" fmla="*/ 84946 w 84946"/>
                <a:gd name="connsiteY0" fmla="*/ 132906 h 254026"/>
                <a:gd name="connsiteX1" fmla="*/ 56495 w 84946"/>
                <a:gd name="connsiteY1" fmla="*/ 93888 h 254026"/>
                <a:gd name="connsiteX2" fmla="*/ 0 w 84946"/>
                <a:gd name="connsiteY2" fmla="*/ 0 h 254026"/>
                <a:gd name="connsiteX3" fmla="*/ 0 w 84946"/>
                <a:gd name="connsiteY3" fmla="*/ 191231 h 254026"/>
                <a:gd name="connsiteX4" fmla="*/ 78240 w 84946"/>
                <a:gd name="connsiteY4" fmla="*/ 254026 h 254026"/>
                <a:gd name="connsiteX5" fmla="*/ 84946 w 84946"/>
                <a:gd name="connsiteY5" fmla="*/ 132906 h 25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46" h="254026">
                  <a:moveTo>
                    <a:pt x="84946" y="132906"/>
                  </a:moveTo>
                  <a:cubicBezTo>
                    <a:pt x="67266" y="128639"/>
                    <a:pt x="53041" y="111772"/>
                    <a:pt x="56495" y="93888"/>
                  </a:cubicBezTo>
                  <a:lnTo>
                    <a:pt x="0" y="0"/>
                  </a:lnTo>
                  <a:lnTo>
                    <a:pt x="0" y="191231"/>
                  </a:lnTo>
                  <a:lnTo>
                    <a:pt x="78240" y="254026"/>
                  </a:lnTo>
                  <a:cubicBezTo>
                    <a:pt x="80069" y="213585"/>
                    <a:pt x="82101" y="173144"/>
                    <a:pt x="84946" y="132906"/>
                  </a:cubicBezTo>
                  <a:close/>
                </a:path>
              </a:pathLst>
            </a:custGeom>
            <a:solidFill>
              <a:srgbClr val="96C8C4"/>
            </a:solidFill>
            <a:ln w="20294" cap="flat">
              <a:noFill/>
              <a:prstDash val="solid"/>
              <a:miter/>
            </a:ln>
          </p:spPr>
          <p:txBody>
            <a:bodyPr rtlCol="0" anchor="ctr"/>
            <a:lstStyle/>
            <a:p>
              <a:endParaRPr lang="th-TH"/>
            </a:p>
          </p:txBody>
        </p:sp>
        <p:sp>
          <p:nvSpPr>
            <p:cNvPr id="32" name="Freeform: Shape 31">
              <a:extLst>
                <a:ext uri="{FF2B5EF4-FFF2-40B4-BE49-F238E27FC236}">
                  <a16:creationId xmlns:a16="http://schemas.microsoft.com/office/drawing/2014/main" id="{B8109EDE-D9BA-42C7-8E55-098B774F0C7E}"/>
                </a:ext>
              </a:extLst>
            </p:cNvPr>
            <p:cNvSpPr/>
            <p:nvPr/>
          </p:nvSpPr>
          <p:spPr>
            <a:xfrm>
              <a:off x="0" y="5980897"/>
              <a:ext cx="74378" cy="280648"/>
            </a:xfrm>
            <a:custGeom>
              <a:avLst/>
              <a:gdLst>
                <a:gd name="connsiteX0" fmla="*/ 74379 w 74378"/>
                <a:gd name="connsiteY0" fmla="*/ 85556 h 280648"/>
                <a:gd name="connsiteX1" fmla="*/ 72753 w 74378"/>
                <a:gd name="connsiteY1" fmla="*/ 58528 h 280648"/>
                <a:gd name="connsiteX2" fmla="*/ 0 w 74378"/>
                <a:gd name="connsiteY2" fmla="*/ 0 h 280648"/>
                <a:gd name="connsiteX3" fmla="*/ 0 w 74378"/>
                <a:gd name="connsiteY3" fmla="*/ 170909 h 280648"/>
                <a:gd name="connsiteX4" fmla="*/ 73769 w 74378"/>
                <a:gd name="connsiteY4" fmla="*/ 280648 h 280648"/>
                <a:gd name="connsiteX5" fmla="*/ 74379 w 74378"/>
                <a:gd name="connsiteY5" fmla="*/ 85556 h 28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378" h="280648">
                  <a:moveTo>
                    <a:pt x="74379" y="85556"/>
                  </a:moveTo>
                  <a:cubicBezTo>
                    <a:pt x="69502" y="77631"/>
                    <a:pt x="68486" y="67876"/>
                    <a:pt x="72753" y="58528"/>
                  </a:cubicBezTo>
                  <a:lnTo>
                    <a:pt x="0" y="0"/>
                  </a:lnTo>
                  <a:lnTo>
                    <a:pt x="0" y="170909"/>
                  </a:lnTo>
                  <a:cubicBezTo>
                    <a:pt x="21948" y="208911"/>
                    <a:pt x="46538" y="245491"/>
                    <a:pt x="73769" y="280648"/>
                  </a:cubicBezTo>
                  <a:cubicBezTo>
                    <a:pt x="72956" y="215618"/>
                    <a:pt x="72753" y="150384"/>
                    <a:pt x="74379" y="85556"/>
                  </a:cubicBezTo>
                  <a:close/>
                </a:path>
              </a:pathLst>
            </a:custGeom>
            <a:solidFill>
              <a:srgbClr val="96C8C4"/>
            </a:solidFill>
            <a:ln w="20294" cap="flat">
              <a:noFill/>
              <a:prstDash val="solid"/>
              <a:miter/>
            </a:ln>
          </p:spPr>
          <p:txBody>
            <a:bodyPr rtlCol="0" anchor="ctr"/>
            <a:lstStyle/>
            <a:p>
              <a:endParaRPr lang="th-TH"/>
            </a:p>
          </p:txBody>
        </p:sp>
        <p:sp>
          <p:nvSpPr>
            <p:cNvPr id="33" name="Freeform: Shape 32">
              <a:extLst>
                <a:ext uri="{FF2B5EF4-FFF2-40B4-BE49-F238E27FC236}">
                  <a16:creationId xmlns:a16="http://schemas.microsoft.com/office/drawing/2014/main" id="{A9365AC1-7043-4C95-9ED9-AEE2A39F0439}"/>
                </a:ext>
              </a:extLst>
            </p:cNvPr>
            <p:cNvSpPr/>
            <p:nvPr/>
          </p:nvSpPr>
          <p:spPr>
            <a:xfrm>
              <a:off x="143118" y="5976833"/>
              <a:ext cx="111111" cy="245897"/>
            </a:xfrm>
            <a:custGeom>
              <a:avLst/>
              <a:gdLst>
                <a:gd name="connsiteX0" fmla="*/ 1372 w 111111"/>
                <a:gd name="connsiteY0" fmla="*/ 86369 h 245897"/>
                <a:gd name="connsiteX1" fmla="*/ 152 w 111111"/>
                <a:gd name="connsiteY1" fmla="*/ 245898 h 245897"/>
                <a:gd name="connsiteX2" fmla="*/ 5843 w 111111"/>
                <a:gd name="connsiteY2" fmla="*/ 233298 h 245897"/>
                <a:gd name="connsiteX3" fmla="*/ 111111 w 111111"/>
                <a:gd name="connsiteY3" fmla="*/ 0 h 245897"/>
                <a:gd name="connsiteX4" fmla="*/ 1372 w 111111"/>
                <a:gd name="connsiteY4" fmla="*/ 86369 h 245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11" h="245897">
                  <a:moveTo>
                    <a:pt x="1372" y="86369"/>
                  </a:moveTo>
                  <a:cubicBezTo>
                    <a:pt x="152" y="139410"/>
                    <a:pt x="-254" y="192654"/>
                    <a:pt x="152" y="245898"/>
                  </a:cubicBezTo>
                  <a:cubicBezTo>
                    <a:pt x="1981" y="241630"/>
                    <a:pt x="4014" y="237566"/>
                    <a:pt x="5843" y="233298"/>
                  </a:cubicBezTo>
                  <a:cubicBezTo>
                    <a:pt x="41000" y="155464"/>
                    <a:pt x="76157" y="77834"/>
                    <a:pt x="111111" y="0"/>
                  </a:cubicBezTo>
                  <a:cubicBezTo>
                    <a:pt x="71686" y="24590"/>
                    <a:pt x="34903" y="53244"/>
                    <a:pt x="1372" y="86369"/>
                  </a:cubicBezTo>
                  <a:close/>
                </a:path>
              </a:pathLst>
            </a:custGeom>
            <a:solidFill>
              <a:srgbClr val="96C8C4"/>
            </a:solidFill>
            <a:ln w="20294" cap="flat">
              <a:noFill/>
              <a:prstDash val="solid"/>
              <a:miter/>
            </a:ln>
          </p:spPr>
          <p:txBody>
            <a:bodyPr rtlCol="0" anchor="ctr"/>
            <a:lstStyle/>
            <a:p>
              <a:endParaRPr lang="th-TH"/>
            </a:p>
          </p:txBody>
        </p:sp>
        <p:sp>
          <p:nvSpPr>
            <p:cNvPr id="34" name="Freeform: Shape 33">
              <a:extLst>
                <a:ext uri="{FF2B5EF4-FFF2-40B4-BE49-F238E27FC236}">
                  <a16:creationId xmlns:a16="http://schemas.microsoft.com/office/drawing/2014/main" id="{3EEC97D3-20FB-4F76-A07A-A3D879FFFBC1}"/>
                </a:ext>
              </a:extLst>
            </p:cNvPr>
            <p:cNvSpPr/>
            <p:nvPr/>
          </p:nvSpPr>
          <p:spPr>
            <a:xfrm>
              <a:off x="0" y="4221438"/>
              <a:ext cx="545184" cy="1453610"/>
            </a:xfrm>
            <a:custGeom>
              <a:avLst/>
              <a:gdLst>
                <a:gd name="connsiteX0" fmla="*/ 41457 w 545184"/>
                <a:gd name="connsiteY0" fmla="*/ 836429 h 1453610"/>
                <a:gd name="connsiteX1" fmla="*/ 157496 w 545184"/>
                <a:gd name="connsiteY1" fmla="*/ 1026847 h 1453610"/>
                <a:gd name="connsiteX2" fmla="*/ 306864 w 545184"/>
                <a:gd name="connsiteY2" fmla="*/ 419216 h 1453610"/>
                <a:gd name="connsiteX3" fmla="*/ 371285 w 545184"/>
                <a:gd name="connsiteY3" fmla="*/ 447057 h 1453610"/>
                <a:gd name="connsiteX4" fmla="*/ 231266 w 545184"/>
                <a:gd name="connsiteY4" fmla="*/ 1010995 h 1453610"/>
                <a:gd name="connsiteX5" fmla="*/ 392826 w 545184"/>
                <a:gd name="connsiteY5" fmla="*/ 876057 h 1453610"/>
                <a:gd name="connsiteX6" fmla="*/ 433877 w 545184"/>
                <a:gd name="connsiteY6" fmla="*/ 932959 h 1453610"/>
                <a:gd name="connsiteX7" fmla="*/ 212163 w 545184"/>
                <a:gd name="connsiteY7" fmla="*/ 1118093 h 1453610"/>
                <a:gd name="connsiteX8" fmla="*/ 167657 w 545184"/>
                <a:gd name="connsiteY8" fmla="*/ 1453611 h 1453610"/>
                <a:gd name="connsiteX9" fmla="*/ 401565 w 545184"/>
                <a:gd name="connsiteY9" fmla="*/ 1294083 h 1453610"/>
                <a:gd name="connsiteX10" fmla="*/ 446477 w 545184"/>
                <a:gd name="connsiteY10" fmla="*/ 1329037 h 1453610"/>
                <a:gd name="connsiteX11" fmla="*/ 545039 w 545184"/>
                <a:gd name="connsiteY11" fmla="*/ 1110980 h 1453610"/>
                <a:gd name="connsiteX12" fmla="*/ 505004 w 545184"/>
                <a:gd name="connsiteY12" fmla="*/ 41021 h 1453610"/>
                <a:gd name="connsiteX13" fmla="*/ 443022 w 545184"/>
                <a:gd name="connsiteY13" fmla="*/ 13993 h 1453610"/>
                <a:gd name="connsiteX14" fmla="*/ 0 w 545184"/>
                <a:gd name="connsiteY14" fmla="*/ 748840 h 1453610"/>
                <a:gd name="connsiteX15" fmla="*/ 0 w 545184"/>
                <a:gd name="connsiteY15" fmla="*/ 825455 h 1453610"/>
                <a:gd name="connsiteX16" fmla="*/ 41457 w 545184"/>
                <a:gd name="connsiteY16" fmla="*/ 836429 h 145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5184" h="1453610">
                  <a:moveTo>
                    <a:pt x="41457" y="836429"/>
                  </a:moveTo>
                  <a:cubicBezTo>
                    <a:pt x="80069" y="899834"/>
                    <a:pt x="118884" y="963442"/>
                    <a:pt x="157496" y="1026847"/>
                  </a:cubicBezTo>
                  <a:cubicBezTo>
                    <a:pt x="195092" y="822000"/>
                    <a:pt x="244881" y="619185"/>
                    <a:pt x="306864" y="419216"/>
                  </a:cubicBezTo>
                  <a:cubicBezTo>
                    <a:pt x="320276" y="375930"/>
                    <a:pt x="384494" y="404381"/>
                    <a:pt x="371285" y="447057"/>
                  </a:cubicBezTo>
                  <a:cubicBezTo>
                    <a:pt x="313773" y="632598"/>
                    <a:pt x="267236" y="820984"/>
                    <a:pt x="231266" y="1010995"/>
                  </a:cubicBezTo>
                  <a:lnTo>
                    <a:pt x="392826" y="876057"/>
                  </a:lnTo>
                  <a:cubicBezTo>
                    <a:pt x="427577" y="846996"/>
                    <a:pt x="468425" y="904101"/>
                    <a:pt x="433877" y="932959"/>
                  </a:cubicBezTo>
                  <a:cubicBezTo>
                    <a:pt x="359905" y="994738"/>
                    <a:pt x="286135" y="1056314"/>
                    <a:pt x="212163" y="1118093"/>
                  </a:cubicBezTo>
                  <a:cubicBezTo>
                    <a:pt x="193670" y="1229458"/>
                    <a:pt x="178835" y="1341230"/>
                    <a:pt x="167657" y="1453611"/>
                  </a:cubicBezTo>
                  <a:cubicBezTo>
                    <a:pt x="238582" y="1391425"/>
                    <a:pt x="316212" y="1338385"/>
                    <a:pt x="401565" y="1294083"/>
                  </a:cubicBezTo>
                  <a:cubicBezTo>
                    <a:pt x="428390" y="1280263"/>
                    <a:pt x="448103" y="1304853"/>
                    <a:pt x="446477" y="1329037"/>
                  </a:cubicBezTo>
                  <a:cubicBezTo>
                    <a:pt x="479399" y="1256284"/>
                    <a:pt x="512117" y="1183733"/>
                    <a:pt x="545039" y="1110980"/>
                  </a:cubicBezTo>
                  <a:cubicBezTo>
                    <a:pt x="548494" y="752905"/>
                    <a:pt x="488950" y="378368"/>
                    <a:pt x="505004" y="41021"/>
                  </a:cubicBezTo>
                  <a:cubicBezTo>
                    <a:pt x="506427" y="9725"/>
                    <a:pt x="464767" y="-17506"/>
                    <a:pt x="443022" y="13993"/>
                  </a:cubicBezTo>
                  <a:cubicBezTo>
                    <a:pt x="282071" y="245868"/>
                    <a:pt x="114413" y="487092"/>
                    <a:pt x="0" y="748840"/>
                  </a:cubicBezTo>
                  <a:lnTo>
                    <a:pt x="0" y="825455"/>
                  </a:lnTo>
                  <a:cubicBezTo>
                    <a:pt x="13616" y="817935"/>
                    <a:pt x="30890" y="819155"/>
                    <a:pt x="41457" y="836429"/>
                  </a:cubicBezTo>
                  <a:close/>
                </a:path>
              </a:pathLst>
            </a:custGeom>
            <a:solidFill>
              <a:srgbClr val="96C8C4"/>
            </a:solidFill>
            <a:ln w="20294" cap="flat">
              <a:noFill/>
              <a:prstDash val="solid"/>
              <a:miter/>
            </a:ln>
          </p:spPr>
          <p:txBody>
            <a:bodyPr rtlCol="0" anchor="ctr"/>
            <a:lstStyle/>
            <a:p>
              <a:endParaRPr lang="th-TH"/>
            </a:p>
          </p:txBody>
        </p:sp>
        <p:sp>
          <p:nvSpPr>
            <p:cNvPr id="35" name="Freeform: Shape 34">
              <a:extLst>
                <a:ext uri="{FF2B5EF4-FFF2-40B4-BE49-F238E27FC236}">
                  <a16:creationId xmlns:a16="http://schemas.microsoft.com/office/drawing/2014/main" id="{6BD3ADAB-8A7C-41C2-95DD-45B8E1B6B271}"/>
                </a:ext>
              </a:extLst>
            </p:cNvPr>
            <p:cNvSpPr/>
            <p:nvPr/>
          </p:nvSpPr>
          <p:spPr>
            <a:xfrm>
              <a:off x="147741" y="5574252"/>
              <a:ext cx="288370" cy="393029"/>
            </a:xfrm>
            <a:custGeom>
              <a:avLst/>
              <a:gdLst>
                <a:gd name="connsiteX0" fmla="*/ 279226 w 288370"/>
                <a:gd name="connsiteY0" fmla="*/ 6706 h 393029"/>
                <a:gd name="connsiteX1" fmla="*/ 11177 w 288370"/>
                <a:gd name="connsiteY1" fmla="*/ 205050 h 393029"/>
                <a:gd name="connsiteX2" fmla="*/ 0 w 288370"/>
                <a:gd name="connsiteY2" fmla="*/ 393030 h 393029"/>
                <a:gd name="connsiteX3" fmla="*/ 153432 w 288370"/>
                <a:gd name="connsiteY3" fmla="*/ 298938 h 393029"/>
                <a:gd name="connsiteX4" fmla="*/ 232079 w 288370"/>
                <a:gd name="connsiteY4" fmla="*/ 124778 h 393029"/>
                <a:gd name="connsiteX5" fmla="*/ 260733 w 288370"/>
                <a:gd name="connsiteY5" fmla="*/ 61169 h 393029"/>
                <a:gd name="connsiteX6" fmla="*/ 288371 w 288370"/>
                <a:gd name="connsiteY6" fmla="*/ 0 h 393029"/>
                <a:gd name="connsiteX7" fmla="*/ 279226 w 288370"/>
                <a:gd name="connsiteY7" fmla="*/ 6706 h 39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370" h="393029">
                  <a:moveTo>
                    <a:pt x="279226" y="6706"/>
                  </a:moveTo>
                  <a:cubicBezTo>
                    <a:pt x="178835" y="58934"/>
                    <a:pt x="89824" y="125184"/>
                    <a:pt x="11177" y="205050"/>
                  </a:cubicBezTo>
                  <a:cubicBezTo>
                    <a:pt x="6300" y="267642"/>
                    <a:pt x="2642" y="330234"/>
                    <a:pt x="0" y="393030"/>
                  </a:cubicBezTo>
                  <a:cubicBezTo>
                    <a:pt x="46741" y="355230"/>
                    <a:pt x="97953" y="324138"/>
                    <a:pt x="153432" y="298938"/>
                  </a:cubicBezTo>
                  <a:cubicBezTo>
                    <a:pt x="179647" y="240817"/>
                    <a:pt x="205863" y="182899"/>
                    <a:pt x="232079" y="124778"/>
                  </a:cubicBezTo>
                  <a:cubicBezTo>
                    <a:pt x="241630" y="103643"/>
                    <a:pt x="251181" y="82305"/>
                    <a:pt x="260733" y="61169"/>
                  </a:cubicBezTo>
                  <a:cubicBezTo>
                    <a:pt x="269878" y="40847"/>
                    <a:pt x="279226" y="20322"/>
                    <a:pt x="288371" y="0"/>
                  </a:cubicBezTo>
                  <a:cubicBezTo>
                    <a:pt x="285729" y="2439"/>
                    <a:pt x="282884" y="4877"/>
                    <a:pt x="279226" y="6706"/>
                  </a:cubicBezTo>
                  <a:close/>
                </a:path>
              </a:pathLst>
            </a:custGeom>
            <a:solidFill>
              <a:srgbClr val="96C8C4"/>
            </a:solidFill>
            <a:ln w="20294" cap="flat">
              <a:noFill/>
              <a:prstDash val="solid"/>
              <a:miter/>
            </a:ln>
          </p:spPr>
          <p:txBody>
            <a:bodyPr rtlCol="0" anchor="ctr"/>
            <a:lstStyle/>
            <a:p>
              <a:endParaRPr lang="th-TH"/>
            </a:p>
          </p:txBody>
        </p:sp>
        <p:sp>
          <p:nvSpPr>
            <p:cNvPr id="36" name="Freeform: Shape 35">
              <a:extLst>
                <a:ext uri="{FF2B5EF4-FFF2-40B4-BE49-F238E27FC236}">
                  <a16:creationId xmlns:a16="http://schemas.microsoft.com/office/drawing/2014/main" id="{F939853E-C339-43F3-9B4C-4B7E8767BD60}"/>
                </a:ext>
              </a:extLst>
            </p:cNvPr>
            <p:cNvSpPr/>
            <p:nvPr/>
          </p:nvSpPr>
          <p:spPr>
            <a:xfrm>
              <a:off x="0" y="5124320"/>
              <a:ext cx="137377" cy="596453"/>
            </a:xfrm>
            <a:custGeom>
              <a:avLst/>
              <a:gdLst>
                <a:gd name="connsiteX0" fmla="*/ 137377 w 137377"/>
                <a:gd name="connsiteY0" fmla="*/ 245085 h 596453"/>
                <a:gd name="connsiteX1" fmla="*/ 124778 w 137377"/>
                <a:gd name="connsiteY1" fmla="*/ 204643 h 596453"/>
                <a:gd name="connsiteX2" fmla="*/ 0 w 137377"/>
                <a:gd name="connsiteY2" fmla="*/ 0 h 596453"/>
                <a:gd name="connsiteX3" fmla="*/ 0 w 137377"/>
                <a:gd name="connsiteY3" fmla="*/ 439974 h 596453"/>
                <a:gd name="connsiteX4" fmla="*/ 94091 w 137377"/>
                <a:gd name="connsiteY4" fmla="*/ 596454 h 596453"/>
                <a:gd name="connsiteX5" fmla="*/ 137377 w 137377"/>
                <a:gd name="connsiteY5" fmla="*/ 245085 h 59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77" h="596453">
                  <a:moveTo>
                    <a:pt x="137377" y="245085"/>
                  </a:moveTo>
                  <a:cubicBezTo>
                    <a:pt x="126200" y="235736"/>
                    <a:pt x="119900" y="219479"/>
                    <a:pt x="124778" y="204643"/>
                  </a:cubicBezTo>
                  <a:cubicBezTo>
                    <a:pt x="83117" y="136361"/>
                    <a:pt x="41660" y="68079"/>
                    <a:pt x="0" y="0"/>
                  </a:cubicBezTo>
                  <a:lnTo>
                    <a:pt x="0" y="439974"/>
                  </a:lnTo>
                  <a:cubicBezTo>
                    <a:pt x="31296" y="492202"/>
                    <a:pt x="62795" y="544226"/>
                    <a:pt x="94091" y="596454"/>
                  </a:cubicBezTo>
                  <a:cubicBezTo>
                    <a:pt x="104659" y="478789"/>
                    <a:pt x="118884" y="361530"/>
                    <a:pt x="137377" y="245085"/>
                  </a:cubicBezTo>
                  <a:close/>
                </a:path>
              </a:pathLst>
            </a:custGeom>
            <a:solidFill>
              <a:srgbClr val="96C8C4"/>
            </a:solidFill>
            <a:ln w="20294" cap="flat">
              <a:noFill/>
              <a:prstDash val="solid"/>
              <a:miter/>
            </a:ln>
          </p:spPr>
          <p:txBody>
            <a:bodyPr rtlCol="0" anchor="ctr"/>
            <a:lstStyle/>
            <a:p>
              <a:endParaRPr lang="th-TH"/>
            </a:p>
          </p:txBody>
        </p:sp>
        <p:sp>
          <p:nvSpPr>
            <p:cNvPr id="37" name="Freeform: Shape 36">
              <a:extLst>
                <a:ext uri="{FF2B5EF4-FFF2-40B4-BE49-F238E27FC236}">
                  <a16:creationId xmlns:a16="http://schemas.microsoft.com/office/drawing/2014/main" id="{F464B897-643E-451D-B850-711EA908C0E8}"/>
                </a:ext>
              </a:extLst>
            </p:cNvPr>
            <p:cNvSpPr/>
            <p:nvPr/>
          </p:nvSpPr>
          <p:spPr>
            <a:xfrm>
              <a:off x="0" y="4618785"/>
              <a:ext cx="446976" cy="1752296"/>
            </a:xfrm>
            <a:custGeom>
              <a:avLst/>
              <a:gdLst>
                <a:gd name="connsiteX0" fmla="*/ 119291 w 446976"/>
                <a:gd name="connsiteY0" fmla="*/ 1656377 h 1752296"/>
                <a:gd name="connsiteX1" fmla="*/ 143068 w 446976"/>
                <a:gd name="connsiteY1" fmla="*/ 1603742 h 1752296"/>
                <a:gd name="connsiteX2" fmla="*/ 144287 w 446976"/>
                <a:gd name="connsiteY2" fmla="*/ 1444214 h 1752296"/>
                <a:gd name="connsiteX3" fmla="*/ 254026 w 446976"/>
                <a:gd name="connsiteY3" fmla="*/ 1357845 h 1752296"/>
                <a:gd name="connsiteX4" fmla="*/ 300767 w 446976"/>
                <a:gd name="connsiteY4" fmla="*/ 1254202 h 1752296"/>
                <a:gd name="connsiteX5" fmla="*/ 147335 w 446976"/>
                <a:gd name="connsiteY5" fmla="*/ 1348294 h 1752296"/>
                <a:gd name="connsiteX6" fmla="*/ 158512 w 446976"/>
                <a:gd name="connsiteY6" fmla="*/ 1160314 h 1752296"/>
                <a:gd name="connsiteX7" fmla="*/ 426561 w 446976"/>
                <a:gd name="connsiteY7" fmla="*/ 961970 h 1752296"/>
                <a:gd name="connsiteX8" fmla="*/ 435706 w 446976"/>
                <a:gd name="connsiteY8" fmla="*/ 955061 h 1752296"/>
                <a:gd name="connsiteX9" fmla="*/ 446477 w 446976"/>
                <a:gd name="connsiteY9" fmla="*/ 931284 h 1752296"/>
                <a:gd name="connsiteX10" fmla="*/ 401565 w 446976"/>
                <a:gd name="connsiteY10" fmla="*/ 896330 h 1752296"/>
                <a:gd name="connsiteX11" fmla="*/ 167657 w 446976"/>
                <a:gd name="connsiteY11" fmla="*/ 1055858 h 1752296"/>
                <a:gd name="connsiteX12" fmla="*/ 212163 w 446976"/>
                <a:gd name="connsiteY12" fmla="*/ 720340 h 1752296"/>
                <a:gd name="connsiteX13" fmla="*/ 433877 w 446976"/>
                <a:gd name="connsiteY13" fmla="*/ 535206 h 1752296"/>
                <a:gd name="connsiteX14" fmla="*/ 392826 w 446976"/>
                <a:gd name="connsiteY14" fmla="*/ 478304 h 1752296"/>
                <a:gd name="connsiteX15" fmla="*/ 231266 w 446976"/>
                <a:gd name="connsiteY15" fmla="*/ 613243 h 1752296"/>
                <a:gd name="connsiteX16" fmla="*/ 371285 w 446976"/>
                <a:gd name="connsiteY16" fmla="*/ 49304 h 1752296"/>
                <a:gd name="connsiteX17" fmla="*/ 306864 w 446976"/>
                <a:gd name="connsiteY17" fmla="*/ 21463 h 1752296"/>
                <a:gd name="connsiteX18" fmla="*/ 157496 w 446976"/>
                <a:gd name="connsiteY18" fmla="*/ 629094 h 1752296"/>
                <a:gd name="connsiteX19" fmla="*/ 41457 w 446976"/>
                <a:gd name="connsiteY19" fmla="*/ 438676 h 1752296"/>
                <a:gd name="connsiteX20" fmla="*/ 0 w 446976"/>
                <a:gd name="connsiteY20" fmla="*/ 427702 h 1752296"/>
                <a:gd name="connsiteX21" fmla="*/ 0 w 446976"/>
                <a:gd name="connsiteY21" fmla="*/ 504926 h 1752296"/>
                <a:gd name="connsiteX22" fmla="*/ 124778 w 446976"/>
                <a:gd name="connsiteY22" fmla="*/ 709569 h 1752296"/>
                <a:gd name="connsiteX23" fmla="*/ 137377 w 446976"/>
                <a:gd name="connsiteY23" fmla="*/ 750011 h 1752296"/>
                <a:gd name="connsiteX24" fmla="*/ 94091 w 446976"/>
                <a:gd name="connsiteY24" fmla="*/ 1100974 h 1752296"/>
                <a:gd name="connsiteX25" fmla="*/ 0 w 446976"/>
                <a:gd name="connsiteY25" fmla="*/ 944493 h 1752296"/>
                <a:gd name="connsiteX26" fmla="*/ 0 w 446976"/>
                <a:gd name="connsiteY26" fmla="*/ 1080855 h 1752296"/>
                <a:gd name="connsiteX27" fmla="*/ 56495 w 446976"/>
                <a:gd name="connsiteY27" fmla="*/ 1174743 h 1752296"/>
                <a:gd name="connsiteX28" fmla="*/ 84946 w 446976"/>
                <a:gd name="connsiteY28" fmla="*/ 1213761 h 1752296"/>
                <a:gd name="connsiteX29" fmla="*/ 78240 w 446976"/>
                <a:gd name="connsiteY29" fmla="*/ 1334881 h 1752296"/>
                <a:gd name="connsiteX30" fmla="*/ 0 w 446976"/>
                <a:gd name="connsiteY30" fmla="*/ 1272086 h 1752296"/>
                <a:gd name="connsiteX31" fmla="*/ 0 w 446976"/>
                <a:gd name="connsiteY31" fmla="*/ 1362112 h 1752296"/>
                <a:gd name="connsiteX32" fmla="*/ 72753 w 446976"/>
                <a:gd name="connsiteY32" fmla="*/ 1420640 h 1752296"/>
                <a:gd name="connsiteX33" fmla="*/ 74379 w 446976"/>
                <a:gd name="connsiteY33" fmla="*/ 1447669 h 1752296"/>
                <a:gd name="connsiteX34" fmla="*/ 73769 w 446976"/>
                <a:gd name="connsiteY34" fmla="*/ 1642964 h 1752296"/>
                <a:gd name="connsiteX35" fmla="*/ 76208 w 446976"/>
                <a:gd name="connsiteY35" fmla="*/ 1752297 h 1752296"/>
                <a:gd name="connsiteX36" fmla="*/ 119291 w 446976"/>
                <a:gd name="connsiteY36" fmla="*/ 1656377 h 175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6976" h="1752296">
                  <a:moveTo>
                    <a:pt x="119291" y="1656377"/>
                  </a:moveTo>
                  <a:cubicBezTo>
                    <a:pt x="127216" y="1638900"/>
                    <a:pt x="135142" y="1621219"/>
                    <a:pt x="143068" y="1603742"/>
                  </a:cubicBezTo>
                  <a:cubicBezTo>
                    <a:pt x="142661" y="1550498"/>
                    <a:pt x="143068" y="1497458"/>
                    <a:pt x="144287" y="1444214"/>
                  </a:cubicBezTo>
                  <a:cubicBezTo>
                    <a:pt x="177818" y="1411089"/>
                    <a:pt x="214602" y="1382435"/>
                    <a:pt x="254026" y="1357845"/>
                  </a:cubicBezTo>
                  <a:cubicBezTo>
                    <a:pt x="269674" y="1323297"/>
                    <a:pt x="285322" y="1288750"/>
                    <a:pt x="300767" y="1254202"/>
                  </a:cubicBezTo>
                  <a:cubicBezTo>
                    <a:pt x="245288" y="1279402"/>
                    <a:pt x="194076" y="1310494"/>
                    <a:pt x="147335" y="1348294"/>
                  </a:cubicBezTo>
                  <a:cubicBezTo>
                    <a:pt x="149977" y="1285498"/>
                    <a:pt x="153635" y="1222906"/>
                    <a:pt x="158512" y="1160314"/>
                  </a:cubicBezTo>
                  <a:cubicBezTo>
                    <a:pt x="237159" y="1080448"/>
                    <a:pt x="326170" y="1014198"/>
                    <a:pt x="426561" y="961970"/>
                  </a:cubicBezTo>
                  <a:cubicBezTo>
                    <a:pt x="430219" y="960141"/>
                    <a:pt x="433064" y="957703"/>
                    <a:pt x="435706" y="955061"/>
                  </a:cubicBezTo>
                  <a:cubicBezTo>
                    <a:pt x="439364" y="947135"/>
                    <a:pt x="442819" y="939209"/>
                    <a:pt x="446477" y="931284"/>
                  </a:cubicBezTo>
                  <a:cubicBezTo>
                    <a:pt x="448103" y="907100"/>
                    <a:pt x="428187" y="882511"/>
                    <a:pt x="401565" y="896330"/>
                  </a:cubicBezTo>
                  <a:cubicBezTo>
                    <a:pt x="316212" y="940632"/>
                    <a:pt x="238582" y="993673"/>
                    <a:pt x="167657" y="1055858"/>
                  </a:cubicBezTo>
                  <a:cubicBezTo>
                    <a:pt x="178835" y="943680"/>
                    <a:pt x="193467" y="831706"/>
                    <a:pt x="212163" y="720340"/>
                  </a:cubicBezTo>
                  <a:cubicBezTo>
                    <a:pt x="286135" y="658561"/>
                    <a:pt x="359905" y="596985"/>
                    <a:pt x="433877" y="535206"/>
                  </a:cubicBezTo>
                  <a:cubicBezTo>
                    <a:pt x="468425" y="506348"/>
                    <a:pt x="427577" y="449446"/>
                    <a:pt x="392826" y="478304"/>
                  </a:cubicBezTo>
                  <a:lnTo>
                    <a:pt x="231266" y="613243"/>
                  </a:lnTo>
                  <a:cubicBezTo>
                    <a:pt x="267236" y="423231"/>
                    <a:pt x="313570" y="234845"/>
                    <a:pt x="371285" y="49304"/>
                  </a:cubicBezTo>
                  <a:cubicBezTo>
                    <a:pt x="384494" y="6628"/>
                    <a:pt x="320276" y="-21620"/>
                    <a:pt x="306864" y="21463"/>
                  </a:cubicBezTo>
                  <a:cubicBezTo>
                    <a:pt x="244881" y="221432"/>
                    <a:pt x="195092" y="424247"/>
                    <a:pt x="157496" y="629094"/>
                  </a:cubicBezTo>
                  <a:cubicBezTo>
                    <a:pt x="118884" y="565689"/>
                    <a:pt x="80069" y="502081"/>
                    <a:pt x="41457" y="438676"/>
                  </a:cubicBezTo>
                  <a:cubicBezTo>
                    <a:pt x="30890" y="421402"/>
                    <a:pt x="13616" y="420183"/>
                    <a:pt x="0" y="427702"/>
                  </a:cubicBezTo>
                  <a:lnTo>
                    <a:pt x="0" y="504926"/>
                  </a:lnTo>
                  <a:cubicBezTo>
                    <a:pt x="41660" y="573208"/>
                    <a:pt x="83117" y="641491"/>
                    <a:pt x="124778" y="709569"/>
                  </a:cubicBezTo>
                  <a:cubicBezTo>
                    <a:pt x="120104" y="724405"/>
                    <a:pt x="126200" y="740866"/>
                    <a:pt x="137377" y="750011"/>
                  </a:cubicBezTo>
                  <a:cubicBezTo>
                    <a:pt x="118884" y="866456"/>
                    <a:pt x="104659" y="983715"/>
                    <a:pt x="94091" y="1100974"/>
                  </a:cubicBezTo>
                  <a:cubicBezTo>
                    <a:pt x="62795" y="1048746"/>
                    <a:pt x="31296" y="996721"/>
                    <a:pt x="0" y="944493"/>
                  </a:cubicBezTo>
                  <a:lnTo>
                    <a:pt x="0" y="1080855"/>
                  </a:lnTo>
                  <a:lnTo>
                    <a:pt x="56495" y="1174743"/>
                  </a:lnTo>
                  <a:cubicBezTo>
                    <a:pt x="53041" y="1192626"/>
                    <a:pt x="67469" y="1209494"/>
                    <a:pt x="84946" y="1213761"/>
                  </a:cubicBezTo>
                  <a:cubicBezTo>
                    <a:pt x="82101" y="1254202"/>
                    <a:pt x="80069" y="1294440"/>
                    <a:pt x="78240" y="1334881"/>
                  </a:cubicBezTo>
                  <a:lnTo>
                    <a:pt x="0" y="1272086"/>
                  </a:lnTo>
                  <a:lnTo>
                    <a:pt x="0" y="1362112"/>
                  </a:lnTo>
                  <a:lnTo>
                    <a:pt x="72753" y="1420640"/>
                  </a:lnTo>
                  <a:cubicBezTo>
                    <a:pt x="68282" y="1429988"/>
                    <a:pt x="69298" y="1439743"/>
                    <a:pt x="74379" y="1447669"/>
                  </a:cubicBezTo>
                  <a:cubicBezTo>
                    <a:pt x="72753" y="1512699"/>
                    <a:pt x="72956" y="1577730"/>
                    <a:pt x="73769" y="1642964"/>
                  </a:cubicBezTo>
                  <a:cubicBezTo>
                    <a:pt x="74176" y="1679341"/>
                    <a:pt x="74989" y="1715717"/>
                    <a:pt x="76208" y="1752297"/>
                  </a:cubicBezTo>
                  <a:lnTo>
                    <a:pt x="119291" y="1656377"/>
                  </a:lnTo>
                  <a:close/>
                </a:path>
              </a:pathLst>
            </a:custGeom>
            <a:solidFill>
              <a:srgbClr val="84BAB5"/>
            </a:solidFill>
            <a:ln w="20294" cap="flat">
              <a:noFill/>
              <a:prstDash val="solid"/>
              <a:miter/>
            </a:ln>
          </p:spPr>
          <p:txBody>
            <a:bodyPr rtlCol="0" anchor="ctr"/>
            <a:lstStyle/>
            <a:p>
              <a:endParaRPr lang="th-TH"/>
            </a:p>
          </p:txBody>
        </p:sp>
        <p:sp>
          <p:nvSpPr>
            <p:cNvPr id="38" name="Freeform: Shape 37">
              <a:extLst>
                <a:ext uri="{FF2B5EF4-FFF2-40B4-BE49-F238E27FC236}">
                  <a16:creationId xmlns:a16="http://schemas.microsoft.com/office/drawing/2014/main" id="{3C5027D1-219C-4C83-8D15-01E1056AD817}"/>
                </a:ext>
              </a:extLst>
            </p:cNvPr>
            <p:cNvSpPr/>
            <p:nvPr/>
          </p:nvSpPr>
          <p:spPr>
            <a:xfrm>
              <a:off x="1568866" y="5699639"/>
              <a:ext cx="31092" cy="59747"/>
            </a:xfrm>
            <a:custGeom>
              <a:avLst/>
              <a:gdLst>
                <a:gd name="connsiteX0" fmla="*/ 0 w 31092"/>
                <a:gd name="connsiteY0" fmla="*/ 59747 h 59747"/>
                <a:gd name="connsiteX1" fmla="*/ 31093 w 31092"/>
                <a:gd name="connsiteY1" fmla="*/ 0 h 59747"/>
                <a:gd name="connsiteX2" fmla="*/ 1626 w 31092"/>
                <a:gd name="connsiteY2" fmla="*/ 54260 h 59747"/>
                <a:gd name="connsiteX3" fmla="*/ 0 w 31092"/>
                <a:gd name="connsiteY3" fmla="*/ 59747 h 59747"/>
              </a:gdLst>
              <a:ahLst/>
              <a:cxnLst>
                <a:cxn ang="0">
                  <a:pos x="connsiteX0" y="connsiteY0"/>
                </a:cxn>
                <a:cxn ang="0">
                  <a:pos x="connsiteX1" y="connsiteY1"/>
                </a:cxn>
                <a:cxn ang="0">
                  <a:pos x="connsiteX2" y="connsiteY2"/>
                </a:cxn>
                <a:cxn ang="0">
                  <a:pos x="connsiteX3" y="connsiteY3"/>
                </a:cxn>
              </a:cxnLst>
              <a:rect l="l" t="t" r="r" b="b"/>
              <a:pathLst>
                <a:path w="31092" h="59747">
                  <a:moveTo>
                    <a:pt x="0" y="59747"/>
                  </a:moveTo>
                  <a:cubicBezTo>
                    <a:pt x="10771" y="40035"/>
                    <a:pt x="21338" y="20119"/>
                    <a:pt x="31093" y="0"/>
                  </a:cubicBezTo>
                  <a:cubicBezTo>
                    <a:pt x="18696" y="15648"/>
                    <a:pt x="8332" y="33125"/>
                    <a:pt x="1626" y="54260"/>
                  </a:cubicBezTo>
                  <a:cubicBezTo>
                    <a:pt x="1016" y="55886"/>
                    <a:pt x="610" y="57918"/>
                    <a:pt x="0" y="59747"/>
                  </a:cubicBezTo>
                  <a:close/>
                </a:path>
              </a:pathLst>
            </a:custGeom>
            <a:solidFill>
              <a:srgbClr val="AEDEDA"/>
            </a:solidFill>
            <a:ln w="20294" cap="flat">
              <a:noFill/>
              <a:prstDash val="solid"/>
              <a:miter/>
            </a:ln>
          </p:spPr>
          <p:txBody>
            <a:bodyPr rtlCol="0" anchor="ctr"/>
            <a:lstStyle/>
            <a:p>
              <a:endParaRPr lang="th-TH"/>
            </a:p>
          </p:txBody>
        </p:sp>
        <p:sp>
          <p:nvSpPr>
            <p:cNvPr id="39" name="Freeform: Shape 38">
              <a:extLst>
                <a:ext uri="{FF2B5EF4-FFF2-40B4-BE49-F238E27FC236}">
                  <a16:creationId xmlns:a16="http://schemas.microsoft.com/office/drawing/2014/main" id="{17170BFD-CCD5-465B-8E53-D23F19068F78}"/>
                </a:ext>
              </a:extLst>
            </p:cNvPr>
            <p:cNvSpPr/>
            <p:nvPr/>
          </p:nvSpPr>
          <p:spPr>
            <a:xfrm>
              <a:off x="1666616" y="4313988"/>
              <a:ext cx="657013" cy="1045459"/>
            </a:xfrm>
            <a:custGeom>
              <a:avLst/>
              <a:gdLst>
                <a:gd name="connsiteX0" fmla="*/ 51618 w 657013"/>
                <a:gd name="connsiteY0" fmla="*/ 1007051 h 1045459"/>
                <a:gd name="connsiteX1" fmla="*/ 65234 w 657013"/>
                <a:gd name="connsiteY1" fmla="*/ 903814 h 1045459"/>
                <a:gd name="connsiteX2" fmla="*/ 157496 w 657013"/>
                <a:gd name="connsiteY2" fmla="*/ 896092 h 1045459"/>
                <a:gd name="connsiteX3" fmla="*/ 278210 w 657013"/>
                <a:gd name="connsiteY3" fmla="*/ 773956 h 1045459"/>
                <a:gd name="connsiteX4" fmla="*/ 271910 w 657013"/>
                <a:gd name="connsiteY4" fmla="*/ 758308 h 1045459"/>
                <a:gd name="connsiteX5" fmla="*/ 75192 w 657013"/>
                <a:gd name="connsiteY5" fmla="*/ 832890 h 1045459"/>
                <a:gd name="connsiteX6" fmla="*/ 134532 w 657013"/>
                <a:gd name="connsiteY6" fmla="*/ 629466 h 1045459"/>
                <a:gd name="connsiteX7" fmla="*/ 380633 w 657013"/>
                <a:gd name="connsiteY7" fmla="*/ 379301 h 1045459"/>
                <a:gd name="connsiteX8" fmla="*/ 364579 w 657013"/>
                <a:gd name="connsiteY8" fmla="*/ 469734 h 1045459"/>
                <a:gd name="connsiteX9" fmla="*/ 368440 w 657013"/>
                <a:gd name="connsiteY9" fmla="*/ 565858 h 1045459"/>
                <a:gd name="connsiteX10" fmla="*/ 446477 w 657013"/>
                <a:gd name="connsiteY10" fmla="*/ 756479 h 1045459"/>
                <a:gd name="connsiteX11" fmla="*/ 471473 w 657013"/>
                <a:gd name="connsiteY11" fmla="*/ 753228 h 1045459"/>
                <a:gd name="connsiteX12" fmla="*/ 438145 w 657013"/>
                <a:gd name="connsiteY12" fmla="*/ 351460 h 1045459"/>
                <a:gd name="connsiteX13" fmla="*/ 622060 w 657013"/>
                <a:gd name="connsiteY13" fmla="*/ 307970 h 1045459"/>
                <a:gd name="connsiteX14" fmla="*/ 647869 w 657013"/>
                <a:gd name="connsiteY14" fmla="*/ 290697 h 1045459"/>
                <a:gd name="connsiteX15" fmla="*/ 650511 w 657013"/>
                <a:gd name="connsiteY15" fmla="*/ 291509 h 1045459"/>
                <a:gd name="connsiteX16" fmla="*/ 657014 w 657013"/>
                <a:gd name="connsiteY16" fmla="*/ 290087 h 1045459"/>
                <a:gd name="connsiteX17" fmla="*/ 653356 w 657013"/>
                <a:gd name="connsiteY17" fmla="*/ 264887 h 1045459"/>
                <a:gd name="connsiteX18" fmla="*/ 654982 w 657013"/>
                <a:gd name="connsiteY18" fmla="*/ 262042 h 1045459"/>
                <a:gd name="connsiteX19" fmla="*/ 443225 w 657013"/>
                <a:gd name="connsiteY19" fmla="*/ 301467 h 1045459"/>
                <a:gd name="connsiteX20" fmla="*/ 524717 w 657013"/>
                <a:gd name="connsiteY20" fmla="*/ 8016 h 1045459"/>
                <a:gd name="connsiteX21" fmla="*/ 506427 w 657013"/>
                <a:gd name="connsiteY21" fmla="*/ 3139 h 1045459"/>
                <a:gd name="connsiteX22" fmla="*/ 380836 w 657013"/>
                <a:gd name="connsiteY22" fmla="*/ 328292 h 1045459"/>
                <a:gd name="connsiteX23" fmla="*/ 178428 w 657013"/>
                <a:gd name="connsiteY23" fmla="*/ 484569 h 1045459"/>
                <a:gd name="connsiteX24" fmla="*/ 0 w 657013"/>
                <a:gd name="connsiteY24" fmla="*/ 1045460 h 1045459"/>
                <a:gd name="connsiteX25" fmla="*/ 46334 w 657013"/>
                <a:gd name="connsiteY25" fmla="*/ 1037534 h 1045459"/>
                <a:gd name="connsiteX26" fmla="*/ 51618 w 657013"/>
                <a:gd name="connsiteY26" fmla="*/ 1007051 h 1045459"/>
                <a:gd name="connsiteX27" fmla="*/ 506224 w 657013"/>
                <a:gd name="connsiteY27" fmla="*/ 36060 h 1045459"/>
                <a:gd name="connsiteX28" fmla="*/ 487527 w 657013"/>
                <a:gd name="connsiteY28" fmla="*/ 176080 h 1045459"/>
                <a:gd name="connsiteX29" fmla="*/ 395062 w 657013"/>
                <a:gd name="connsiteY29" fmla="*/ 310815 h 1045459"/>
                <a:gd name="connsiteX30" fmla="*/ 393030 w 657013"/>
                <a:gd name="connsiteY30" fmla="*/ 322602 h 1045459"/>
                <a:gd name="connsiteX31" fmla="*/ 388152 w 657013"/>
                <a:gd name="connsiteY31" fmla="*/ 324838 h 1045459"/>
                <a:gd name="connsiteX32" fmla="*/ 506224 w 657013"/>
                <a:gd name="connsiteY32" fmla="*/ 36060 h 1045459"/>
                <a:gd name="connsiteX33" fmla="*/ 404613 w 657013"/>
                <a:gd name="connsiteY33" fmla="*/ 386210 h 1045459"/>
                <a:gd name="connsiteX34" fmla="*/ 452573 w 657013"/>
                <a:gd name="connsiteY34" fmla="*/ 716241 h 1045459"/>
                <a:gd name="connsiteX35" fmla="*/ 394452 w 657013"/>
                <a:gd name="connsiteY35" fmla="*/ 568093 h 1045459"/>
                <a:gd name="connsiteX36" fmla="*/ 404613 w 657013"/>
                <a:gd name="connsiteY36" fmla="*/ 386210 h 1045459"/>
                <a:gd name="connsiteX37" fmla="*/ 73769 w 657013"/>
                <a:gd name="connsiteY37" fmla="*/ 841223 h 1045459"/>
                <a:gd name="connsiteX38" fmla="*/ 249962 w 657013"/>
                <a:gd name="connsiteY38" fmla="*/ 777005 h 1045459"/>
                <a:gd name="connsiteX39" fmla="*/ 158309 w 657013"/>
                <a:gd name="connsiteY39" fmla="*/ 864593 h 1045459"/>
                <a:gd name="connsiteX40" fmla="*/ 69908 w 657013"/>
                <a:gd name="connsiteY40" fmla="*/ 867641 h 1045459"/>
                <a:gd name="connsiteX41" fmla="*/ 73769 w 657013"/>
                <a:gd name="connsiteY41" fmla="*/ 841223 h 104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7013" h="1045459">
                  <a:moveTo>
                    <a:pt x="51618" y="1007051"/>
                  </a:moveTo>
                  <a:cubicBezTo>
                    <a:pt x="56699" y="972910"/>
                    <a:pt x="60763" y="938362"/>
                    <a:pt x="65234" y="903814"/>
                  </a:cubicBezTo>
                  <a:cubicBezTo>
                    <a:pt x="93482" y="915195"/>
                    <a:pt x="131484" y="907879"/>
                    <a:pt x="157496" y="896092"/>
                  </a:cubicBezTo>
                  <a:cubicBezTo>
                    <a:pt x="211147" y="871706"/>
                    <a:pt x="246304" y="821307"/>
                    <a:pt x="278210" y="773956"/>
                  </a:cubicBezTo>
                  <a:cubicBezTo>
                    <a:pt x="281664" y="768876"/>
                    <a:pt x="278413" y="759324"/>
                    <a:pt x="271910" y="758308"/>
                  </a:cubicBezTo>
                  <a:cubicBezTo>
                    <a:pt x="195499" y="747944"/>
                    <a:pt x="123152" y="775582"/>
                    <a:pt x="75192" y="832890"/>
                  </a:cubicBezTo>
                  <a:cubicBezTo>
                    <a:pt x="86166" y="762779"/>
                    <a:pt x="102017" y="693887"/>
                    <a:pt x="134532" y="629466"/>
                  </a:cubicBezTo>
                  <a:cubicBezTo>
                    <a:pt x="188996" y="521556"/>
                    <a:pt x="276584" y="435390"/>
                    <a:pt x="380633" y="379301"/>
                  </a:cubicBezTo>
                  <a:cubicBezTo>
                    <a:pt x="383072" y="393120"/>
                    <a:pt x="365595" y="456118"/>
                    <a:pt x="364579" y="469734"/>
                  </a:cubicBezTo>
                  <a:cubicBezTo>
                    <a:pt x="362140" y="501843"/>
                    <a:pt x="363563" y="534155"/>
                    <a:pt x="368440" y="565858"/>
                  </a:cubicBezTo>
                  <a:cubicBezTo>
                    <a:pt x="379211" y="635156"/>
                    <a:pt x="406645" y="699171"/>
                    <a:pt x="446477" y="756479"/>
                  </a:cubicBezTo>
                  <a:cubicBezTo>
                    <a:pt x="453386" y="766234"/>
                    <a:pt x="467612" y="764811"/>
                    <a:pt x="471473" y="753228"/>
                  </a:cubicBezTo>
                  <a:cubicBezTo>
                    <a:pt x="516588" y="620931"/>
                    <a:pt x="508866" y="472783"/>
                    <a:pt x="438145" y="351460"/>
                  </a:cubicBezTo>
                  <a:cubicBezTo>
                    <a:pt x="496469" y="327479"/>
                    <a:pt x="558655" y="312441"/>
                    <a:pt x="622060" y="307970"/>
                  </a:cubicBezTo>
                  <a:cubicBezTo>
                    <a:pt x="623685" y="295980"/>
                    <a:pt x="633440" y="285819"/>
                    <a:pt x="647869" y="290697"/>
                  </a:cubicBezTo>
                  <a:cubicBezTo>
                    <a:pt x="648682" y="291103"/>
                    <a:pt x="649698" y="291306"/>
                    <a:pt x="650511" y="291509"/>
                  </a:cubicBezTo>
                  <a:cubicBezTo>
                    <a:pt x="652543" y="290697"/>
                    <a:pt x="654778" y="290290"/>
                    <a:pt x="657014" y="290087"/>
                  </a:cubicBezTo>
                  <a:cubicBezTo>
                    <a:pt x="650511" y="283990"/>
                    <a:pt x="647259" y="274845"/>
                    <a:pt x="653356" y="264887"/>
                  </a:cubicBezTo>
                  <a:cubicBezTo>
                    <a:pt x="653966" y="263871"/>
                    <a:pt x="654575" y="263058"/>
                    <a:pt x="654982" y="262042"/>
                  </a:cubicBezTo>
                  <a:cubicBezTo>
                    <a:pt x="582432" y="262855"/>
                    <a:pt x="510695" y="276471"/>
                    <a:pt x="443225" y="301467"/>
                  </a:cubicBezTo>
                  <a:cubicBezTo>
                    <a:pt x="516385" y="228917"/>
                    <a:pt x="539755" y="103936"/>
                    <a:pt x="524717" y="8016"/>
                  </a:cubicBezTo>
                  <a:cubicBezTo>
                    <a:pt x="523497" y="90"/>
                    <a:pt x="511508" y="-2755"/>
                    <a:pt x="506427" y="3139"/>
                  </a:cubicBezTo>
                  <a:cubicBezTo>
                    <a:pt x="430625" y="94385"/>
                    <a:pt x="374333" y="207579"/>
                    <a:pt x="380836" y="328292"/>
                  </a:cubicBezTo>
                  <a:cubicBezTo>
                    <a:pt x="304222" y="366092"/>
                    <a:pt x="234924" y="418929"/>
                    <a:pt x="178428" y="484569"/>
                  </a:cubicBezTo>
                  <a:cubicBezTo>
                    <a:pt x="37189" y="648366"/>
                    <a:pt x="37189" y="846913"/>
                    <a:pt x="0" y="1045460"/>
                  </a:cubicBezTo>
                  <a:cubicBezTo>
                    <a:pt x="15445" y="1042614"/>
                    <a:pt x="30686" y="1039973"/>
                    <a:pt x="46334" y="1037534"/>
                  </a:cubicBezTo>
                  <a:cubicBezTo>
                    <a:pt x="48367" y="1027170"/>
                    <a:pt x="49992" y="1017212"/>
                    <a:pt x="51618" y="1007051"/>
                  </a:cubicBezTo>
                  <a:close/>
                  <a:moveTo>
                    <a:pt x="506224" y="36060"/>
                  </a:moveTo>
                  <a:cubicBezTo>
                    <a:pt x="510085" y="83614"/>
                    <a:pt x="504395" y="131168"/>
                    <a:pt x="487527" y="176080"/>
                  </a:cubicBezTo>
                  <a:cubicBezTo>
                    <a:pt x="467205" y="230137"/>
                    <a:pt x="430422" y="266920"/>
                    <a:pt x="395062" y="310815"/>
                  </a:cubicBezTo>
                  <a:cubicBezTo>
                    <a:pt x="392217" y="314270"/>
                    <a:pt x="391810" y="318741"/>
                    <a:pt x="393030" y="322602"/>
                  </a:cubicBezTo>
                  <a:cubicBezTo>
                    <a:pt x="391404" y="323415"/>
                    <a:pt x="389778" y="324025"/>
                    <a:pt x="388152" y="324838"/>
                  </a:cubicBezTo>
                  <a:cubicBezTo>
                    <a:pt x="402175" y="217943"/>
                    <a:pt x="433674" y="117552"/>
                    <a:pt x="506224" y="36060"/>
                  </a:cubicBezTo>
                  <a:close/>
                  <a:moveTo>
                    <a:pt x="404613" y="386210"/>
                  </a:moveTo>
                  <a:cubicBezTo>
                    <a:pt x="458467" y="489040"/>
                    <a:pt x="478586" y="602234"/>
                    <a:pt x="452573" y="716241"/>
                  </a:cubicBezTo>
                  <a:cubicBezTo>
                    <a:pt x="424326" y="670720"/>
                    <a:pt x="404004" y="621337"/>
                    <a:pt x="394452" y="568093"/>
                  </a:cubicBezTo>
                  <a:cubicBezTo>
                    <a:pt x="384494" y="513224"/>
                    <a:pt x="376569" y="434577"/>
                    <a:pt x="404613" y="386210"/>
                  </a:cubicBezTo>
                  <a:close/>
                  <a:moveTo>
                    <a:pt x="73769" y="841223"/>
                  </a:moveTo>
                  <a:cubicBezTo>
                    <a:pt x="119697" y="793669"/>
                    <a:pt x="183915" y="770298"/>
                    <a:pt x="249962" y="777005"/>
                  </a:cubicBezTo>
                  <a:cubicBezTo>
                    <a:pt x="225169" y="811552"/>
                    <a:pt x="197734" y="847116"/>
                    <a:pt x="158309" y="864593"/>
                  </a:cubicBezTo>
                  <a:cubicBezTo>
                    <a:pt x="126404" y="878818"/>
                    <a:pt x="99578" y="872722"/>
                    <a:pt x="69908" y="867641"/>
                  </a:cubicBezTo>
                  <a:cubicBezTo>
                    <a:pt x="70924" y="858700"/>
                    <a:pt x="72347" y="849961"/>
                    <a:pt x="73769" y="841223"/>
                  </a:cubicBezTo>
                  <a:close/>
                </a:path>
              </a:pathLst>
            </a:custGeom>
            <a:solidFill>
              <a:srgbClr val="AEDEDA"/>
            </a:solidFill>
            <a:ln w="20294" cap="flat">
              <a:noFill/>
              <a:prstDash val="solid"/>
              <a:miter/>
            </a:ln>
          </p:spPr>
          <p:txBody>
            <a:bodyPr rtlCol="0" anchor="ctr"/>
            <a:lstStyle/>
            <a:p>
              <a:endParaRPr lang="th-TH"/>
            </a:p>
          </p:txBody>
        </p:sp>
        <p:sp>
          <p:nvSpPr>
            <p:cNvPr id="40" name="Freeform: Shape 39">
              <a:extLst>
                <a:ext uri="{FF2B5EF4-FFF2-40B4-BE49-F238E27FC236}">
                  <a16:creationId xmlns:a16="http://schemas.microsoft.com/office/drawing/2014/main" id="{00689202-E9EE-4433-B5F0-2CA954726DF3}"/>
                </a:ext>
              </a:extLst>
            </p:cNvPr>
            <p:cNvSpPr/>
            <p:nvPr/>
          </p:nvSpPr>
          <p:spPr>
            <a:xfrm>
              <a:off x="900472" y="6245085"/>
              <a:ext cx="216633" cy="115429"/>
            </a:xfrm>
            <a:custGeom>
              <a:avLst/>
              <a:gdLst>
                <a:gd name="connsiteX0" fmla="*/ 83524 w 216633"/>
                <a:gd name="connsiteY0" fmla="*/ 53244 h 115429"/>
                <a:gd name="connsiteX1" fmla="*/ 0 w 216633"/>
                <a:gd name="connsiteY1" fmla="*/ 115430 h 115429"/>
                <a:gd name="connsiteX2" fmla="*/ 216634 w 216633"/>
                <a:gd name="connsiteY2" fmla="*/ 0 h 115429"/>
                <a:gd name="connsiteX3" fmla="*/ 83524 w 216633"/>
                <a:gd name="connsiteY3" fmla="*/ 53244 h 115429"/>
              </a:gdLst>
              <a:ahLst/>
              <a:cxnLst>
                <a:cxn ang="0">
                  <a:pos x="connsiteX0" y="connsiteY0"/>
                </a:cxn>
                <a:cxn ang="0">
                  <a:pos x="connsiteX1" y="connsiteY1"/>
                </a:cxn>
                <a:cxn ang="0">
                  <a:pos x="connsiteX2" y="connsiteY2"/>
                </a:cxn>
                <a:cxn ang="0">
                  <a:pos x="connsiteX3" y="connsiteY3"/>
                </a:cxn>
              </a:cxnLst>
              <a:rect l="l" t="t" r="r" b="b"/>
              <a:pathLst>
                <a:path w="216633" h="115429">
                  <a:moveTo>
                    <a:pt x="83524" y="53244"/>
                  </a:moveTo>
                  <a:cubicBezTo>
                    <a:pt x="51008" y="70518"/>
                    <a:pt x="23980" y="91653"/>
                    <a:pt x="0" y="115430"/>
                  </a:cubicBezTo>
                  <a:cubicBezTo>
                    <a:pt x="75598" y="83524"/>
                    <a:pt x="148148" y="44912"/>
                    <a:pt x="216634" y="0"/>
                  </a:cubicBezTo>
                  <a:cubicBezTo>
                    <a:pt x="170909" y="14429"/>
                    <a:pt x="125997" y="30687"/>
                    <a:pt x="83524" y="53244"/>
                  </a:cubicBezTo>
                  <a:close/>
                </a:path>
              </a:pathLst>
            </a:custGeom>
            <a:solidFill>
              <a:srgbClr val="AEDEDA"/>
            </a:solidFill>
            <a:ln w="20294" cap="flat">
              <a:noFill/>
              <a:prstDash val="solid"/>
              <a:miter/>
            </a:ln>
          </p:spPr>
          <p:txBody>
            <a:bodyPr rtlCol="0" anchor="ctr"/>
            <a:lstStyle/>
            <a:p>
              <a:endParaRPr lang="th-TH"/>
            </a:p>
          </p:txBody>
        </p:sp>
        <p:sp>
          <p:nvSpPr>
            <p:cNvPr id="41" name="Freeform: Shape 40">
              <a:extLst>
                <a:ext uri="{FF2B5EF4-FFF2-40B4-BE49-F238E27FC236}">
                  <a16:creationId xmlns:a16="http://schemas.microsoft.com/office/drawing/2014/main" id="{9BCC8018-448A-4C7D-9F8F-D3A91C9E894C}"/>
                </a:ext>
              </a:extLst>
            </p:cNvPr>
            <p:cNvSpPr/>
            <p:nvPr/>
          </p:nvSpPr>
          <p:spPr>
            <a:xfrm>
              <a:off x="2342836" y="4012503"/>
              <a:ext cx="299419" cy="520037"/>
            </a:xfrm>
            <a:custGeom>
              <a:avLst/>
              <a:gdLst>
                <a:gd name="connsiteX0" fmla="*/ 229130 w 299419"/>
                <a:gd name="connsiteY0" fmla="*/ 254224 h 520037"/>
                <a:gd name="connsiteX1" fmla="*/ 258191 w 299419"/>
                <a:gd name="connsiteY1" fmla="*/ 194884 h 520037"/>
                <a:gd name="connsiteX2" fmla="*/ 258191 w 299419"/>
                <a:gd name="connsiteY2" fmla="*/ 2433 h 520037"/>
                <a:gd name="connsiteX3" fmla="*/ 231569 w 299419"/>
                <a:gd name="connsiteY3" fmla="*/ 6498 h 520037"/>
                <a:gd name="connsiteX4" fmla="*/ 100 w 299419"/>
                <a:gd name="connsiteY4" fmla="*/ 504796 h 520037"/>
                <a:gd name="connsiteX5" fmla="*/ 5181 w 299419"/>
                <a:gd name="connsiteY5" fmla="*/ 520038 h 520037"/>
                <a:gd name="connsiteX6" fmla="*/ 229130 w 299419"/>
                <a:gd name="connsiteY6" fmla="*/ 254224 h 5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419" h="520037">
                  <a:moveTo>
                    <a:pt x="229130" y="254224"/>
                  </a:moveTo>
                  <a:cubicBezTo>
                    <a:pt x="238885" y="234512"/>
                    <a:pt x="249046" y="214800"/>
                    <a:pt x="258191" y="194884"/>
                  </a:cubicBezTo>
                  <a:cubicBezTo>
                    <a:pt x="282984" y="140421"/>
                    <a:pt x="337041" y="38607"/>
                    <a:pt x="258191" y="2433"/>
                  </a:cubicBezTo>
                  <a:cubicBezTo>
                    <a:pt x="249249" y="-1631"/>
                    <a:pt x="238885" y="-818"/>
                    <a:pt x="231569" y="6498"/>
                  </a:cubicBezTo>
                  <a:cubicBezTo>
                    <a:pt x="98053" y="143062"/>
                    <a:pt x="19000" y="315191"/>
                    <a:pt x="100" y="504796"/>
                  </a:cubicBezTo>
                  <a:cubicBezTo>
                    <a:pt x="-510" y="511706"/>
                    <a:pt x="1726" y="516583"/>
                    <a:pt x="5181" y="520038"/>
                  </a:cubicBezTo>
                  <a:cubicBezTo>
                    <a:pt x="66960" y="421475"/>
                    <a:pt x="137681" y="327181"/>
                    <a:pt x="229130" y="254224"/>
                  </a:cubicBezTo>
                  <a:close/>
                </a:path>
              </a:pathLst>
            </a:custGeom>
            <a:solidFill>
              <a:srgbClr val="F9B3AB"/>
            </a:solidFill>
            <a:ln w="20294" cap="flat">
              <a:noFill/>
              <a:prstDash val="solid"/>
              <a:miter/>
            </a:ln>
          </p:spPr>
          <p:txBody>
            <a:bodyPr rtlCol="0" anchor="ctr"/>
            <a:lstStyle/>
            <a:p>
              <a:endParaRPr lang="th-TH"/>
            </a:p>
          </p:txBody>
        </p:sp>
        <p:sp>
          <p:nvSpPr>
            <p:cNvPr id="42" name="Freeform: Shape 41">
              <a:extLst>
                <a:ext uri="{FF2B5EF4-FFF2-40B4-BE49-F238E27FC236}">
                  <a16:creationId xmlns:a16="http://schemas.microsoft.com/office/drawing/2014/main" id="{AFA7D7E7-0DC4-4241-A7DD-3876AA4B1C83}"/>
                </a:ext>
              </a:extLst>
            </p:cNvPr>
            <p:cNvSpPr/>
            <p:nvPr/>
          </p:nvSpPr>
          <p:spPr>
            <a:xfrm>
              <a:off x="2316735" y="4164104"/>
              <a:ext cx="528619" cy="443831"/>
            </a:xfrm>
            <a:custGeom>
              <a:avLst/>
              <a:gdLst>
                <a:gd name="connsiteX0" fmla="*/ 6895 w 528619"/>
                <a:gd name="connsiteY0" fmla="*/ 439767 h 443831"/>
                <a:gd name="connsiteX1" fmla="*/ 20511 w 528619"/>
                <a:gd name="connsiteY1" fmla="*/ 443832 h 443831"/>
                <a:gd name="connsiteX2" fmla="*/ 375335 w 528619"/>
                <a:gd name="connsiteY2" fmla="*/ 246707 h 443831"/>
                <a:gd name="connsiteX3" fmla="*/ 409273 w 528619"/>
                <a:gd name="connsiteY3" fmla="*/ 237969 h 443831"/>
                <a:gd name="connsiteX4" fmla="*/ 516573 w 528619"/>
                <a:gd name="connsiteY4" fmla="*/ 27838 h 443831"/>
                <a:gd name="connsiteX5" fmla="*/ 259702 w 528619"/>
                <a:gd name="connsiteY5" fmla="*/ 98966 h 443831"/>
                <a:gd name="connsiteX6" fmla="*/ 255231 w 528619"/>
                <a:gd name="connsiteY6" fmla="*/ 102624 h 443831"/>
                <a:gd name="connsiteX7" fmla="*/ 31281 w 528619"/>
                <a:gd name="connsiteY7" fmla="*/ 368640 h 443831"/>
                <a:gd name="connsiteX8" fmla="*/ 4863 w 528619"/>
                <a:gd name="connsiteY8" fmla="*/ 411926 h 443831"/>
                <a:gd name="connsiteX9" fmla="*/ 3237 w 528619"/>
                <a:gd name="connsiteY9" fmla="*/ 414771 h 443831"/>
                <a:gd name="connsiteX10" fmla="*/ 6895 w 528619"/>
                <a:gd name="connsiteY10" fmla="*/ 439767 h 44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619" h="443831">
                  <a:moveTo>
                    <a:pt x="6895" y="439767"/>
                  </a:moveTo>
                  <a:cubicBezTo>
                    <a:pt x="11569" y="439361"/>
                    <a:pt x="16446" y="440580"/>
                    <a:pt x="20511" y="443832"/>
                  </a:cubicBezTo>
                  <a:cubicBezTo>
                    <a:pt x="123544" y="353398"/>
                    <a:pt x="242834" y="284710"/>
                    <a:pt x="375335" y="246707"/>
                  </a:cubicBezTo>
                  <a:cubicBezTo>
                    <a:pt x="384886" y="243862"/>
                    <a:pt x="396673" y="241017"/>
                    <a:pt x="409273" y="237969"/>
                  </a:cubicBezTo>
                  <a:cubicBezTo>
                    <a:pt x="471662" y="181270"/>
                    <a:pt x="561282" y="89008"/>
                    <a:pt x="516573" y="27838"/>
                  </a:cubicBezTo>
                  <a:cubicBezTo>
                    <a:pt x="458452" y="-51824"/>
                    <a:pt x="307865" y="60963"/>
                    <a:pt x="259702" y="98966"/>
                  </a:cubicBezTo>
                  <a:cubicBezTo>
                    <a:pt x="258279" y="100185"/>
                    <a:pt x="256857" y="101404"/>
                    <a:pt x="255231" y="102624"/>
                  </a:cubicBezTo>
                  <a:cubicBezTo>
                    <a:pt x="163781" y="175580"/>
                    <a:pt x="93061" y="269875"/>
                    <a:pt x="31281" y="368640"/>
                  </a:cubicBezTo>
                  <a:cubicBezTo>
                    <a:pt x="22340" y="383069"/>
                    <a:pt x="13601" y="397497"/>
                    <a:pt x="4863" y="411926"/>
                  </a:cubicBezTo>
                  <a:cubicBezTo>
                    <a:pt x="4253" y="412942"/>
                    <a:pt x="3643" y="413755"/>
                    <a:pt x="3237" y="414771"/>
                  </a:cubicBezTo>
                  <a:cubicBezTo>
                    <a:pt x="-2860" y="424526"/>
                    <a:pt x="392" y="433671"/>
                    <a:pt x="6895" y="439767"/>
                  </a:cubicBezTo>
                  <a:close/>
                </a:path>
              </a:pathLst>
            </a:custGeom>
            <a:solidFill>
              <a:srgbClr val="F69890"/>
            </a:solidFill>
            <a:ln w="20294" cap="flat">
              <a:noFill/>
              <a:prstDash val="solid"/>
              <a:miter/>
            </a:ln>
          </p:spPr>
          <p:txBody>
            <a:bodyPr rtlCol="0" anchor="ctr"/>
            <a:lstStyle/>
            <a:p>
              <a:endParaRPr lang="th-TH"/>
            </a:p>
          </p:txBody>
        </p:sp>
        <p:sp>
          <p:nvSpPr>
            <p:cNvPr id="43" name="Freeform: Shape 42">
              <a:extLst>
                <a:ext uri="{FF2B5EF4-FFF2-40B4-BE49-F238E27FC236}">
                  <a16:creationId xmlns:a16="http://schemas.microsoft.com/office/drawing/2014/main" id="{499E6D47-3B8B-4399-9A16-5BE84FB05D72}"/>
                </a:ext>
              </a:extLst>
            </p:cNvPr>
            <p:cNvSpPr/>
            <p:nvPr/>
          </p:nvSpPr>
          <p:spPr>
            <a:xfrm>
              <a:off x="2296848" y="4643906"/>
              <a:ext cx="15807" cy="26215"/>
            </a:xfrm>
            <a:custGeom>
              <a:avLst/>
              <a:gdLst>
                <a:gd name="connsiteX0" fmla="*/ 10117 w 15807"/>
                <a:gd name="connsiteY0" fmla="*/ 14835 h 26215"/>
                <a:gd name="connsiteX1" fmla="*/ 566 w 15807"/>
                <a:gd name="connsiteY1" fmla="*/ 0 h 26215"/>
                <a:gd name="connsiteX2" fmla="*/ 363 w 15807"/>
                <a:gd name="connsiteY2" fmla="*/ 0 h 26215"/>
                <a:gd name="connsiteX3" fmla="*/ 15808 w 15807"/>
                <a:gd name="connsiteY3" fmla="*/ 26215 h 26215"/>
                <a:gd name="connsiteX4" fmla="*/ 14385 w 15807"/>
                <a:gd name="connsiteY4" fmla="*/ 18290 h 26215"/>
                <a:gd name="connsiteX5" fmla="*/ 10117 w 15807"/>
                <a:gd name="connsiteY5" fmla="*/ 14835 h 2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7" h="26215">
                  <a:moveTo>
                    <a:pt x="10117" y="14835"/>
                  </a:moveTo>
                  <a:cubicBezTo>
                    <a:pt x="4630" y="10771"/>
                    <a:pt x="1582" y="5487"/>
                    <a:pt x="566" y="0"/>
                  </a:cubicBezTo>
                  <a:cubicBezTo>
                    <a:pt x="566" y="0"/>
                    <a:pt x="566" y="0"/>
                    <a:pt x="363" y="0"/>
                  </a:cubicBezTo>
                  <a:cubicBezTo>
                    <a:pt x="-1466" y="10771"/>
                    <a:pt x="3614" y="22761"/>
                    <a:pt x="15808" y="26215"/>
                  </a:cubicBezTo>
                  <a:cubicBezTo>
                    <a:pt x="14995" y="23574"/>
                    <a:pt x="14385" y="20932"/>
                    <a:pt x="14385" y="18290"/>
                  </a:cubicBezTo>
                  <a:cubicBezTo>
                    <a:pt x="12962" y="17070"/>
                    <a:pt x="11337" y="15851"/>
                    <a:pt x="10117" y="14835"/>
                  </a:cubicBezTo>
                  <a:close/>
                </a:path>
              </a:pathLst>
            </a:custGeom>
            <a:solidFill>
              <a:srgbClr val="F9B3AB"/>
            </a:solidFill>
            <a:ln w="20294" cap="flat">
              <a:noFill/>
              <a:prstDash val="solid"/>
              <a:miter/>
            </a:ln>
          </p:spPr>
          <p:txBody>
            <a:bodyPr rtlCol="0" anchor="ctr"/>
            <a:lstStyle/>
            <a:p>
              <a:endParaRPr lang="th-TH"/>
            </a:p>
          </p:txBody>
        </p:sp>
        <p:sp>
          <p:nvSpPr>
            <p:cNvPr id="44" name="Freeform: Shape 43">
              <a:extLst>
                <a:ext uri="{FF2B5EF4-FFF2-40B4-BE49-F238E27FC236}">
                  <a16:creationId xmlns:a16="http://schemas.microsoft.com/office/drawing/2014/main" id="{E7EE4E3D-ADF0-4AC5-A607-FDB1DDF30B4C}"/>
                </a:ext>
              </a:extLst>
            </p:cNvPr>
            <p:cNvSpPr/>
            <p:nvPr/>
          </p:nvSpPr>
          <p:spPr>
            <a:xfrm>
              <a:off x="2337245" y="4389519"/>
              <a:ext cx="613930" cy="248696"/>
            </a:xfrm>
            <a:custGeom>
              <a:avLst/>
              <a:gdLst>
                <a:gd name="connsiteX0" fmla="*/ 0 w 613930"/>
                <a:gd name="connsiteY0" fmla="*/ 218417 h 248696"/>
                <a:gd name="connsiteX1" fmla="*/ 5487 w 613930"/>
                <a:gd name="connsiteY1" fmla="*/ 225123 h 248696"/>
                <a:gd name="connsiteX2" fmla="*/ 60966 w 613930"/>
                <a:gd name="connsiteY2" fmla="*/ 246461 h 248696"/>
                <a:gd name="connsiteX3" fmla="*/ 365188 w 613930"/>
                <a:gd name="connsiteY3" fmla="*/ 248697 h 248696"/>
                <a:gd name="connsiteX4" fmla="*/ 384901 w 613930"/>
                <a:gd name="connsiteY4" fmla="*/ 243413 h 248696"/>
                <a:gd name="connsiteX5" fmla="*/ 612102 w 613930"/>
                <a:gd name="connsiteY5" fmla="*/ 70675 h 248696"/>
                <a:gd name="connsiteX6" fmla="*/ 388965 w 613930"/>
                <a:gd name="connsiteY6" fmla="*/ 12757 h 248696"/>
                <a:gd name="connsiteX7" fmla="*/ 355027 w 613930"/>
                <a:gd name="connsiteY7" fmla="*/ 21495 h 248696"/>
                <a:gd name="connsiteX8" fmla="*/ 0 w 613930"/>
                <a:gd name="connsiteY8" fmla="*/ 218417 h 24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930" h="248696">
                  <a:moveTo>
                    <a:pt x="0" y="218417"/>
                  </a:moveTo>
                  <a:cubicBezTo>
                    <a:pt x="2032" y="220043"/>
                    <a:pt x="3861" y="222278"/>
                    <a:pt x="5487" y="225123"/>
                  </a:cubicBezTo>
                  <a:cubicBezTo>
                    <a:pt x="24183" y="231829"/>
                    <a:pt x="42676" y="238942"/>
                    <a:pt x="60966" y="246461"/>
                  </a:cubicBezTo>
                  <a:cubicBezTo>
                    <a:pt x="161154" y="241178"/>
                    <a:pt x="265610" y="237113"/>
                    <a:pt x="365188" y="248697"/>
                  </a:cubicBezTo>
                  <a:cubicBezTo>
                    <a:pt x="371691" y="246868"/>
                    <a:pt x="378398" y="245445"/>
                    <a:pt x="384901" y="243413"/>
                  </a:cubicBezTo>
                  <a:cubicBezTo>
                    <a:pt x="449119" y="223701"/>
                    <a:pt x="634253" y="162734"/>
                    <a:pt x="612102" y="70675"/>
                  </a:cubicBezTo>
                  <a:cubicBezTo>
                    <a:pt x="590764" y="-17726"/>
                    <a:pt x="466799" y="-4923"/>
                    <a:pt x="388965" y="12757"/>
                  </a:cubicBezTo>
                  <a:cubicBezTo>
                    <a:pt x="376162" y="15602"/>
                    <a:pt x="364579" y="18650"/>
                    <a:pt x="355027" y="21495"/>
                  </a:cubicBezTo>
                  <a:cubicBezTo>
                    <a:pt x="222527" y="59498"/>
                    <a:pt x="103236" y="127983"/>
                    <a:pt x="0" y="218417"/>
                  </a:cubicBezTo>
                  <a:close/>
                </a:path>
              </a:pathLst>
            </a:custGeom>
            <a:solidFill>
              <a:srgbClr val="F9B3AB"/>
            </a:solidFill>
            <a:ln w="20294" cap="flat">
              <a:noFill/>
              <a:prstDash val="solid"/>
              <a:miter/>
            </a:ln>
          </p:spPr>
          <p:txBody>
            <a:bodyPr rtlCol="0" anchor="ctr"/>
            <a:lstStyle/>
            <a:p>
              <a:endParaRPr lang="th-TH"/>
            </a:p>
          </p:txBody>
        </p:sp>
        <p:sp>
          <p:nvSpPr>
            <p:cNvPr id="45" name="Freeform: Shape 44">
              <a:extLst>
                <a:ext uri="{FF2B5EF4-FFF2-40B4-BE49-F238E27FC236}">
                  <a16:creationId xmlns:a16="http://schemas.microsoft.com/office/drawing/2014/main" id="{16022AD0-1A02-4F0C-9133-B01B481D81F2}"/>
                </a:ext>
              </a:extLst>
            </p:cNvPr>
            <p:cNvSpPr/>
            <p:nvPr/>
          </p:nvSpPr>
          <p:spPr>
            <a:xfrm>
              <a:off x="2297414" y="4644109"/>
              <a:ext cx="33531" cy="39221"/>
            </a:xfrm>
            <a:custGeom>
              <a:avLst/>
              <a:gdLst>
                <a:gd name="connsiteX0" fmla="*/ 14632 w 33531"/>
                <a:gd name="connsiteY0" fmla="*/ 6300 h 39221"/>
                <a:gd name="connsiteX1" fmla="*/ 6503 w 33531"/>
                <a:gd name="connsiteY1" fmla="*/ 3455 h 39221"/>
                <a:gd name="connsiteX2" fmla="*/ 0 w 33531"/>
                <a:gd name="connsiteY2" fmla="*/ 0 h 39221"/>
                <a:gd name="connsiteX3" fmla="*/ 9551 w 33531"/>
                <a:gd name="connsiteY3" fmla="*/ 14835 h 39221"/>
                <a:gd name="connsiteX4" fmla="*/ 14022 w 33531"/>
                <a:gd name="connsiteY4" fmla="*/ 18087 h 39221"/>
                <a:gd name="connsiteX5" fmla="*/ 15445 w 33531"/>
                <a:gd name="connsiteY5" fmla="*/ 26012 h 39221"/>
                <a:gd name="connsiteX6" fmla="*/ 33531 w 33531"/>
                <a:gd name="connsiteY6" fmla="*/ 39222 h 39221"/>
                <a:gd name="connsiteX7" fmla="*/ 14632 w 33531"/>
                <a:gd name="connsiteY7" fmla="*/ 6300 h 3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31" h="39221">
                  <a:moveTo>
                    <a:pt x="14632" y="6300"/>
                  </a:moveTo>
                  <a:cubicBezTo>
                    <a:pt x="11990" y="5487"/>
                    <a:pt x="9348" y="4471"/>
                    <a:pt x="6503" y="3455"/>
                  </a:cubicBezTo>
                  <a:cubicBezTo>
                    <a:pt x="4064" y="2642"/>
                    <a:pt x="1829" y="1423"/>
                    <a:pt x="0" y="0"/>
                  </a:cubicBezTo>
                  <a:cubicBezTo>
                    <a:pt x="1016" y="5487"/>
                    <a:pt x="4064" y="10771"/>
                    <a:pt x="9551" y="14835"/>
                  </a:cubicBezTo>
                  <a:cubicBezTo>
                    <a:pt x="10771" y="15851"/>
                    <a:pt x="12397" y="17071"/>
                    <a:pt x="14022" y="18087"/>
                  </a:cubicBezTo>
                  <a:cubicBezTo>
                    <a:pt x="14022" y="20932"/>
                    <a:pt x="14429" y="23574"/>
                    <a:pt x="15445" y="26012"/>
                  </a:cubicBezTo>
                  <a:cubicBezTo>
                    <a:pt x="17883" y="33328"/>
                    <a:pt x="24183" y="38815"/>
                    <a:pt x="33531" y="39222"/>
                  </a:cubicBezTo>
                  <a:cubicBezTo>
                    <a:pt x="27232" y="28248"/>
                    <a:pt x="20728" y="17274"/>
                    <a:pt x="14632" y="6300"/>
                  </a:cubicBezTo>
                  <a:close/>
                </a:path>
              </a:pathLst>
            </a:custGeom>
            <a:solidFill>
              <a:srgbClr val="F69890"/>
            </a:solidFill>
            <a:ln w="20294" cap="flat">
              <a:noFill/>
              <a:prstDash val="solid"/>
              <a:miter/>
            </a:ln>
          </p:spPr>
          <p:txBody>
            <a:bodyPr rtlCol="0" anchor="ctr"/>
            <a:lstStyle/>
            <a:p>
              <a:endParaRPr lang="th-TH"/>
            </a:p>
          </p:txBody>
        </p:sp>
        <p:sp>
          <p:nvSpPr>
            <p:cNvPr id="46" name="Freeform: Shape 45">
              <a:extLst>
                <a:ext uri="{FF2B5EF4-FFF2-40B4-BE49-F238E27FC236}">
                  <a16:creationId xmlns:a16="http://schemas.microsoft.com/office/drawing/2014/main" id="{2F943222-B0CF-440B-AB12-A6CB3E14BC69}"/>
                </a:ext>
              </a:extLst>
            </p:cNvPr>
            <p:cNvSpPr/>
            <p:nvPr/>
          </p:nvSpPr>
          <p:spPr>
            <a:xfrm>
              <a:off x="2398009" y="4630592"/>
              <a:ext cx="553157" cy="275493"/>
            </a:xfrm>
            <a:custGeom>
              <a:avLst/>
              <a:gdLst>
                <a:gd name="connsiteX0" fmla="*/ 0 w 553157"/>
                <a:gd name="connsiteY0" fmla="*/ 5185 h 275493"/>
                <a:gd name="connsiteX1" fmla="*/ 323528 w 553157"/>
                <a:gd name="connsiteY1" fmla="*/ 194383 h 275493"/>
                <a:gd name="connsiteX2" fmla="*/ 401159 w 553157"/>
                <a:gd name="connsiteY2" fmla="*/ 272420 h 275493"/>
                <a:gd name="connsiteX3" fmla="*/ 551136 w 553157"/>
                <a:gd name="connsiteY3" fmla="*/ 190522 h 275493"/>
                <a:gd name="connsiteX4" fmla="*/ 374536 w 553157"/>
                <a:gd name="connsiteY4" fmla="*/ 18191 h 275493"/>
                <a:gd name="connsiteX5" fmla="*/ 304222 w 553157"/>
                <a:gd name="connsiteY5" fmla="*/ 7217 h 275493"/>
                <a:gd name="connsiteX6" fmla="*/ 0 w 553157"/>
                <a:gd name="connsiteY6" fmla="*/ 5185 h 2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157" h="275493">
                  <a:moveTo>
                    <a:pt x="0" y="5185"/>
                  </a:moveTo>
                  <a:cubicBezTo>
                    <a:pt x="116243" y="52535"/>
                    <a:pt x="225372" y="115127"/>
                    <a:pt x="323528" y="194383"/>
                  </a:cubicBezTo>
                  <a:cubicBezTo>
                    <a:pt x="350150" y="216128"/>
                    <a:pt x="378398" y="242750"/>
                    <a:pt x="401159" y="272420"/>
                  </a:cubicBezTo>
                  <a:cubicBezTo>
                    <a:pt x="477976" y="283801"/>
                    <a:pt x="536707" y="265104"/>
                    <a:pt x="551136" y="190522"/>
                  </a:cubicBezTo>
                  <a:cubicBezTo>
                    <a:pt x="570035" y="92163"/>
                    <a:pt x="452167" y="34652"/>
                    <a:pt x="374536" y="18191"/>
                  </a:cubicBezTo>
                  <a:cubicBezTo>
                    <a:pt x="351573" y="13314"/>
                    <a:pt x="327999" y="10062"/>
                    <a:pt x="304222" y="7217"/>
                  </a:cubicBezTo>
                  <a:cubicBezTo>
                    <a:pt x="204644" y="-4164"/>
                    <a:pt x="100188" y="104"/>
                    <a:pt x="0" y="5185"/>
                  </a:cubicBezTo>
                  <a:close/>
                </a:path>
              </a:pathLst>
            </a:custGeom>
            <a:solidFill>
              <a:srgbClr val="F69890"/>
            </a:solidFill>
            <a:ln w="20294" cap="flat">
              <a:noFill/>
              <a:prstDash val="solid"/>
              <a:miter/>
            </a:ln>
          </p:spPr>
          <p:txBody>
            <a:bodyPr rtlCol="0" anchor="ctr"/>
            <a:lstStyle/>
            <a:p>
              <a:endParaRPr lang="th-TH"/>
            </a:p>
          </p:txBody>
        </p:sp>
        <p:sp>
          <p:nvSpPr>
            <p:cNvPr id="47" name="Freeform: Shape 46">
              <a:extLst>
                <a:ext uri="{FF2B5EF4-FFF2-40B4-BE49-F238E27FC236}">
                  <a16:creationId xmlns:a16="http://schemas.microsoft.com/office/drawing/2014/main" id="{3465ADFA-6D8B-4EF0-97F5-696B0B0BF54C}"/>
                </a:ext>
              </a:extLst>
            </p:cNvPr>
            <p:cNvSpPr/>
            <p:nvPr/>
          </p:nvSpPr>
          <p:spPr>
            <a:xfrm>
              <a:off x="2288187" y="4603246"/>
              <a:ext cx="555935" cy="537407"/>
            </a:xfrm>
            <a:custGeom>
              <a:avLst/>
              <a:gdLst>
                <a:gd name="connsiteX0" fmla="*/ 433350 w 555935"/>
                <a:gd name="connsiteY0" fmla="*/ 221933 h 537407"/>
                <a:gd name="connsiteX1" fmla="*/ 109822 w 555935"/>
                <a:gd name="connsiteY1" fmla="*/ 32734 h 537407"/>
                <a:gd name="connsiteX2" fmla="*/ 54342 w 555935"/>
                <a:gd name="connsiteY2" fmla="*/ 11395 h 537407"/>
                <a:gd name="connsiteX3" fmla="*/ 48855 w 555935"/>
                <a:gd name="connsiteY3" fmla="*/ 4689 h 537407"/>
                <a:gd name="connsiteX4" fmla="*/ 35240 w 555935"/>
                <a:gd name="connsiteY4" fmla="*/ 625 h 537407"/>
                <a:gd name="connsiteX5" fmla="*/ 28737 w 555935"/>
                <a:gd name="connsiteY5" fmla="*/ 2047 h 537407"/>
                <a:gd name="connsiteX6" fmla="*/ 26095 w 555935"/>
                <a:gd name="connsiteY6" fmla="*/ 1234 h 537407"/>
                <a:gd name="connsiteX7" fmla="*/ 286 w 555935"/>
                <a:gd name="connsiteY7" fmla="*/ 18508 h 537407"/>
                <a:gd name="connsiteX8" fmla="*/ 9024 w 555935"/>
                <a:gd name="connsiteY8" fmla="*/ 40659 h 537407"/>
                <a:gd name="connsiteX9" fmla="*/ 9227 w 555935"/>
                <a:gd name="connsiteY9" fmla="*/ 40659 h 537407"/>
                <a:gd name="connsiteX10" fmla="*/ 15730 w 555935"/>
                <a:gd name="connsiteY10" fmla="*/ 44114 h 537407"/>
                <a:gd name="connsiteX11" fmla="*/ 23859 w 555935"/>
                <a:gd name="connsiteY11" fmla="*/ 46959 h 537407"/>
                <a:gd name="connsiteX12" fmla="*/ 42759 w 555935"/>
                <a:gd name="connsiteY12" fmla="*/ 79881 h 537407"/>
                <a:gd name="connsiteX13" fmla="*/ 307962 w 555935"/>
                <a:gd name="connsiteY13" fmla="*/ 450150 h 537407"/>
                <a:gd name="connsiteX14" fmla="*/ 533538 w 555935"/>
                <a:gd name="connsiteY14" fmla="*/ 485510 h 537407"/>
                <a:gd name="connsiteX15" fmla="*/ 511184 w 555935"/>
                <a:gd name="connsiteY15" fmla="*/ 299563 h 537407"/>
                <a:gd name="connsiteX16" fmla="*/ 433350 w 555935"/>
                <a:gd name="connsiteY16" fmla="*/ 221933 h 53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5935" h="537407">
                  <a:moveTo>
                    <a:pt x="433350" y="221933"/>
                  </a:moveTo>
                  <a:cubicBezTo>
                    <a:pt x="335194" y="142676"/>
                    <a:pt x="226064" y="80084"/>
                    <a:pt x="109822" y="32734"/>
                  </a:cubicBezTo>
                  <a:cubicBezTo>
                    <a:pt x="91532" y="25214"/>
                    <a:pt x="73039" y="18102"/>
                    <a:pt x="54342" y="11395"/>
                  </a:cubicBezTo>
                  <a:cubicBezTo>
                    <a:pt x="52920" y="8550"/>
                    <a:pt x="50888" y="6518"/>
                    <a:pt x="48855" y="4689"/>
                  </a:cubicBezTo>
                  <a:cubicBezTo>
                    <a:pt x="44791" y="1438"/>
                    <a:pt x="40117" y="218"/>
                    <a:pt x="35240" y="625"/>
                  </a:cubicBezTo>
                  <a:cubicBezTo>
                    <a:pt x="33004" y="828"/>
                    <a:pt x="30769" y="1234"/>
                    <a:pt x="28737" y="2047"/>
                  </a:cubicBezTo>
                  <a:cubicBezTo>
                    <a:pt x="27924" y="1844"/>
                    <a:pt x="26908" y="1641"/>
                    <a:pt x="26095" y="1234"/>
                  </a:cubicBezTo>
                  <a:cubicBezTo>
                    <a:pt x="11463" y="-3643"/>
                    <a:pt x="1911" y="6721"/>
                    <a:pt x="286" y="18508"/>
                  </a:cubicBezTo>
                  <a:cubicBezTo>
                    <a:pt x="-934" y="26637"/>
                    <a:pt x="1708" y="35376"/>
                    <a:pt x="9024" y="40659"/>
                  </a:cubicBezTo>
                  <a:cubicBezTo>
                    <a:pt x="9024" y="40659"/>
                    <a:pt x="9024" y="40659"/>
                    <a:pt x="9227" y="40659"/>
                  </a:cubicBezTo>
                  <a:cubicBezTo>
                    <a:pt x="11056" y="42082"/>
                    <a:pt x="13292" y="43301"/>
                    <a:pt x="15730" y="44114"/>
                  </a:cubicBezTo>
                  <a:cubicBezTo>
                    <a:pt x="18372" y="45130"/>
                    <a:pt x="21217" y="46146"/>
                    <a:pt x="23859" y="46959"/>
                  </a:cubicBezTo>
                  <a:cubicBezTo>
                    <a:pt x="29956" y="57933"/>
                    <a:pt x="36459" y="68907"/>
                    <a:pt x="42759" y="79881"/>
                  </a:cubicBezTo>
                  <a:cubicBezTo>
                    <a:pt x="118764" y="211568"/>
                    <a:pt x="206758" y="336346"/>
                    <a:pt x="307962" y="450150"/>
                  </a:cubicBezTo>
                  <a:cubicBezTo>
                    <a:pt x="367506" y="516806"/>
                    <a:pt x="467491" y="588950"/>
                    <a:pt x="533538" y="485510"/>
                  </a:cubicBezTo>
                  <a:cubicBezTo>
                    <a:pt x="575605" y="420073"/>
                    <a:pt x="552844" y="354433"/>
                    <a:pt x="511184" y="299563"/>
                  </a:cubicBezTo>
                  <a:cubicBezTo>
                    <a:pt x="488423" y="270096"/>
                    <a:pt x="460175" y="243474"/>
                    <a:pt x="433350" y="221933"/>
                  </a:cubicBezTo>
                  <a:close/>
                </a:path>
              </a:pathLst>
            </a:custGeom>
            <a:solidFill>
              <a:srgbClr val="F9B3AB"/>
            </a:solidFill>
            <a:ln w="20294" cap="flat">
              <a:noFill/>
              <a:prstDash val="solid"/>
              <a:miter/>
            </a:ln>
          </p:spPr>
          <p:txBody>
            <a:bodyPr rtlCol="0" anchor="ctr"/>
            <a:lstStyle/>
            <a:p>
              <a:endParaRPr lang="th-TH"/>
            </a:p>
          </p:txBody>
        </p:sp>
        <p:sp>
          <p:nvSpPr>
            <p:cNvPr id="48" name="Freeform: Shape 47">
              <a:extLst>
                <a:ext uri="{FF2B5EF4-FFF2-40B4-BE49-F238E27FC236}">
                  <a16:creationId xmlns:a16="http://schemas.microsoft.com/office/drawing/2014/main" id="{6B0A3AB6-48D3-4B74-AA45-B7C9031537B2}"/>
                </a:ext>
              </a:extLst>
            </p:cNvPr>
            <p:cNvSpPr/>
            <p:nvPr/>
          </p:nvSpPr>
          <p:spPr>
            <a:xfrm>
              <a:off x="0" y="6495047"/>
              <a:ext cx="78646" cy="223543"/>
            </a:xfrm>
            <a:custGeom>
              <a:avLst/>
              <a:gdLst>
                <a:gd name="connsiteX0" fmla="*/ 29061 w 78646"/>
                <a:gd name="connsiteY0" fmla="*/ 0 h 223543"/>
                <a:gd name="connsiteX1" fmla="*/ 0 w 78646"/>
                <a:gd name="connsiteY1" fmla="*/ 42270 h 223543"/>
                <a:gd name="connsiteX2" fmla="*/ 0 w 78646"/>
                <a:gd name="connsiteY2" fmla="*/ 223543 h 223543"/>
                <a:gd name="connsiteX3" fmla="*/ 78647 w 78646"/>
                <a:gd name="connsiteY3" fmla="*/ 89214 h 223543"/>
                <a:gd name="connsiteX4" fmla="*/ 29061 w 78646"/>
                <a:gd name="connsiteY4" fmla="*/ 0 h 2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6" h="223543">
                  <a:moveTo>
                    <a:pt x="29061" y="0"/>
                  </a:moveTo>
                  <a:cubicBezTo>
                    <a:pt x="17883" y="13209"/>
                    <a:pt x="8129" y="27232"/>
                    <a:pt x="0" y="42270"/>
                  </a:cubicBezTo>
                  <a:lnTo>
                    <a:pt x="0" y="223543"/>
                  </a:lnTo>
                  <a:cubicBezTo>
                    <a:pt x="26012" y="178631"/>
                    <a:pt x="52228" y="133923"/>
                    <a:pt x="78647" y="89214"/>
                  </a:cubicBezTo>
                  <a:cubicBezTo>
                    <a:pt x="51618" y="65234"/>
                    <a:pt x="32719" y="32516"/>
                    <a:pt x="29061" y="0"/>
                  </a:cubicBezTo>
                  <a:close/>
                </a:path>
              </a:pathLst>
            </a:custGeom>
            <a:solidFill>
              <a:srgbClr val="AEDEDA"/>
            </a:solidFill>
            <a:ln w="20294" cap="flat">
              <a:noFill/>
              <a:prstDash val="solid"/>
              <a:miter/>
            </a:ln>
          </p:spPr>
          <p:txBody>
            <a:bodyPr rtlCol="0" anchor="ctr"/>
            <a:lstStyle/>
            <a:p>
              <a:endParaRPr lang="th-TH"/>
            </a:p>
          </p:txBody>
        </p:sp>
        <p:sp>
          <p:nvSpPr>
            <p:cNvPr id="49" name="Freeform: Shape 48">
              <a:extLst>
                <a:ext uri="{FF2B5EF4-FFF2-40B4-BE49-F238E27FC236}">
                  <a16:creationId xmlns:a16="http://schemas.microsoft.com/office/drawing/2014/main" id="{976AA681-9372-4C06-B972-F947514F4581}"/>
                </a:ext>
              </a:extLst>
            </p:cNvPr>
            <p:cNvSpPr/>
            <p:nvPr/>
          </p:nvSpPr>
          <p:spPr>
            <a:xfrm>
              <a:off x="20118" y="5174536"/>
              <a:ext cx="2157544" cy="1630213"/>
            </a:xfrm>
            <a:custGeom>
              <a:avLst/>
              <a:gdLst>
                <a:gd name="connsiteX0" fmla="*/ 132907 w 2157544"/>
                <a:gd name="connsiteY0" fmla="*/ 1608475 h 1630213"/>
                <a:gd name="connsiteX1" fmla="*/ 149774 w 2157544"/>
                <a:gd name="connsiteY1" fmla="*/ 1607459 h 1630213"/>
                <a:gd name="connsiteX2" fmla="*/ 272723 w 2157544"/>
                <a:gd name="connsiteY2" fmla="*/ 1619449 h 1630213"/>
                <a:gd name="connsiteX3" fmla="*/ 474521 w 2157544"/>
                <a:gd name="connsiteY3" fmla="*/ 1599127 h 1630213"/>
                <a:gd name="connsiteX4" fmla="*/ 522278 w 2157544"/>
                <a:gd name="connsiteY4" fmla="*/ 1579618 h 1630213"/>
                <a:gd name="connsiteX5" fmla="*/ 702739 w 2157544"/>
                <a:gd name="connsiteY5" fmla="*/ 1435331 h 1630213"/>
                <a:gd name="connsiteX6" fmla="*/ 733425 w 2157544"/>
                <a:gd name="connsiteY6" fmla="*/ 1393264 h 1630213"/>
                <a:gd name="connsiteX7" fmla="*/ 880354 w 2157544"/>
                <a:gd name="connsiteY7" fmla="*/ 1186182 h 1630213"/>
                <a:gd name="connsiteX8" fmla="*/ 963878 w 2157544"/>
                <a:gd name="connsiteY8" fmla="*/ 1123996 h 1630213"/>
                <a:gd name="connsiteX9" fmla="*/ 1096988 w 2157544"/>
                <a:gd name="connsiteY9" fmla="*/ 1070549 h 1630213"/>
                <a:gd name="connsiteX10" fmla="*/ 1296551 w 2157544"/>
                <a:gd name="connsiteY10" fmla="*/ 1003486 h 1630213"/>
                <a:gd name="connsiteX11" fmla="*/ 1497130 w 2157544"/>
                <a:gd name="connsiteY11" fmla="*/ 833796 h 1630213"/>
                <a:gd name="connsiteX12" fmla="*/ 1547326 w 2157544"/>
                <a:gd name="connsiteY12" fmla="*/ 589728 h 1630213"/>
                <a:gd name="connsiteX13" fmla="*/ 1548748 w 2157544"/>
                <a:gd name="connsiteY13" fmla="*/ 584850 h 1630213"/>
                <a:gd name="connsiteX14" fmla="*/ 1550374 w 2157544"/>
                <a:gd name="connsiteY14" fmla="*/ 579363 h 1630213"/>
                <a:gd name="connsiteX15" fmla="*/ 1579841 w 2157544"/>
                <a:gd name="connsiteY15" fmla="*/ 525103 h 1630213"/>
                <a:gd name="connsiteX16" fmla="*/ 1705025 w 2157544"/>
                <a:gd name="connsiteY16" fmla="*/ 435889 h 1630213"/>
                <a:gd name="connsiteX17" fmla="*/ 1864554 w 2157544"/>
                <a:gd name="connsiteY17" fmla="*/ 334888 h 1630213"/>
                <a:gd name="connsiteX18" fmla="*/ 2153534 w 2157544"/>
                <a:gd name="connsiteY18" fmla="*/ 29244 h 1630213"/>
                <a:gd name="connsiteX19" fmla="*/ 2129554 w 2157544"/>
                <a:gd name="connsiteY19" fmla="*/ 5670 h 1630213"/>
                <a:gd name="connsiteX20" fmla="*/ 1693035 w 2157544"/>
                <a:gd name="connsiteY20" fmla="*/ 176985 h 1630213"/>
                <a:gd name="connsiteX21" fmla="*/ 1646701 w 2157544"/>
                <a:gd name="connsiteY21" fmla="*/ 184911 h 1630213"/>
                <a:gd name="connsiteX22" fmla="*/ 1423767 w 2157544"/>
                <a:gd name="connsiteY22" fmla="*/ 261729 h 1630213"/>
                <a:gd name="connsiteX23" fmla="*/ 1272774 w 2157544"/>
                <a:gd name="connsiteY23" fmla="*/ 481208 h 1630213"/>
                <a:gd name="connsiteX24" fmla="*/ 1178276 w 2157544"/>
                <a:gd name="connsiteY24" fmla="*/ 755150 h 1630213"/>
                <a:gd name="connsiteX25" fmla="*/ 825687 w 2157544"/>
                <a:gd name="connsiteY25" fmla="*/ 785023 h 1630213"/>
                <a:gd name="connsiteX26" fmla="*/ 770411 w 2157544"/>
                <a:gd name="connsiteY26" fmla="*/ 847005 h 1630213"/>
                <a:gd name="connsiteX27" fmla="*/ 778337 w 2157544"/>
                <a:gd name="connsiteY27" fmla="*/ 865499 h 1630213"/>
                <a:gd name="connsiteX28" fmla="*/ 757812 w 2157544"/>
                <a:gd name="connsiteY28" fmla="*/ 877286 h 1630213"/>
                <a:gd name="connsiteX29" fmla="*/ 746025 w 2157544"/>
                <a:gd name="connsiteY29" fmla="*/ 874237 h 1630213"/>
                <a:gd name="connsiteX30" fmla="*/ 723061 w 2157544"/>
                <a:gd name="connsiteY30" fmla="*/ 899843 h 1630213"/>
                <a:gd name="connsiteX31" fmla="*/ 729564 w 2157544"/>
                <a:gd name="connsiteY31" fmla="*/ 905736 h 1630213"/>
                <a:gd name="connsiteX32" fmla="*/ 723467 w 2157544"/>
                <a:gd name="connsiteY32" fmla="*/ 928700 h 1630213"/>
                <a:gd name="connsiteX33" fmla="*/ 713713 w 2157544"/>
                <a:gd name="connsiteY33" fmla="*/ 934391 h 1630213"/>
                <a:gd name="connsiteX34" fmla="*/ 694407 w 2157544"/>
                <a:gd name="connsiteY34" fmla="*/ 932155 h 1630213"/>
                <a:gd name="connsiteX35" fmla="*/ 679571 w 2157544"/>
                <a:gd name="connsiteY35" fmla="*/ 948819 h 1630213"/>
                <a:gd name="connsiteX36" fmla="*/ 594219 w 2157544"/>
                <a:gd name="connsiteY36" fmla="*/ 1044130 h 1630213"/>
                <a:gd name="connsiteX37" fmla="*/ 549916 w 2157544"/>
                <a:gd name="connsiteY37" fmla="*/ 1093716 h 1630213"/>
                <a:gd name="connsiteX38" fmla="*/ 373927 w 2157544"/>
                <a:gd name="connsiteY38" fmla="*/ 1290434 h 1630213"/>
                <a:gd name="connsiteX39" fmla="*/ 274958 w 2157544"/>
                <a:gd name="connsiteY39" fmla="*/ 1391435 h 1630213"/>
                <a:gd name="connsiteX40" fmla="*/ 343444 w 2157544"/>
                <a:gd name="connsiteY40" fmla="*/ 1387370 h 1630213"/>
                <a:gd name="connsiteX41" fmla="*/ 588122 w 2157544"/>
                <a:gd name="connsiteY41" fmla="*/ 1268283 h 1630213"/>
                <a:gd name="connsiteX42" fmla="*/ 699081 w 2157544"/>
                <a:gd name="connsiteY42" fmla="*/ 1044740 h 1630213"/>
                <a:gd name="connsiteX43" fmla="*/ 1121374 w 2157544"/>
                <a:gd name="connsiteY43" fmla="*/ 888056 h 1630213"/>
                <a:gd name="connsiteX44" fmla="*/ 1355891 w 2157544"/>
                <a:gd name="connsiteY44" fmla="*/ 769172 h 1630213"/>
                <a:gd name="connsiteX45" fmla="*/ 1411980 w 2157544"/>
                <a:gd name="connsiteY45" fmla="*/ 522868 h 1630213"/>
                <a:gd name="connsiteX46" fmla="*/ 1675152 w 2157544"/>
                <a:gd name="connsiteY46" fmla="*/ 263964 h 1630213"/>
                <a:gd name="connsiteX47" fmla="*/ 1683687 w 2157544"/>
                <a:gd name="connsiteY47" fmla="*/ 296480 h 1630213"/>
                <a:gd name="connsiteX48" fmla="*/ 1457502 w 2157544"/>
                <a:gd name="connsiteY48" fmla="*/ 484662 h 1630213"/>
                <a:gd name="connsiteX49" fmla="*/ 1410355 w 2157544"/>
                <a:gd name="connsiteY49" fmla="*/ 745192 h 1630213"/>
                <a:gd name="connsiteX50" fmla="*/ 938272 w 2157544"/>
                <a:gd name="connsiteY50" fmla="*/ 945568 h 1630213"/>
                <a:gd name="connsiteX51" fmla="*/ 761266 w 2157544"/>
                <a:gd name="connsiteY51" fmla="*/ 1016289 h 1630213"/>
                <a:gd name="connsiteX52" fmla="*/ 686074 w 2157544"/>
                <a:gd name="connsiteY52" fmla="*/ 1162202 h 1630213"/>
                <a:gd name="connsiteX53" fmla="*/ 542600 w 2157544"/>
                <a:gd name="connsiteY53" fmla="*/ 1353636 h 1630213"/>
                <a:gd name="connsiteX54" fmla="*/ 298329 w 2157544"/>
                <a:gd name="connsiteY54" fmla="*/ 1422528 h 1630213"/>
                <a:gd name="connsiteX55" fmla="*/ 218463 w 2157544"/>
                <a:gd name="connsiteY55" fmla="*/ 1427811 h 1630213"/>
                <a:gd name="connsiteX56" fmla="*/ 160748 w 2157544"/>
                <a:gd name="connsiteY56" fmla="*/ 1444882 h 1630213"/>
                <a:gd name="connsiteX57" fmla="*/ 140832 w 2157544"/>
                <a:gd name="connsiteY57" fmla="*/ 1445288 h 1630213"/>
                <a:gd name="connsiteX58" fmla="*/ 84743 w 2157544"/>
                <a:gd name="connsiteY58" fmla="*/ 1479226 h 1630213"/>
                <a:gd name="connsiteX59" fmla="*/ 56292 w 2157544"/>
                <a:gd name="connsiteY59" fmla="*/ 1527796 h 1630213"/>
                <a:gd name="connsiteX60" fmla="*/ 51618 w 2157544"/>
                <a:gd name="connsiteY60" fmla="*/ 1557060 h 1630213"/>
                <a:gd name="connsiteX61" fmla="*/ 30280 w 2157544"/>
                <a:gd name="connsiteY61" fmla="*/ 1572505 h 1630213"/>
                <a:gd name="connsiteX62" fmla="*/ 0 w 2157544"/>
                <a:gd name="connsiteY62" fmla="*/ 1625342 h 1630213"/>
                <a:gd name="connsiteX63" fmla="*/ 51212 w 2157544"/>
                <a:gd name="connsiteY63" fmla="*/ 1627578 h 1630213"/>
                <a:gd name="connsiteX64" fmla="*/ 87995 w 2157544"/>
                <a:gd name="connsiteY64" fmla="*/ 1617823 h 1630213"/>
                <a:gd name="connsiteX65" fmla="*/ 132907 w 2157544"/>
                <a:gd name="connsiteY65" fmla="*/ 1608475 h 1630213"/>
                <a:gd name="connsiteX66" fmla="*/ 1853580 w 2157544"/>
                <a:gd name="connsiteY66" fmla="*/ 223523 h 1630213"/>
                <a:gd name="connsiteX67" fmla="*/ 1863334 w 2157544"/>
                <a:gd name="connsiteY67" fmla="*/ 217833 h 1630213"/>
                <a:gd name="connsiteX68" fmla="*/ 1886298 w 2157544"/>
                <a:gd name="connsiteY68" fmla="*/ 223930 h 1630213"/>
                <a:gd name="connsiteX69" fmla="*/ 1880202 w 2157544"/>
                <a:gd name="connsiteY69" fmla="*/ 246894 h 1630213"/>
                <a:gd name="connsiteX70" fmla="*/ 1870447 w 2157544"/>
                <a:gd name="connsiteY70" fmla="*/ 252584 h 1630213"/>
                <a:gd name="connsiteX71" fmla="*/ 1847483 w 2157544"/>
                <a:gd name="connsiteY71" fmla="*/ 246487 h 1630213"/>
                <a:gd name="connsiteX72" fmla="*/ 1853580 w 2157544"/>
                <a:gd name="connsiteY72" fmla="*/ 223523 h 1630213"/>
                <a:gd name="connsiteX73" fmla="*/ 1799523 w 2157544"/>
                <a:gd name="connsiteY73" fmla="*/ 241813 h 1630213"/>
                <a:gd name="connsiteX74" fmla="*/ 1807042 w 2157544"/>
                <a:gd name="connsiteY74" fmla="*/ 239578 h 1630213"/>
                <a:gd name="connsiteX75" fmla="*/ 1799929 w 2157544"/>
                <a:gd name="connsiteY75" fmla="*/ 221288 h 1630213"/>
                <a:gd name="connsiteX76" fmla="*/ 1803994 w 2157544"/>
                <a:gd name="connsiteY76" fmla="*/ 206046 h 1630213"/>
                <a:gd name="connsiteX77" fmla="*/ 1824519 w 2157544"/>
                <a:gd name="connsiteY77" fmla="*/ 194259 h 1630213"/>
                <a:gd name="connsiteX78" fmla="*/ 1836306 w 2157544"/>
                <a:gd name="connsiteY78" fmla="*/ 214785 h 1630213"/>
                <a:gd name="connsiteX79" fmla="*/ 1832242 w 2157544"/>
                <a:gd name="connsiteY79" fmla="*/ 230026 h 1630213"/>
                <a:gd name="connsiteX80" fmla="*/ 1816593 w 2157544"/>
                <a:gd name="connsiteY80" fmla="*/ 242220 h 1630213"/>
                <a:gd name="connsiteX81" fmla="*/ 1822284 w 2157544"/>
                <a:gd name="connsiteY81" fmla="*/ 247910 h 1630213"/>
                <a:gd name="connsiteX82" fmla="*/ 1827974 w 2157544"/>
                <a:gd name="connsiteY82" fmla="*/ 257664 h 1630213"/>
                <a:gd name="connsiteX83" fmla="*/ 1821877 w 2157544"/>
                <a:gd name="connsiteY83" fmla="*/ 280628 h 1630213"/>
                <a:gd name="connsiteX84" fmla="*/ 1798913 w 2157544"/>
                <a:gd name="connsiteY84" fmla="*/ 274532 h 1630213"/>
                <a:gd name="connsiteX85" fmla="*/ 1793223 w 2157544"/>
                <a:gd name="connsiteY85" fmla="*/ 264777 h 1630213"/>
                <a:gd name="connsiteX86" fmla="*/ 1799523 w 2157544"/>
                <a:gd name="connsiteY86" fmla="*/ 241813 h 1630213"/>
                <a:gd name="connsiteX87" fmla="*/ 1330489 w 2157544"/>
                <a:gd name="connsiteY87" fmla="*/ 648662 h 1630213"/>
                <a:gd name="connsiteX88" fmla="*/ 1301428 w 2157544"/>
                <a:gd name="connsiteY88" fmla="*/ 665529 h 1630213"/>
                <a:gd name="connsiteX89" fmla="*/ 1330489 w 2157544"/>
                <a:gd name="connsiteY89" fmla="*/ 648662 h 1630213"/>
                <a:gd name="connsiteX90" fmla="*/ 1302851 w 2157544"/>
                <a:gd name="connsiteY90" fmla="*/ 690322 h 1630213"/>
                <a:gd name="connsiteX91" fmla="*/ 1273790 w 2157544"/>
                <a:gd name="connsiteY91" fmla="*/ 707190 h 1630213"/>
                <a:gd name="connsiteX92" fmla="*/ 1302851 w 2157544"/>
                <a:gd name="connsiteY92" fmla="*/ 690322 h 1630213"/>
                <a:gd name="connsiteX93" fmla="*/ 1320124 w 2157544"/>
                <a:gd name="connsiteY93" fmla="*/ 932358 h 1630213"/>
                <a:gd name="connsiteX94" fmla="*/ 1297160 w 2157544"/>
                <a:gd name="connsiteY94" fmla="*/ 926262 h 1630213"/>
                <a:gd name="connsiteX95" fmla="*/ 1291470 w 2157544"/>
                <a:gd name="connsiteY95" fmla="*/ 916507 h 1630213"/>
                <a:gd name="connsiteX96" fmla="*/ 1297567 w 2157544"/>
                <a:gd name="connsiteY96" fmla="*/ 893543 h 1630213"/>
                <a:gd name="connsiteX97" fmla="*/ 1320531 w 2157544"/>
                <a:gd name="connsiteY97" fmla="*/ 899640 h 1630213"/>
                <a:gd name="connsiteX98" fmla="*/ 1326221 w 2157544"/>
                <a:gd name="connsiteY98" fmla="*/ 909395 h 1630213"/>
                <a:gd name="connsiteX99" fmla="*/ 1320124 w 2157544"/>
                <a:gd name="connsiteY99" fmla="*/ 932358 h 1630213"/>
                <a:gd name="connsiteX100" fmla="*/ 1365036 w 2157544"/>
                <a:gd name="connsiteY100" fmla="*/ 887040 h 1630213"/>
                <a:gd name="connsiteX101" fmla="*/ 1394097 w 2157544"/>
                <a:gd name="connsiteY101" fmla="*/ 870173 h 1630213"/>
                <a:gd name="connsiteX102" fmla="*/ 1365036 w 2157544"/>
                <a:gd name="connsiteY102" fmla="*/ 887040 h 1630213"/>
                <a:gd name="connsiteX103" fmla="*/ 566987 w 2157544"/>
                <a:gd name="connsiteY103" fmla="*/ 1451792 h 1630213"/>
                <a:gd name="connsiteX104" fmla="*/ 537926 w 2157544"/>
                <a:gd name="connsiteY104" fmla="*/ 1468659 h 1630213"/>
                <a:gd name="connsiteX105" fmla="*/ 566987 w 2157544"/>
                <a:gd name="connsiteY105" fmla="*/ 1451792 h 1630213"/>
                <a:gd name="connsiteX106" fmla="*/ 486918 w 2157544"/>
                <a:gd name="connsiteY106" fmla="*/ 1536738 h 1630213"/>
                <a:gd name="connsiteX107" fmla="*/ 515978 w 2157544"/>
                <a:gd name="connsiteY107" fmla="*/ 1519871 h 1630213"/>
                <a:gd name="connsiteX108" fmla="*/ 486918 w 2157544"/>
                <a:gd name="connsiteY108" fmla="*/ 1536738 h 1630213"/>
                <a:gd name="connsiteX109" fmla="*/ 467002 w 2157544"/>
                <a:gd name="connsiteY109" fmla="*/ 1470081 h 1630213"/>
                <a:gd name="connsiteX110" fmla="*/ 487527 w 2157544"/>
                <a:gd name="connsiteY110" fmla="*/ 1458295 h 1630213"/>
                <a:gd name="connsiteX111" fmla="*/ 502769 w 2157544"/>
                <a:gd name="connsiteY111" fmla="*/ 1462359 h 1630213"/>
                <a:gd name="connsiteX112" fmla="*/ 514556 w 2157544"/>
                <a:gd name="connsiteY112" fmla="*/ 1482885 h 1630213"/>
                <a:gd name="connsiteX113" fmla="*/ 494031 w 2157544"/>
                <a:gd name="connsiteY113" fmla="*/ 1494671 h 1630213"/>
                <a:gd name="connsiteX114" fmla="*/ 478789 w 2157544"/>
                <a:gd name="connsiteY114" fmla="*/ 1490607 h 1630213"/>
                <a:gd name="connsiteX115" fmla="*/ 467002 w 2157544"/>
                <a:gd name="connsiteY115" fmla="*/ 1470081 h 163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57544" h="1630213">
                  <a:moveTo>
                    <a:pt x="132907" y="1608475"/>
                  </a:moveTo>
                  <a:cubicBezTo>
                    <a:pt x="138597" y="1607865"/>
                    <a:pt x="144084" y="1607662"/>
                    <a:pt x="149774" y="1607459"/>
                  </a:cubicBezTo>
                  <a:cubicBezTo>
                    <a:pt x="189809" y="1606036"/>
                    <a:pt x="227404" y="1613759"/>
                    <a:pt x="272723" y="1619449"/>
                  </a:cubicBezTo>
                  <a:cubicBezTo>
                    <a:pt x="343240" y="1628391"/>
                    <a:pt x="411320" y="1620668"/>
                    <a:pt x="474521" y="1599127"/>
                  </a:cubicBezTo>
                  <a:cubicBezTo>
                    <a:pt x="490779" y="1593640"/>
                    <a:pt x="506630" y="1586934"/>
                    <a:pt x="522278" y="1579618"/>
                  </a:cubicBezTo>
                  <a:cubicBezTo>
                    <a:pt x="591780" y="1547102"/>
                    <a:pt x="653559" y="1497313"/>
                    <a:pt x="702739" y="1435331"/>
                  </a:cubicBezTo>
                  <a:cubicBezTo>
                    <a:pt x="713509" y="1421715"/>
                    <a:pt x="723874" y="1407896"/>
                    <a:pt x="733425" y="1393264"/>
                  </a:cubicBezTo>
                  <a:cubicBezTo>
                    <a:pt x="780979" y="1319901"/>
                    <a:pt x="820607" y="1244912"/>
                    <a:pt x="880354" y="1186182"/>
                  </a:cubicBezTo>
                  <a:cubicBezTo>
                    <a:pt x="904334" y="1162608"/>
                    <a:pt x="931566" y="1141473"/>
                    <a:pt x="963878" y="1123996"/>
                  </a:cubicBezTo>
                  <a:cubicBezTo>
                    <a:pt x="1006351" y="1101235"/>
                    <a:pt x="1051263" y="1085181"/>
                    <a:pt x="1096988" y="1070549"/>
                  </a:cubicBezTo>
                  <a:cubicBezTo>
                    <a:pt x="1163847" y="1049414"/>
                    <a:pt x="1232333" y="1031733"/>
                    <a:pt x="1296551" y="1003486"/>
                  </a:cubicBezTo>
                  <a:cubicBezTo>
                    <a:pt x="1377230" y="967922"/>
                    <a:pt x="1456892" y="914881"/>
                    <a:pt x="1497130" y="833796"/>
                  </a:cubicBezTo>
                  <a:cubicBezTo>
                    <a:pt x="1535336" y="756775"/>
                    <a:pt x="1524362" y="670203"/>
                    <a:pt x="1547326" y="589728"/>
                  </a:cubicBezTo>
                  <a:cubicBezTo>
                    <a:pt x="1547732" y="588102"/>
                    <a:pt x="1548342" y="586476"/>
                    <a:pt x="1548748" y="584850"/>
                  </a:cubicBezTo>
                  <a:cubicBezTo>
                    <a:pt x="1549358" y="583021"/>
                    <a:pt x="1549764" y="581192"/>
                    <a:pt x="1550374" y="579363"/>
                  </a:cubicBezTo>
                  <a:cubicBezTo>
                    <a:pt x="1557283" y="558432"/>
                    <a:pt x="1567445" y="540751"/>
                    <a:pt x="1579841" y="525103"/>
                  </a:cubicBezTo>
                  <a:cubicBezTo>
                    <a:pt x="1611340" y="485272"/>
                    <a:pt x="1657878" y="460073"/>
                    <a:pt x="1705025" y="435889"/>
                  </a:cubicBezTo>
                  <a:cubicBezTo>
                    <a:pt x="1761521" y="406829"/>
                    <a:pt x="1814561" y="374313"/>
                    <a:pt x="1864554" y="334888"/>
                  </a:cubicBezTo>
                  <a:cubicBezTo>
                    <a:pt x="1974903" y="247300"/>
                    <a:pt x="2064930" y="137764"/>
                    <a:pt x="2153534" y="29244"/>
                  </a:cubicBezTo>
                  <a:cubicBezTo>
                    <a:pt x="2166947" y="12783"/>
                    <a:pt x="2143576" y="-10994"/>
                    <a:pt x="2129554" y="5670"/>
                  </a:cubicBezTo>
                  <a:cubicBezTo>
                    <a:pt x="2020018" y="135732"/>
                    <a:pt x="1854393" y="150567"/>
                    <a:pt x="1693035" y="176985"/>
                  </a:cubicBezTo>
                  <a:cubicBezTo>
                    <a:pt x="1677590" y="179424"/>
                    <a:pt x="1662145" y="182066"/>
                    <a:pt x="1646701" y="184911"/>
                  </a:cubicBezTo>
                  <a:cubicBezTo>
                    <a:pt x="1567648" y="199543"/>
                    <a:pt x="1490830" y="220069"/>
                    <a:pt x="1423767" y="261729"/>
                  </a:cubicBezTo>
                  <a:cubicBezTo>
                    <a:pt x="1341463" y="312737"/>
                    <a:pt x="1293502" y="387726"/>
                    <a:pt x="1272774" y="481208"/>
                  </a:cubicBezTo>
                  <a:cubicBezTo>
                    <a:pt x="1252452" y="572047"/>
                    <a:pt x="1255297" y="689306"/>
                    <a:pt x="1178276" y="755150"/>
                  </a:cubicBezTo>
                  <a:cubicBezTo>
                    <a:pt x="1082356" y="837048"/>
                    <a:pt x="949855" y="794778"/>
                    <a:pt x="825687" y="785023"/>
                  </a:cubicBezTo>
                  <a:cubicBezTo>
                    <a:pt x="807194" y="805752"/>
                    <a:pt x="788701" y="826277"/>
                    <a:pt x="770411" y="847005"/>
                  </a:cubicBezTo>
                  <a:cubicBezTo>
                    <a:pt x="776711" y="850664"/>
                    <a:pt x="780166" y="858183"/>
                    <a:pt x="778337" y="865499"/>
                  </a:cubicBezTo>
                  <a:cubicBezTo>
                    <a:pt x="775898" y="874237"/>
                    <a:pt x="766550" y="879724"/>
                    <a:pt x="757812" y="877286"/>
                  </a:cubicBezTo>
                  <a:cubicBezTo>
                    <a:pt x="753950" y="876269"/>
                    <a:pt x="750089" y="875253"/>
                    <a:pt x="746025" y="874237"/>
                  </a:cubicBezTo>
                  <a:cubicBezTo>
                    <a:pt x="738302" y="882773"/>
                    <a:pt x="730783" y="891308"/>
                    <a:pt x="723061" y="899843"/>
                  </a:cubicBezTo>
                  <a:cubicBezTo>
                    <a:pt x="725703" y="901265"/>
                    <a:pt x="727938" y="903095"/>
                    <a:pt x="729564" y="905736"/>
                  </a:cubicBezTo>
                  <a:cubicBezTo>
                    <a:pt x="734441" y="913459"/>
                    <a:pt x="730986" y="924230"/>
                    <a:pt x="723467" y="928700"/>
                  </a:cubicBezTo>
                  <a:lnTo>
                    <a:pt x="713713" y="934391"/>
                  </a:lnTo>
                  <a:cubicBezTo>
                    <a:pt x="707209" y="938252"/>
                    <a:pt x="699690" y="936626"/>
                    <a:pt x="694407" y="932155"/>
                  </a:cubicBezTo>
                  <a:cubicBezTo>
                    <a:pt x="689529" y="937642"/>
                    <a:pt x="684449" y="943332"/>
                    <a:pt x="679571" y="948819"/>
                  </a:cubicBezTo>
                  <a:cubicBezTo>
                    <a:pt x="651120" y="980522"/>
                    <a:pt x="622669" y="1012427"/>
                    <a:pt x="594219" y="1044130"/>
                  </a:cubicBezTo>
                  <a:cubicBezTo>
                    <a:pt x="579383" y="1060591"/>
                    <a:pt x="564751" y="1077255"/>
                    <a:pt x="549916" y="1093716"/>
                  </a:cubicBezTo>
                  <a:cubicBezTo>
                    <a:pt x="491389" y="1159357"/>
                    <a:pt x="432861" y="1224997"/>
                    <a:pt x="373927" y="1290434"/>
                  </a:cubicBezTo>
                  <a:cubicBezTo>
                    <a:pt x="344053" y="1323762"/>
                    <a:pt x="311741" y="1361561"/>
                    <a:pt x="274958" y="1391435"/>
                  </a:cubicBezTo>
                  <a:cubicBezTo>
                    <a:pt x="299141" y="1389809"/>
                    <a:pt x="322512" y="1388793"/>
                    <a:pt x="343444" y="1387370"/>
                  </a:cubicBezTo>
                  <a:cubicBezTo>
                    <a:pt x="438348" y="1380461"/>
                    <a:pt x="525123" y="1340833"/>
                    <a:pt x="588122" y="1268283"/>
                  </a:cubicBezTo>
                  <a:cubicBezTo>
                    <a:pt x="645024" y="1202846"/>
                    <a:pt x="658030" y="1118306"/>
                    <a:pt x="699081" y="1044740"/>
                  </a:cubicBezTo>
                  <a:cubicBezTo>
                    <a:pt x="781792" y="896795"/>
                    <a:pt x="976884" y="913256"/>
                    <a:pt x="1121374" y="888056"/>
                  </a:cubicBezTo>
                  <a:cubicBezTo>
                    <a:pt x="1208556" y="872815"/>
                    <a:pt x="1299396" y="841519"/>
                    <a:pt x="1355891" y="769172"/>
                  </a:cubicBezTo>
                  <a:cubicBezTo>
                    <a:pt x="1412387" y="696825"/>
                    <a:pt x="1395519" y="607408"/>
                    <a:pt x="1411980" y="522868"/>
                  </a:cubicBezTo>
                  <a:cubicBezTo>
                    <a:pt x="1437586" y="391790"/>
                    <a:pt x="1545903" y="289773"/>
                    <a:pt x="1675152" y="263964"/>
                  </a:cubicBezTo>
                  <a:cubicBezTo>
                    <a:pt x="1696287" y="259697"/>
                    <a:pt x="1704822" y="292212"/>
                    <a:pt x="1683687" y="296480"/>
                  </a:cubicBezTo>
                  <a:cubicBezTo>
                    <a:pt x="1581873" y="316802"/>
                    <a:pt x="1494488" y="386506"/>
                    <a:pt x="1457502" y="484662"/>
                  </a:cubicBezTo>
                  <a:cubicBezTo>
                    <a:pt x="1425799" y="568593"/>
                    <a:pt x="1448763" y="663090"/>
                    <a:pt x="1410355" y="745192"/>
                  </a:cubicBezTo>
                  <a:cubicBezTo>
                    <a:pt x="1327237" y="922807"/>
                    <a:pt x="1102475" y="918946"/>
                    <a:pt x="938272" y="945568"/>
                  </a:cubicBezTo>
                  <a:cubicBezTo>
                    <a:pt x="875680" y="955729"/>
                    <a:pt x="807804" y="969954"/>
                    <a:pt x="761266" y="1016289"/>
                  </a:cubicBezTo>
                  <a:cubicBezTo>
                    <a:pt x="721435" y="1055714"/>
                    <a:pt x="705990" y="1111599"/>
                    <a:pt x="686074" y="1162202"/>
                  </a:cubicBezTo>
                  <a:cubicBezTo>
                    <a:pt x="655998" y="1239629"/>
                    <a:pt x="611696" y="1305676"/>
                    <a:pt x="542600" y="1353636"/>
                  </a:cubicBezTo>
                  <a:cubicBezTo>
                    <a:pt x="468628" y="1405254"/>
                    <a:pt x="386730" y="1419886"/>
                    <a:pt x="298329" y="1422528"/>
                  </a:cubicBezTo>
                  <a:cubicBezTo>
                    <a:pt x="274552" y="1423137"/>
                    <a:pt x="246710" y="1424357"/>
                    <a:pt x="218463" y="1427811"/>
                  </a:cubicBezTo>
                  <a:cubicBezTo>
                    <a:pt x="200376" y="1436347"/>
                    <a:pt x="181273" y="1442443"/>
                    <a:pt x="160748" y="1444882"/>
                  </a:cubicBezTo>
                  <a:cubicBezTo>
                    <a:pt x="154042" y="1445695"/>
                    <a:pt x="147335" y="1445695"/>
                    <a:pt x="140832" y="1445288"/>
                  </a:cubicBezTo>
                  <a:cubicBezTo>
                    <a:pt x="119291" y="1453214"/>
                    <a:pt x="99985" y="1464391"/>
                    <a:pt x="84743" y="1479226"/>
                  </a:cubicBezTo>
                  <a:cubicBezTo>
                    <a:pt x="75192" y="1495484"/>
                    <a:pt x="65844" y="1511742"/>
                    <a:pt x="56292" y="1527796"/>
                  </a:cubicBezTo>
                  <a:cubicBezTo>
                    <a:pt x="53854" y="1536941"/>
                    <a:pt x="52025" y="1546492"/>
                    <a:pt x="51618" y="1557060"/>
                  </a:cubicBezTo>
                  <a:cubicBezTo>
                    <a:pt x="51212" y="1569660"/>
                    <a:pt x="39628" y="1574537"/>
                    <a:pt x="30280" y="1572505"/>
                  </a:cubicBezTo>
                  <a:cubicBezTo>
                    <a:pt x="20119" y="1589982"/>
                    <a:pt x="9958" y="1607662"/>
                    <a:pt x="0" y="1625342"/>
                  </a:cubicBezTo>
                  <a:cubicBezTo>
                    <a:pt x="16461" y="1631846"/>
                    <a:pt x="33938" y="1631033"/>
                    <a:pt x="51212" y="1627578"/>
                  </a:cubicBezTo>
                  <a:cubicBezTo>
                    <a:pt x="63811" y="1625139"/>
                    <a:pt x="76411" y="1621278"/>
                    <a:pt x="87995" y="1617823"/>
                  </a:cubicBezTo>
                  <a:cubicBezTo>
                    <a:pt x="103236" y="1612743"/>
                    <a:pt x="118275" y="1609898"/>
                    <a:pt x="132907" y="1608475"/>
                  </a:cubicBezTo>
                  <a:close/>
                  <a:moveTo>
                    <a:pt x="1853580" y="223523"/>
                  </a:moveTo>
                  <a:lnTo>
                    <a:pt x="1863334" y="217833"/>
                  </a:lnTo>
                  <a:cubicBezTo>
                    <a:pt x="1871463" y="213159"/>
                    <a:pt x="1881421" y="216207"/>
                    <a:pt x="1886298" y="223930"/>
                  </a:cubicBezTo>
                  <a:cubicBezTo>
                    <a:pt x="1891176" y="231652"/>
                    <a:pt x="1887721" y="242423"/>
                    <a:pt x="1880202" y="246894"/>
                  </a:cubicBezTo>
                  <a:lnTo>
                    <a:pt x="1870447" y="252584"/>
                  </a:lnTo>
                  <a:cubicBezTo>
                    <a:pt x="1862318" y="257258"/>
                    <a:pt x="1852360" y="254210"/>
                    <a:pt x="1847483" y="246487"/>
                  </a:cubicBezTo>
                  <a:cubicBezTo>
                    <a:pt x="1842606" y="238765"/>
                    <a:pt x="1846061" y="227791"/>
                    <a:pt x="1853580" y="223523"/>
                  </a:cubicBezTo>
                  <a:close/>
                  <a:moveTo>
                    <a:pt x="1799523" y="241813"/>
                  </a:moveTo>
                  <a:cubicBezTo>
                    <a:pt x="1801758" y="240391"/>
                    <a:pt x="1804400" y="239781"/>
                    <a:pt x="1807042" y="239578"/>
                  </a:cubicBezTo>
                  <a:cubicBezTo>
                    <a:pt x="1801149" y="235716"/>
                    <a:pt x="1797897" y="228400"/>
                    <a:pt x="1799929" y="221288"/>
                  </a:cubicBezTo>
                  <a:cubicBezTo>
                    <a:pt x="1801352" y="216207"/>
                    <a:pt x="1802571" y="211127"/>
                    <a:pt x="1803994" y="206046"/>
                  </a:cubicBezTo>
                  <a:cubicBezTo>
                    <a:pt x="1806432" y="197308"/>
                    <a:pt x="1815781" y="191821"/>
                    <a:pt x="1824519" y="194259"/>
                  </a:cubicBezTo>
                  <a:cubicBezTo>
                    <a:pt x="1833258" y="196698"/>
                    <a:pt x="1838745" y="206046"/>
                    <a:pt x="1836306" y="214785"/>
                  </a:cubicBezTo>
                  <a:lnTo>
                    <a:pt x="1832242" y="230026"/>
                  </a:lnTo>
                  <a:cubicBezTo>
                    <a:pt x="1830413" y="237139"/>
                    <a:pt x="1823706" y="241813"/>
                    <a:pt x="1816593" y="242220"/>
                  </a:cubicBezTo>
                  <a:cubicBezTo>
                    <a:pt x="1818829" y="243642"/>
                    <a:pt x="1820861" y="245471"/>
                    <a:pt x="1822284" y="247910"/>
                  </a:cubicBezTo>
                  <a:lnTo>
                    <a:pt x="1827974" y="257664"/>
                  </a:lnTo>
                  <a:cubicBezTo>
                    <a:pt x="1832648" y="265793"/>
                    <a:pt x="1829600" y="275751"/>
                    <a:pt x="1821877" y="280628"/>
                  </a:cubicBezTo>
                  <a:cubicBezTo>
                    <a:pt x="1814155" y="285506"/>
                    <a:pt x="1803384" y="282051"/>
                    <a:pt x="1798913" y="274532"/>
                  </a:cubicBezTo>
                  <a:lnTo>
                    <a:pt x="1793223" y="264777"/>
                  </a:lnTo>
                  <a:cubicBezTo>
                    <a:pt x="1788752" y="256445"/>
                    <a:pt x="1792004" y="246690"/>
                    <a:pt x="1799523" y="241813"/>
                  </a:cubicBezTo>
                  <a:close/>
                  <a:moveTo>
                    <a:pt x="1330489" y="648662"/>
                  </a:moveTo>
                  <a:cubicBezTo>
                    <a:pt x="1341259" y="667358"/>
                    <a:pt x="1312199" y="684226"/>
                    <a:pt x="1301428" y="665529"/>
                  </a:cubicBezTo>
                  <a:cubicBezTo>
                    <a:pt x="1290657" y="646629"/>
                    <a:pt x="1319718" y="629966"/>
                    <a:pt x="1330489" y="648662"/>
                  </a:cubicBezTo>
                  <a:close/>
                  <a:moveTo>
                    <a:pt x="1302851" y="690322"/>
                  </a:moveTo>
                  <a:cubicBezTo>
                    <a:pt x="1313621" y="709019"/>
                    <a:pt x="1284561" y="725886"/>
                    <a:pt x="1273790" y="707190"/>
                  </a:cubicBezTo>
                  <a:cubicBezTo>
                    <a:pt x="1263019" y="688493"/>
                    <a:pt x="1292080" y="671626"/>
                    <a:pt x="1302851" y="690322"/>
                  </a:cubicBezTo>
                  <a:close/>
                  <a:moveTo>
                    <a:pt x="1320124" y="932358"/>
                  </a:moveTo>
                  <a:cubicBezTo>
                    <a:pt x="1312402" y="937236"/>
                    <a:pt x="1301631" y="933781"/>
                    <a:pt x="1297160" y="926262"/>
                  </a:cubicBezTo>
                  <a:lnTo>
                    <a:pt x="1291470" y="916507"/>
                  </a:lnTo>
                  <a:cubicBezTo>
                    <a:pt x="1286796" y="908378"/>
                    <a:pt x="1289844" y="898420"/>
                    <a:pt x="1297567" y="893543"/>
                  </a:cubicBezTo>
                  <a:cubicBezTo>
                    <a:pt x="1305289" y="888666"/>
                    <a:pt x="1316060" y="892121"/>
                    <a:pt x="1320531" y="899640"/>
                  </a:cubicBezTo>
                  <a:lnTo>
                    <a:pt x="1326221" y="909395"/>
                  </a:lnTo>
                  <a:cubicBezTo>
                    <a:pt x="1330895" y="917727"/>
                    <a:pt x="1327847" y="927481"/>
                    <a:pt x="1320124" y="932358"/>
                  </a:cubicBezTo>
                  <a:close/>
                  <a:moveTo>
                    <a:pt x="1365036" y="887040"/>
                  </a:moveTo>
                  <a:cubicBezTo>
                    <a:pt x="1354265" y="868344"/>
                    <a:pt x="1383326" y="851476"/>
                    <a:pt x="1394097" y="870173"/>
                  </a:cubicBezTo>
                  <a:cubicBezTo>
                    <a:pt x="1404868" y="889072"/>
                    <a:pt x="1375807" y="905736"/>
                    <a:pt x="1365036" y="887040"/>
                  </a:cubicBezTo>
                  <a:close/>
                  <a:moveTo>
                    <a:pt x="566987" y="1451792"/>
                  </a:moveTo>
                  <a:cubicBezTo>
                    <a:pt x="577758" y="1470488"/>
                    <a:pt x="548697" y="1487355"/>
                    <a:pt x="537926" y="1468659"/>
                  </a:cubicBezTo>
                  <a:cubicBezTo>
                    <a:pt x="527156" y="1449759"/>
                    <a:pt x="556216" y="1433095"/>
                    <a:pt x="566987" y="1451792"/>
                  </a:cubicBezTo>
                  <a:close/>
                  <a:moveTo>
                    <a:pt x="486918" y="1536738"/>
                  </a:moveTo>
                  <a:cubicBezTo>
                    <a:pt x="476147" y="1518042"/>
                    <a:pt x="505208" y="1501174"/>
                    <a:pt x="515978" y="1519871"/>
                  </a:cubicBezTo>
                  <a:cubicBezTo>
                    <a:pt x="526952" y="1538770"/>
                    <a:pt x="497892" y="1555434"/>
                    <a:pt x="486918" y="1536738"/>
                  </a:cubicBezTo>
                  <a:close/>
                  <a:moveTo>
                    <a:pt x="467002" y="1470081"/>
                  </a:moveTo>
                  <a:cubicBezTo>
                    <a:pt x="469441" y="1461343"/>
                    <a:pt x="478789" y="1455856"/>
                    <a:pt x="487527" y="1458295"/>
                  </a:cubicBezTo>
                  <a:cubicBezTo>
                    <a:pt x="492608" y="1459717"/>
                    <a:pt x="497688" y="1460937"/>
                    <a:pt x="502769" y="1462359"/>
                  </a:cubicBezTo>
                  <a:cubicBezTo>
                    <a:pt x="511508" y="1464798"/>
                    <a:pt x="516995" y="1474146"/>
                    <a:pt x="514556" y="1482885"/>
                  </a:cubicBezTo>
                  <a:cubicBezTo>
                    <a:pt x="512117" y="1491623"/>
                    <a:pt x="502769" y="1497110"/>
                    <a:pt x="494031" y="1494671"/>
                  </a:cubicBezTo>
                  <a:cubicBezTo>
                    <a:pt x="488950" y="1493249"/>
                    <a:pt x="483869" y="1492029"/>
                    <a:pt x="478789" y="1490607"/>
                  </a:cubicBezTo>
                  <a:cubicBezTo>
                    <a:pt x="470050" y="1488168"/>
                    <a:pt x="464563" y="1478820"/>
                    <a:pt x="467002" y="1470081"/>
                  </a:cubicBezTo>
                  <a:close/>
                </a:path>
              </a:pathLst>
            </a:custGeom>
            <a:solidFill>
              <a:srgbClr val="AEDEDA"/>
            </a:solidFill>
            <a:ln w="20294" cap="flat">
              <a:noFill/>
              <a:prstDash val="solid"/>
              <a:miter/>
            </a:ln>
          </p:spPr>
          <p:txBody>
            <a:bodyPr rtlCol="0" anchor="ctr"/>
            <a:lstStyle/>
            <a:p>
              <a:endParaRPr lang="th-TH"/>
            </a:p>
          </p:txBody>
        </p:sp>
        <p:sp>
          <p:nvSpPr>
            <p:cNvPr id="50" name="Freeform: Shape 49">
              <a:extLst>
                <a:ext uri="{FF2B5EF4-FFF2-40B4-BE49-F238E27FC236}">
                  <a16:creationId xmlns:a16="http://schemas.microsoft.com/office/drawing/2014/main" id="{AAE39D02-3E5B-4977-8EE5-F3AF830986EE}"/>
                </a:ext>
              </a:extLst>
            </p:cNvPr>
            <p:cNvSpPr/>
            <p:nvPr/>
          </p:nvSpPr>
          <p:spPr>
            <a:xfrm>
              <a:off x="49789" y="6702129"/>
              <a:ext cx="26215" cy="45154"/>
            </a:xfrm>
            <a:custGeom>
              <a:avLst/>
              <a:gdLst>
                <a:gd name="connsiteX0" fmla="*/ 21541 w 26215"/>
                <a:gd name="connsiteY0" fmla="*/ 29264 h 45154"/>
                <a:gd name="connsiteX1" fmla="*/ 26216 w 26215"/>
                <a:gd name="connsiteY1" fmla="*/ 0 h 45154"/>
                <a:gd name="connsiteX2" fmla="*/ 0 w 26215"/>
                <a:gd name="connsiteY2" fmla="*/ 44709 h 45154"/>
                <a:gd name="connsiteX3" fmla="*/ 21541 w 26215"/>
                <a:gd name="connsiteY3" fmla="*/ 29264 h 45154"/>
              </a:gdLst>
              <a:ahLst/>
              <a:cxnLst>
                <a:cxn ang="0">
                  <a:pos x="connsiteX0" y="connsiteY0"/>
                </a:cxn>
                <a:cxn ang="0">
                  <a:pos x="connsiteX1" y="connsiteY1"/>
                </a:cxn>
                <a:cxn ang="0">
                  <a:pos x="connsiteX2" y="connsiteY2"/>
                </a:cxn>
                <a:cxn ang="0">
                  <a:pos x="connsiteX3" y="connsiteY3"/>
                </a:cxn>
              </a:cxnLst>
              <a:rect l="l" t="t" r="r" b="b"/>
              <a:pathLst>
                <a:path w="26215" h="45154">
                  <a:moveTo>
                    <a:pt x="21541" y="29264"/>
                  </a:moveTo>
                  <a:cubicBezTo>
                    <a:pt x="21948" y="18493"/>
                    <a:pt x="23777" y="8942"/>
                    <a:pt x="26216" y="0"/>
                  </a:cubicBezTo>
                  <a:cubicBezTo>
                    <a:pt x="17477" y="14835"/>
                    <a:pt x="8739" y="29874"/>
                    <a:pt x="0" y="44709"/>
                  </a:cubicBezTo>
                  <a:cubicBezTo>
                    <a:pt x="9348" y="46741"/>
                    <a:pt x="20932" y="41863"/>
                    <a:pt x="21541" y="29264"/>
                  </a:cubicBezTo>
                  <a:close/>
                </a:path>
              </a:pathLst>
            </a:custGeom>
            <a:solidFill>
              <a:srgbClr val="84BAB5"/>
            </a:solidFill>
            <a:ln w="20294" cap="flat">
              <a:noFill/>
              <a:prstDash val="solid"/>
              <a:miter/>
            </a:ln>
          </p:spPr>
          <p:txBody>
            <a:bodyPr rtlCol="0" anchor="ctr"/>
            <a:lstStyle/>
            <a:p>
              <a:endParaRPr lang="th-TH"/>
            </a:p>
          </p:txBody>
        </p:sp>
        <p:sp>
          <p:nvSpPr>
            <p:cNvPr id="51" name="Freeform: Shape 50">
              <a:extLst>
                <a:ext uri="{FF2B5EF4-FFF2-40B4-BE49-F238E27FC236}">
                  <a16:creationId xmlns:a16="http://schemas.microsoft.com/office/drawing/2014/main" id="{8F5E5CC8-B874-41E9-8CE8-13B9694AEB88}"/>
                </a:ext>
              </a:extLst>
            </p:cNvPr>
            <p:cNvSpPr/>
            <p:nvPr/>
          </p:nvSpPr>
          <p:spPr>
            <a:xfrm>
              <a:off x="238175" y="5437709"/>
              <a:ext cx="1477437" cy="1164232"/>
            </a:xfrm>
            <a:custGeom>
              <a:avLst/>
              <a:gdLst>
                <a:gd name="connsiteX0" fmla="*/ 0 w 1477437"/>
                <a:gd name="connsiteY0" fmla="*/ 1164232 h 1164232"/>
                <a:gd name="connsiteX1" fmla="*/ 79866 w 1477437"/>
                <a:gd name="connsiteY1" fmla="*/ 1158949 h 1164232"/>
                <a:gd name="connsiteX2" fmla="*/ 324138 w 1477437"/>
                <a:gd name="connsiteY2" fmla="*/ 1090057 h 1164232"/>
                <a:gd name="connsiteX3" fmla="*/ 467612 w 1477437"/>
                <a:gd name="connsiteY3" fmla="*/ 898622 h 1164232"/>
                <a:gd name="connsiteX4" fmla="*/ 542804 w 1477437"/>
                <a:gd name="connsiteY4" fmla="*/ 752709 h 1164232"/>
                <a:gd name="connsiteX5" fmla="*/ 719809 w 1477437"/>
                <a:gd name="connsiteY5" fmla="*/ 681989 h 1164232"/>
                <a:gd name="connsiteX6" fmla="*/ 1191892 w 1477437"/>
                <a:gd name="connsiteY6" fmla="*/ 481613 h 1164232"/>
                <a:gd name="connsiteX7" fmla="*/ 1239039 w 1477437"/>
                <a:gd name="connsiteY7" fmla="*/ 221083 h 1164232"/>
                <a:gd name="connsiteX8" fmla="*/ 1465224 w 1477437"/>
                <a:gd name="connsiteY8" fmla="*/ 32900 h 1164232"/>
                <a:gd name="connsiteX9" fmla="*/ 1456689 w 1477437"/>
                <a:gd name="connsiteY9" fmla="*/ 385 h 1164232"/>
                <a:gd name="connsiteX10" fmla="*/ 1193518 w 1477437"/>
                <a:gd name="connsiteY10" fmla="*/ 259289 h 1164232"/>
                <a:gd name="connsiteX11" fmla="*/ 1137429 w 1477437"/>
                <a:gd name="connsiteY11" fmla="*/ 505593 h 1164232"/>
                <a:gd name="connsiteX12" fmla="*/ 902911 w 1477437"/>
                <a:gd name="connsiteY12" fmla="*/ 624477 h 1164232"/>
                <a:gd name="connsiteX13" fmla="*/ 480618 w 1477437"/>
                <a:gd name="connsiteY13" fmla="*/ 781161 h 1164232"/>
                <a:gd name="connsiteX14" fmla="*/ 369659 w 1477437"/>
                <a:gd name="connsiteY14" fmla="*/ 1004704 h 1164232"/>
                <a:gd name="connsiteX15" fmla="*/ 124981 w 1477437"/>
                <a:gd name="connsiteY15" fmla="*/ 1123791 h 1164232"/>
                <a:gd name="connsiteX16" fmla="*/ 56495 w 1477437"/>
                <a:gd name="connsiteY16" fmla="*/ 1127856 h 1164232"/>
                <a:gd name="connsiteX17" fmla="*/ 0 w 1477437"/>
                <a:gd name="connsiteY17" fmla="*/ 1164232 h 11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77437" h="1164232">
                  <a:moveTo>
                    <a:pt x="0" y="1164232"/>
                  </a:moveTo>
                  <a:cubicBezTo>
                    <a:pt x="28248" y="1160777"/>
                    <a:pt x="56089" y="1159761"/>
                    <a:pt x="79866" y="1158949"/>
                  </a:cubicBezTo>
                  <a:cubicBezTo>
                    <a:pt x="168267" y="1156510"/>
                    <a:pt x="250165" y="1141878"/>
                    <a:pt x="324138" y="1090057"/>
                  </a:cubicBezTo>
                  <a:cubicBezTo>
                    <a:pt x="393233" y="1041893"/>
                    <a:pt x="437332" y="976050"/>
                    <a:pt x="467612" y="898622"/>
                  </a:cubicBezTo>
                  <a:cubicBezTo>
                    <a:pt x="487324" y="847817"/>
                    <a:pt x="502972" y="792134"/>
                    <a:pt x="542804" y="752709"/>
                  </a:cubicBezTo>
                  <a:cubicBezTo>
                    <a:pt x="589341" y="706375"/>
                    <a:pt x="657420" y="692150"/>
                    <a:pt x="719809" y="681989"/>
                  </a:cubicBezTo>
                  <a:cubicBezTo>
                    <a:pt x="884012" y="655367"/>
                    <a:pt x="1108774" y="659228"/>
                    <a:pt x="1191892" y="481613"/>
                  </a:cubicBezTo>
                  <a:cubicBezTo>
                    <a:pt x="1230301" y="399511"/>
                    <a:pt x="1207540" y="305013"/>
                    <a:pt x="1239039" y="221083"/>
                  </a:cubicBezTo>
                  <a:cubicBezTo>
                    <a:pt x="1276025" y="122927"/>
                    <a:pt x="1363614" y="53222"/>
                    <a:pt x="1465224" y="32900"/>
                  </a:cubicBezTo>
                  <a:cubicBezTo>
                    <a:pt x="1486359" y="28633"/>
                    <a:pt x="1477824" y="-3883"/>
                    <a:pt x="1456689" y="385"/>
                  </a:cubicBezTo>
                  <a:cubicBezTo>
                    <a:pt x="1327237" y="26194"/>
                    <a:pt x="1218920" y="128414"/>
                    <a:pt x="1193518" y="259289"/>
                  </a:cubicBezTo>
                  <a:cubicBezTo>
                    <a:pt x="1177057" y="343626"/>
                    <a:pt x="1193924" y="433043"/>
                    <a:pt x="1137429" y="505593"/>
                  </a:cubicBezTo>
                  <a:cubicBezTo>
                    <a:pt x="1081136" y="577736"/>
                    <a:pt x="990296" y="609235"/>
                    <a:pt x="902911" y="624477"/>
                  </a:cubicBezTo>
                  <a:cubicBezTo>
                    <a:pt x="758421" y="649880"/>
                    <a:pt x="563329" y="633419"/>
                    <a:pt x="480618" y="781161"/>
                  </a:cubicBezTo>
                  <a:cubicBezTo>
                    <a:pt x="439364" y="854727"/>
                    <a:pt x="426358" y="939267"/>
                    <a:pt x="369659" y="1004704"/>
                  </a:cubicBezTo>
                  <a:cubicBezTo>
                    <a:pt x="306661" y="1077254"/>
                    <a:pt x="219885" y="1116882"/>
                    <a:pt x="124981" y="1123791"/>
                  </a:cubicBezTo>
                  <a:cubicBezTo>
                    <a:pt x="104252" y="1125214"/>
                    <a:pt x="80882" y="1126433"/>
                    <a:pt x="56495" y="1127856"/>
                  </a:cubicBezTo>
                  <a:cubicBezTo>
                    <a:pt x="39018" y="1142285"/>
                    <a:pt x="20119" y="1154884"/>
                    <a:pt x="0" y="1164232"/>
                  </a:cubicBezTo>
                  <a:close/>
                </a:path>
              </a:pathLst>
            </a:custGeom>
            <a:solidFill>
              <a:srgbClr val="84BAB5"/>
            </a:solidFill>
            <a:ln w="20294" cap="flat">
              <a:noFill/>
              <a:prstDash val="solid"/>
              <a:miter/>
            </a:ln>
          </p:spPr>
          <p:txBody>
            <a:bodyPr rtlCol="0" anchor="ctr"/>
            <a:lstStyle/>
            <a:p>
              <a:endParaRPr lang="th-TH"/>
            </a:p>
          </p:txBody>
        </p:sp>
        <p:sp>
          <p:nvSpPr>
            <p:cNvPr id="52" name="Freeform: Shape 51">
              <a:extLst>
                <a:ext uri="{FF2B5EF4-FFF2-40B4-BE49-F238E27FC236}">
                  <a16:creationId xmlns:a16="http://schemas.microsoft.com/office/drawing/2014/main" id="{149FAF23-0069-4B85-8C88-1D22CCD0266B}"/>
                </a:ext>
              </a:extLst>
            </p:cNvPr>
            <p:cNvSpPr/>
            <p:nvPr/>
          </p:nvSpPr>
          <p:spPr>
            <a:xfrm>
              <a:off x="104455" y="6613118"/>
              <a:ext cx="56089" cy="40237"/>
            </a:xfrm>
            <a:custGeom>
              <a:avLst/>
              <a:gdLst>
                <a:gd name="connsiteX0" fmla="*/ 0 w 56089"/>
                <a:gd name="connsiteY0" fmla="*/ 40238 h 40237"/>
                <a:gd name="connsiteX1" fmla="*/ 56089 w 56089"/>
                <a:gd name="connsiteY1" fmla="*/ 6300 h 40237"/>
                <a:gd name="connsiteX2" fmla="*/ 23370 w 56089"/>
                <a:gd name="connsiteY2" fmla="*/ 0 h 40237"/>
                <a:gd name="connsiteX3" fmla="*/ 0 w 56089"/>
                <a:gd name="connsiteY3" fmla="*/ 40238 h 40237"/>
              </a:gdLst>
              <a:ahLst/>
              <a:cxnLst>
                <a:cxn ang="0">
                  <a:pos x="connsiteX0" y="connsiteY0"/>
                </a:cxn>
                <a:cxn ang="0">
                  <a:pos x="connsiteX1" y="connsiteY1"/>
                </a:cxn>
                <a:cxn ang="0">
                  <a:pos x="connsiteX2" y="connsiteY2"/>
                </a:cxn>
                <a:cxn ang="0">
                  <a:pos x="connsiteX3" y="connsiteY3"/>
                </a:cxn>
              </a:cxnLst>
              <a:rect l="l" t="t" r="r" b="b"/>
              <a:pathLst>
                <a:path w="56089" h="40237">
                  <a:moveTo>
                    <a:pt x="0" y="40238"/>
                  </a:moveTo>
                  <a:cubicBezTo>
                    <a:pt x="15242" y="25200"/>
                    <a:pt x="34548" y="14225"/>
                    <a:pt x="56089" y="6300"/>
                  </a:cubicBezTo>
                  <a:cubicBezTo>
                    <a:pt x="44912" y="5690"/>
                    <a:pt x="33938" y="3658"/>
                    <a:pt x="23370" y="0"/>
                  </a:cubicBezTo>
                  <a:cubicBezTo>
                    <a:pt x="15648" y="13413"/>
                    <a:pt x="7926" y="26825"/>
                    <a:pt x="0" y="40238"/>
                  </a:cubicBezTo>
                  <a:close/>
                </a:path>
              </a:pathLst>
            </a:custGeom>
            <a:solidFill>
              <a:srgbClr val="84BAB5"/>
            </a:solidFill>
            <a:ln w="20294" cap="flat">
              <a:noFill/>
              <a:prstDash val="solid"/>
              <a:miter/>
            </a:ln>
          </p:spPr>
          <p:txBody>
            <a:bodyPr rtlCol="0" anchor="ctr"/>
            <a:lstStyle/>
            <a:p>
              <a:endParaRPr lang="th-TH"/>
            </a:p>
          </p:txBody>
        </p:sp>
        <p:sp>
          <p:nvSpPr>
            <p:cNvPr id="53" name="Freeform: Shape 52">
              <a:extLst>
                <a:ext uri="{FF2B5EF4-FFF2-40B4-BE49-F238E27FC236}">
                  <a16:creationId xmlns:a16="http://schemas.microsoft.com/office/drawing/2014/main" id="{48832E5B-6EAC-419A-A7B6-08836A44FD9E}"/>
                </a:ext>
              </a:extLst>
            </p:cNvPr>
            <p:cNvSpPr/>
            <p:nvPr/>
          </p:nvSpPr>
          <p:spPr>
            <a:xfrm>
              <a:off x="1865339" y="5390154"/>
              <a:ext cx="43340" cy="39138"/>
            </a:xfrm>
            <a:custGeom>
              <a:avLst/>
              <a:gdLst>
                <a:gd name="connsiteX0" fmla="*/ 25226 w 43340"/>
                <a:gd name="connsiteY0" fmla="*/ 36966 h 39138"/>
                <a:gd name="connsiteX1" fmla="*/ 34981 w 43340"/>
                <a:gd name="connsiteY1" fmla="*/ 31275 h 39138"/>
                <a:gd name="connsiteX2" fmla="*/ 41078 w 43340"/>
                <a:gd name="connsiteY2" fmla="*/ 8311 h 39138"/>
                <a:gd name="connsiteX3" fmla="*/ 18114 w 43340"/>
                <a:gd name="connsiteY3" fmla="*/ 2215 h 39138"/>
                <a:gd name="connsiteX4" fmla="*/ 8359 w 43340"/>
                <a:gd name="connsiteY4" fmla="*/ 7905 h 39138"/>
                <a:gd name="connsiteX5" fmla="*/ 2262 w 43340"/>
                <a:gd name="connsiteY5" fmla="*/ 30869 h 39138"/>
                <a:gd name="connsiteX6" fmla="*/ 25226 w 43340"/>
                <a:gd name="connsiteY6" fmla="*/ 36966 h 3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40" h="39138">
                  <a:moveTo>
                    <a:pt x="25226" y="36966"/>
                  </a:moveTo>
                  <a:lnTo>
                    <a:pt x="34981" y="31275"/>
                  </a:lnTo>
                  <a:cubicBezTo>
                    <a:pt x="42500" y="26805"/>
                    <a:pt x="45955" y="16034"/>
                    <a:pt x="41078" y="8311"/>
                  </a:cubicBezTo>
                  <a:cubicBezTo>
                    <a:pt x="36200" y="589"/>
                    <a:pt x="26243" y="-2459"/>
                    <a:pt x="18114" y="2215"/>
                  </a:cubicBezTo>
                  <a:lnTo>
                    <a:pt x="8359" y="7905"/>
                  </a:lnTo>
                  <a:cubicBezTo>
                    <a:pt x="840" y="12376"/>
                    <a:pt x="-2615" y="23147"/>
                    <a:pt x="2262" y="30869"/>
                  </a:cubicBezTo>
                  <a:cubicBezTo>
                    <a:pt x="7140" y="38388"/>
                    <a:pt x="17098" y="41640"/>
                    <a:pt x="25226" y="36966"/>
                  </a:cubicBezTo>
                  <a:close/>
                </a:path>
              </a:pathLst>
            </a:custGeom>
            <a:solidFill>
              <a:srgbClr val="84BAB5"/>
            </a:solidFill>
            <a:ln w="20294" cap="flat">
              <a:noFill/>
              <a:prstDash val="solid"/>
              <a:miter/>
            </a:ln>
          </p:spPr>
          <p:txBody>
            <a:bodyPr rtlCol="0" anchor="ctr"/>
            <a:lstStyle/>
            <a:p>
              <a:endParaRPr lang="th-TH"/>
            </a:p>
          </p:txBody>
        </p:sp>
        <p:sp>
          <p:nvSpPr>
            <p:cNvPr id="54" name="Freeform: Shape 53">
              <a:extLst>
                <a:ext uri="{FF2B5EF4-FFF2-40B4-BE49-F238E27FC236}">
                  <a16:creationId xmlns:a16="http://schemas.microsoft.com/office/drawing/2014/main" id="{44331EDE-3588-4EAF-9270-D1C2576A70A1}"/>
                </a:ext>
              </a:extLst>
            </p:cNvPr>
            <p:cNvSpPr/>
            <p:nvPr/>
          </p:nvSpPr>
          <p:spPr>
            <a:xfrm>
              <a:off x="1811533" y="5368011"/>
              <a:ext cx="45675" cy="89212"/>
            </a:xfrm>
            <a:custGeom>
              <a:avLst/>
              <a:gdLst>
                <a:gd name="connsiteX0" fmla="*/ 7702 w 45675"/>
                <a:gd name="connsiteY0" fmla="*/ 80853 h 89212"/>
                <a:gd name="connsiteX1" fmla="*/ 30666 w 45675"/>
                <a:gd name="connsiteY1" fmla="*/ 86950 h 89212"/>
                <a:gd name="connsiteX2" fmla="*/ 36762 w 45675"/>
                <a:gd name="connsiteY2" fmla="*/ 63986 h 89212"/>
                <a:gd name="connsiteX3" fmla="*/ 31072 w 45675"/>
                <a:gd name="connsiteY3" fmla="*/ 54232 h 89212"/>
                <a:gd name="connsiteX4" fmla="*/ 25382 w 45675"/>
                <a:gd name="connsiteY4" fmla="*/ 48541 h 89212"/>
                <a:gd name="connsiteX5" fmla="*/ 41030 w 45675"/>
                <a:gd name="connsiteY5" fmla="*/ 36348 h 89212"/>
                <a:gd name="connsiteX6" fmla="*/ 45095 w 45675"/>
                <a:gd name="connsiteY6" fmla="*/ 21106 h 89212"/>
                <a:gd name="connsiteX7" fmla="*/ 33308 w 45675"/>
                <a:gd name="connsiteY7" fmla="*/ 581 h 89212"/>
                <a:gd name="connsiteX8" fmla="*/ 12782 w 45675"/>
                <a:gd name="connsiteY8" fmla="*/ 12368 h 89212"/>
                <a:gd name="connsiteX9" fmla="*/ 8718 w 45675"/>
                <a:gd name="connsiteY9" fmla="*/ 27609 h 89212"/>
                <a:gd name="connsiteX10" fmla="*/ 15831 w 45675"/>
                <a:gd name="connsiteY10" fmla="*/ 45899 h 89212"/>
                <a:gd name="connsiteX11" fmla="*/ 8312 w 45675"/>
                <a:gd name="connsiteY11" fmla="*/ 48135 h 89212"/>
                <a:gd name="connsiteX12" fmla="*/ 2215 w 45675"/>
                <a:gd name="connsiteY12" fmla="*/ 71099 h 89212"/>
                <a:gd name="connsiteX13" fmla="*/ 7702 w 45675"/>
                <a:gd name="connsiteY13" fmla="*/ 80853 h 8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75" h="89212">
                  <a:moveTo>
                    <a:pt x="7702" y="80853"/>
                  </a:moveTo>
                  <a:cubicBezTo>
                    <a:pt x="12173" y="88372"/>
                    <a:pt x="22943" y="91827"/>
                    <a:pt x="30666" y="86950"/>
                  </a:cubicBezTo>
                  <a:cubicBezTo>
                    <a:pt x="38388" y="82073"/>
                    <a:pt x="41437" y="72115"/>
                    <a:pt x="36762" y="63986"/>
                  </a:cubicBezTo>
                  <a:lnTo>
                    <a:pt x="31072" y="54232"/>
                  </a:lnTo>
                  <a:cubicBezTo>
                    <a:pt x="29650" y="51793"/>
                    <a:pt x="27618" y="49964"/>
                    <a:pt x="25382" y="48541"/>
                  </a:cubicBezTo>
                  <a:cubicBezTo>
                    <a:pt x="32495" y="48135"/>
                    <a:pt x="38998" y="43461"/>
                    <a:pt x="41030" y="36348"/>
                  </a:cubicBezTo>
                  <a:lnTo>
                    <a:pt x="45095" y="21106"/>
                  </a:lnTo>
                  <a:cubicBezTo>
                    <a:pt x="47533" y="12368"/>
                    <a:pt x="42046" y="2817"/>
                    <a:pt x="33308" y="581"/>
                  </a:cubicBezTo>
                  <a:cubicBezTo>
                    <a:pt x="24569" y="-1858"/>
                    <a:pt x="15018" y="3629"/>
                    <a:pt x="12782" y="12368"/>
                  </a:cubicBezTo>
                  <a:cubicBezTo>
                    <a:pt x="11360" y="17448"/>
                    <a:pt x="10141" y="22529"/>
                    <a:pt x="8718" y="27609"/>
                  </a:cubicBezTo>
                  <a:cubicBezTo>
                    <a:pt x="6889" y="34722"/>
                    <a:pt x="10141" y="41835"/>
                    <a:pt x="15831" y="45899"/>
                  </a:cubicBezTo>
                  <a:cubicBezTo>
                    <a:pt x="13189" y="45899"/>
                    <a:pt x="10547" y="46712"/>
                    <a:pt x="8312" y="48135"/>
                  </a:cubicBezTo>
                  <a:cubicBezTo>
                    <a:pt x="589" y="53012"/>
                    <a:pt x="-2459" y="62970"/>
                    <a:pt x="2215" y="71099"/>
                  </a:cubicBezTo>
                  <a:lnTo>
                    <a:pt x="7702" y="80853"/>
                  </a:lnTo>
                  <a:close/>
                </a:path>
              </a:pathLst>
            </a:custGeom>
            <a:solidFill>
              <a:srgbClr val="84BAB5"/>
            </a:solidFill>
            <a:ln w="20294" cap="flat">
              <a:noFill/>
              <a:prstDash val="solid"/>
              <a:miter/>
            </a:ln>
          </p:spPr>
          <p:txBody>
            <a:bodyPr rtlCol="0" anchor="ctr"/>
            <a:lstStyle/>
            <a:p>
              <a:endParaRPr lang="th-TH"/>
            </a:p>
          </p:txBody>
        </p:sp>
        <p:sp>
          <p:nvSpPr>
            <p:cNvPr id="55" name="Freeform: Shape 54">
              <a:extLst>
                <a:ext uri="{FF2B5EF4-FFF2-40B4-BE49-F238E27FC236}">
                  <a16:creationId xmlns:a16="http://schemas.microsoft.com/office/drawing/2014/main" id="{C55475CE-4FAE-4B4E-910D-A3F05A699C74}"/>
                </a:ext>
              </a:extLst>
            </p:cNvPr>
            <p:cNvSpPr/>
            <p:nvPr/>
          </p:nvSpPr>
          <p:spPr>
            <a:xfrm>
              <a:off x="765940" y="6021541"/>
              <a:ext cx="32875" cy="30861"/>
            </a:xfrm>
            <a:custGeom>
              <a:avLst/>
              <a:gdLst>
                <a:gd name="connsiteX0" fmla="*/ 11787 w 32875"/>
                <a:gd name="connsiteY0" fmla="*/ 30280 h 30861"/>
                <a:gd name="connsiteX1" fmla="*/ 32312 w 32875"/>
                <a:gd name="connsiteY1" fmla="*/ 18493 h 30861"/>
                <a:gd name="connsiteX2" fmla="*/ 24387 w 32875"/>
                <a:gd name="connsiteY2" fmla="*/ 0 h 30861"/>
                <a:gd name="connsiteX3" fmla="*/ 0 w 32875"/>
                <a:gd name="connsiteY3" fmla="*/ 27232 h 30861"/>
                <a:gd name="connsiteX4" fmla="*/ 11787 w 32875"/>
                <a:gd name="connsiteY4" fmla="*/ 30280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75" h="30861">
                  <a:moveTo>
                    <a:pt x="11787" y="30280"/>
                  </a:moveTo>
                  <a:cubicBezTo>
                    <a:pt x="20525" y="32719"/>
                    <a:pt x="30077" y="27232"/>
                    <a:pt x="32312" y="18493"/>
                  </a:cubicBezTo>
                  <a:cubicBezTo>
                    <a:pt x="34344" y="11177"/>
                    <a:pt x="30686" y="3658"/>
                    <a:pt x="24387" y="0"/>
                  </a:cubicBezTo>
                  <a:cubicBezTo>
                    <a:pt x="16258" y="9145"/>
                    <a:pt x="8129" y="18290"/>
                    <a:pt x="0" y="27232"/>
                  </a:cubicBezTo>
                  <a:cubicBezTo>
                    <a:pt x="3861" y="28045"/>
                    <a:pt x="7722" y="29061"/>
                    <a:pt x="11787" y="30280"/>
                  </a:cubicBezTo>
                  <a:close/>
                </a:path>
              </a:pathLst>
            </a:custGeom>
            <a:solidFill>
              <a:srgbClr val="84BAB5"/>
            </a:solidFill>
            <a:ln w="20294" cap="flat">
              <a:noFill/>
              <a:prstDash val="solid"/>
              <a:miter/>
            </a:ln>
          </p:spPr>
          <p:txBody>
            <a:bodyPr rtlCol="0" anchor="ctr"/>
            <a:lstStyle/>
            <a:p>
              <a:endParaRPr lang="th-TH"/>
            </a:p>
          </p:txBody>
        </p:sp>
        <p:sp>
          <p:nvSpPr>
            <p:cNvPr id="56" name="Freeform: Shape 55">
              <a:extLst>
                <a:ext uri="{FF2B5EF4-FFF2-40B4-BE49-F238E27FC236}">
                  <a16:creationId xmlns:a16="http://schemas.microsoft.com/office/drawing/2014/main" id="{393CE29A-81D4-452E-8DB2-B5D9FA5137A8}"/>
                </a:ext>
              </a:extLst>
            </p:cNvPr>
            <p:cNvSpPr/>
            <p:nvPr/>
          </p:nvSpPr>
          <p:spPr>
            <a:xfrm>
              <a:off x="714525" y="6073972"/>
              <a:ext cx="37419" cy="36762"/>
            </a:xfrm>
            <a:custGeom>
              <a:avLst/>
              <a:gdLst>
                <a:gd name="connsiteX0" fmla="*/ 19306 w 37419"/>
                <a:gd name="connsiteY0" fmla="*/ 34548 h 36762"/>
                <a:gd name="connsiteX1" fmla="*/ 29061 w 37419"/>
                <a:gd name="connsiteY1" fmla="*/ 28857 h 36762"/>
                <a:gd name="connsiteX2" fmla="*/ 35157 w 37419"/>
                <a:gd name="connsiteY2" fmla="*/ 5894 h 36762"/>
                <a:gd name="connsiteX3" fmla="*/ 28654 w 37419"/>
                <a:gd name="connsiteY3" fmla="*/ 0 h 36762"/>
                <a:gd name="connsiteX4" fmla="*/ 0 w 37419"/>
                <a:gd name="connsiteY4" fmla="*/ 32109 h 36762"/>
                <a:gd name="connsiteX5" fmla="*/ 19306 w 37419"/>
                <a:gd name="connsiteY5" fmla="*/ 34548 h 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19" h="36762">
                  <a:moveTo>
                    <a:pt x="19306" y="34548"/>
                  </a:moveTo>
                  <a:lnTo>
                    <a:pt x="29061" y="28857"/>
                  </a:lnTo>
                  <a:cubicBezTo>
                    <a:pt x="36580" y="24386"/>
                    <a:pt x="40035" y="13616"/>
                    <a:pt x="35157" y="5894"/>
                  </a:cubicBezTo>
                  <a:cubicBezTo>
                    <a:pt x="33532" y="3252"/>
                    <a:pt x="31093" y="1423"/>
                    <a:pt x="28654" y="0"/>
                  </a:cubicBezTo>
                  <a:cubicBezTo>
                    <a:pt x="19103" y="10771"/>
                    <a:pt x="9551" y="21338"/>
                    <a:pt x="0" y="32109"/>
                  </a:cubicBezTo>
                  <a:cubicBezTo>
                    <a:pt x="5081" y="36986"/>
                    <a:pt x="12803" y="38409"/>
                    <a:pt x="19306" y="34548"/>
                  </a:cubicBezTo>
                  <a:close/>
                </a:path>
              </a:pathLst>
            </a:custGeom>
            <a:solidFill>
              <a:srgbClr val="84BAB5"/>
            </a:solidFill>
            <a:ln w="20294" cap="flat">
              <a:noFill/>
              <a:prstDash val="solid"/>
              <a:miter/>
            </a:ln>
          </p:spPr>
          <p:txBody>
            <a:bodyPr rtlCol="0" anchor="ctr"/>
            <a:lstStyle/>
            <a:p>
              <a:endParaRPr lang="th-TH"/>
            </a:p>
          </p:txBody>
        </p:sp>
        <p:sp>
          <p:nvSpPr>
            <p:cNvPr id="57" name="Freeform: Shape 56">
              <a:extLst>
                <a:ext uri="{FF2B5EF4-FFF2-40B4-BE49-F238E27FC236}">
                  <a16:creationId xmlns:a16="http://schemas.microsoft.com/office/drawing/2014/main" id="{8E42422A-BDA6-400C-A8C0-998D5FFE456C}"/>
                </a:ext>
              </a:extLst>
            </p:cNvPr>
            <p:cNvSpPr/>
            <p:nvPr/>
          </p:nvSpPr>
          <p:spPr>
            <a:xfrm>
              <a:off x="555690" y="6618147"/>
              <a:ext cx="33849" cy="33097"/>
            </a:xfrm>
            <a:custGeom>
              <a:avLst/>
              <a:gdLst>
                <a:gd name="connsiteX0" fmla="*/ 31415 w 33849"/>
                <a:gd name="connsiteY0" fmla="*/ 8180 h 33097"/>
                <a:gd name="connsiteX1" fmla="*/ 2355 w 33849"/>
                <a:gd name="connsiteY1" fmla="*/ 25047 h 33097"/>
                <a:gd name="connsiteX2" fmla="*/ 31415 w 33849"/>
                <a:gd name="connsiteY2" fmla="*/ 8180 h 33097"/>
              </a:gdLst>
              <a:ahLst/>
              <a:cxnLst>
                <a:cxn ang="0">
                  <a:pos x="connsiteX0" y="connsiteY0"/>
                </a:cxn>
                <a:cxn ang="0">
                  <a:pos x="connsiteX1" y="connsiteY1"/>
                </a:cxn>
                <a:cxn ang="0">
                  <a:pos x="connsiteX2" y="connsiteY2"/>
                </a:cxn>
              </a:cxnLst>
              <a:rect l="l" t="t" r="r" b="b"/>
              <a:pathLst>
                <a:path w="33849" h="33097">
                  <a:moveTo>
                    <a:pt x="31415" y="8180"/>
                  </a:moveTo>
                  <a:cubicBezTo>
                    <a:pt x="20645" y="-10516"/>
                    <a:pt x="-8416" y="6148"/>
                    <a:pt x="2355" y="25047"/>
                  </a:cubicBezTo>
                  <a:cubicBezTo>
                    <a:pt x="13329" y="43540"/>
                    <a:pt x="42389" y="26877"/>
                    <a:pt x="31415" y="8180"/>
                  </a:cubicBezTo>
                  <a:close/>
                </a:path>
              </a:pathLst>
            </a:custGeom>
            <a:solidFill>
              <a:srgbClr val="84BAB5"/>
            </a:solidFill>
            <a:ln w="20294" cap="flat">
              <a:noFill/>
              <a:prstDash val="solid"/>
              <a:miter/>
            </a:ln>
          </p:spPr>
          <p:txBody>
            <a:bodyPr rtlCol="0" anchor="ctr"/>
            <a:lstStyle/>
            <a:p>
              <a:endParaRPr lang="th-TH"/>
            </a:p>
          </p:txBody>
        </p:sp>
        <p:sp>
          <p:nvSpPr>
            <p:cNvPr id="58" name="Freeform: Shape 57">
              <a:extLst>
                <a:ext uri="{FF2B5EF4-FFF2-40B4-BE49-F238E27FC236}">
                  <a16:creationId xmlns:a16="http://schemas.microsoft.com/office/drawing/2014/main" id="{82B5A3DB-9D95-4269-BBF0-520D86F7D988}"/>
                </a:ext>
              </a:extLst>
            </p:cNvPr>
            <p:cNvSpPr/>
            <p:nvPr/>
          </p:nvSpPr>
          <p:spPr>
            <a:xfrm>
              <a:off x="486539" y="6632249"/>
              <a:ext cx="48715" cy="37538"/>
            </a:xfrm>
            <a:custGeom>
              <a:avLst/>
              <a:gdLst>
                <a:gd name="connsiteX0" fmla="*/ 12368 w 48715"/>
                <a:gd name="connsiteY0" fmla="*/ 32893 h 37538"/>
                <a:gd name="connsiteX1" fmla="*/ 27609 w 48715"/>
                <a:gd name="connsiteY1" fmla="*/ 36958 h 37538"/>
                <a:gd name="connsiteX2" fmla="*/ 48135 w 48715"/>
                <a:gd name="connsiteY2" fmla="*/ 25171 h 37538"/>
                <a:gd name="connsiteX3" fmla="*/ 36348 w 48715"/>
                <a:gd name="connsiteY3" fmla="*/ 4645 h 37538"/>
                <a:gd name="connsiteX4" fmla="*/ 21106 w 48715"/>
                <a:gd name="connsiteY4" fmla="*/ 581 h 37538"/>
                <a:gd name="connsiteX5" fmla="*/ 581 w 48715"/>
                <a:gd name="connsiteY5" fmla="*/ 12368 h 37538"/>
                <a:gd name="connsiteX6" fmla="*/ 12368 w 48715"/>
                <a:gd name="connsiteY6" fmla="*/ 32893 h 3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15" h="37538">
                  <a:moveTo>
                    <a:pt x="12368" y="32893"/>
                  </a:moveTo>
                  <a:cubicBezTo>
                    <a:pt x="17448" y="34316"/>
                    <a:pt x="22529" y="35535"/>
                    <a:pt x="27609" y="36958"/>
                  </a:cubicBezTo>
                  <a:cubicBezTo>
                    <a:pt x="36348" y="39396"/>
                    <a:pt x="45899" y="33909"/>
                    <a:pt x="48135" y="25171"/>
                  </a:cubicBezTo>
                  <a:cubicBezTo>
                    <a:pt x="50573" y="16432"/>
                    <a:pt x="45086" y="6881"/>
                    <a:pt x="36348" y="4645"/>
                  </a:cubicBezTo>
                  <a:cubicBezTo>
                    <a:pt x="31267" y="3223"/>
                    <a:pt x="26187" y="2004"/>
                    <a:pt x="21106" y="581"/>
                  </a:cubicBezTo>
                  <a:cubicBezTo>
                    <a:pt x="12368" y="-1858"/>
                    <a:pt x="2816" y="3630"/>
                    <a:pt x="581" y="12368"/>
                  </a:cubicBezTo>
                  <a:cubicBezTo>
                    <a:pt x="-1858" y="21106"/>
                    <a:pt x="3629" y="30455"/>
                    <a:pt x="12368" y="32893"/>
                  </a:cubicBezTo>
                  <a:close/>
                </a:path>
              </a:pathLst>
            </a:custGeom>
            <a:solidFill>
              <a:srgbClr val="84BAB5"/>
            </a:solidFill>
            <a:ln w="20294" cap="flat">
              <a:noFill/>
              <a:prstDash val="solid"/>
              <a:miter/>
            </a:ln>
          </p:spPr>
          <p:txBody>
            <a:bodyPr rtlCol="0" anchor="ctr"/>
            <a:lstStyle/>
            <a:p>
              <a:endParaRPr lang="th-TH"/>
            </a:p>
          </p:txBody>
        </p:sp>
        <p:sp>
          <p:nvSpPr>
            <p:cNvPr id="59" name="Freeform: Shape 58">
              <a:extLst>
                <a:ext uri="{FF2B5EF4-FFF2-40B4-BE49-F238E27FC236}">
                  <a16:creationId xmlns:a16="http://schemas.microsoft.com/office/drawing/2014/main" id="{CAA5E366-0F04-4BA6-AB39-B2FF29213022}"/>
                </a:ext>
              </a:extLst>
            </p:cNvPr>
            <p:cNvSpPr/>
            <p:nvPr/>
          </p:nvSpPr>
          <p:spPr>
            <a:xfrm>
              <a:off x="504681" y="6686356"/>
              <a:ext cx="33770" cy="33097"/>
            </a:xfrm>
            <a:custGeom>
              <a:avLst/>
              <a:gdLst>
                <a:gd name="connsiteX0" fmla="*/ 2355 w 33770"/>
                <a:gd name="connsiteY0" fmla="*/ 24917 h 33097"/>
                <a:gd name="connsiteX1" fmla="*/ 31415 w 33770"/>
                <a:gd name="connsiteY1" fmla="*/ 8050 h 33097"/>
                <a:gd name="connsiteX2" fmla="*/ 2355 w 33770"/>
                <a:gd name="connsiteY2" fmla="*/ 24917 h 33097"/>
              </a:gdLst>
              <a:ahLst/>
              <a:cxnLst>
                <a:cxn ang="0">
                  <a:pos x="connsiteX0" y="connsiteY0"/>
                </a:cxn>
                <a:cxn ang="0">
                  <a:pos x="connsiteX1" y="connsiteY1"/>
                </a:cxn>
                <a:cxn ang="0">
                  <a:pos x="connsiteX2" y="connsiteY2"/>
                </a:cxn>
              </a:cxnLst>
              <a:rect l="l" t="t" r="r" b="b"/>
              <a:pathLst>
                <a:path w="33770" h="33097">
                  <a:moveTo>
                    <a:pt x="2355" y="24917"/>
                  </a:moveTo>
                  <a:cubicBezTo>
                    <a:pt x="13125" y="43614"/>
                    <a:pt x="42186" y="26950"/>
                    <a:pt x="31415" y="8050"/>
                  </a:cubicBezTo>
                  <a:cubicBezTo>
                    <a:pt x="20645" y="-10443"/>
                    <a:pt x="-8416" y="6221"/>
                    <a:pt x="2355" y="24917"/>
                  </a:cubicBezTo>
                  <a:close/>
                </a:path>
              </a:pathLst>
            </a:custGeom>
            <a:solidFill>
              <a:srgbClr val="84BAB5"/>
            </a:solidFill>
            <a:ln w="20294" cap="flat">
              <a:noFill/>
              <a:prstDash val="solid"/>
              <a:miter/>
            </a:ln>
          </p:spPr>
          <p:txBody>
            <a:bodyPr rtlCol="0" anchor="ctr"/>
            <a:lstStyle/>
            <a:p>
              <a:endParaRPr lang="th-TH"/>
            </a:p>
          </p:txBody>
        </p:sp>
        <p:sp>
          <p:nvSpPr>
            <p:cNvPr id="60" name="Freeform: Shape 59">
              <a:extLst>
                <a:ext uri="{FF2B5EF4-FFF2-40B4-BE49-F238E27FC236}">
                  <a16:creationId xmlns:a16="http://schemas.microsoft.com/office/drawing/2014/main" id="{9A341B38-8AE4-4FC0-B464-67DCD2C6ADAE}"/>
                </a:ext>
              </a:extLst>
            </p:cNvPr>
            <p:cNvSpPr/>
            <p:nvPr/>
          </p:nvSpPr>
          <p:spPr>
            <a:xfrm>
              <a:off x="1319192" y="5815018"/>
              <a:ext cx="33770" cy="33097"/>
            </a:xfrm>
            <a:custGeom>
              <a:avLst/>
              <a:gdLst>
                <a:gd name="connsiteX0" fmla="*/ 31415 w 33770"/>
                <a:gd name="connsiteY0" fmla="*/ 8180 h 33097"/>
                <a:gd name="connsiteX1" fmla="*/ 2355 w 33770"/>
                <a:gd name="connsiteY1" fmla="*/ 25047 h 33097"/>
                <a:gd name="connsiteX2" fmla="*/ 31415 w 33770"/>
                <a:gd name="connsiteY2" fmla="*/ 8180 h 33097"/>
              </a:gdLst>
              <a:ahLst/>
              <a:cxnLst>
                <a:cxn ang="0">
                  <a:pos x="connsiteX0" y="connsiteY0"/>
                </a:cxn>
                <a:cxn ang="0">
                  <a:pos x="connsiteX1" y="connsiteY1"/>
                </a:cxn>
                <a:cxn ang="0">
                  <a:pos x="connsiteX2" y="connsiteY2"/>
                </a:cxn>
              </a:cxnLst>
              <a:rect l="l" t="t" r="r" b="b"/>
              <a:pathLst>
                <a:path w="33770" h="33097">
                  <a:moveTo>
                    <a:pt x="31415" y="8180"/>
                  </a:moveTo>
                  <a:cubicBezTo>
                    <a:pt x="20645" y="-10516"/>
                    <a:pt x="-8416" y="6148"/>
                    <a:pt x="2355" y="25047"/>
                  </a:cubicBezTo>
                  <a:cubicBezTo>
                    <a:pt x="13125" y="43541"/>
                    <a:pt x="42186" y="26876"/>
                    <a:pt x="31415" y="8180"/>
                  </a:cubicBezTo>
                  <a:close/>
                </a:path>
              </a:pathLst>
            </a:custGeom>
            <a:solidFill>
              <a:srgbClr val="84BAB5"/>
            </a:solidFill>
            <a:ln w="20294" cap="flat">
              <a:noFill/>
              <a:prstDash val="solid"/>
              <a:miter/>
            </a:ln>
          </p:spPr>
          <p:txBody>
            <a:bodyPr rtlCol="0" anchor="ctr"/>
            <a:lstStyle/>
            <a:p>
              <a:endParaRPr lang="th-TH"/>
            </a:p>
          </p:txBody>
        </p:sp>
        <p:sp>
          <p:nvSpPr>
            <p:cNvPr id="61" name="Freeform: Shape 60">
              <a:extLst>
                <a:ext uri="{FF2B5EF4-FFF2-40B4-BE49-F238E27FC236}">
                  <a16:creationId xmlns:a16="http://schemas.microsoft.com/office/drawing/2014/main" id="{B8744736-A139-4BB7-8051-99690A3B2DEE}"/>
                </a:ext>
              </a:extLst>
            </p:cNvPr>
            <p:cNvSpPr/>
            <p:nvPr/>
          </p:nvSpPr>
          <p:spPr>
            <a:xfrm>
              <a:off x="1291553" y="5856678"/>
              <a:ext cx="33849" cy="33187"/>
            </a:xfrm>
            <a:custGeom>
              <a:avLst/>
              <a:gdLst>
                <a:gd name="connsiteX0" fmla="*/ 31415 w 33849"/>
                <a:gd name="connsiteY0" fmla="*/ 8180 h 33187"/>
                <a:gd name="connsiteX1" fmla="*/ 2355 w 33849"/>
                <a:gd name="connsiteY1" fmla="*/ 25047 h 33187"/>
                <a:gd name="connsiteX2" fmla="*/ 31415 w 33849"/>
                <a:gd name="connsiteY2" fmla="*/ 8180 h 33187"/>
              </a:gdLst>
              <a:ahLst/>
              <a:cxnLst>
                <a:cxn ang="0">
                  <a:pos x="connsiteX0" y="connsiteY0"/>
                </a:cxn>
                <a:cxn ang="0">
                  <a:pos x="connsiteX1" y="connsiteY1"/>
                </a:cxn>
                <a:cxn ang="0">
                  <a:pos x="connsiteX2" y="connsiteY2"/>
                </a:cxn>
              </a:cxnLst>
              <a:rect l="l" t="t" r="r" b="b"/>
              <a:pathLst>
                <a:path w="33849" h="33187">
                  <a:moveTo>
                    <a:pt x="31415" y="8180"/>
                  </a:moveTo>
                  <a:cubicBezTo>
                    <a:pt x="20645" y="-10516"/>
                    <a:pt x="-8416" y="6148"/>
                    <a:pt x="2355" y="25047"/>
                  </a:cubicBezTo>
                  <a:cubicBezTo>
                    <a:pt x="13329" y="43744"/>
                    <a:pt x="42389" y="26876"/>
                    <a:pt x="31415" y="8180"/>
                  </a:cubicBezTo>
                  <a:close/>
                </a:path>
              </a:pathLst>
            </a:custGeom>
            <a:solidFill>
              <a:srgbClr val="84BAB5"/>
            </a:solidFill>
            <a:ln w="20294" cap="flat">
              <a:noFill/>
              <a:prstDash val="solid"/>
              <a:miter/>
            </a:ln>
          </p:spPr>
          <p:txBody>
            <a:bodyPr rtlCol="0" anchor="ctr"/>
            <a:lstStyle/>
            <a:p>
              <a:endParaRPr lang="th-TH"/>
            </a:p>
          </p:txBody>
        </p:sp>
        <p:sp>
          <p:nvSpPr>
            <p:cNvPr id="62" name="Freeform: Shape 61">
              <a:extLst>
                <a:ext uri="{FF2B5EF4-FFF2-40B4-BE49-F238E27FC236}">
                  <a16:creationId xmlns:a16="http://schemas.microsoft.com/office/drawing/2014/main" id="{852A7062-C5B7-4BFC-A9E5-C8DFB88E97D1}"/>
                </a:ext>
              </a:extLst>
            </p:cNvPr>
            <p:cNvSpPr/>
            <p:nvPr/>
          </p:nvSpPr>
          <p:spPr>
            <a:xfrm>
              <a:off x="1382721" y="6036659"/>
              <a:ext cx="33849" cy="33097"/>
            </a:xfrm>
            <a:custGeom>
              <a:avLst/>
              <a:gdLst>
                <a:gd name="connsiteX0" fmla="*/ 2434 w 33849"/>
                <a:gd name="connsiteY0" fmla="*/ 24917 h 33097"/>
                <a:gd name="connsiteX1" fmla="*/ 31494 w 33849"/>
                <a:gd name="connsiteY1" fmla="*/ 8050 h 33097"/>
                <a:gd name="connsiteX2" fmla="*/ 2434 w 33849"/>
                <a:gd name="connsiteY2" fmla="*/ 24917 h 33097"/>
              </a:gdLst>
              <a:ahLst/>
              <a:cxnLst>
                <a:cxn ang="0">
                  <a:pos x="connsiteX0" y="connsiteY0"/>
                </a:cxn>
                <a:cxn ang="0">
                  <a:pos x="connsiteX1" y="connsiteY1"/>
                </a:cxn>
                <a:cxn ang="0">
                  <a:pos x="connsiteX2" y="connsiteY2"/>
                </a:cxn>
              </a:cxnLst>
              <a:rect l="l" t="t" r="r" b="b"/>
              <a:pathLst>
                <a:path w="33849" h="33097">
                  <a:moveTo>
                    <a:pt x="2434" y="24917"/>
                  </a:moveTo>
                  <a:cubicBezTo>
                    <a:pt x="13205" y="43614"/>
                    <a:pt x="42265" y="26950"/>
                    <a:pt x="31494" y="8050"/>
                  </a:cubicBezTo>
                  <a:cubicBezTo>
                    <a:pt x="20521" y="-10443"/>
                    <a:pt x="-8540" y="6221"/>
                    <a:pt x="2434" y="24917"/>
                  </a:cubicBezTo>
                  <a:close/>
                </a:path>
              </a:pathLst>
            </a:custGeom>
            <a:solidFill>
              <a:srgbClr val="84BAB5"/>
            </a:solidFill>
            <a:ln w="20294" cap="flat">
              <a:noFill/>
              <a:prstDash val="solid"/>
              <a:miter/>
            </a:ln>
          </p:spPr>
          <p:txBody>
            <a:bodyPr rtlCol="0" anchor="ctr"/>
            <a:lstStyle/>
            <a:p>
              <a:endParaRPr lang="th-TH"/>
            </a:p>
          </p:txBody>
        </p:sp>
        <p:sp>
          <p:nvSpPr>
            <p:cNvPr id="63" name="Freeform: Shape 62">
              <a:extLst>
                <a:ext uri="{FF2B5EF4-FFF2-40B4-BE49-F238E27FC236}">
                  <a16:creationId xmlns:a16="http://schemas.microsoft.com/office/drawing/2014/main" id="{2FAC7CBF-4AD7-4950-82F0-7A0D682F6329}"/>
                </a:ext>
              </a:extLst>
            </p:cNvPr>
            <p:cNvSpPr/>
            <p:nvPr/>
          </p:nvSpPr>
          <p:spPr>
            <a:xfrm>
              <a:off x="1309374" y="6066020"/>
              <a:ext cx="39180" cy="43340"/>
            </a:xfrm>
            <a:custGeom>
              <a:avLst/>
              <a:gdLst>
                <a:gd name="connsiteX0" fmla="*/ 31276 w 39180"/>
                <a:gd name="connsiteY0" fmla="*/ 8359 h 43340"/>
                <a:gd name="connsiteX1" fmla="*/ 8311 w 39180"/>
                <a:gd name="connsiteY1" fmla="*/ 2262 h 43340"/>
                <a:gd name="connsiteX2" fmla="*/ 2215 w 39180"/>
                <a:gd name="connsiteY2" fmla="*/ 25227 h 43340"/>
                <a:gd name="connsiteX3" fmla="*/ 7905 w 39180"/>
                <a:gd name="connsiteY3" fmla="*/ 34981 h 43340"/>
                <a:gd name="connsiteX4" fmla="*/ 30869 w 39180"/>
                <a:gd name="connsiteY4" fmla="*/ 41078 h 43340"/>
                <a:gd name="connsiteX5" fmla="*/ 36966 w 39180"/>
                <a:gd name="connsiteY5" fmla="*/ 18114 h 43340"/>
                <a:gd name="connsiteX6" fmla="*/ 31276 w 39180"/>
                <a:gd name="connsiteY6" fmla="*/ 8359 h 4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80" h="43340">
                  <a:moveTo>
                    <a:pt x="31276" y="8359"/>
                  </a:moveTo>
                  <a:cubicBezTo>
                    <a:pt x="26805" y="840"/>
                    <a:pt x="16034" y="-2615"/>
                    <a:pt x="8311" y="2262"/>
                  </a:cubicBezTo>
                  <a:cubicBezTo>
                    <a:pt x="589" y="7140"/>
                    <a:pt x="-2459" y="17098"/>
                    <a:pt x="2215" y="25227"/>
                  </a:cubicBezTo>
                  <a:lnTo>
                    <a:pt x="7905" y="34981"/>
                  </a:lnTo>
                  <a:cubicBezTo>
                    <a:pt x="12376" y="42500"/>
                    <a:pt x="23147" y="45955"/>
                    <a:pt x="30869" y="41078"/>
                  </a:cubicBezTo>
                  <a:cubicBezTo>
                    <a:pt x="38592" y="36200"/>
                    <a:pt x="41640" y="26243"/>
                    <a:pt x="36966" y="18114"/>
                  </a:cubicBezTo>
                  <a:lnTo>
                    <a:pt x="31276" y="8359"/>
                  </a:lnTo>
                  <a:close/>
                </a:path>
              </a:pathLst>
            </a:custGeom>
            <a:solidFill>
              <a:srgbClr val="84BAB5"/>
            </a:solidFill>
            <a:ln w="20294" cap="flat">
              <a:noFill/>
              <a:prstDash val="solid"/>
              <a:miter/>
            </a:ln>
          </p:spPr>
          <p:txBody>
            <a:bodyPr rtlCol="0" anchor="ctr"/>
            <a:lstStyle/>
            <a:p>
              <a:endParaRPr lang="th-TH"/>
            </a:p>
          </p:txBody>
        </p:sp>
        <p:sp>
          <p:nvSpPr>
            <p:cNvPr id="64" name="Freeform: Shape 63">
              <a:extLst>
                <a:ext uri="{FF2B5EF4-FFF2-40B4-BE49-F238E27FC236}">
                  <a16:creationId xmlns:a16="http://schemas.microsoft.com/office/drawing/2014/main" id="{7643E917-A344-4F94-B18D-9F64669CF0DC}"/>
                </a:ext>
              </a:extLst>
            </p:cNvPr>
            <p:cNvSpPr/>
            <p:nvPr/>
          </p:nvSpPr>
          <p:spPr>
            <a:xfrm>
              <a:off x="534759" y="3772087"/>
              <a:ext cx="356101" cy="1376619"/>
            </a:xfrm>
            <a:custGeom>
              <a:avLst/>
              <a:gdLst>
                <a:gd name="connsiteX0" fmla="*/ 203339 w 356101"/>
                <a:gd name="connsiteY0" fmla="*/ 1133771 h 1376619"/>
                <a:gd name="connsiteX1" fmla="*/ 231790 w 356101"/>
                <a:gd name="connsiteY1" fmla="*/ 800285 h 1376619"/>
                <a:gd name="connsiteX2" fmla="*/ 186472 w 356101"/>
                <a:gd name="connsiteY2" fmla="*/ 483666 h 1376619"/>
                <a:gd name="connsiteX3" fmla="*/ 353520 w 356101"/>
                <a:gd name="connsiteY3" fmla="*/ 201392 h 1376619"/>
                <a:gd name="connsiteX4" fmla="*/ 330759 w 356101"/>
                <a:gd name="connsiteY4" fmla="*/ 192247 h 1376619"/>
                <a:gd name="connsiteX5" fmla="*/ 167776 w 356101"/>
                <a:gd name="connsiteY5" fmla="*/ 403597 h 1376619"/>
                <a:gd name="connsiteX6" fmla="*/ 132415 w 356101"/>
                <a:gd name="connsiteY6" fmla="*/ 261545 h 1376619"/>
                <a:gd name="connsiteX7" fmla="*/ 76529 w 356101"/>
                <a:gd name="connsiteY7" fmla="*/ 35767 h 1376619"/>
                <a:gd name="connsiteX8" fmla="*/ 40356 w 356101"/>
                <a:gd name="connsiteY8" fmla="*/ 0 h 1376619"/>
                <a:gd name="connsiteX9" fmla="*/ 55801 w 356101"/>
                <a:gd name="connsiteY9" fmla="*/ 110755 h 1376619"/>
                <a:gd name="connsiteX10" fmla="*/ 163508 w 356101"/>
                <a:gd name="connsiteY10" fmla="*/ 605599 h 1376619"/>
                <a:gd name="connsiteX11" fmla="*/ 9873 w 356101"/>
                <a:gd name="connsiteY11" fmla="*/ 563939 h 1376619"/>
                <a:gd name="connsiteX12" fmla="*/ 118 w 356101"/>
                <a:gd name="connsiteY12" fmla="*/ 576741 h 1376619"/>
                <a:gd name="connsiteX13" fmla="*/ 176717 w 356101"/>
                <a:gd name="connsiteY13" fmla="*/ 698877 h 1376619"/>
                <a:gd name="connsiteX14" fmla="*/ 93600 w 356101"/>
                <a:gd name="connsiteY14" fmla="*/ 1376620 h 1376619"/>
                <a:gd name="connsiteX15" fmla="*/ 123880 w 356101"/>
                <a:gd name="connsiteY15" fmla="*/ 1309557 h 1376619"/>
                <a:gd name="connsiteX16" fmla="*/ 203339 w 356101"/>
                <a:gd name="connsiteY16" fmla="*/ 1133771 h 1376619"/>
                <a:gd name="connsiteX17" fmla="*/ 27553 w 356101"/>
                <a:gd name="connsiteY17" fmla="*/ 588325 h 1376619"/>
                <a:gd name="connsiteX18" fmla="*/ 167572 w 356101"/>
                <a:gd name="connsiteY18" fmla="*/ 628156 h 1376619"/>
                <a:gd name="connsiteX19" fmla="*/ 172856 w 356101"/>
                <a:gd name="connsiteY19" fmla="*/ 660469 h 1376619"/>
                <a:gd name="connsiteX20" fmla="*/ 173872 w 356101"/>
                <a:gd name="connsiteY20" fmla="*/ 669004 h 1376619"/>
                <a:gd name="connsiteX21" fmla="*/ 27553 w 356101"/>
                <a:gd name="connsiteY21" fmla="*/ 588325 h 1376619"/>
                <a:gd name="connsiteX22" fmla="*/ 176108 w 356101"/>
                <a:gd name="connsiteY22" fmla="*/ 438551 h 1376619"/>
                <a:gd name="connsiteX23" fmla="*/ 174279 w 356101"/>
                <a:gd name="connsiteY23" fmla="*/ 431032 h 1376619"/>
                <a:gd name="connsiteX24" fmla="*/ 325069 w 356101"/>
                <a:gd name="connsiteY24" fmla="*/ 232485 h 1376619"/>
                <a:gd name="connsiteX25" fmla="*/ 226913 w 356101"/>
                <a:gd name="connsiteY25" fmla="*/ 418432 h 1376619"/>
                <a:gd name="connsiteX26" fmla="*/ 176108 w 356101"/>
                <a:gd name="connsiteY26" fmla="*/ 438551 h 137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6101" h="1376619">
                  <a:moveTo>
                    <a:pt x="203339" y="1133771"/>
                  </a:moveTo>
                  <a:cubicBezTo>
                    <a:pt x="224271" y="1023828"/>
                    <a:pt x="235651" y="912260"/>
                    <a:pt x="231790" y="800285"/>
                  </a:cubicBezTo>
                  <a:cubicBezTo>
                    <a:pt x="228132" y="693187"/>
                    <a:pt x="209639" y="587919"/>
                    <a:pt x="186472" y="483666"/>
                  </a:cubicBezTo>
                  <a:cubicBezTo>
                    <a:pt x="299869" y="443225"/>
                    <a:pt x="370794" y="318854"/>
                    <a:pt x="353520" y="201392"/>
                  </a:cubicBezTo>
                  <a:cubicBezTo>
                    <a:pt x="352097" y="191841"/>
                    <a:pt x="338481" y="187167"/>
                    <a:pt x="330759" y="192247"/>
                  </a:cubicBezTo>
                  <a:cubicBezTo>
                    <a:pt x="254957" y="243052"/>
                    <a:pt x="194804" y="316619"/>
                    <a:pt x="167776" y="403597"/>
                  </a:cubicBezTo>
                  <a:cubicBezTo>
                    <a:pt x="156192" y="356043"/>
                    <a:pt x="144202" y="308896"/>
                    <a:pt x="132415" y="261545"/>
                  </a:cubicBezTo>
                  <a:cubicBezTo>
                    <a:pt x="113719" y="186354"/>
                    <a:pt x="92177" y="111568"/>
                    <a:pt x="76529" y="35767"/>
                  </a:cubicBezTo>
                  <a:cubicBezTo>
                    <a:pt x="60272" y="29670"/>
                    <a:pt x="48688" y="15445"/>
                    <a:pt x="40356" y="0"/>
                  </a:cubicBezTo>
                  <a:cubicBezTo>
                    <a:pt x="44624" y="37393"/>
                    <a:pt x="50111" y="74379"/>
                    <a:pt x="55801" y="110755"/>
                  </a:cubicBezTo>
                  <a:cubicBezTo>
                    <a:pt x="82220" y="277600"/>
                    <a:pt x="134041" y="439364"/>
                    <a:pt x="163508" y="605599"/>
                  </a:cubicBezTo>
                  <a:cubicBezTo>
                    <a:pt x="124083" y="568613"/>
                    <a:pt x="60678" y="556216"/>
                    <a:pt x="9873" y="563939"/>
                  </a:cubicBezTo>
                  <a:cubicBezTo>
                    <a:pt x="3979" y="564751"/>
                    <a:pt x="321" y="571458"/>
                    <a:pt x="118" y="576741"/>
                  </a:cubicBezTo>
                  <a:cubicBezTo>
                    <a:pt x="-3946" y="666159"/>
                    <a:pt x="97664" y="728954"/>
                    <a:pt x="176717" y="698877"/>
                  </a:cubicBezTo>
                  <a:cubicBezTo>
                    <a:pt x="202323" y="930143"/>
                    <a:pt x="161069" y="1156531"/>
                    <a:pt x="93600" y="1376620"/>
                  </a:cubicBezTo>
                  <a:cubicBezTo>
                    <a:pt x="103761" y="1354265"/>
                    <a:pt x="113922" y="1331911"/>
                    <a:pt x="123880" y="1309557"/>
                  </a:cubicBezTo>
                  <a:cubicBezTo>
                    <a:pt x="150502" y="1250826"/>
                    <a:pt x="176921" y="1192298"/>
                    <a:pt x="203339" y="1133771"/>
                  </a:cubicBezTo>
                  <a:close/>
                  <a:moveTo>
                    <a:pt x="27553" y="588325"/>
                  </a:moveTo>
                  <a:cubicBezTo>
                    <a:pt x="82016" y="582432"/>
                    <a:pt x="123880" y="600925"/>
                    <a:pt x="167572" y="628156"/>
                  </a:cubicBezTo>
                  <a:cubicBezTo>
                    <a:pt x="169401" y="638927"/>
                    <a:pt x="171434" y="649698"/>
                    <a:pt x="172856" y="660469"/>
                  </a:cubicBezTo>
                  <a:cubicBezTo>
                    <a:pt x="173263" y="663314"/>
                    <a:pt x="173466" y="666159"/>
                    <a:pt x="173872" y="669004"/>
                  </a:cubicBezTo>
                  <a:cubicBezTo>
                    <a:pt x="114532" y="698471"/>
                    <a:pt x="34259" y="654372"/>
                    <a:pt x="27553" y="588325"/>
                  </a:cubicBezTo>
                  <a:close/>
                  <a:moveTo>
                    <a:pt x="176108" y="438551"/>
                  </a:moveTo>
                  <a:cubicBezTo>
                    <a:pt x="175498" y="436112"/>
                    <a:pt x="174888" y="433471"/>
                    <a:pt x="174279" y="431032"/>
                  </a:cubicBezTo>
                  <a:cubicBezTo>
                    <a:pt x="204152" y="349337"/>
                    <a:pt x="252722" y="280852"/>
                    <a:pt x="325069" y="232485"/>
                  </a:cubicBezTo>
                  <a:cubicBezTo>
                    <a:pt x="327304" y="306457"/>
                    <a:pt x="290724" y="378601"/>
                    <a:pt x="226913" y="418432"/>
                  </a:cubicBezTo>
                  <a:cubicBezTo>
                    <a:pt x="218581" y="423513"/>
                    <a:pt x="195007" y="429609"/>
                    <a:pt x="176108" y="438551"/>
                  </a:cubicBezTo>
                  <a:close/>
                </a:path>
              </a:pathLst>
            </a:custGeom>
            <a:solidFill>
              <a:srgbClr val="AEDEDA"/>
            </a:solidFill>
            <a:ln w="20294" cap="flat">
              <a:noFill/>
              <a:prstDash val="solid"/>
              <a:miter/>
            </a:ln>
          </p:spPr>
          <p:txBody>
            <a:bodyPr rtlCol="0" anchor="ctr"/>
            <a:lstStyle/>
            <a:p>
              <a:endParaRPr lang="th-TH"/>
            </a:p>
          </p:txBody>
        </p:sp>
        <p:sp>
          <p:nvSpPr>
            <p:cNvPr id="65" name="Freeform: Shape 64">
              <a:extLst>
                <a:ext uri="{FF2B5EF4-FFF2-40B4-BE49-F238E27FC236}">
                  <a16:creationId xmlns:a16="http://schemas.microsoft.com/office/drawing/2014/main" id="{7BC0FA31-CE56-421D-A413-3D352990B551}"/>
                </a:ext>
              </a:extLst>
            </p:cNvPr>
            <p:cNvSpPr/>
            <p:nvPr/>
          </p:nvSpPr>
          <p:spPr>
            <a:xfrm>
              <a:off x="2879025" y="5221009"/>
              <a:ext cx="159223" cy="116765"/>
            </a:xfrm>
            <a:custGeom>
              <a:avLst/>
              <a:gdLst>
                <a:gd name="connsiteX0" fmla="*/ 96945 w 159223"/>
                <a:gd name="connsiteY0" fmla="*/ 857 h 116765"/>
                <a:gd name="connsiteX1" fmla="*/ 61584 w 159223"/>
                <a:gd name="connsiteY1" fmla="*/ 14269 h 116765"/>
                <a:gd name="connsiteX2" fmla="*/ 32320 w 159223"/>
                <a:gd name="connsiteY2" fmla="*/ 42314 h 116765"/>
                <a:gd name="connsiteX3" fmla="*/ 27849 w 159223"/>
                <a:gd name="connsiteY3" fmla="*/ 44550 h 116765"/>
                <a:gd name="connsiteX4" fmla="*/ 1227 w 159223"/>
                <a:gd name="connsiteY4" fmla="*/ 78487 h 116765"/>
                <a:gd name="connsiteX5" fmla="*/ 5088 w 159223"/>
                <a:gd name="connsiteY5" fmla="*/ 89665 h 116765"/>
                <a:gd name="connsiteX6" fmla="*/ 155269 w 159223"/>
                <a:gd name="connsiteY6" fmla="*/ 88852 h 116765"/>
                <a:gd name="connsiteX7" fmla="*/ 139418 w 159223"/>
                <a:gd name="connsiteY7" fmla="*/ 53694 h 116765"/>
                <a:gd name="connsiteX8" fmla="*/ 92271 w 159223"/>
                <a:gd name="connsiteY8" fmla="*/ 49427 h 116765"/>
                <a:gd name="connsiteX9" fmla="*/ 96945 w 159223"/>
                <a:gd name="connsiteY9" fmla="*/ 857 h 1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223" h="116765">
                  <a:moveTo>
                    <a:pt x="96945" y="857"/>
                  </a:moveTo>
                  <a:cubicBezTo>
                    <a:pt x="85158" y="-3208"/>
                    <a:pt x="70526" y="8173"/>
                    <a:pt x="61584" y="14269"/>
                  </a:cubicBezTo>
                  <a:cubicBezTo>
                    <a:pt x="50204" y="22195"/>
                    <a:pt x="40652" y="31543"/>
                    <a:pt x="32320" y="42314"/>
                  </a:cubicBezTo>
                  <a:cubicBezTo>
                    <a:pt x="30898" y="42314"/>
                    <a:pt x="29272" y="42924"/>
                    <a:pt x="27849" y="44550"/>
                  </a:cubicBezTo>
                  <a:cubicBezTo>
                    <a:pt x="17892" y="55117"/>
                    <a:pt x="9153" y="66091"/>
                    <a:pt x="1227" y="78487"/>
                  </a:cubicBezTo>
                  <a:cubicBezTo>
                    <a:pt x="-1618" y="82958"/>
                    <a:pt x="821" y="87632"/>
                    <a:pt x="5088" y="89665"/>
                  </a:cubicBezTo>
                  <a:cubicBezTo>
                    <a:pt x="44920" y="108767"/>
                    <a:pt x="123566" y="140063"/>
                    <a:pt x="155269" y="88852"/>
                  </a:cubicBezTo>
                  <a:cubicBezTo>
                    <a:pt x="165227" y="72797"/>
                    <a:pt x="155066" y="60198"/>
                    <a:pt x="139418" y="53694"/>
                  </a:cubicBezTo>
                  <a:cubicBezTo>
                    <a:pt x="124176" y="47395"/>
                    <a:pt x="107918" y="46378"/>
                    <a:pt x="92271" y="49427"/>
                  </a:cubicBezTo>
                  <a:cubicBezTo>
                    <a:pt x="105073" y="31137"/>
                    <a:pt x="116047" y="7563"/>
                    <a:pt x="96945" y="857"/>
                  </a:cubicBezTo>
                  <a:close/>
                </a:path>
              </a:pathLst>
            </a:custGeom>
            <a:solidFill>
              <a:srgbClr val="F69890"/>
            </a:solidFill>
            <a:ln w="20294" cap="flat">
              <a:noFill/>
              <a:prstDash val="solid"/>
              <a:miter/>
            </a:ln>
          </p:spPr>
          <p:txBody>
            <a:bodyPr rtlCol="0" anchor="ctr"/>
            <a:lstStyle/>
            <a:p>
              <a:endParaRPr lang="th-TH"/>
            </a:p>
          </p:txBody>
        </p:sp>
        <p:sp>
          <p:nvSpPr>
            <p:cNvPr id="66" name="Freeform: Shape 65">
              <a:extLst>
                <a:ext uri="{FF2B5EF4-FFF2-40B4-BE49-F238E27FC236}">
                  <a16:creationId xmlns:a16="http://schemas.microsoft.com/office/drawing/2014/main" id="{D18743A6-5FA9-4336-9A6E-5A280FBE81E6}"/>
                </a:ext>
              </a:extLst>
            </p:cNvPr>
            <p:cNvSpPr/>
            <p:nvPr/>
          </p:nvSpPr>
          <p:spPr>
            <a:xfrm>
              <a:off x="2232020" y="3951582"/>
              <a:ext cx="112634" cy="121441"/>
            </a:xfrm>
            <a:custGeom>
              <a:avLst/>
              <a:gdLst>
                <a:gd name="connsiteX0" fmla="*/ 87748 w 112634"/>
                <a:gd name="connsiteY0" fmla="*/ 7468 h 121441"/>
                <a:gd name="connsiteX1" fmla="*/ 57875 w 112634"/>
                <a:gd name="connsiteY1" fmla="*/ 31652 h 121441"/>
                <a:gd name="connsiteX2" fmla="*/ 47104 w 112634"/>
                <a:gd name="connsiteY2" fmla="*/ 7468 h 121441"/>
                <a:gd name="connsiteX3" fmla="*/ 11337 w 112634"/>
                <a:gd name="connsiteY3" fmla="*/ 8688 h 121441"/>
                <a:gd name="connsiteX4" fmla="*/ 27188 w 112634"/>
                <a:gd name="connsiteY4" fmla="*/ 115785 h 121441"/>
                <a:gd name="connsiteX5" fmla="*/ 27595 w 112634"/>
                <a:gd name="connsiteY5" fmla="*/ 116192 h 121441"/>
                <a:gd name="connsiteX6" fmla="*/ 37146 w 112634"/>
                <a:gd name="connsiteY6" fmla="*/ 119850 h 121441"/>
                <a:gd name="connsiteX7" fmla="*/ 95674 w 112634"/>
                <a:gd name="connsiteY7" fmla="*/ 66606 h 121441"/>
                <a:gd name="connsiteX8" fmla="*/ 112338 w 112634"/>
                <a:gd name="connsiteY8" fmla="*/ 24742 h 121441"/>
                <a:gd name="connsiteX9" fmla="*/ 87748 w 112634"/>
                <a:gd name="connsiteY9" fmla="*/ 7468 h 12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634" h="121441">
                  <a:moveTo>
                    <a:pt x="87748" y="7468"/>
                  </a:moveTo>
                  <a:cubicBezTo>
                    <a:pt x="75961" y="10923"/>
                    <a:pt x="65800" y="20678"/>
                    <a:pt x="57875" y="31652"/>
                  </a:cubicBezTo>
                  <a:cubicBezTo>
                    <a:pt x="57265" y="22507"/>
                    <a:pt x="54420" y="13971"/>
                    <a:pt x="47104" y="7468"/>
                  </a:cubicBezTo>
                  <a:cubicBezTo>
                    <a:pt x="36536" y="-2083"/>
                    <a:pt x="20482" y="-3302"/>
                    <a:pt x="11337" y="8688"/>
                  </a:cubicBezTo>
                  <a:cubicBezTo>
                    <a:pt x="-12440" y="38764"/>
                    <a:pt x="5240" y="90586"/>
                    <a:pt x="27188" y="115785"/>
                  </a:cubicBezTo>
                  <a:cubicBezTo>
                    <a:pt x="27392" y="115989"/>
                    <a:pt x="27392" y="115989"/>
                    <a:pt x="27595" y="116192"/>
                  </a:cubicBezTo>
                  <a:cubicBezTo>
                    <a:pt x="28408" y="120256"/>
                    <a:pt x="33285" y="123508"/>
                    <a:pt x="37146" y="119850"/>
                  </a:cubicBezTo>
                  <a:cubicBezTo>
                    <a:pt x="56655" y="102576"/>
                    <a:pt x="78603" y="86318"/>
                    <a:pt x="95674" y="66606"/>
                  </a:cubicBezTo>
                  <a:cubicBezTo>
                    <a:pt x="105632" y="55022"/>
                    <a:pt x="114370" y="40594"/>
                    <a:pt x="112338" y="24742"/>
                  </a:cubicBezTo>
                  <a:cubicBezTo>
                    <a:pt x="110509" y="11533"/>
                    <a:pt x="101161" y="3404"/>
                    <a:pt x="87748" y="7468"/>
                  </a:cubicBezTo>
                  <a:close/>
                </a:path>
              </a:pathLst>
            </a:custGeom>
            <a:solidFill>
              <a:srgbClr val="F69890"/>
            </a:solidFill>
            <a:ln w="20294" cap="flat">
              <a:noFill/>
              <a:prstDash val="solid"/>
              <a:miter/>
            </a:ln>
          </p:spPr>
          <p:txBody>
            <a:bodyPr rtlCol="0" anchor="ctr"/>
            <a:lstStyle/>
            <a:p>
              <a:endParaRPr lang="th-TH"/>
            </a:p>
          </p:txBody>
        </p:sp>
        <p:sp>
          <p:nvSpPr>
            <p:cNvPr id="67" name="Freeform: Shape 66">
              <a:extLst>
                <a:ext uri="{FF2B5EF4-FFF2-40B4-BE49-F238E27FC236}">
                  <a16:creationId xmlns:a16="http://schemas.microsoft.com/office/drawing/2014/main" id="{C7682216-DF26-41C3-B6B7-4A9E9BE9B8F2}"/>
                </a:ext>
              </a:extLst>
            </p:cNvPr>
            <p:cNvSpPr/>
            <p:nvPr/>
          </p:nvSpPr>
          <p:spPr>
            <a:xfrm>
              <a:off x="3544829" y="5677132"/>
              <a:ext cx="112634" cy="121441"/>
            </a:xfrm>
            <a:custGeom>
              <a:avLst/>
              <a:gdLst>
                <a:gd name="connsiteX0" fmla="*/ 87748 w 112634"/>
                <a:gd name="connsiteY0" fmla="*/ 7468 h 121441"/>
                <a:gd name="connsiteX1" fmla="*/ 57875 w 112634"/>
                <a:gd name="connsiteY1" fmla="*/ 31652 h 121441"/>
                <a:gd name="connsiteX2" fmla="*/ 47104 w 112634"/>
                <a:gd name="connsiteY2" fmla="*/ 7468 h 121441"/>
                <a:gd name="connsiteX3" fmla="*/ 11337 w 112634"/>
                <a:gd name="connsiteY3" fmla="*/ 8688 h 121441"/>
                <a:gd name="connsiteX4" fmla="*/ 27188 w 112634"/>
                <a:gd name="connsiteY4" fmla="*/ 115785 h 121441"/>
                <a:gd name="connsiteX5" fmla="*/ 27595 w 112634"/>
                <a:gd name="connsiteY5" fmla="*/ 116192 h 121441"/>
                <a:gd name="connsiteX6" fmla="*/ 37146 w 112634"/>
                <a:gd name="connsiteY6" fmla="*/ 119850 h 121441"/>
                <a:gd name="connsiteX7" fmla="*/ 95674 w 112634"/>
                <a:gd name="connsiteY7" fmla="*/ 66606 h 121441"/>
                <a:gd name="connsiteX8" fmla="*/ 112338 w 112634"/>
                <a:gd name="connsiteY8" fmla="*/ 24742 h 121441"/>
                <a:gd name="connsiteX9" fmla="*/ 87748 w 112634"/>
                <a:gd name="connsiteY9" fmla="*/ 7468 h 12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634" h="121441">
                  <a:moveTo>
                    <a:pt x="87748" y="7468"/>
                  </a:moveTo>
                  <a:cubicBezTo>
                    <a:pt x="75961" y="10923"/>
                    <a:pt x="65800" y="20678"/>
                    <a:pt x="57875" y="31652"/>
                  </a:cubicBezTo>
                  <a:cubicBezTo>
                    <a:pt x="57265" y="22507"/>
                    <a:pt x="54420" y="13972"/>
                    <a:pt x="47104" y="7468"/>
                  </a:cubicBezTo>
                  <a:cubicBezTo>
                    <a:pt x="36536" y="-2083"/>
                    <a:pt x="20482" y="-3302"/>
                    <a:pt x="11337" y="8688"/>
                  </a:cubicBezTo>
                  <a:cubicBezTo>
                    <a:pt x="-12440" y="38765"/>
                    <a:pt x="5240" y="90586"/>
                    <a:pt x="27188" y="115785"/>
                  </a:cubicBezTo>
                  <a:cubicBezTo>
                    <a:pt x="27391" y="115989"/>
                    <a:pt x="27391" y="115989"/>
                    <a:pt x="27595" y="116192"/>
                  </a:cubicBezTo>
                  <a:cubicBezTo>
                    <a:pt x="28408" y="120256"/>
                    <a:pt x="33285" y="123508"/>
                    <a:pt x="37146" y="119850"/>
                  </a:cubicBezTo>
                  <a:cubicBezTo>
                    <a:pt x="56655" y="102576"/>
                    <a:pt x="78603" y="86318"/>
                    <a:pt x="95674" y="66606"/>
                  </a:cubicBezTo>
                  <a:cubicBezTo>
                    <a:pt x="105632" y="55022"/>
                    <a:pt x="114370" y="40593"/>
                    <a:pt x="112338" y="24742"/>
                  </a:cubicBezTo>
                  <a:cubicBezTo>
                    <a:pt x="110509" y="11533"/>
                    <a:pt x="101161" y="3404"/>
                    <a:pt x="87748" y="7468"/>
                  </a:cubicBezTo>
                  <a:close/>
                </a:path>
              </a:pathLst>
            </a:custGeom>
            <a:solidFill>
              <a:srgbClr val="F69890"/>
            </a:solidFill>
            <a:ln w="20294" cap="flat">
              <a:noFill/>
              <a:prstDash val="solid"/>
              <a:miter/>
            </a:ln>
          </p:spPr>
          <p:txBody>
            <a:bodyPr rtlCol="0" anchor="ctr"/>
            <a:lstStyle/>
            <a:p>
              <a:endParaRPr lang="th-TH"/>
            </a:p>
          </p:txBody>
        </p:sp>
        <p:sp>
          <p:nvSpPr>
            <p:cNvPr id="68" name="Freeform: Shape 67">
              <a:extLst>
                <a:ext uri="{FF2B5EF4-FFF2-40B4-BE49-F238E27FC236}">
                  <a16:creationId xmlns:a16="http://schemas.microsoft.com/office/drawing/2014/main" id="{87202CA7-C114-4612-B4E3-5DDC627F607C}"/>
                </a:ext>
              </a:extLst>
            </p:cNvPr>
            <p:cNvSpPr/>
            <p:nvPr/>
          </p:nvSpPr>
          <p:spPr>
            <a:xfrm>
              <a:off x="232528" y="4012345"/>
              <a:ext cx="112634" cy="121441"/>
            </a:xfrm>
            <a:custGeom>
              <a:avLst/>
              <a:gdLst>
                <a:gd name="connsiteX0" fmla="*/ 37146 w 112634"/>
                <a:gd name="connsiteY0" fmla="*/ 119850 h 121441"/>
                <a:gd name="connsiteX1" fmla="*/ 95674 w 112634"/>
                <a:gd name="connsiteY1" fmla="*/ 66606 h 121441"/>
                <a:gd name="connsiteX2" fmla="*/ 112338 w 112634"/>
                <a:gd name="connsiteY2" fmla="*/ 24742 h 121441"/>
                <a:gd name="connsiteX3" fmla="*/ 87748 w 112634"/>
                <a:gd name="connsiteY3" fmla="*/ 7468 h 121441"/>
                <a:gd name="connsiteX4" fmla="*/ 57875 w 112634"/>
                <a:gd name="connsiteY4" fmla="*/ 31652 h 121441"/>
                <a:gd name="connsiteX5" fmla="*/ 47104 w 112634"/>
                <a:gd name="connsiteY5" fmla="*/ 7468 h 121441"/>
                <a:gd name="connsiteX6" fmla="*/ 11337 w 112634"/>
                <a:gd name="connsiteY6" fmla="*/ 8688 h 121441"/>
                <a:gd name="connsiteX7" fmla="*/ 27188 w 112634"/>
                <a:gd name="connsiteY7" fmla="*/ 115785 h 121441"/>
                <a:gd name="connsiteX8" fmla="*/ 27595 w 112634"/>
                <a:gd name="connsiteY8" fmla="*/ 116192 h 121441"/>
                <a:gd name="connsiteX9" fmla="*/ 37146 w 112634"/>
                <a:gd name="connsiteY9" fmla="*/ 119850 h 12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634" h="121441">
                  <a:moveTo>
                    <a:pt x="37146" y="119850"/>
                  </a:moveTo>
                  <a:cubicBezTo>
                    <a:pt x="56655" y="102576"/>
                    <a:pt x="78603" y="86318"/>
                    <a:pt x="95674" y="66606"/>
                  </a:cubicBezTo>
                  <a:cubicBezTo>
                    <a:pt x="105632" y="55022"/>
                    <a:pt x="114370" y="40593"/>
                    <a:pt x="112338" y="24742"/>
                  </a:cubicBezTo>
                  <a:cubicBezTo>
                    <a:pt x="110509" y="11533"/>
                    <a:pt x="101161" y="3404"/>
                    <a:pt x="87748" y="7468"/>
                  </a:cubicBezTo>
                  <a:cubicBezTo>
                    <a:pt x="75961" y="10923"/>
                    <a:pt x="65800" y="20678"/>
                    <a:pt x="57875" y="31652"/>
                  </a:cubicBezTo>
                  <a:cubicBezTo>
                    <a:pt x="57265" y="22507"/>
                    <a:pt x="54420" y="13972"/>
                    <a:pt x="47104" y="7468"/>
                  </a:cubicBezTo>
                  <a:cubicBezTo>
                    <a:pt x="36537" y="-2083"/>
                    <a:pt x="20482" y="-3302"/>
                    <a:pt x="11337" y="8688"/>
                  </a:cubicBezTo>
                  <a:cubicBezTo>
                    <a:pt x="-12440" y="38764"/>
                    <a:pt x="5240" y="90586"/>
                    <a:pt x="27188" y="115785"/>
                  </a:cubicBezTo>
                  <a:cubicBezTo>
                    <a:pt x="27392" y="115988"/>
                    <a:pt x="27392" y="115988"/>
                    <a:pt x="27595" y="116192"/>
                  </a:cubicBezTo>
                  <a:cubicBezTo>
                    <a:pt x="28204" y="120256"/>
                    <a:pt x="33082" y="123508"/>
                    <a:pt x="37146" y="119850"/>
                  </a:cubicBezTo>
                  <a:close/>
                </a:path>
              </a:pathLst>
            </a:custGeom>
            <a:solidFill>
              <a:srgbClr val="F69890"/>
            </a:solidFill>
            <a:ln w="20294" cap="flat">
              <a:noFill/>
              <a:prstDash val="solid"/>
              <a:miter/>
            </a:ln>
          </p:spPr>
          <p:txBody>
            <a:bodyPr rtlCol="0" anchor="ctr"/>
            <a:lstStyle/>
            <a:p>
              <a:endParaRPr lang="th-TH"/>
            </a:p>
          </p:txBody>
        </p:sp>
        <p:sp>
          <p:nvSpPr>
            <p:cNvPr id="69" name="Freeform: Shape 68">
              <a:extLst>
                <a:ext uri="{FF2B5EF4-FFF2-40B4-BE49-F238E27FC236}">
                  <a16:creationId xmlns:a16="http://schemas.microsoft.com/office/drawing/2014/main" id="{42AC5443-9E08-49E5-BA02-FBD8713E2B63}"/>
                </a:ext>
              </a:extLst>
            </p:cNvPr>
            <p:cNvSpPr/>
            <p:nvPr/>
          </p:nvSpPr>
          <p:spPr>
            <a:xfrm>
              <a:off x="948335" y="3855648"/>
              <a:ext cx="159243" cy="159239"/>
            </a:xfrm>
            <a:custGeom>
              <a:avLst/>
              <a:gdLst>
                <a:gd name="connsiteX0" fmla="*/ 75696 w 159243"/>
                <a:gd name="connsiteY0" fmla="*/ 48330 h 159239"/>
                <a:gd name="connsiteX1" fmla="*/ 49683 w 159243"/>
                <a:gd name="connsiteY1" fmla="*/ 3418 h 159239"/>
                <a:gd name="connsiteX2" fmla="*/ 6601 w 159243"/>
                <a:gd name="connsiteY2" fmla="*/ 18659 h 159239"/>
                <a:gd name="connsiteX3" fmla="*/ 5381 w 159243"/>
                <a:gd name="connsiteY3" fmla="*/ 84909 h 159239"/>
                <a:gd name="connsiteX4" fmla="*/ 45619 w 159243"/>
                <a:gd name="connsiteY4" fmla="*/ 154208 h 159239"/>
                <a:gd name="connsiteX5" fmla="*/ 54764 w 159243"/>
                <a:gd name="connsiteY5" fmla="*/ 158475 h 159239"/>
                <a:gd name="connsiteX6" fmla="*/ 156375 w 159243"/>
                <a:gd name="connsiteY6" fmla="*/ 34510 h 159239"/>
                <a:gd name="connsiteX7" fmla="*/ 109227 w 159243"/>
                <a:gd name="connsiteY7" fmla="*/ 10734 h 159239"/>
                <a:gd name="connsiteX8" fmla="*/ 75696 w 159243"/>
                <a:gd name="connsiteY8" fmla="*/ 48330 h 15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243" h="159239">
                  <a:moveTo>
                    <a:pt x="75696" y="48330"/>
                  </a:moveTo>
                  <a:cubicBezTo>
                    <a:pt x="71835" y="30040"/>
                    <a:pt x="65738" y="11547"/>
                    <a:pt x="49683" y="3418"/>
                  </a:cubicBezTo>
                  <a:cubicBezTo>
                    <a:pt x="33223" y="-5118"/>
                    <a:pt x="15136" y="3214"/>
                    <a:pt x="6601" y="18659"/>
                  </a:cubicBezTo>
                  <a:cubicBezTo>
                    <a:pt x="-3967" y="37762"/>
                    <a:pt x="97" y="64790"/>
                    <a:pt x="5381" y="84909"/>
                  </a:cubicBezTo>
                  <a:cubicBezTo>
                    <a:pt x="12291" y="111328"/>
                    <a:pt x="26516" y="134699"/>
                    <a:pt x="45619" y="154208"/>
                  </a:cubicBezTo>
                  <a:cubicBezTo>
                    <a:pt x="46635" y="157662"/>
                    <a:pt x="50496" y="160711"/>
                    <a:pt x="54764" y="158475"/>
                  </a:cubicBezTo>
                  <a:cubicBezTo>
                    <a:pt x="94392" y="136934"/>
                    <a:pt x="175477" y="92632"/>
                    <a:pt x="156375" y="34510"/>
                  </a:cubicBezTo>
                  <a:cubicBezTo>
                    <a:pt x="149668" y="14392"/>
                    <a:pt x="129753" y="3418"/>
                    <a:pt x="109227" y="10734"/>
                  </a:cubicBezTo>
                  <a:cubicBezTo>
                    <a:pt x="91344" y="16830"/>
                    <a:pt x="81792" y="31869"/>
                    <a:pt x="75696" y="48330"/>
                  </a:cubicBezTo>
                  <a:close/>
                </a:path>
              </a:pathLst>
            </a:custGeom>
            <a:solidFill>
              <a:srgbClr val="F9B3AB"/>
            </a:solidFill>
            <a:ln w="20294" cap="flat">
              <a:noFill/>
              <a:prstDash val="solid"/>
              <a:miter/>
            </a:ln>
          </p:spPr>
          <p:txBody>
            <a:bodyPr rtlCol="0" anchor="ctr"/>
            <a:lstStyle/>
            <a:p>
              <a:endParaRPr lang="th-TH"/>
            </a:p>
          </p:txBody>
        </p:sp>
        <p:sp>
          <p:nvSpPr>
            <p:cNvPr id="70" name="Freeform: Shape 69">
              <a:extLst>
                <a:ext uri="{FF2B5EF4-FFF2-40B4-BE49-F238E27FC236}">
                  <a16:creationId xmlns:a16="http://schemas.microsoft.com/office/drawing/2014/main" id="{11021575-8BBA-4DF0-B1BB-47975793E2C9}"/>
                </a:ext>
              </a:extLst>
            </p:cNvPr>
            <p:cNvSpPr/>
            <p:nvPr/>
          </p:nvSpPr>
          <p:spPr>
            <a:xfrm>
              <a:off x="2025407" y="3788179"/>
              <a:ext cx="159243" cy="159239"/>
            </a:xfrm>
            <a:custGeom>
              <a:avLst/>
              <a:gdLst>
                <a:gd name="connsiteX0" fmla="*/ 109227 w 159243"/>
                <a:gd name="connsiteY0" fmla="*/ 10530 h 159239"/>
                <a:gd name="connsiteX1" fmla="*/ 75696 w 159243"/>
                <a:gd name="connsiteY1" fmla="*/ 48330 h 159239"/>
                <a:gd name="connsiteX2" fmla="*/ 49684 w 159243"/>
                <a:gd name="connsiteY2" fmla="*/ 3418 h 159239"/>
                <a:gd name="connsiteX3" fmla="*/ 6601 w 159243"/>
                <a:gd name="connsiteY3" fmla="*/ 18659 h 159239"/>
                <a:gd name="connsiteX4" fmla="*/ 5381 w 159243"/>
                <a:gd name="connsiteY4" fmla="*/ 84909 h 159239"/>
                <a:gd name="connsiteX5" fmla="*/ 45619 w 159243"/>
                <a:gd name="connsiteY5" fmla="*/ 154208 h 159239"/>
                <a:gd name="connsiteX6" fmla="*/ 54764 w 159243"/>
                <a:gd name="connsiteY6" fmla="*/ 158475 h 159239"/>
                <a:gd name="connsiteX7" fmla="*/ 156375 w 159243"/>
                <a:gd name="connsiteY7" fmla="*/ 34510 h 159239"/>
                <a:gd name="connsiteX8" fmla="*/ 109227 w 159243"/>
                <a:gd name="connsiteY8" fmla="*/ 10530 h 15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243" h="159239">
                  <a:moveTo>
                    <a:pt x="109227" y="10530"/>
                  </a:moveTo>
                  <a:cubicBezTo>
                    <a:pt x="91344" y="16830"/>
                    <a:pt x="81792" y="31665"/>
                    <a:pt x="75696" y="48330"/>
                  </a:cubicBezTo>
                  <a:cubicBezTo>
                    <a:pt x="71835" y="30040"/>
                    <a:pt x="65738" y="11547"/>
                    <a:pt x="49684" y="3418"/>
                  </a:cubicBezTo>
                  <a:cubicBezTo>
                    <a:pt x="33223" y="-5118"/>
                    <a:pt x="15136" y="3214"/>
                    <a:pt x="6601" y="18659"/>
                  </a:cubicBezTo>
                  <a:cubicBezTo>
                    <a:pt x="-3967" y="37762"/>
                    <a:pt x="98" y="64790"/>
                    <a:pt x="5381" y="84909"/>
                  </a:cubicBezTo>
                  <a:cubicBezTo>
                    <a:pt x="12291" y="111328"/>
                    <a:pt x="26516" y="134699"/>
                    <a:pt x="45619" y="154208"/>
                  </a:cubicBezTo>
                  <a:cubicBezTo>
                    <a:pt x="46635" y="157662"/>
                    <a:pt x="50496" y="160711"/>
                    <a:pt x="54764" y="158475"/>
                  </a:cubicBezTo>
                  <a:cubicBezTo>
                    <a:pt x="94392" y="136934"/>
                    <a:pt x="175477" y="92632"/>
                    <a:pt x="156375" y="34510"/>
                  </a:cubicBezTo>
                  <a:cubicBezTo>
                    <a:pt x="149668" y="14188"/>
                    <a:pt x="129753" y="3214"/>
                    <a:pt x="109227" y="10530"/>
                  </a:cubicBezTo>
                  <a:close/>
                </a:path>
              </a:pathLst>
            </a:custGeom>
            <a:solidFill>
              <a:srgbClr val="F9B3AB"/>
            </a:solidFill>
            <a:ln w="20294" cap="flat">
              <a:noFill/>
              <a:prstDash val="solid"/>
              <a:miter/>
            </a:ln>
          </p:spPr>
          <p:txBody>
            <a:bodyPr rtlCol="0" anchor="ctr"/>
            <a:lstStyle/>
            <a:p>
              <a:endParaRPr lang="th-TH"/>
            </a:p>
          </p:txBody>
        </p:sp>
        <p:sp>
          <p:nvSpPr>
            <p:cNvPr id="71" name="Freeform: Shape 70">
              <a:extLst>
                <a:ext uri="{FF2B5EF4-FFF2-40B4-BE49-F238E27FC236}">
                  <a16:creationId xmlns:a16="http://schemas.microsoft.com/office/drawing/2014/main" id="{667B17AC-364E-4971-9BA6-B671F9A9E088}"/>
                </a:ext>
              </a:extLst>
            </p:cNvPr>
            <p:cNvSpPr/>
            <p:nvPr/>
          </p:nvSpPr>
          <p:spPr>
            <a:xfrm>
              <a:off x="2954554" y="4943892"/>
              <a:ext cx="163273" cy="159365"/>
            </a:xfrm>
            <a:custGeom>
              <a:avLst/>
              <a:gdLst>
                <a:gd name="connsiteX0" fmla="*/ 144364 w 163273"/>
                <a:gd name="connsiteY0" fmla="*/ 151571 h 159365"/>
                <a:gd name="connsiteX1" fmla="*/ 157573 w 163273"/>
                <a:gd name="connsiteY1" fmla="*/ 100359 h 159365"/>
                <a:gd name="connsiteX2" fmla="*/ 113474 w 163273"/>
                <a:gd name="connsiteY2" fmla="*/ 75769 h 159365"/>
                <a:gd name="connsiteX3" fmla="*/ 151883 w 163273"/>
                <a:gd name="connsiteY3" fmla="*/ 40815 h 159365"/>
                <a:gd name="connsiteX4" fmla="*/ 127700 w 163273"/>
                <a:gd name="connsiteY4" fmla="*/ 2000 h 159365"/>
                <a:gd name="connsiteX5" fmla="*/ 62669 w 163273"/>
                <a:gd name="connsiteY5" fmla="*/ 15006 h 159365"/>
                <a:gd name="connsiteX6" fmla="*/ 3735 w 163273"/>
                <a:gd name="connsiteY6" fmla="*/ 69063 h 159365"/>
                <a:gd name="connsiteX7" fmla="*/ 1500 w 163273"/>
                <a:gd name="connsiteY7" fmla="*/ 79021 h 159365"/>
                <a:gd name="connsiteX8" fmla="*/ 144364 w 163273"/>
                <a:gd name="connsiteY8" fmla="*/ 151571 h 15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73" h="159365">
                  <a:moveTo>
                    <a:pt x="144364" y="151571"/>
                  </a:moveTo>
                  <a:cubicBezTo>
                    <a:pt x="162654" y="140800"/>
                    <a:pt x="168954" y="118852"/>
                    <a:pt x="157573" y="100359"/>
                  </a:cubicBezTo>
                  <a:cubicBezTo>
                    <a:pt x="147615" y="84305"/>
                    <a:pt x="130951" y="78004"/>
                    <a:pt x="113474" y="75769"/>
                  </a:cubicBezTo>
                  <a:cubicBezTo>
                    <a:pt x="130545" y="68047"/>
                    <a:pt x="147209" y="58089"/>
                    <a:pt x="151883" y="40815"/>
                  </a:cubicBezTo>
                  <a:cubicBezTo>
                    <a:pt x="156760" y="22728"/>
                    <a:pt x="144770" y="7081"/>
                    <a:pt x="127700" y="2000"/>
                  </a:cubicBezTo>
                  <a:cubicBezTo>
                    <a:pt x="106768" y="-4300"/>
                    <a:pt x="81365" y="5455"/>
                    <a:pt x="62669" y="15006"/>
                  </a:cubicBezTo>
                  <a:cubicBezTo>
                    <a:pt x="38283" y="27403"/>
                    <a:pt x="18570" y="46302"/>
                    <a:pt x="3735" y="69063"/>
                  </a:cubicBezTo>
                  <a:cubicBezTo>
                    <a:pt x="483" y="70689"/>
                    <a:pt x="-1549" y="75363"/>
                    <a:pt x="1500" y="79021"/>
                  </a:cubicBezTo>
                  <a:cubicBezTo>
                    <a:pt x="30967" y="112959"/>
                    <a:pt x="91729" y="182664"/>
                    <a:pt x="144364" y="151571"/>
                  </a:cubicBezTo>
                  <a:close/>
                </a:path>
              </a:pathLst>
            </a:custGeom>
            <a:solidFill>
              <a:srgbClr val="F9B3AB"/>
            </a:solidFill>
            <a:ln w="20294" cap="flat">
              <a:noFill/>
              <a:prstDash val="solid"/>
              <a:miter/>
            </a:ln>
          </p:spPr>
          <p:txBody>
            <a:bodyPr rtlCol="0" anchor="ctr"/>
            <a:lstStyle/>
            <a:p>
              <a:endParaRPr lang="th-TH"/>
            </a:p>
          </p:txBody>
        </p:sp>
        <p:sp>
          <p:nvSpPr>
            <p:cNvPr id="72" name="Freeform: Shape 71">
              <a:extLst>
                <a:ext uri="{FF2B5EF4-FFF2-40B4-BE49-F238E27FC236}">
                  <a16:creationId xmlns:a16="http://schemas.microsoft.com/office/drawing/2014/main" id="{F735DC8F-0B33-4A83-816C-04A130D510E5}"/>
                </a:ext>
              </a:extLst>
            </p:cNvPr>
            <p:cNvSpPr/>
            <p:nvPr/>
          </p:nvSpPr>
          <p:spPr>
            <a:xfrm>
              <a:off x="295151" y="2950657"/>
              <a:ext cx="263503" cy="337764"/>
            </a:xfrm>
            <a:custGeom>
              <a:avLst/>
              <a:gdLst>
                <a:gd name="connsiteX0" fmla="*/ 253342 w 263503"/>
                <a:gd name="connsiteY0" fmla="*/ 337764 h 337764"/>
                <a:gd name="connsiteX1" fmla="*/ 254968 w 263503"/>
                <a:gd name="connsiteY1" fmla="*/ 336545 h 337764"/>
                <a:gd name="connsiteX2" fmla="*/ 258626 w 263503"/>
                <a:gd name="connsiteY2" fmla="*/ 333903 h 337764"/>
                <a:gd name="connsiteX3" fmla="*/ 259033 w 263503"/>
                <a:gd name="connsiteY3" fmla="*/ 333700 h 337764"/>
                <a:gd name="connsiteX4" fmla="*/ 259845 w 263503"/>
                <a:gd name="connsiteY4" fmla="*/ 333293 h 337764"/>
                <a:gd name="connsiteX5" fmla="*/ 263503 w 263503"/>
                <a:gd name="connsiteY5" fmla="*/ 331261 h 337764"/>
                <a:gd name="connsiteX6" fmla="*/ 203350 w 263503"/>
                <a:gd name="connsiteY6" fmla="*/ 130682 h 337764"/>
                <a:gd name="connsiteX7" fmla="*/ 203147 w 263503"/>
                <a:gd name="connsiteY7" fmla="*/ 129666 h 337764"/>
                <a:gd name="connsiteX8" fmla="*/ 102146 w 263503"/>
                <a:gd name="connsiteY8" fmla="*/ 22568 h 337764"/>
                <a:gd name="connsiteX9" fmla="*/ 33051 w 263503"/>
                <a:gd name="connsiteY9" fmla="*/ 2043 h 337764"/>
                <a:gd name="connsiteX10" fmla="*/ 129 w 263503"/>
                <a:gd name="connsiteY10" fmla="*/ 47361 h 337764"/>
                <a:gd name="connsiteX11" fmla="*/ 21467 w 263503"/>
                <a:gd name="connsiteY11" fmla="*/ 119708 h 337764"/>
                <a:gd name="connsiteX12" fmla="*/ 76946 w 263503"/>
                <a:gd name="connsiteY12" fmla="*/ 203638 h 337764"/>
                <a:gd name="connsiteX13" fmla="*/ 253342 w 263503"/>
                <a:gd name="connsiteY13" fmla="*/ 337764 h 33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03" h="337764">
                  <a:moveTo>
                    <a:pt x="253342" y="337764"/>
                  </a:moveTo>
                  <a:cubicBezTo>
                    <a:pt x="253952" y="337358"/>
                    <a:pt x="254358" y="336951"/>
                    <a:pt x="254968" y="336545"/>
                  </a:cubicBezTo>
                  <a:cubicBezTo>
                    <a:pt x="256187" y="335529"/>
                    <a:pt x="257407" y="334716"/>
                    <a:pt x="258626" y="333903"/>
                  </a:cubicBezTo>
                  <a:cubicBezTo>
                    <a:pt x="258829" y="333903"/>
                    <a:pt x="258829" y="333700"/>
                    <a:pt x="259033" y="333700"/>
                  </a:cubicBezTo>
                  <a:cubicBezTo>
                    <a:pt x="259236" y="333497"/>
                    <a:pt x="259642" y="333497"/>
                    <a:pt x="259845" y="333293"/>
                  </a:cubicBezTo>
                  <a:cubicBezTo>
                    <a:pt x="261065" y="332481"/>
                    <a:pt x="262284" y="331871"/>
                    <a:pt x="263503" y="331261"/>
                  </a:cubicBezTo>
                  <a:cubicBezTo>
                    <a:pt x="233630" y="267856"/>
                    <a:pt x="213105" y="200387"/>
                    <a:pt x="203350" y="130682"/>
                  </a:cubicBezTo>
                  <a:cubicBezTo>
                    <a:pt x="203350" y="130275"/>
                    <a:pt x="203350" y="130072"/>
                    <a:pt x="203147" y="129666"/>
                  </a:cubicBezTo>
                  <a:cubicBezTo>
                    <a:pt x="175305" y="88818"/>
                    <a:pt x="141571" y="52035"/>
                    <a:pt x="102146" y="22568"/>
                  </a:cubicBezTo>
                  <a:cubicBezTo>
                    <a:pt x="83043" y="8343"/>
                    <a:pt x="57640" y="-5273"/>
                    <a:pt x="33051" y="2043"/>
                  </a:cubicBezTo>
                  <a:cubicBezTo>
                    <a:pt x="12729" y="8343"/>
                    <a:pt x="1348" y="26836"/>
                    <a:pt x="129" y="47361"/>
                  </a:cubicBezTo>
                  <a:cubicBezTo>
                    <a:pt x="-1294" y="73170"/>
                    <a:pt x="9274" y="97760"/>
                    <a:pt x="21467" y="119708"/>
                  </a:cubicBezTo>
                  <a:cubicBezTo>
                    <a:pt x="37725" y="149175"/>
                    <a:pt x="56624" y="177016"/>
                    <a:pt x="76946" y="203638"/>
                  </a:cubicBezTo>
                  <a:cubicBezTo>
                    <a:pt x="144213" y="235341"/>
                    <a:pt x="204976" y="282285"/>
                    <a:pt x="253342" y="337764"/>
                  </a:cubicBezTo>
                  <a:close/>
                </a:path>
              </a:pathLst>
            </a:custGeom>
            <a:solidFill>
              <a:srgbClr val="F69890"/>
            </a:solidFill>
            <a:ln w="20294" cap="flat">
              <a:noFill/>
              <a:prstDash val="solid"/>
              <a:miter/>
            </a:ln>
          </p:spPr>
          <p:txBody>
            <a:bodyPr rtlCol="0" anchor="ctr"/>
            <a:lstStyle/>
            <a:p>
              <a:endParaRPr lang="th-TH"/>
            </a:p>
          </p:txBody>
        </p:sp>
        <p:sp>
          <p:nvSpPr>
            <p:cNvPr id="73" name="Freeform: Shape 72">
              <a:extLst>
                <a:ext uri="{FF2B5EF4-FFF2-40B4-BE49-F238E27FC236}">
                  <a16:creationId xmlns:a16="http://schemas.microsoft.com/office/drawing/2014/main" id="{BCE1FA7B-C756-4330-847F-E064D2849817}"/>
                </a:ext>
              </a:extLst>
            </p:cNvPr>
            <p:cNvSpPr/>
            <p:nvPr/>
          </p:nvSpPr>
          <p:spPr>
            <a:xfrm>
              <a:off x="121146" y="3290047"/>
              <a:ext cx="402961" cy="152718"/>
            </a:xfrm>
            <a:custGeom>
              <a:avLst/>
              <a:gdLst>
                <a:gd name="connsiteX0" fmla="*/ 401945 w 402961"/>
                <a:gd name="connsiteY0" fmla="*/ 48570 h 152718"/>
                <a:gd name="connsiteX1" fmla="*/ 197505 w 402961"/>
                <a:gd name="connsiteY1" fmla="*/ 406 h 152718"/>
                <a:gd name="connsiteX2" fmla="*/ 196692 w 402961"/>
                <a:gd name="connsiteY2" fmla="*/ 0 h 152718"/>
                <a:gd name="connsiteX3" fmla="*/ 53421 w 402961"/>
                <a:gd name="connsiteY3" fmla="*/ 33938 h 152718"/>
                <a:gd name="connsiteX4" fmla="*/ 1193 w 402961"/>
                <a:gd name="connsiteY4" fmla="*/ 83524 h 152718"/>
                <a:gd name="connsiteX5" fmla="*/ 23954 w 402961"/>
                <a:gd name="connsiteY5" fmla="*/ 134736 h 152718"/>
                <a:gd name="connsiteX6" fmla="*/ 97317 w 402961"/>
                <a:gd name="connsiteY6" fmla="*/ 152619 h 152718"/>
                <a:gd name="connsiteX7" fmla="*/ 197301 w 402961"/>
                <a:gd name="connsiteY7" fmla="*/ 146726 h 152718"/>
                <a:gd name="connsiteX8" fmla="*/ 402961 w 402961"/>
                <a:gd name="connsiteY8" fmla="*/ 60560 h 152718"/>
                <a:gd name="connsiteX9" fmla="*/ 401945 w 402961"/>
                <a:gd name="connsiteY9" fmla="*/ 48570 h 15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61" h="152718">
                  <a:moveTo>
                    <a:pt x="401945" y="48570"/>
                  </a:moveTo>
                  <a:cubicBezTo>
                    <a:pt x="331834" y="42880"/>
                    <a:pt x="262942" y="26825"/>
                    <a:pt x="197505" y="406"/>
                  </a:cubicBezTo>
                  <a:cubicBezTo>
                    <a:pt x="197301" y="203"/>
                    <a:pt x="196895" y="203"/>
                    <a:pt x="196692" y="0"/>
                  </a:cubicBezTo>
                  <a:cubicBezTo>
                    <a:pt x="147309" y="3658"/>
                    <a:pt x="98739" y="14632"/>
                    <a:pt x="53421" y="33938"/>
                  </a:cubicBezTo>
                  <a:cubicBezTo>
                    <a:pt x="31473" y="43286"/>
                    <a:pt x="6883" y="58528"/>
                    <a:pt x="1193" y="83524"/>
                  </a:cubicBezTo>
                  <a:cubicBezTo>
                    <a:pt x="-3684" y="104252"/>
                    <a:pt x="6883" y="123355"/>
                    <a:pt x="23954" y="134736"/>
                  </a:cubicBezTo>
                  <a:cubicBezTo>
                    <a:pt x="45495" y="148961"/>
                    <a:pt x="72117" y="152009"/>
                    <a:pt x="97317" y="152619"/>
                  </a:cubicBezTo>
                  <a:cubicBezTo>
                    <a:pt x="130645" y="153229"/>
                    <a:pt x="164176" y="150993"/>
                    <a:pt x="197301" y="146726"/>
                  </a:cubicBezTo>
                  <a:cubicBezTo>
                    <a:pt x="258471" y="103846"/>
                    <a:pt x="330005" y="74582"/>
                    <a:pt x="402961" y="60560"/>
                  </a:cubicBezTo>
                  <a:cubicBezTo>
                    <a:pt x="402148" y="56495"/>
                    <a:pt x="401945" y="52634"/>
                    <a:pt x="401945" y="48570"/>
                  </a:cubicBezTo>
                  <a:close/>
                </a:path>
              </a:pathLst>
            </a:custGeom>
            <a:solidFill>
              <a:srgbClr val="F69890"/>
            </a:solidFill>
            <a:ln w="20294" cap="flat">
              <a:noFill/>
              <a:prstDash val="solid"/>
              <a:miter/>
            </a:ln>
          </p:spPr>
          <p:txBody>
            <a:bodyPr rtlCol="0" anchor="ctr"/>
            <a:lstStyle/>
            <a:p>
              <a:endParaRPr lang="th-TH"/>
            </a:p>
          </p:txBody>
        </p:sp>
        <p:sp>
          <p:nvSpPr>
            <p:cNvPr id="74" name="Freeform: Shape 73">
              <a:extLst>
                <a:ext uri="{FF2B5EF4-FFF2-40B4-BE49-F238E27FC236}">
                  <a16:creationId xmlns:a16="http://schemas.microsoft.com/office/drawing/2014/main" id="{BC7649FC-3AF1-49E3-99BE-3A28D46B8BC4}"/>
                </a:ext>
              </a:extLst>
            </p:cNvPr>
            <p:cNvSpPr/>
            <p:nvPr/>
          </p:nvSpPr>
          <p:spPr>
            <a:xfrm>
              <a:off x="365213" y="3394706"/>
              <a:ext cx="200350" cy="379814"/>
            </a:xfrm>
            <a:custGeom>
              <a:avLst/>
              <a:gdLst>
                <a:gd name="connsiteX0" fmla="*/ 200351 w 200350"/>
                <a:gd name="connsiteY0" fmla="*/ 4471 h 379814"/>
                <a:gd name="connsiteX1" fmla="*/ 190393 w 200350"/>
                <a:gd name="connsiteY1" fmla="*/ 0 h 379814"/>
                <a:gd name="connsiteX2" fmla="*/ 44277 w 200350"/>
                <a:gd name="connsiteY2" fmla="*/ 156074 h 379814"/>
                <a:gd name="connsiteX3" fmla="*/ 43464 w 200350"/>
                <a:gd name="connsiteY3" fmla="*/ 156683 h 379814"/>
                <a:gd name="connsiteX4" fmla="*/ 1194 w 200350"/>
                <a:gd name="connsiteY4" fmla="*/ 297719 h 379814"/>
                <a:gd name="connsiteX5" fmla="*/ 18062 w 200350"/>
                <a:gd name="connsiteY5" fmla="*/ 367830 h 379814"/>
                <a:gd name="connsiteX6" fmla="*/ 73744 w 200350"/>
                <a:gd name="connsiteY6" fmla="*/ 373520 h 379814"/>
                <a:gd name="connsiteX7" fmla="*/ 125769 w 200350"/>
                <a:gd name="connsiteY7" fmla="*/ 318854 h 379814"/>
                <a:gd name="connsiteX8" fmla="*/ 170681 w 200350"/>
                <a:gd name="connsiteY8" fmla="*/ 228827 h 379814"/>
                <a:gd name="connsiteX9" fmla="*/ 200351 w 200350"/>
                <a:gd name="connsiteY9" fmla="*/ 4471 h 379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350" h="379814">
                  <a:moveTo>
                    <a:pt x="200351" y="4471"/>
                  </a:moveTo>
                  <a:cubicBezTo>
                    <a:pt x="196896" y="3252"/>
                    <a:pt x="193645" y="1829"/>
                    <a:pt x="190393" y="0"/>
                  </a:cubicBezTo>
                  <a:cubicBezTo>
                    <a:pt x="149952" y="59137"/>
                    <a:pt x="100976" y="111975"/>
                    <a:pt x="44277" y="156074"/>
                  </a:cubicBezTo>
                  <a:cubicBezTo>
                    <a:pt x="44074" y="156277"/>
                    <a:pt x="43667" y="156480"/>
                    <a:pt x="43464" y="156683"/>
                  </a:cubicBezTo>
                  <a:cubicBezTo>
                    <a:pt x="21923" y="201392"/>
                    <a:pt x="7088" y="248946"/>
                    <a:pt x="1194" y="297719"/>
                  </a:cubicBezTo>
                  <a:cubicBezTo>
                    <a:pt x="-1651" y="321496"/>
                    <a:pt x="-635" y="350353"/>
                    <a:pt x="18062" y="367830"/>
                  </a:cubicBezTo>
                  <a:cubicBezTo>
                    <a:pt x="33710" y="382462"/>
                    <a:pt x="55454" y="382868"/>
                    <a:pt x="73744" y="373520"/>
                  </a:cubicBezTo>
                  <a:cubicBezTo>
                    <a:pt x="96708" y="361937"/>
                    <a:pt x="112763" y="340395"/>
                    <a:pt x="125769" y="318854"/>
                  </a:cubicBezTo>
                  <a:cubicBezTo>
                    <a:pt x="143043" y="290200"/>
                    <a:pt x="157878" y="259920"/>
                    <a:pt x="170681" y="228827"/>
                  </a:cubicBezTo>
                  <a:cubicBezTo>
                    <a:pt x="164178" y="153432"/>
                    <a:pt x="175151" y="75598"/>
                    <a:pt x="200351" y="4471"/>
                  </a:cubicBezTo>
                  <a:close/>
                </a:path>
              </a:pathLst>
            </a:custGeom>
            <a:solidFill>
              <a:srgbClr val="F69890"/>
            </a:solidFill>
            <a:ln w="20294" cap="flat">
              <a:noFill/>
              <a:prstDash val="solid"/>
              <a:miter/>
            </a:ln>
          </p:spPr>
          <p:txBody>
            <a:bodyPr rtlCol="0" anchor="ctr"/>
            <a:lstStyle/>
            <a:p>
              <a:endParaRPr lang="th-TH"/>
            </a:p>
          </p:txBody>
        </p:sp>
        <p:sp>
          <p:nvSpPr>
            <p:cNvPr id="75" name="Freeform: Shape 74">
              <a:extLst>
                <a:ext uri="{FF2B5EF4-FFF2-40B4-BE49-F238E27FC236}">
                  <a16:creationId xmlns:a16="http://schemas.microsoft.com/office/drawing/2014/main" id="{DE84EA28-19A8-4D2F-90DD-3A407BED2142}"/>
                </a:ext>
              </a:extLst>
            </p:cNvPr>
            <p:cNvSpPr/>
            <p:nvPr/>
          </p:nvSpPr>
          <p:spPr>
            <a:xfrm>
              <a:off x="616979" y="3389625"/>
              <a:ext cx="266754" cy="343251"/>
            </a:xfrm>
            <a:custGeom>
              <a:avLst/>
              <a:gdLst>
                <a:gd name="connsiteX0" fmla="*/ 8739 w 266754"/>
                <a:gd name="connsiteY0" fmla="*/ 0 h 343251"/>
                <a:gd name="connsiteX1" fmla="*/ 4471 w 266754"/>
                <a:gd name="connsiteY1" fmla="*/ 2845 h 343251"/>
                <a:gd name="connsiteX2" fmla="*/ 1829 w 266754"/>
                <a:gd name="connsiteY2" fmla="*/ 4674 h 343251"/>
                <a:gd name="connsiteX3" fmla="*/ 0 w 266754"/>
                <a:gd name="connsiteY3" fmla="*/ 5487 h 343251"/>
                <a:gd name="connsiteX4" fmla="*/ 63405 w 266754"/>
                <a:gd name="connsiteY4" fmla="*/ 212569 h 343251"/>
                <a:gd name="connsiteX5" fmla="*/ 63608 w 266754"/>
                <a:gd name="connsiteY5" fmla="*/ 213585 h 343251"/>
                <a:gd name="connsiteX6" fmla="*/ 164609 w 266754"/>
                <a:gd name="connsiteY6" fmla="*/ 320683 h 343251"/>
                <a:gd name="connsiteX7" fmla="*/ 233704 w 266754"/>
                <a:gd name="connsiteY7" fmla="*/ 341208 h 343251"/>
                <a:gd name="connsiteX8" fmla="*/ 266626 w 266754"/>
                <a:gd name="connsiteY8" fmla="*/ 295890 h 343251"/>
                <a:gd name="connsiteX9" fmla="*/ 245288 w 266754"/>
                <a:gd name="connsiteY9" fmla="*/ 223543 h 343251"/>
                <a:gd name="connsiteX10" fmla="*/ 189809 w 266754"/>
                <a:gd name="connsiteY10" fmla="*/ 139613 h 343251"/>
                <a:gd name="connsiteX11" fmla="*/ 8739 w 266754"/>
                <a:gd name="connsiteY11" fmla="*/ 0 h 34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54" h="343251">
                  <a:moveTo>
                    <a:pt x="8739" y="0"/>
                  </a:moveTo>
                  <a:cubicBezTo>
                    <a:pt x="7316" y="1016"/>
                    <a:pt x="5893" y="1829"/>
                    <a:pt x="4471" y="2845"/>
                  </a:cubicBezTo>
                  <a:cubicBezTo>
                    <a:pt x="3658" y="3455"/>
                    <a:pt x="2845" y="4268"/>
                    <a:pt x="1829" y="4674"/>
                  </a:cubicBezTo>
                  <a:cubicBezTo>
                    <a:pt x="1219" y="5081"/>
                    <a:pt x="610" y="5081"/>
                    <a:pt x="0" y="5487"/>
                  </a:cubicBezTo>
                  <a:cubicBezTo>
                    <a:pt x="31702" y="70721"/>
                    <a:pt x="53244" y="140629"/>
                    <a:pt x="63405" y="212569"/>
                  </a:cubicBezTo>
                  <a:cubicBezTo>
                    <a:pt x="63405" y="212976"/>
                    <a:pt x="63405" y="213179"/>
                    <a:pt x="63608" y="213585"/>
                  </a:cubicBezTo>
                  <a:cubicBezTo>
                    <a:pt x="91450" y="254433"/>
                    <a:pt x="125184" y="291216"/>
                    <a:pt x="164609" y="320683"/>
                  </a:cubicBezTo>
                  <a:cubicBezTo>
                    <a:pt x="183712" y="334908"/>
                    <a:pt x="209115" y="348524"/>
                    <a:pt x="233704" y="341208"/>
                  </a:cubicBezTo>
                  <a:cubicBezTo>
                    <a:pt x="254026" y="334908"/>
                    <a:pt x="265407" y="316415"/>
                    <a:pt x="266626" y="295890"/>
                  </a:cubicBezTo>
                  <a:cubicBezTo>
                    <a:pt x="268049" y="270081"/>
                    <a:pt x="257481" y="245491"/>
                    <a:pt x="245288" y="223543"/>
                  </a:cubicBezTo>
                  <a:cubicBezTo>
                    <a:pt x="229030" y="194076"/>
                    <a:pt x="210131" y="166235"/>
                    <a:pt x="189809" y="139613"/>
                  </a:cubicBezTo>
                  <a:cubicBezTo>
                    <a:pt x="120510" y="107097"/>
                    <a:pt x="57918" y="58121"/>
                    <a:pt x="8739" y="0"/>
                  </a:cubicBezTo>
                  <a:close/>
                </a:path>
              </a:pathLst>
            </a:custGeom>
            <a:solidFill>
              <a:srgbClr val="F69890"/>
            </a:solidFill>
            <a:ln w="20294" cap="flat">
              <a:noFill/>
              <a:prstDash val="solid"/>
              <a:miter/>
            </a:ln>
          </p:spPr>
          <p:txBody>
            <a:bodyPr rtlCol="0" anchor="ctr"/>
            <a:lstStyle/>
            <a:p>
              <a:endParaRPr lang="th-TH"/>
            </a:p>
          </p:txBody>
        </p:sp>
        <p:sp>
          <p:nvSpPr>
            <p:cNvPr id="76" name="Freeform: Shape 75">
              <a:extLst>
                <a:ext uri="{FF2B5EF4-FFF2-40B4-BE49-F238E27FC236}">
                  <a16:creationId xmlns:a16="http://schemas.microsoft.com/office/drawing/2014/main" id="{AF58E727-9D3F-4733-8EE8-B1C21B9E66B4}"/>
                </a:ext>
              </a:extLst>
            </p:cNvPr>
            <p:cNvSpPr/>
            <p:nvPr/>
          </p:nvSpPr>
          <p:spPr>
            <a:xfrm>
              <a:off x="651526" y="3240971"/>
              <a:ext cx="406619" cy="152718"/>
            </a:xfrm>
            <a:custGeom>
              <a:avLst/>
              <a:gdLst>
                <a:gd name="connsiteX0" fmla="*/ 610 w 406619"/>
                <a:gd name="connsiteY0" fmla="*/ 97239 h 152718"/>
                <a:gd name="connsiteX1" fmla="*/ 0 w 406619"/>
                <a:gd name="connsiteY1" fmla="*/ 103742 h 152718"/>
                <a:gd name="connsiteX2" fmla="*/ 209114 w 406619"/>
                <a:gd name="connsiteY2" fmla="*/ 152312 h 152718"/>
                <a:gd name="connsiteX3" fmla="*/ 209927 w 406619"/>
                <a:gd name="connsiteY3" fmla="*/ 152718 h 152718"/>
                <a:gd name="connsiteX4" fmla="*/ 353198 w 406619"/>
                <a:gd name="connsiteY4" fmla="*/ 118780 h 152718"/>
                <a:gd name="connsiteX5" fmla="*/ 405426 w 406619"/>
                <a:gd name="connsiteY5" fmla="*/ 69194 h 152718"/>
                <a:gd name="connsiteX6" fmla="*/ 382665 w 406619"/>
                <a:gd name="connsiteY6" fmla="*/ 17982 h 152718"/>
                <a:gd name="connsiteX7" fmla="*/ 309302 w 406619"/>
                <a:gd name="connsiteY7" fmla="*/ 99 h 152718"/>
                <a:gd name="connsiteX8" fmla="*/ 209318 w 406619"/>
                <a:gd name="connsiteY8" fmla="*/ 5992 h 152718"/>
                <a:gd name="connsiteX9" fmla="*/ 203 w 406619"/>
                <a:gd name="connsiteY9" fmla="*/ 92971 h 152718"/>
                <a:gd name="connsiteX10" fmla="*/ 610 w 406619"/>
                <a:gd name="connsiteY10" fmla="*/ 97239 h 15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619" h="152718">
                  <a:moveTo>
                    <a:pt x="610" y="97239"/>
                  </a:moveTo>
                  <a:cubicBezTo>
                    <a:pt x="610" y="99474"/>
                    <a:pt x="203" y="101506"/>
                    <a:pt x="0" y="103742"/>
                  </a:cubicBezTo>
                  <a:cubicBezTo>
                    <a:pt x="71737" y="109229"/>
                    <a:pt x="142255" y="125283"/>
                    <a:pt x="209114" y="152312"/>
                  </a:cubicBezTo>
                  <a:cubicBezTo>
                    <a:pt x="209318" y="152515"/>
                    <a:pt x="209724" y="152515"/>
                    <a:pt x="209927" y="152718"/>
                  </a:cubicBezTo>
                  <a:cubicBezTo>
                    <a:pt x="259310" y="149060"/>
                    <a:pt x="307880" y="138086"/>
                    <a:pt x="353198" y="118780"/>
                  </a:cubicBezTo>
                  <a:cubicBezTo>
                    <a:pt x="375146" y="109432"/>
                    <a:pt x="399736" y="94190"/>
                    <a:pt x="405426" y="69194"/>
                  </a:cubicBezTo>
                  <a:cubicBezTo>
                    <a:pt x="410303" y="48466"/>
                    <a:pt x="399736" y="29363"/>
                    <a:pt x="382665" y="17982"/>
                  </a:cubicBezTo>
                  <a:cubicBezTo>
                    <a:pt x="361124" y="3757"/>
                    <a:pt x="334502" y="709"/>
                    <a:pt x="309302" y="99"/>
                  </a:cubicBezTo>
                  <a:cubicBezTo>
                    <a:pt x="275974" y="-511"/>
                    <a:pt x="242443" y="1725"/>
                    <a:pt x="209318" y="5992"/>
                  </a:cubicBezTo>
                  <a:cubicBezTo>
                    <a:pt x="147132" y="49482"/>
                    <a:pt x="74379" y="79152"/>
                    <a:pt x="203" y="92971"/>
                  </a:cubicBezTo>
                  <a:cubicBezTo>
                    <a:pt x="203" y="94394"/>
                    <a:pt x="610" y="95613"/>
                    <a:pt x="610" y="97239"/>
                  </a:cubicBezTo>
                  <a:close/>
                </a:path>
              </a:pathLst>
            </a:custGeom>
            <a:solidFill>
              <a:srgbClr val="F69890"/>
            </a:solidFill>
            <a:ln w="20294" cap="flat">
              <a:noFill/>
              <a:prstDash val="solid"/>
              <a:miter/>
            </a:ln>
          </p:spPr>
          <p:txBody>
            <a:bodyPr rtlCol="0" anchor="ctr"/>
            <a:lstStyle/>
            <a:p>
              <a:endParaRPr lang="th-TH"/>
            </a:p>
          </p:txBody>
        </p:sp>
        <p:sp>
          <p:nvSpPr>
            <p:cNvPr id="77" name="Freeform: Shape 76">
              <a:extLst>
                <a:ext uri="{FF2B5EF4-FFF2-40B4-BE49-F238E27FC236}">
                  <a16:creationId xmlns:a16="http://schemas.microsoft.com/office/drawing/2014/main" id="{FF57B0ED-2F37-4C35-804C-E8F56824B8C4}"/>
                </a:ext>
              </a:extLst>
            </p:cNvPr>
            <p:cNvSpPr/>
            <p:nvPr/>
          </p:nvSpPr>
          <p:spPr>
            <a:xfrm>
              <a:off x="614947" y="2909013"/>
              <a:ext cx="198928" cy="377172"/>
            </a:xfrm>
            <a:custGeom>
              <a:avLst/>
              <a:gdLst>
                <a:gd name="connsiteX0" fmla="*/ 0 w 198928"/>
                <a:gd name="connsiteY0" fmla="*/ 371279 h 377172"/>
                <a:gd name="connsiteX1" fmla="*/ 10364 w 198928"/>
                <a:gd name="connsiteY1" fmla="*/ 377172 h 377172"/>
                <a:gd name="connsiteX2" fmla="*/ 154651 w 198928"/>
                <a:gd name="connsiteY2" fmla="*/ 223740 h 377172"/>
                <a:gd name="connsiteX3" fmla="*/ 155464 w 198928"/>
                <a:gd name="connsiteY3" fmla="*/ 223131 h 377172"/>
                <a:gd name="connsiteX4" fmla="*/ 197734 w 198928"/>
                <a:gd name="connsiteY4" fmla="*/ 82095 h 377172"/>
                <a:gd name="connsiteX5" fmla="*/ 180867 w 198928"/>
                <a:gd name="connsiteY5" fmla="*/ 11984 h 377172"/>
                <a:gd name="connsiteX6" fmla="*/ 125184 w 198928"/>
                <a:gd name="connsiteY6" fmla="*/ 6294 h 377172"/>
                <a:gd name="connsiteX7" fmla="*/ 73160 w 198928"/>
                <a:gd name="connsiteY7" fmla="*/ 60960 h 377172"/>
                <a:gd name="connsiteX8" fmla="*/ 28248 w 198928"/>
                <a:gd name="connsiteY8" fmla="*/ 150987 h 377172"/>
                <a:gd name="connsiteX9" fmla="*/ 0 w 198928"/>
                <a:gd name="connsiteY9" fmla="*/ 371279 h 37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928" h="377172">
                  <a:moveTo>
                    <a:pt x="0" y="371279"/>
                  </a:moveTo>
                  <a:cubicBezTo>
                    <a:pt x="3658" y="372905"/>
                    <a:pt x="7113" y="374937"/>
                    <a:pt x="10364" y="377172"/>
                  </a:cubicBezTo>
                  <a:cubicBezTo>
                    <a:pt x="50399" y="319051"/>
                    <a:pt x="98765" y="267230"/>
                    <a:pt x="154651" y="223740"/>
                  </a:cubicBezTo>
                  <a:cubicBezTo>
                    <a:pt x="154855" y="223537"/>
                    <a:pt x="155261" y="223334"/>
                    <a:pt x="155464" y="223131"/>
                  </a:cubicBezTo>
                  <a:cubicBezTo>
                    <a:pt x="177006" y="178422"/>
                    <a:pt x="191841" y="130868"/>
                    <a:pt x="197734" y="82095"/>
                  </a:cubicBezTo>
                  <a:cubicBezTo>
                    <a:pt x="200579" y="58319"/>
                    <a:pt x="199563" y="29461"/>
                    <a:pt x="180867" y="11984"/>
                  </a:cubicBezTo>
                  <a:cubicBezTo>
                    <a:pt x="165219" y="-2648"/>
                    <a:pt x="143474" y="-3054"/>
                    <a:pt x="125184" y="6294"/>
                  </a:cubicBezTo>
                  <a:cubicBezTo>
                    <a:pt x="102220" y="17878"/>
                    <a:pt x="86166" y="39419"/>
                    <a:pt x="73160" y="60960"/>
                  </a:cubicBezTo>
                  <a:cubicBezTo>
                    <a:pt x="55886" y="89615"/>
                    <a:pt x="41051" y="119895"/>
                    <a:pt x="28248" y="150987"/>
                  </a:cubicBezTo>
                  <a:cubicBezTo>
                    <a:pt x="34548" y="225163"/>
                    <a:pt x="24183" y="301371"/>
                    <a:pt x="0" y="371279"/>
                  </a:cubicBezTo>
                  <a:close/>
                </a:path>
              </a:pathLst>
            </a:custGeom>
            <a:solidFill>
              <a:srgbClr val="F69890"/>
            </a:solidFill>
            <a:ln w="20294" cap="flat">
              <a:noFill/>
              <a:prstDash val="solid"/>
              <a:miter/>
            </a:ln>
          </p:spPr>
          <p:txBody>
            <a:bodyPr rtlCol="0" anchor="ctr"/>
            <a:lstStyle/>
            <a:p>
              <a:endParaRPr lang="th-TH"/>
            </a:p>
          </p:txBody>
        </p:sp>
        <p:sp>
          <p:nvSpPr>
            <p:cNvPr id="78" name="Freeform: Shape 77">
              <a:extLst>
                <a:ext uri="{FF2B5EF4-FFF2-40B4-BE49-F238E27FC236}">
                  <a16:creationId xmlns:a16="http://schemas.microsoft.com/office/drawing/2014/main" id="{E7E4FE9C-244F-4240-9684-DC628CAE873D}"/>
                </a:ext>
              </a:extLst>
            </p:cNvPr>
            <p:cNvSpPr/>
            <p:nvPr/>
          </p:nvSpPr>
          <p:spPr>
            <a:xfrm>
              <a:off x="548493" y="3287202"/>
              <a:ext cx="1625" cy="1371"/>
            </a:xfrm>
            <a:custGeom>
              <a:avLst/>
              <a:gdLst>
                <a:gd name="connsiteX0" fmla="*/ 0 w 1625"/>
                <a:gd name="connsiteY0" fmla="*/ 1219 h 1371"/>
                <a:gd name="connsiteX1" fmla="*/ 0 w 1625"/>
                <a:gd name="connsiteY1" fmla="*/ 1219 h 1371"/>
                <a:gd name="connsiteX2" fmla="*/ 1626 w 1625"/>
                <a:gd name="connsiteY2" fmla="*/ 0 h 1371"/>
                <a:gd name="connsiteX3" fmla="*/ 0 w 1625"/>
                <a:gd name="connsiteY3" fmla="*/ 1219 h 1371"/>
              </a:gdLst>
              <a:ahLst/>
              <a:cxnLst>
                <a:cxn ang="0">
                  <a:pos x="connsiteX0" y="connsiteY0"/>
                </a:cxn>
                <a:cxn ang="0">
                  <a:pos x="connsiteX1" y="connsiteY1"/>
                </a:cxn>
                <a:cxn ang="0">
                  <a:pos x="connsiteX2" y="connsiteY2"/>
                </a:cxn>
                <a:cxn ang="0">
                  <a:pos x="connsiteX3" y="connsiteY3"/>
                </a:cxn>
              </a:cxnLst>
              <a:rect l="l" t="t" r="r" b="b"/>
              <a:pathLst>
                <a:path w="1625" h="1371">
                  <a:moveTo>
                    <a:pt x="0" y="1219"/>
                  </a:moveTo>
                  <a:cubicBezTo>
                    <a:pt x="0" y="1423"/>
                    <a:pt x="0" y="1423"/>
                    <a:pt x="0" y="1219"/>
                  </a:cubicBezTo>
                  <a:cubicBezTo>
                    <a:pt x="610" y="813"/>
                    <a:pt x="1016" y="406"/>
                    <a:pt x="1626" y="0"/>
                  </a:cubicBezTo>
                  <a:cubicBezTo>
                    <a:pt x="1016" y="406"/>
                    <a:pt x="610" y="813"/>
                    <a:pt x="0" y="1219"/>
                  </a:cubicBezTo>
                  <a:close/>
                </a:path>
              </a:pathLst>
            </a:custGeom>
            <a:solidFill>
              <a:srgbClr val="F9B3AB"/>
            </a:solidFill>
            <a:ln w="20294" cap="flat">
              <a:noFill/>
              <a:prstDash val="solid"/>
              <a:miter/>
            </a:ln>
          </p:spPr>
          <p:txBody>
            <a:bodyPr rtlCol="0" anchor="ctr"/>
            <a:lstStyle/>
            <a:p>
              <a:endParaRPr lang="th-TH"/>
            </a:p>
          </p:txBody>
        </p:sp>
        <p:sp>
          <p:nvSpPr>
            <p:cNvPr id="79" name="Freeform: Shape 78">
              <a:extLst>
                <a:ext uri="{FF2B5EF4-FFF2-40B4-BE49-F238E27FC236}">
                  <a16:creationId xmlns:a16="http://schemas.microsoft.com/office/drawing/2014/main" id="{E71E0022-F130-4D85-A37B-9146382A107C}"/>
                </a:ext>
              </a:extLst>
            </p:cNvPr>
            <p:cNvSpPr/>
            <p:nvPr/>
          </p:nvSpPr>
          <p:spPr>
            <a:xfrm>
              <a:off x="553777" y="3283950"/>
              <a:ext cx="1219" cy="609"/>
            </a:xfrm>
            <a:custGeom>
              <a:avLst/>
              <a:gdLst>
                <a:gd name="connsiteX0" fmla="*/ 406 w 1219"/>
                <a:gd name="connsiteY0" fmla="*/ 406 h 609"/>
                <a:gd name="connsiteX1" fmla="*/ 0 w 1219"/>
                <a:gd name="connsiteY1" fmla="*/ 610 h 609"/>
                <a:gd name="connsiteX2" fmla="*/ 1219 w 1219"/>
                <a:gd name="connsiteY2" fmla="*/ 0 h 609"/>
                <a:gd name="connsiteX3" fmla="*/ 406 w 1219"/>
                <a:gd name="connsiteY3" fmla="*/ 406 h 609"/>
              </a:gdLst>
              <a:ahLst/>
              <a:cxnLst>
                <a:cxn ang="0">
                  <a:pos x="connsiteX0" y="connsiteY0"/>
                </a:cxn>
                <a:cxn ang="0">
                  <a:pos x="connsiteX1" y="connsiteY1"/>
                </a:cxn>
                <a:cxn ang="0">
                  <a:pos x="connsiteX2" y="connsiteY2"/>
                </a:cxn>
                <a:cxn ang="0">
                  <a:pos x="connsiteX3" y="connsiteY3"/>
                </a:cxn>
              </a:cxnLst>
              <a:rect l="l" t="t" r="r" b="b"/>
              <a:pathLst>
                <a:path w="1219" h="609">
                  <a:moveTo>
                    <a:pt x="406" y="406"/>
                  </a:moveTo>
                  <a:cubicBezTo>
                    <a:pt x="203" y="406"/>
                    <a:pt x="203" y="610"/>
                    <a:pt x="0" y="610"/>
                  </a:cubicBezTo>
                  <a:cubicBezTo>
                    <a:pt x="406" y="406"/>
                    <a:pt x="813" y="203"/>
                    <a:pt x="1219" y="0"/>
                  </a:cubicBezTo>
                  <a:cubicBezTo>
                    <a:pt x="1016" y="203"/>
                    <a:pt x="813" y="203"/>
                    <a:pt x="406" y="406"/>
                  </a:cubicBezTo>
                  <a:close/>
                </a:path>
              </a:pathLst>
            </a:custGeom>
            <a:solidFill>
              <a:srgbClr val="F9B3AB"/>
            </a:solidFill>
            <a:ln w="20294" cap="flat">
              <a:noFill/>
              <a:prstDash val="solid"/>
              <a:miter/>
            </a:ln>
          </p:spPr>
          <p:txBody>
            <a:bodyPr rtlCol="0" anchor="ctr"/>
            <a:lstStyle/>
            <a:p>
              <a:endParaRPr lang="th-TH"/>
            </a:p>
          </p:txBody>
        </p:sp>
        <p:sp>
          <p:nvSpPr>
            <p:cNvPr id="80" name="Freeform: Shape 79">
              <a:extLst>
                <a:ext uri="{FF2B5EF4-FFF2-40B4-BE49-F238E27FC236}">
                  <a16:creationId xmlns:a16="http://schemas.microsoft.com/office/drawing/2014/main" id="{16F4CA69-B664-41F5-BCFE-69002127C55B}"/>
                </a:ext>
              </a:extLst>
            </p:cNvPr>
            <p:cNvSpPr/>
            <p:nvPr/>
          </p:nvSpPr>
          <p:spPr>
            <a:xfrm>
              <a:off x="523091" y="3338617"/>
              <a:ext cx="2641" cy="11786"/>
            </a:xfrm>
            <a:custGeom>
              <a:avLst/>
              <a:gdLst>
                <a:gd name="connsiteX0" fmla="*/ 0 w 2641"/>
                <a:gd name="connsiteY0" fmla="*/ 0 h 11786"/>
                <a:gd name="connsiteX1" fmla="*/ 1016 w 2641"/>
                <a:gd name="connsiteY1" fmla="*/ 11787 h 11786"/>
                <a:gd name="connsiteX2" fmla="*/ 2642 w 2641"/>
                <a:gd name="connsiteY2" fmla="*/ 11380 h 11786"/>
                <a:gd name="connsiteX3" fmla="*/ 1423 w 2641"/>
                <a:gd name="connsiteY3" fmla="*/ 0 h 11786"/>
                <a:gd name="connsiteX4" fmla="*/ 0 w 2641"/>
                <a:gd name="connsiteY4" fmla="*/ 0 h 1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 h="11786">
                  <a:moveTo>
                    <a:pt x="0" y="0"/>
                  </a:moveTo>
                  <a:cubicBezTo>
                    <a:pt x="0" y="3861"/>
                    <a:pt x="203" y="7926"/>
                    <a:pt x="1016" y="11787"/>
                  </a:cubicBezTo>
                  <a:cubicBezTo>
                    <a:pt x="1626" y="11584"/>
                    <a:pt x="2235" y="11584"/>
                    <a:pt x="2642" y="11380"/>
                  </a:cubicBezTo>
                  <a:cubicBezTo>
                    <a:pt x="2032" y="7722"/>
                    <a:pt x="1626" y="3861"/>
                    <a:pt x="1423" y="0"/>
                  </a:cubicBezTo>
                  <a:cubicBezTo>
                    <a:pt x="1016" y="203"/>
                    <a:pt x="406" y="0"/>
                    <a:pt x="0" y="0"/>
                  </a:cubicBezTo>
                  <a:close/>
                </a:path>
              </a:pathLst>
            </a:custGeom>
            <a:solidFill>
              <a:srgbClr val="F9B3AB"/>
            </a:solidFill>
            <a:ln w="20294" cap="flat">
              <a:noFill/>
              <a:prstDash val="solid"/>
              <a:miter/>
            </a:ln>
          </p:spPr>
          <p:txBody>
            <a:bodyPr rtlCol="0" anchor="ctr"/>
            <a:lstStyle/>
            <a:p>
              <a:endParaRPr lang="th-TH"/>
            </a:p>
          </p:txBody>
        </p:sp>
        <p:sp>
          <p:nvSpPr>
            <p:cNvPr id="81" name="Freeform: Shape 80">
              <a:extLst>
                <a:ext uri="{FF2B5EF4-FFF2-40B4-BE49-F238E27FC236}">
                  <a16:creationId xmlns:a16="http://schemas.microsoft.com/office/drawing/2014/main" id="{D68D9150-B976-4FF1-92FE-5B81A3737541}"/>
                </a:ext>
              </a:extLst>
            </p:cNvPr>
            <p:cNvSpPr/>
            <p:nvPr/>
          </p:nvSpPr>
          <p:spPr>
            <a:xfrm>
              <a:off x="555606" y="3393283"/>
              <a:ext cx="10364" cy="5893"/>
            </a:xfrm>
            <a:custGeom>
              <a:avLst/>
              <a:gdLst>
                <a:gd name="connsiteX0" fmla="*/ 0 w 10364"/>
                <a:gd name="connsiteY0" fmla="*/ 1423 h 5893"/>
                <a:gd name="connsiteX1" fmla="*/ 9958 w 10364"/>
                <a:gd name="connsiteY1" fmla="*/ 5893 h 5893"/>
                <a:gd name="connsiteX2" fmla="*/ 10364 w 10364"/>
                <a:gd name="connsiteY2" fmla="*/ 4471 h 5893"/>
                <a:gd name="connsiteX3" fmla="*/ 1016 w 10364"/>
                <a:gd name="connsiteY3" fmla="*/ 0 h 5893"/>
                <a:gd name="connsiteX4" fmla="*/ 0 w 10364"/>
                <a:gd name="connsiteY4" fmla="*/ 1423 h 5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4" h="5893">
                  <a:moveTo>
                    <a:pt x="0" y="1423"/>
                  </a:moveTo>
                  <a:cubicBezTo>
                    <a:pt x="3252" y="3252"/>
                    <a:pt x="6503" y="4674"/>
                    <a:pt x="9958" y="5893"/>
                  </a:cubicBezTo>
                  <a:cubicBezTo>
                    <a:pt x="10161" y="5487"/>
                    <a:pt x="10364" y="4877"/>
                    <a:pt x="10364" y="4471"/>
                  </a:cubicBezTo>
                  <a:cubicBezTo>
                    <a:pt x="7113" y="3252"/>
                    <a:pt x="4064" y="1626"/>
                    <a:pt x="1016" y="0"/>
                  </a:cubicBezTo>
                  <a:cubicBezTo>
                    <a:pt x="813" y="406"/>
                    <a:pt x="406" y="1016"/>
                    <a:pt x="0" y="1423"/>
                  </a:cubicBezTo>
                  <a:close/>
                </a:path>
              </a:pathLst>
            </a:custGeom>
            <a:solidFill>
              <a:srgbClr val="F9B3AB"/>
            </a:solidFill>
            <a:ln w="20294" cap="flat">
              <a:noFill/>
              <a:prstDash val="solid"/>
              <a:miter/>
            </a:ln>
          </p:spPr>
          <p:txBody>
            <a:bodyPr rtlCol="0" anchor="ctr"/>
            <a:lstStyle/>
            <a:p>
              <a:endParaRPr lang="th-TH"/>
            </a:p>
          </p:txBody>
        </p:sp>
        <p:sp>
          <p:nvSpPr>
            <p:cNvPr id="82" name="Freeform: Shape 81">
              <a:extLst>
                <a:ext uri="{FF2B5EF4-FFF2-40B4-BE49-F238E27FC236}">
                  <a16:creationId xmlns:a16="http://schemas.microsoft.com/office/drawing/2014/main" id="{4DDCD11D-033F-4FA9-B936-DDFC8FE1CC12}"/>
                </a:ext>
              </a:extLst>
            </p:cNvPr>
            <p:cNvSpPr/>
            <p:nvPr/>
          </p:nvSpPr>
          <p:spPr>
            <a:xfrm>
              <a:off x="617182" y="3392267"/>
              <a:ext cx="4470" cy="2641"/>
            </a:xfrm>
            <a:custGeom>
              <a:avLst/>
              <a:gdLst>
                <a:gd name="connsiteX0" fmla="*/ 4471 w 4470"/>
                <a:gd name="connsiteY0" fmla="*/ 0 h 2641"/>
                <a:gd name="connsiteX1" fmla="*/ 0 w 4470"/>
                <a:gd name="connsiteY1" fmla="*/ 2439 h 2641"/>
                <a:gd name="connsiteX2" fmla="*/ 203 w 4470"/>
                <a:gd name="connsiteY2" fmla="*/ 2642 h 2641"/>
                <a:gd name="connsiteX3" fmla="*/ 2032 w 4470"/>
                <a:gd name="connsiteY3" fmla="*/ 1829 h 2641"/>
                <a:gd name="connsiteX4" fmla="*/ 4471 w 4470"/>
                <a:gd name="connsiteY4" fmla="*/ 0 h 2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 h="2641">
                  <a:moveTo>
                    <a:pt x="4471" y="0"/>
                  </a:moveTo>
                  <a:cubicBezTo>
                    <a:pt x="3048" y="813"/>
                    <a:pt x="1423" y="1626"/>
                    <a:pt x="0" y="2439"/>
                  </a:cubicBezTo>
                  <a:cubicBezTo>
                    <a:pt x="0" y="2439"/>
                    <a:pt x="0" y="2642"/>
                    <a:pt x="203" y="2642"/>
                  </a:cubicBezTo>
                  <a:cubicBezTo>
                    <a:pt x="813" y="2235"/>
                    <a:pt x="1423" y="2235"/>
                    <a:pt x="2032" y="1829"/>
                  </a:cubicBezTo>
                  <a:cubicBezTo>
                    <a:pt x="2845" y="1423"/>
                    <a:pt x="3455" y="610"/>
                    <a:pt x="4471" y="0"/>
                  </a:cubicBezTo>
                  <a:close/>
                </a:path>
              </a:pathLst>
            </a:custGeom>
            <a:solidFill>
              <a:srgbClr val="F9B3AB"/>
            </a:solidFill>
            <a:ln w="20294" cap="flat">
              <a:noFill/>
              <a:prstDash val="solid"/>
              <a:miter/>
            </a:ln>
          </p:spPr>
          <p:txBody>
            <a:bodyPr rtlCol="0" anchor="ctr"/>
            <a:lstStyle/>
            <a:p>
              <a:endParaRPr lang="th-TH"/>
            </a:p>
          </p:txBody>
        </p:sp>
        <p:sp>
          <p:nvSpPr>
            <p:cNvPr id="83" name="Freeform: Shape 82">
              <a:extLst>
                <a:ext uri="{FF2B5EF4-FFF2-40B4-BE49-F238E27FC236}">
                  <a16:creationId xmlns:a16="http://schemas.microsoft.com/office/drawing/2014/main" id="{36321044-5BEF-499F-8970-EE1309A07FF9}"/>
                </a:ext>
              </a:extLst>
            </p:cNvPr>
            <p:cNvSpPr/>
            <p:nvPr/>
          </p:nvSpPr>
          <p:spPr>
            <a:xfrm>
              <a:off x="491758" y="2873033"/>
              <a:ext cx="153135" cy="408885"/>
            </a:xfrm>
            <a:custGeom>
              <a:avLst/>
              <a:gdLst>
                <a:gd name="connsiteX0" fmla="*/ 66896 w 153135"/>
                <a:gd name="connsiteY0" fmla="*/ 408885 h 408885"/>
                <a:gd name="connsiteX1" fmla="*/ 96567 w 153135"/>
                <a:gd name="connsiteY1" fmla="*/ 401366 h 408885"/>
                <a:gd name="connsiteX2" fmla="*/ 123189 w 153135"/>
                <a:gd name="connsiteY2" fmla="*/ 407259 h 408885"/>
                <a:gd name="connsiteX3" fmla="*/ 151233 w 153135"/>
                <a:gd name="connsiteY3" fmla="*/ 186968 h 408885"/>
                <a:gd name="connsiteX4" fmla="*/ 119327 w 153135"/>
                <a:gd name="connsiteY4" fmla="*/ 53858 h 408885"/>
                <a:gd name="connsiteX5" fmla="*/ 70148 w 153135"/>
                <a:gd name="connsiteY5" fmla="*/ 1224 h 408885"/>
                <a:gd name="connsiteX6" fmla="*/ 18733 w 153135"/>
                <a:gd name="connsiteY6" fmla="*/ 23578 h 408885"/>
                <a:gd name="connsiteX7" fmla="*/ 240 w 153135"/>
                <a:gd name="connsiteY7" fmla="*/ 96737 h 408885"/>
                <a:gd name="connsiteX8" fmla="*/ 6540 w 153135"/>
                <a:gd name="connsiteY8" fmla="*/ 207493 h 408885"/>
                <a:gd name="connsiteX9" fmla="*/ 6743 w 153135"/>
                <a:gd name="connsiteY9" fmla="*/ 208509 h 408885"/>
                <a:gd name="connsiteX10" fmla="*/ 66896 w 153135"/>
                <a:gd name="connsiteY10" fmla="*/ 408885 h 4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135" h="408885">
                  <a:moveTo>
                    <a:pt x="66896" y="408885"/>
                  </a:moveTo>
                  <a:cubicBezTo>
                    <a:pt x="75838" y="404211"/>
                    <a:pt x="85796" y="401366"/>
                    <a:pt x="96567" y="401366"/>
                  </a:cubicBezTo>
                  <a:cubicBezTo>
                    <a:pt x="106118" y="401366"/>
                    <a:pt x="115060" y="403601"/>
                    <a:pt x="123189" y="407259"/>
                  </a:cubicBezTo>
                  <a:cubicBezTo>
                    <a:pt x="147372" y="337351"/>
                    <a:pt x="157736" y="261143"/>
                    <a:pt x="151233" y="186968"/>
                  </a:cubicBezTo>
                  <a:cubicBezTo>
                    <a:pt x="147169" y="141040"/>
                    <a:pt x="136804" y="96128"/>
                    <a:pt x="119327" y="53858"/>
                  </a:cubicBezTo>
                  <a:cubicBezTo>
                    <a:pt x="110182" y="31910"/>
                    <a:pt x="95144" y="7117"/>
                    <a:pt x="70148" y="1224"/>
                  </a:cubicBezTo>
                  <a:cubicBezTo>
                    <a:pt x="49419" y="-3654"/>
                    <a:pt x="30316" y="6507"/>
                    <a:pt x="18733" y="23578"/>
                  </a:cubicBezTo>
                  <a:cubicBezTo>
                    <a:pt x="4304" y="44916"/>
                    <a:pt x="1053" y="71538"/>
                    <a:pt x="240" y="96737"/>
                  </a:cubicBezTo>
                  <a:cubicBezTo>
                    <a:pt x="-776" y="133724"/>
                    <a:pt x="1459" y="170710"/>
                    <a:pt x="6540" y="207493"/>
                  </a:cubicBezTo>
                  <a:cubicBezTo>
                    <a:pt x="6540" y="207899"/>
                    <a:pt x="6540" y="208103"/>
                    <a:pt x="6743" y="208509"/>
                  </a:cubicBezTo>
                  <a:cubicBezTo>
                    <a:pt x="16497" y="278011"/>
                    <a:pt x="37023" y="345480"/>
                    <a:pt x="66896" y="408885"/>
                  </a:cubicBezTo>
                  <a:close/>
                </a:path>
              </a:pathLst>
            </a:custGeom>
            <a:solidFill>
              <a:srgbClr val="F9B3AB"/>
            </a:solidFill>
            <a:ln w="20294" cap="flat">
              <a:noFill/>
              <a:prstDash val="solid"/>
              <a:miter/>
            </a:ln>
          </p:spPr>
          <p:txBody>
            <a:bodyPr rtlCol="0" anchor="ctr"/>
            <a:lstStyle/>
            <a:p>
              <a:endParaRPr lang="th-TH"/>
            </a:p>
          </p:txBody>
        </p:sp>
        <p:sp>
          <p:nvSpPr>
            <p:cNvPr id="84" name="Freeform: Shape 83">
              <a:extLst>
                <a:ext uri="{FF2B5EF4-FFF2-40B4-BE49-F238E27FC236}">
                  <a16:creationId xmlns:a16="http://schemas.microsoft.com/office/drawing/2014/main" id="{19FFDD8D-F814-46D4-B351-41448676FF95}"/>
                </a:ext>
              </a:extLst>
            </p:cNvPr>
            <p:cNvSpPr/>
            <p:nvPr/>
          </p:nvSpPr>
          <p:spPr>
            <a:xfrm>
              <a:off x="158727" y="3114501"/>
              <a:ext cx="389969" cy="224318"/>
            </a:xfrm>
            <a:custGeom>
              <a:avLst/>
              <a:gdLst>
                <a:gd name="connsiteX0" fmla="*/ 364364 w 389969"/>
                <a:gd name="connsiteY0" fmla="*/ 224116 h 224318"/>
                <a:gd name="connsiteX1" fmla="*/ 365990 w 389969"/>
                <a:gd name="connsiteY1" fmla="*/ 224319 h 224318"/>
                <a:gd name="connsiteX2" fmla="*/ 365990 w 389969"/>
                <a:gd name="connsiteY2" fmla="*/ 223709 h 224318"/>
                <a:gd name="connsiteX3" fmla="*/ 389970 w 389969"/>
                <a:gd name="connsiteY3" fmla="*/ 174123 h 224318"/>
                <a:gd name="connsiteX4" fmla="*/ 389970 w 389969"/>
                <a:gd name="connsiteY4" fmla="*/ 174123 h 224318"/>
                <a:gd name="connsiteX5" fmla="*/ 213574 w 389969"/>
                <a:gd name="connsiteY5" fmla="*/ 40200 h 224318"/>
                <a:gd name="connsiteX6" fmla="*/ 82293 w 389969"/>
                <a:gd name="connsiteY6" fmla="*/ 1385 h 224318"/>
                <a:gd name="connsiteX7" fmla="*/ 12182 w 389969"/>
                <a:gd name="connsiteY7" fmla="*/ 17643 h 224318"/>
                <a:gd name="connsiteX8" fmla="*/ 5882 w 389969"/>
                <a:gd name="connsiteY8" fmla="*/ 73325 h 224318"/>
                <a:gd name="connsiteX9" fmla="*/ 59939 w 389969"/>
                <a:gd name="connsiteY9" fmla="*/ 125960 h 224318"/>
                <a:gd name="connsiteX10" fmla="*/ 158907 w 389969"/>
                <a:gd name="connsiteY10" fmla="*/ 175952 h 224318"/>
                <a:gd name="connsiteX11" fmla="*/ 159720 w 389969"/>
                <a:gd name="connsiteY11" fmla="*/ 176359 h 224318"/>
                <a:gd name="connsiteX12" fmla="*/ 364364 w 389969"/>
                <a:gd name="connsiteY12" fmla="*/ 224116 h 22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969" h="224318">
                  <a:moveTo>
                    <a:pt x="364364" y="224116"/>
                  </a:moveTo>
                  <a:cubicBezTo>
                    <a:pt x="364974" y="224116"/>
                    <a:pt x="365380" y="224116"/>
                    <a:pt x="365990" y="224319"/>
                  </a:cubicBezTo>
                  <a:cubicBezTo>
                    <a:pt x="365990" y="224116"/>
                    <a:pt x="365990" y="223912"/>
                    <a:pt x="365990" y="223709"/>
                  </a:cubicBezTo>
                  <a:cubicBezTo>
                    <a:pt x="365990" y="203590"/>
                    <a:pt x="375541" y="185910"/>
                    <a:pt x="389970" y="174123"/>
                  </a:cubicBezTo>
                  <a:cubicBezTo>
                    <a:pt x="389970" y="174123"/>
                    <a:pt x="389970" y="174123"/>
                    <a:pt x="389970" y="174123"/>
                  </a:cubicBezTo>
                  <a:cubicBezTo>
                    <a:pt x="341603" y="118441"/>
                    <a:pt x="280840" y="71496"/>
                    <a:pt x="213574" y="40200"/>
                  </a:cubicBezTo>
                  <a:cubicBezTo>
                    <a:pt x="171914" y="20691"/>
                    <a:pt x="127611" y="7075"/>
                    <a:pt x="82293" y="1385"/>
                  </a:cubicBezTo>
                  <a:cubicBezTo>
                    <a:pt x="58516" y="-1663"/>
                    <a:pt x="29659" y="-1053"/>
                    <a:pt x="12182" y="17643"/>
                  </a:cubicBezTo>
                  <a:cubicBezTo>
                    <a:pt x="-2450" y="33088"/>
                    <a:pt x="-3060" y="54832"/>
                    <a:pt x="5882" y="73325"/>
                  </a:cubicBezTo>
                  <a:cubicBezTo>
                    <a:pt x="17262" y="96493"/>
                    <a:pt x="38600" y="112750"/>
                    <a:pt x="59939" y="125960"/>
                  </a:cubicBezTo>
                  <a:cubicBezTo>
                    <a:pt x="91438" y="145266"/>
                    <a:pt x="124766" y="161930"/>
                    <a:pt x="158907" y="175952"/>
                  </a:cubicBezTo>
                  <a:cubicBezTo>
                    <a:pt x="159111" y="176155"/>
                    <a:pt x="159517" y="176155"/>
                    <a:pt x="159720" y="176359"/>
                  </a:cubicBezTo>
                  <a:cubicBezTo>
                    <a:pt x="225157" y="202574"/>
                    <a:pt x="294253" y="218425"/>
                    <a:pt x="364364" y="224116"/>
                  </a:cubicBezTo>
                  <a:close/>
                </a:path>
              </a:pathLst>
            </a:custGeom>
            <a:solidFill>
              <a:srgbClr val="F9B3AB"/>
            </a:solidFill>
            <a:ln w="20294" cap="flat">
              <a:noFill/>
              <a:prstDash val="solid"/>
              <a:miter/>
            </a:ln>
          </p:spPr>
          <p:txBody>
            <a:bodyPr rtlCol="0" anchor="ctr"/>
            <a:lstStyle/>
            <a:p>
              <a:endParaRPr lang="th-TH"/>
            </a:p>
          </p:txBody>
        </p:sp>
        <p:sp>
          <p:nvSpPr>
            <p:cNvPr id="85" name="Freeform: Shape 84">
              <a:extLst>
                <a:ext uri="{FF2B5EF4-FFF2-40B4-BE49-F238E27FC236}">
                  <a16:creationId xmlns:a16="http://schemas.microsoft.com/office/drawing/2014/main" id="{4DBEE9EA-AF9B-415C-9EEB-D3C5C51DE818}"/>
                </a:ext>
              </a:extLst>
            </p:cNvPr>
            <p:cNvSpPr/>
            <p:nvPr/>
          </p:nvSpPr>
          <p:spPr>
            <a:xfrm>
              <a:off x="196213" y="3350200"/>
              <a:ext cx="360409" cy="282849"/>
            </a:xfrm>
            <a:custGeom>
              <a:avLst/>
              <a:gdLst>
                <a:gd name="connsiteX0" fmla="*/ 359393 w 360409"/>
                <a:gd name="connsiteY0" fmla="*/ 44505 h 282849"/>
                <a:gd name="connsiteX1" fmla="*/ 360409 w 360409"/>
                <a:gd name="connsiteY1" fmla="*/ 43083 h 282849"/>
                <a:gd name="connsiteX2" fmla="*/ 329316 w 360409"/>
                <a:gd name="connsiteY2" fmla="*/ 0 h 282849"/>
                <a:gd name="connsiteX3" fmla="*/ 327691 w 360409"/>
                <a:gd name="connsiteY3" fmla="*/ 406 h 282849"/>
                <a:gd name="connsiteX4" fmla="*/ 122031 w 360409"/>
                <a:gd name="connsiteY4" fmla="*/ 86572 h 282849"/>
                <a:gd name="connsiteX5" fmla="*/ 23062 w 360409"/>
                <a:gd name="connsiteY5" fmla="*/ 180460 h 282849"/>
                <a:gd name="connsiteX6" fmla="*/ 1927 w 360409"/>
                <a:gd name="connsiteY6" fmla="*/ 249352 h 282849"/>
                <a:gd name="connsiteX7" fmla="*/ 47042 w 360409"/>
                <a:gd name="connsiteY7" fmla="*/ 282681 h 282849"/>
                <a:gd name="connsiteX8" fmla="*/ 119592 w 360409"/>
                <a:gd name="connsiteY8" fmla="*/ 262155 h 282849"/>
                <a:gd name="connsiteX9" fmla="*/ 212261 w 360409"/>
                <a:gd name="connsiteY9" fmla="*/ 201392 h 282849"/>
                <a:gd name="connsiteX10" fmla="*/ 213074 w 360409"/>
                <a:gd name="connsiteY10" fmla="*/ 200782 h 282849"/>
                <a:gd name="connsiteX11" fmla="*/ 359393 w 360409"/>
                <a:gd name="connsiteY11" fmla="*/ 44505 h 28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409" h="282849">
                  <a:moveTo>
                    <a:pt x="359393" y="44505"/>
                  </a:moveTo>
                  <a:cubicBezTo>
                    <a:pt x="359800" y="43896"/>
                    <a:pt x="360003" y="43489"/>
                    <a:pt x="360409" y="43083"/>
                  </a:cubicBezTo>
                  <a:cubicBezTo>
                    <a:pt x="344558" y="33938"/>
                    <a:pt x="332974" y="18493"/>
                    <a:pt x="329316" y="0"/>
                  </a:cubicBezTo>
                  <a:cubicBezTo>
                    <a:pt x="328707" y="203"/>
                    <a:pt x="328097" y="203"/>
                    <a:pt x="327691" y="406"/>
                  </a:cubicBezTo>
                  <a:cubicBezTo>
                    <a:pt x="254734" y="14429"/>
                    <a:pt x="183200" y="43693"/>
                    <a:pt x="122031" y="86572"/>
                  </a:cubicBezTo>
                  <a:cubicBezTo>
                    <a:pt x="84435" y="112991"/>
                    <a:pt x="50700" y="144287"/>
                    <a:pt x="23062" y="180460"/>
                  </a:cubicBezTo>
                  <a:cubicBezTo>
                    <a:pt x="8634" y="199563"/>
                    <a:pt x="-5185" y="224763"/>
                    <a:pt x="1927" y="249352"/>
                  </a:cubicBezTo>
                  <a:cubicBezTo>
                    <a:pt x="8024" y="269878"/>
                    <a:pt x="26517" y="281258"/>
                    <a:pt x="47042" y="282681"/>
                  </a:cubicBezTo>
                  <a:cubicBezTo>
                    <a:pt x="72851" y="284306"/>
                    <a:pt x="97441" y="273942"/>
                    <a:pt x="119592" y="262155"/>
                  </a:cubicBezTo>
                  <a:cubicBezTo>
                    <a:pt x="152108" y="244475"/>
                    <a:pt x="183200" y="223950"/>
                    <a:pt x="212261" y="201392"/>
                  </a:cubicBezTo>
                  <a:cubicBezTo>
                    <a:pt x="212464" y="201189"/>
                    <a:pt x="212871" y="200986"/>
                    <a:pt x="213074" y="200782"/>
                  </a:cubicBezTo>
                  <a:cubicBezTo>
                    <a:pt x="269976" y="156480"/>
                    <a:pt x="318952" y="103643"/>
                    <a:pt x="359393" y="44505"/>
                  </a:cubicBezTo>
                  <a:close/>
                </a:path>
              </a:pathLst>
            </a:custGeom>
            <a:solidFill>
              <a:srgbClr val="F9B3AB"/>
            </a:solidFill>
            <a:ln w="20294" cap="flat">
              <a:noFill/>
              <a:prstDash val="solid"/>
              <a:miter/>
            </a:ln>
          </p:spPr>
          <p:txBody>
            <a:bodyPr rtlCol="0" anchor="ctr"/>
            <a:lstStyle/>
            <a:p>
              <a:endParaRPr lang="th-TH"/>
            </a:p>
          </p:txBody>
        </p:sp>
        <p:sp>
          <p:nvSpPr>
            <p:cNvPr id="86" name="Freeform: Shape 85">
              <a:extLst>
                <a:ext uri="{FF2B5EF4-FFF2-40B4-BE49-F238E27FC236}">
                  <a16:creationId xmlns:a16="http://schemas.microsoft.com/office/drawing/2014/main" id="{F44C5462-FC52-451F-B5E6-A3A8B27AE923}"/>
                </a:ext>
              </a:extLst>
            </p:cNvPr>
            <p:cNvSpPr/>
            <p:nvPr/>
          </p:nvSpPr>
          <p:spPr>
            <a:xfrm>
              <a:off x="534165" y="3394909"/>
              <a:ext cx="153165" cy="415794"/>
            </a:xfrm>
            <a:custGeom>
              <a:avLst/>
              <a:gdLst>
                <a:gd name="connsiteX0" fmla="*/ 77327 w 153165"/>
                <a:gd name="connsiteY0" fmla="*/ 412539 h 415794"/>
                <a:gd name="connsiteX1" fmla="*/ 83017 w 153165"/>
                <a:gd name="connsiteY1" fmla="*/ 414571 h 415794"/>
                <a:gd name="connsiteX2" fmla="*/ 134432 w 153165"/>
                <a:gd name="connsiteY2" fmla="*/ 392217 h 415794"/>
                <a:gd name="connsiteX3" fmla="*/ 152925 w 153165"/>
                <a:gd name="connsiteY3" fmla="*/ 319057 h 415794"/>
                <a:gd name="connsiteX4" fmla="*/ 146626 w 153165"/>
                <a:gd name="connsiteY4" fmla="*/ 208302 h 415794"/>
                <a:gd name="connsiteX5" fmla="*/ 146422 w 153165"/>
                <a:gd name="connsiteY5" fmla="*/ 207286 h 415794"/>
                <a:gd name="connsiteX6" fmla="*/ 83017 w 153165"/>
                <a:gd name="connsiteY6" fmla="*/ 203 h 415794"/>
                <a:gd name="connsiteX7" fmla="*/ 82814 w 153165"/>
                <a:gd name="connsiteY7" fmla="*/ 0 h 415794"/>
                <a:gd name="connsiteX8" fmla="*/ 53957 w 153165"/>
                <a:gd name="connsiteY8" fmla="*/ 7113 h 415794"/>
                <a:gd name="connsiteX9" fmla="*/ 31806 w 153165"/>
                <a:gd name="connsiteY9" fmla="*/ 2845 h 415794"/>
                <a:gd name="connsiteX10" fmla="*/ 31399 w 153165"/>
                <a:gd name="connsiteY10" fmla="*/ 4268 h 415794"/>
                <a:gd name="connsiteX11" fmla="*/ 1932 w 153165"/>
                <a:gd name="connsiteY11" fmla="*/ 228827 h 415794"/>
                <a:gd name="connsiteX12" fmla="*/ 33838 w 153165"/>
                <a:gd name="connsiteY12" fmla="*/ 361937 h 415794"/>
                <a:gd name="connsiteX13" fmla="*/ 41154 w 153165"/>
                <a:gd name="connsiteY13" fmla="*/ 376975 h 415794"/>
                <a:gd name="connsiteX14" fmla="*/ 77327 w 153165"/>
                <a:gd name="connsiteY14" fmla="*/ 412539 h 41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165" h="415794">
                  <a:moveTo>
                    <a:pt x="77327" y="412539"/>
                  </a:moveTo>
                  <a:cubicBezTo>
                    <a:pt x="79156" y="413148"/>
                    <a:pt x="80985" y="413961"/>
                    <a:pt x="83017" y="414571"/>
                  </a:cubicBezTo>
                  <a:cubicBezTo>
                    <a:pt x="103746" y="419448"/>
                    <a:pt x="122849" y="409287"/>
                    <a:pt x="134432" y="392217"/>
                  </a:cubicBezTo>
                  <a:cubicBezTo>
                    <a:pt x="148861" y="370878"/>
                    <a:pt x="152113" y="344257"/>
                    <a:pt x="152925" y="319057"/>
                  </a:cubicBezTo>
                  <a:cubicBezTo>
                    <a:pt x="153941" y="282071"/>
                    <a:pt x="151706" y="245085"/>
                    <a:pt x="146626" y="208302"/>
                  </a:cubicBezTo>
                  <a:cubicBezTo>
                    <a:pt x="146626" y="207895"/>
                    <a:pt x="146626" y="207692"/>
                    <a:pt x="146422" y="207286"/>
                  </a:cubicBezTo>
                  <a:cubicBezTo>
                    <a:pt x="136261" y="135142"/>
                    <a:pt x="114720" y="65437"/>
                    <a:pt x="83017" y="203"/>
                  </a:cubicBezTo>
                  <a:cubicBezTo>
                    <a:pt x="83017" y="203"/>
                    <a:pt x="83017" y="0"/>
                    <a:pt x="82814" y="0"/>
                  </a:cubicBezTo>
                  <a:cubicBezTo>
                    <a:pt x="74076" y="4471"/>
                    <a:pt x="64524" y="7113"/>
                    <a:pt x="53957" y="7113"/>
                  </a:cubicBezTo>
                  <a:cubicBezTo>
                    <a:pt x="46031" y="7113"/>
                    <a:pt x="38715" y="5487"/>
                    <a:pt x="31806" y="2845"/>
                  </a:cubicBezTo>
                  <a:cubicBezTo>
                    <a:pt x="31602" y="3252"/>
                    <a:pt x="31399" y="3861"/>
                    <a:pt x="31399" y="4268"/>
                  </a:cubicBezTo>
                  <a:cubicBezTo>
                    <a:pt x="6200" y="75395"/>
                    <a:pt x="-4774" y="153025"/>
                    <a:pt x="1932" y="228827"/>
                  </a:cubicBezTo>
                  <a:cubicBezTo>
                    <a:pt x="5997" y="274755"/>
                    <a:pt x="16361" y="319667"/>
                    <a:pt x="33838" y="361937"/>
                  </a:cubicBezTo>
                  <a:cubicBezTo>
                    <a:pt x="35870" y="366814"/>
                    <a:pt x="38309" y="371895"/>
                    <a:pt x="41154" y="376975"/>
                  </a:cubicBezTo>
                  <a:cubicBezTo>
                    <a:pt x="49486" y="392217"/>
                    <a:pt x="61069" y="406442"/>
                    <a:pt x="77327" y="412539"/>
                  </a:cubicBezTo>
                  <a:close/>
                </a:path>
              </a:pathLst>
            </a:custGeom>
            <a:solidFill>
              <a:srgbClr val="F9B3AB"/>
            </a:solidFill>
            <a:ln w="20294" cap="flat">
              <a:noFill/>
              <a:prstDash val="solid"/>
              <a:miter/>
            </a:ln>
          </p:spPr>
          <p:txBody>
            <a:bodyPr rtlCol="0" anchor="ctr"/>
            <a:lstStyle/>
            <a:p>
              <a:endParaRPr lang="th-TH"/>
            </a:p>
          </p:txBody>
        </p:sp>
        <p:sp>
          <p:nvSpPr>
            <p:cNvPr id="87" name="Freeform: Shape 86">
              <a:extLst>
                <a:ext uri="{FF2B5EF4-FFF2-40B4-BE49-F238E27FC236}">
                  <a16:creationId xmlns:a16="http://schemas.microsoft.com/office/drawing/2014/main" id="{8609F1E6-F34C-43E4-AD5F-A9E5F6E403A3}"/>
                </a:ext>
              </a:extLst>
            </p:cNvPr>
            <p:cNvSpPr/>
            <p:nvPr/>
          </p:nvSpPr>
          <p:spPr>
            <a:xfrm>
              <a:off x="625920" y="3344713"/>
              <a:ext cx="394643" cy="224521"/>
            </a:xfrm>
            <a:custGeom>
              <a:avLst/>
              <a:gdLst>
                <a:gd name="connsiteX0" fmla="*/ 25606 w 394643"/>
                <a:gd name="connsiteY0" fmla="*/ 0 h 224521"/>
                <a:gd name="connsiteX1" fmla="*/ 0 w 394643"/>
                <a:gd name="connsiteY1" fmla="*/ 44912 h 224521"/>
                <a:gd name="connsiteX2" fmla="*/ 181070 w 394643"/>
                <a:gd name="connsiteY2" fmla="*/ 184322 h 224521"/>
                <a:gd name="connsiteX3" fmla="*/ 312351 w 394643"/>
                <a:gd name="connsiteY3" fmla="*/ 223137 h 224521"/>
                <a:gd name="connsiteX4" fmla="*/ 382462 w 394643"/>
                <a:gd name="connsiteY4" fmla="*/ 206879 h 224521"/>
                <a:gd name="connsiteX5" fmla="*/ 388762 w 394643"/>
                <a:gd name="connsiteY5" fmla="*/ 151197 h 224521"/>
                <a:gd name="connsiteX6" fmla="*/ 334705 w 394643"/>
                <a:gd name="connsiteY6" fmla="*/ 98562 h 224521"/>
                <a:gd name="connsiteX7" fmla="*/ 235737 w 394643"/>
                <a:gd name="connsiteY7" fmla="*/ 48570 h 224521"/>
                <a:gd name="connsiteX8" fmla="*/ 234924 w 394643"/>
                <a:gd name="connsiteY8" fmla="*/ 48163 h 224521"/>
                <a:gd name="connsiteX9" fmla="*/ 25606 w 394643"/>
                <a:gd name="connsiteY9" fmla="*/ 0 h 22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4643" h="224521">
                  <a:moveTo>
                    <a:pt x="25606" y="0"/>
                  </a:moveTo>
                  <a:cubicBezTo>
                    <a:pt x="23777" y="18493"/>
                    <a:pt x="14225" y="34548"/>
                    <a:pt x="0" y="44912"/>
                  </a:cubicBezTo>
                  <a:cubicBezTo>
                    <a:pt x="49180" y="103033"/>
                    <a:pt x="111568" y="152009"/>
                    <a:pt x="181070" y="184322"/>
                  </a:cubicBezTo>
                  <a:cubicBezTo>
                    <a:pt x="222730" y="203831"/>
                    <a:pt x="267033" y="217447"/>
                    <a:pt x="312351" y="223137"/>
                  </a:cubicBezTo>
                  <a:cubicBezTo>
                    <a:pt x="336128" y="226185"/>
                    <a:pt x="364985" y="225575"/>
                    <a:pt x="382462" y="206879"/>
                  </a:cubicBezTo>
                  <a:cubicBezTo>
                    <a:pt x="397094" y="191434"/>
                    <a:pt x="397704" y="169690"/>
                    <a:pt x="388762" y="151197"/>
                  </a:cubicBezTo>
                  <a:cubicBezTo>
                    <a:pt x="377382" y="128029"/>
                    <a:pt x="356043" y="111772"/>
                    <a:pt x="334705" y="98562"/>
                  </a:cubicBezTo>
                  <a:cubicBezTo>
                    <a:pt x="303206" y="79053"/>
                    <a:pt x="269878" y="62592"/>
                    <a:pt x="235737" y="48570"/>
                  </a:cubicBezTo>
                  <a:cubicBezTo>
                    <a:pt x="235533" y="48367"/>
                    <a:pt x="235127" y="48367"/>
                    <a:pt x="234924" y="48163"/>
                  </a:cubicBezTo>
                  <a:cubicBezTo>
                    <a:pt x="167861" y="21338"/>
                    <a:pt x="97343" y="5284"/>
                    <a:pt x="25606" y="0"/>
                  </a:cubicBezTo>
                  <a:close/>
                </a:path>
              </a:pathLst>
            </a:custGeom>
            <a:solidFill>
              <a:srgbClr val="F9B3AB"/>
            </a:solidFill>
            <a:ln w="20294" cap="flat">
              <a:noFill/>
              <a:prstDash val="solid"/>
              <a:miter/>
            </a:ln>
          </p:spPr>
          <p:txBody>
            <a:bodyPr rtlCol="0" anchor="ctr"/>
            <a:lstStyle/>
            <a:p>
              <a:endParaRPr lang="th-TH"/>
            </a:p>
          </p:txBody>
        </p:sp>
        <p:sp>
          <p:nvSpPr>
            <p:cNvPr id="88" name="Freeform: Shape 87">
              <a:extLst>
                <a:ext uri="{FF2B5EF4-FFF2-40B4-BE49-F238E27FC236}">
                  <a16:creationId xmlns:a16="http://schemas.microsoft.com/office/drawing/2014/main" id="{B85FD4D3-675C-4BF9-A344-C6A18D4615B4}"/>
                </a:ext>
              </a:extLst>
            </p:cNvPr>
            <p:cNvSpPr/>
            <p:nvPr/>
          </p:nvSpPr>
          <p:spPr>
            <a:xfrm>
              <a:off x="625311" y="3050483"/>
              <a:ext cx="357564" cy="283255"/>
            </a:xfrm>
            <a:custGeom>
              <a:avLst/>
              <a:gdLst>
                <a:gd name="connsiteX0" fmla="*/ 0 w 357564"/>
                <a:gd name="connsiteY0" fmla="*/ 235702 h 283255"/>
                <a:gd name="connsiteX1" fmla="*/ 26419 w 357564"/>
                <a:gd name="connsiteY1" fmla="*/ 283256 h 283255"/>
                <a:gd name="connsiteX2" fmla="*/ 235533 w 357564"/>
                <a:gd name="connsiteY2" fmla="*/ 196277 h 283255"/>
                <a:gd name="connsiteX3" fmla="*/ 334502 w 357564"/>
                <a:gd name="connsiteY3" fmla="*/ 102389 h 283255"/>
                <a:gd name="connsiteX4" fmla="*/ 355637 w 357564"/>
                <a:gd name="connsiteY4" fmla="*/ 33497 h 283255"/>
                <a:gd name="connsiteX5" fmla="*/ 310522 w 357564"/>
                <a:gd name="connsiteY5" fmla="*/ 169 h 283255"/>
                <a:gd name="connsiteX6" fmla="*/ 237972 w 357564"/>
                <a:gd name="connsiteY6" fmla="*/ 20694 h 283255"/>
                <a:gd name="connsiteX7" fmla="*/ 145303 w 357564"/>
                <a:gd name="connsiteY7" fmla="*/ 81457 h 283255"/>
                <a:gd name="connsiteX8" fmla="*/ 144490 w 357564"/>
                <a:gd name="connsiteY8" fmla="*/ 82067 h 283255"/>
                <a:gd name="connsiteX9" fmla="*/ 0 w 357564"/>
                <a:gd name="connsiteY9" fmla="*/ 235702 h 28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564" h="283255">
                  <a:moveTo>
                    <a:pt x="0" y="235702"/>
                  </a:moveTo>
                  <a:cubicBezTo>
                    <a:pt x="15038" y="246473"/>
                    <a:pt x="25199" y="263543"/>
                    <a:pt x="26419" y="283256"/>
                  </a:cubicBezTo>
                  <a:cubicBezTo>
                    <a:pt x="100594" y="269437"/>
                    <a:pt x="173348" y="239970"/>
                    <a:pt x="235533" y="196277"/>
                  </a:cubicBezTo>
                  <a:cubicBezTo>
                    <a:pt x="273129" y="169858"/>
                    <a:pt x="306864" y="138562"/>
                    <a:pt x="334502" y="102389"/>
                  </a:cubicBezTo>
                  <a:cubicBezTo>
                    <a:pt x="348931" y="83286"/>
                    <a:pt x="362750" y="58087"/>
                    <a:pt x="355637" y="33497"/>
                  </a:cubicBezTo>
                  <a:cubicBezTo>
                    <a:pt x="349540" y="12972"/>
                    <a:pt x="331047" y="1591"/>
                    <a:pt x="310522" y="169"/>
                  </a:cubicBezTo>
                  <a:cubicBezTo>
                    <a:pt x="284713" y="-1457"/>
                    <a:pt x="260123" y="8907"/>
                    <a:pt x="237972" y="20694"/>
                  </a:cubicBezTo>
                  <a:cubicBezTo>
                    <a:pt x="205457" y="38374"/>
                    <a:pt x="174364" y="58900"/>
                    <a:pt x="145303" y="81457"/>
                  </a:cubicBezTo>
                  <a:cubicBezTo>
                    <a:pt x="145100" y="81660"/>
                    <a:pt x="144693" y="81864"/>
                    <a:pt x="144490" y="82067"/>
                  </a:cubicBezTo>
                  <a:cubicBezTo>
                    <a:pt x="88401" y="125759"/>
                    <a:pt x="40035" y="177784"/>
                    <a:pt x="0" y="235702"/>
                  </a:cubicBezTo>
                  <a:close/>
                </a:path>
              </a:pathLst>
            </a:custGeom>
            <a:solidFill>
              <a:srgbClr val="F9B3AB"/>
            </a:solidFill>
            <a:ln w="20294" cap="flat">
              <a:noFill/>
              <a:prstDash val="solid"/>
              <a:miter/>
            </a:ln>
          </p:spPr>
          <p:txBody>
            <a:bodyPr rtlCol="0" anchor="ctr"/>
            <a:lstStyle/>
            <a:p>
              <a:endParaRPr lang="th-TH"/>
            </a:p>
          </p:txBody>
        </p:sp>
        <p:sp>
          <p:nvSpPr>
            <p:cNvPr id="89" name="Freeform: Shape 88">
              <a:extLst>
                <a:ext uri="{FF2B5EF4-FFF2-40B4-BE49-F238E27FC236}">
                  <a16:creationId xmlns:a16="http://schemas.microsoft.com/office/drawing/2014/main" id="{6F7E162B-60A5-4A0C-99B9-8A6B1F33D319}"/>
                </a:ext>
              </a:extLst>
            </p:cNvPr>
            <p:cNvSpPr/>
            <p:nvPr/>
          </p:nvSpPr>
          <p:spPr>
            <a:xfrm>
              <a:off x="524310" y="3274602"/>
              <a:ext cx="127622" cy="127419"/>
            </a:xfrm>
            <a:custGeom>
              <a:avLst/>
              <a:gdLst>
                <a:gd name="connsiteX0" fmla="*/ 101407 w 127622"/>
                <a:gd name="connsiteY0" fmla="*/ 115023 h 127419"/>
                <a:gd name="connsiteX1" fmla="*/ 127013 w 127622"/>
                <a:gd name="connsiteY1" fmla="*/ 70111 h 127419"/>
                <a:gd name="connsiteX2" fmla="*/ 127623 w 127622"/>
                <a:gd name="connsiteY2" fmla="*/ 63608 h 127419"/>
                <a:gd name="connsiteX3" fmla="*/ 127216 w 127622"/>
                <a:gd name="connsiteY3" fmla="*/ 59341 h 127419"/>
                <a:gd name="connsiteX4" fmla="*/ 100798 w 127622"/>
                <a:gd name="connsiteY4" fmla="*/ 11787 h 127419"/>
                <a:gd name="connsiteX5" fmla="*/ 90433 w 127622"/>
                <a:gd name="connsiteY5" fmla="*/ 5893 h 127419"/>
                <a:gd name="connsiteX6" fmla="*/ 63811 w 127622"/>
                <a:gd name="connsiteY6" fmla="*/ 0 h 127419"/>
                <a:gd name="connsiteX7" fmla="*/ 34141 w 127622"/>
                <a:gd name="connsiteY7" fmla="*/ 7519 h 127419"/>
                <a:gd name="connsiteX8" fmla="*/ 30483 w 127622"/>
                <a:gd name="connsiteY8" fmla="*/ 9551 h 127419"/>
                <a:gd name="connsiteX9" fmla="*/ 29264 w 127622"/>
                <a:gd name="connsiteY9" fmla="*/ 10161 h 127419"/>
                <a:gd name="connsiteX10" fmla="*/ 25606 w 127622"/>
                <a:gd name="connsiteY10" fmla="*/ 12803 h 127419"/>
                <a:gd name="connsiteX11" fmla="*/ 23980 w 127622"/>
                <a:gd name="connsiteY11" fmla="*/ 14022 h 127419"/>
                <a:gd name="connsiteX12" fmla="*/ 0 w 127622"/>
                <a:gd name="connsiteY12" fmla="*/ 63608 h 127419"/>
                <a:gd name="connsiteX13" fmla="*/ 0 w 127622"/>
                <a:gd name="connsiteY13" fmla="*/ 64218 h 127419"/>
                <a:gd name="connsiteX14" fmla="*/ 1219 w 127622"/>
                <a:gd name="connsiteY14" fmla="*/ 75598 h 127419"/>
                <a:gd name="connsiteX15" fmla="*/ 32312 w 127622"/>
                <a:gd name="connsiteY15" fmla="*/ 118681 h 127419"/>
                <a:gd name="connsiteX16" fmla="*/ 41660 w 127622"/>
                <a:gd name="connsiteY16" fmla="*/ 123152 h 127419"/>
                <a:gd name="connsiteX17" fmla="*/ 63811 w 127622"/>
                <a:gd name="connsiteY17" fmla="*/ 127420 h 127419"/>
                <a:gd name="connsiteX18" fmla="*/ 92669 w 127622"/>
                <a:gd name="connsiteY18" fmla="*/ 120307 h 127419"/>
                <a:gd name="connsiteX19" fmla="*/ 97140 w 127622"/>
                <a:gd name="connsiteY19" fmla="*/ 117868 h 127419"/>
                <a:gd name="connsiteX20" fmla="*/ 101407 w 127622"/>
                <a:gd name="connsiteY20" fmla="*/ 115023 h 12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622" h="127419">
                  <a:moveTo>
                    <a:pt x="101407" y="115023"/>
                  </a:moveTo>
                  <a:cubicBezTo>
                    <a:pt x="115633" y="104659"/>
                    <a:pt x="125184" y="88604"/>
                    <a:pt x="127013" y="70111"/>
                  </a:cubicBezTo>
                  <a:cubicBezTo>
                    <a:pt x="127216" y="67876"/>
                    <a:pt x="127623" y="65844"/>
                    <a:pt x="127623" y="63608"/>
                  </a:cubicBezTo>
                  <a:cubicBezTo>
                    <a:pt x="127623" y="62186"/>
                    <a:pt x="127216" y="60763"/>
                    <a:pt x="127216" y="59341"/>
                  </a:cubicBezTo>
                  <a:cubicBezTo>
                    <a:pt x="125794" y="39628"/>
                    <a:pt x="115836" y="22558"/>
                    <a:pt x="100798" y="11787"/>
                  </a:cubicBezTo>
                  <a:cubicBezTo>
                    <a:pt x="97546" y="9551"/>
                    <a:pt x="94091" y="7519"/>
                    <a:pt x="90433" y="5893"/>
                  </a:cubicBezTo>
                  <a:cubicBezTo>
                    <a:pt x="82305" y="2235"/>
                    <a:pt x="73363" y="0"/>
                    <a:pt x="63811" y="0"/>
                  </a:cubicBezTo>
                  <a:cubicBezTo>
                    <a:pt x="53041" y="0"/>
                    <a:pt x="43083" y="2845"/>
                    <a:pt x="34141" y="7519"/>
                  </a:cubicBezTo>
                  <a:cubicBezTo>
                    <a:pt x="32922" y="8129"/>
                    <a:pt x="31703" y="8739"/>
                    <a:pt x="30483" y="9551"/>
                  </a:cubicBezTo>
                  <a:cubicBezTo>
                    <a:pt x="30077" y="9755"/>
                    <a:pt x="29670" y="9958"/>
                    <a:pt x="29264" y="10161"/>
                  </a:cubicBezTo>
                  <a:cubicBezTo>
                    <a:pt x="28045" y="10974"/>
                    <a:pt x="26825" y="11990"/>
                    <a:pt x="25606" y="12803"/>
                  </a:cubicBezTo>
                  <a:cubicBezTo>
                    <a:pt x="24996" y="13209"/>
                    <a:pt x="24590" y="13616"/>
                    <a:pt x="23980" y="14022"/>
                  </a:cubicBezTo>
                  <a:cubicBezTo>
                    <a:pt x="9348" y="25809"/>
                    <a:pt x="0" y="43489"/>
                    <a:pt x="0" y="63608"/>
                  </a:cubicBezTo>
                  <a:cubicBezTo>
                    <a:pt x="0" y="63811"/>
                    <a:pt x="0" y="64015"/>
                    <a:pt x="0" y="64218"/>
                  </a:cubicBezTo>
                  <a:cubicBezTo>
                    <a:pt x="0" y="68079"/>
                    <a:pt x="406" y="71940"/>
                    <a:pt x="1219" y="75598"/>
                  </a:cubicBezTo>
                  <a:cubicBezTo>
                    <a:pt x="4674" y="94091"/>
                    <a:pt x="16461" y="109536"/>
                    <a:pt x="32312" y="118681"/>
                  </a:cubicBezTo>
                  <a:cubicBezTo>
                    <a:pt x="35361" y="120307"/>
                    <a:pt x="38409" y="121933"/>
                    <a:pt x="41660" y="123152"/>
                  </a:cubicBezTo>
                  <a:cubicBezTo>
                    <a:pt x="48570" y="125794"/>
                    <a:pt x="56089" y="127420"/>
                    <a:pt x="63811" y="127420"/>
                  </a:cubicBezTo>
                  <a:cubicBezTo>
                    <a:pt x="74176" y="127420"/>
                    <a:pt x="83930" y="124778"/>
                    <a:pt x="92669" y="120307"/>
                  </a:cubicBezTo>
                  <a:cubicBezTo>
                    <a:pt x="94091" y="119494"/>
                    <a:pt x="95717" y="118681"/>
                    <a:pt x="97140" y="117868"/>
                  </a:cubicBezTo>
                  <a:cubicBezTo>
                    <a:pt x="98765" y="116852"/>
                    <a:pt x="100188" y="116039"/>
                    <a:pt x="101407" y="115023"/>
                  </a:cubicBezTo>
                  <a:close/>
                </a:path>
              </a:pathLst>
            </a:custGeom>
            <a:solidFill>
              <a:srgbClr val="F69890"/>
            </a:solidFill>
            <a:ln w="20294" cap="flat">
              <a:noFill/>
              <a:prstDash val="solid"/>
              <a:miter/>
            </a:ln>
          </p:spPr>
          <p:txBody>
            <a:bodyPr rtlCol="0" anchor="ctr"/>
            <a:lstStyle/>
            <a:p>
              <a:endParaRPr lang="th-TH"/>
            </a:p>
          </p:txBody>
        </p:sp>
        <p:sp>
          <p:nvSpPr>
            <p:cNvPr id="90" name="Freeform: Shape 89">
              <a:extLst>
                <a:ext uri="{FF2B5EF4-FFF2-40B4-BE49-F238E27FC236}">
                  <a16:creationId xmlns:a16="http://schemas.microsoft.com/office/drawing/2014/main" id="{2E10B6BA-7363-448E-8711-A8EFBEF251E8}"/>
                </a:ext>
              </a:extLst>
            </p:cNvPr>
            <p:cNvSpPr/>
            <p:nvPr/>
          </p:nvSpPr>
          <p:spPr>
            <a:xfrm>
              <a:off x="1811850" y="2407375"/>
              <a:ext cx="111132" cy="385999"/>
            </a:xfrm>
            <a:custGeom>
              <a:avLst/>
              <a:gdLst>
                <a:gd name="connsiteX0" fmla="*/ 82170 w 111132"/>
                <a:gd name="connsiteY0" fmla="*/ 115309 h 385999"/>
                <a:gd name="connsiteX1" fmla="*/ 64287 w 111132"/>
                <a:gd name="connsiteY1" fmla="*/ 98848 h 385999"/>
                <a:gd name="connsiteX2" fmla="*/ 75058 w 111132"/>
                <a:gd name="connsiteY2" fmla="*/ 71413 h 385999"/>
                <a:gd name="connsiteX3" fmla="*/ 80341 w 111132"/>
                <a:gd name="connsiteY3" fmla="*/ 62268 h 385999"/>
                <a:gd name="connsiteX4" fmla="*/ 105541 w 111132"/>
                <a:gd name="connsiteY4" fmla="*/ 45604 h 385999"/>
                <a:gd name="connsiteX5" fmla="*/ 86235 w 111132"/>
                <a:gd name="connsiteY5" fmla="*/ 21624 h 385999"/>
                <a:gd name="connsiteX6" fmla="*/ 81154 w 111132"/>
                <a:gd name="connsiteY6" fmla="*/ 25485 h 385999"/>
                <a:gd name="connsiteX7" fmla="*/ 80951 w 111132"/>
                <a:gd name="connsiteY7" fmla="*/ 24673 h 385999"/>
                <a:gd name="connsiteX8" fmla="*/ 18765 w 111132"/>
                <a:gd name="connsiteY8" fmla="*/ 9431 h 385999"/>
                <a:gd name="connsiteX9" fmla="*/ 9214 w 111132"/>
                <a:gd name="connsiteY9" fmla="*/ 72633 h 385999"/>
                <a:gd name="connsiteX10" fmla="*/ 10433 w 111132"/>
                <a:gd name="connsiteY10" fmla="*/ 73446 h 385999"/>
                <a:gd name="connsiteX11" fmla="*/ 29942 w 111132"/>
                <a:gd name="connsiteY11" fmla="*/ 95597 h 385999"/>
                <a:gd name="connsiteX12" fmla="*/ 32788 w 111132"/>
                <a:gd name="connsiteY12" fmla="*/ 94377 h 385999"/>
                <a:gd name="connsiteX13" fmla="*/ 25268 w 111132"/>
                <a:gd name="connsiteY13" fmla="*/ 113887 h 385999"/>
                <a:gd name="connsiteX14" fmla="*/ 51077 w 111132"/>
                <a:gd name="connsiteY14" fmla="*/ 129535 h 385999"/>
                <a:gd name="connsiteX15" fmla="*/ 5353 w 111132"/>
                <a:gd name="connsiteY15" fmla="*/ 386000 h 385999"/>
                <a:gd name="connsiteX16" fmla="*/ 42542 w 111132"/>
                <a:gd name="connsiteY16" fmla="*/ 371977 h 385999"/>
                <a:gd name="connsiteX17" fmla="*/ 82170 w 111132"/>
                <a:gd name="connsiteY17" fmla="*/ 115309 h 385999"/>
                <a:gd name="connsiteX18" fmla="*/ 31365 w 111132"/>
                <a:gd name="connsiteY18" fmla="*/ 46417 h 385999"/>
                <a:gd name="connsiteX19" fmla="*/ 45184 w 111132"/>
                <a:gd name="connsiteY19" fmla="*/ 30363 h 385999"/>
                <a:gd name="connsiteX20" fmla="*/ 53719 w 111132"/>
                <a:gd name="connsiteY20" fmla="*/ 40524 h 385999"/>
                <a:gd name="connsiteX21" fmla="*/ 31365 w 111132"/>
                <a:gd name="connsiteY21" fmla="*/ 46417 h 3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132" h="385999">
                  <a:moveTo>
                    <a:pt x="82170" y="115309"/>
                  </a:moveTo>
                  <a:cubicBezTo>
                    <a:pt x="82374" y="104335"/>
                    <a:pt x="72822" y="98442"/>
                    <a:pt x="64287" y="98848"/>
                  </a:cubicBezTo>
                  <a:lnTo>
                    <a:pt x="75058" y="71413"/>
                  </a:lnTo>
                  <a:cubicBezTo>
                    <a:pt x="77090" y="68568"/>
                    <a:pt x="78919" y="65520"/>
                    <a:pt x="80341" y="62268"/>
                  </a:cubicBezTo>
                  <a:cubicBezTo>
                    <a:pt x="89283" y="57594"/>
                    <a:pt x="97615" y="52107"/>
                    <a:pt x="105541" y="45604"/>
                  </a:cubicBezTo>
                  <a:cubicBezTo>
                    <a:pt x="120782" y="33005"/>
                    <a:pt x="101680" y="9024"/>
                    <a:pt x="86235" y="21624"/>
                  </a:cubicBezTo>
                  <a:cubicBezTo>
                    <a:pt x="84609" y="23047"/>
                    <a:pt x="82780" y="24266"/>
                    <a:pt x="81154" y="25485"/>
                  </a:cubicBezTo>
                  <a:cubicBezTo>
                    <a:pt x="81154" y="25282"/>
                    <a:pt x="80951" y="25079"/>
                    <a:pt x="80951" y="24673"/>
                  </a:cubicBezTo>
                  <a:cubicBezTo>
                    <a:pt x="70587" y="-933"/>
                    <a:pt x="39900" y="-7640"/>
                    <a:pt x="18765" y="9431"/>
                  </a:cubicBezTo>
                  <a:cubicBezTo>
                    <a:pt x="1492" y="23453"/>
                    <a:pt x="-8263" y="54749"/>
                    <a:pt x="9214" y="72633"/>
                  </a:cubicBezTo>
                  <a:cubicBezTo>
                    <a:pt x="9620" y="73039"/>
                    <a:pt x="10027" y="73242"/>
                    <a:pt x="10433" y="73446"/>
                  </a:cubicBezTo>
                  <a:cubicBezTo>
                    <a:pt x="4133" y="84420"/>
                    <a:pt x="15107" y="101897"/>
                    <a:pt x="29942" y="95597"/>
                  </a:cubicBezTo>
                  <a:cubicBezTo>
                    <a:pt x="30959" y="95190"/>
                    <a:pt x="31772" y="94784"/>
                    <a:pt x="32788" y="94377"/>
                  </a:cubicBezTo>
                  <a:lnTo>
                    <a:pt x="25268" y="113887"/>
                  </a:lnTo>
                  <a:cubicBezTo>
                    <a:pt x="18765" y="130347"/>
                    <a:pt x="40916" y="140509"/>
                    <a:pt x="51077" y="129535"/>
                  </a:cubicBezTo>
                  <a:cubicBezTo>
                    <a:pt x="48232" y="217529"/>
                    <a:pt x="32584" y="303492"/>
                    <a:pt x="5353" y="386000"/>
                  </a:cubicBezTo>
                  <a:cubicBezTo>
                    <a:pt x="18156" y="381935"/>
                    <a:pt x="30552" y="377261"/>
                    <a:pt x="42542" y="371977"/>
                  </a:cubicBezTo>
                  <a:cubicBezTo>
                    <a:pt x="67538" y="289266"/>
                    <a:pt x="80951" y="203101"/>
                    <a:pt x="82170" y="115309"/>
                  </a:cubicBezTo>
                  <a:close/>
                  <a:moveTo>
                    <a:pt x="31365" y="46417"/>
                  </a:moveTo>
                  <a:cubicBezTo>
                    <a:pt x="31568" y="38898"/>
                    <a:pt x="37868" y="29956"/>
                    <a:pt x="45184" y="30363"/>
                  </a:cubicBezTo>
                  <a:cubicBezTo>
                    <a:pt x="50265" y="30566"/>
                    <a:pt x="53110" y="35240"/>
                    <a:pt x="53719" y="40524"/>
                  </a:cubicBezTo>
                  <a:cubicBezTo>
                    <a:pt x="46607" y="43166"/>
                    <a:pt x="39087" y="45198"/>
                    <a:pt x="31365" y="46417"/>
                  </a:cubicBezTo>
                  <a:close/>
                </a:path>
              </a:pathLst>
            </a:custGeom>
            <a:solidFill>
              <a:srgbClr val="7B6059"/>
            </a:solidFill>
            <a:ln w="20294" cap="flat">
              <a:noFill/>
              <a:prstDash val="solid"/>
              <a:miter/>
            </a:ln>
          </p:spPr>
          <p:txBody>
            <a:bodyPr rtlCol="0" anchor="ctr"/>
            <a:lstStyle/>
            <a:p>
              <a:endParaRPr lang="th-TH"/>
            </a:p>
          </p:txBody>
        </p:sp>
        <p:sp>
          <p:nvSpPr>
            <p:cNvPr id="91" name="Freeform: Shape 90">
              <a:extLst>
                <a:ext uri="{FF2B5EF4-FFF2-40B4-BE49-F238E27FC236}">
                  <a16:creationId xmlns:a16="http://schemas.microsoft.com/office/drawing/2014/main" id="{B8F4D22E-B162-4BAF-8E24-73BAB714A198}"/>
                </a:ext>
              </a:extLst>
            </p:cNvPr>
            <p:cNvSpPr/>
            <p:nvPr/>
          </p:nvSpPr>
          <p:spPr>
            <a:xfrm>
              <a:off x="1976528" y="2495517"/>
              <a:ext cx="127258" cy="292370"/>
            </a:xfrm>
            <a:custGeom>
              <a:avLst/>
              <a:gdLst>
                <a:gd name="connsiteX0" fmla="*/ 100798 w 127258"/>
                <a:gd name="connsiteY0" fmla="*/ 115568 h 292370"/>
                <a:gd name="connsiteX1" fmla="*/ 100188 w 127258"/>
                <a:gd name="connsiteY1" fmla="*/ 102156 h 292370"/>
                <a:gd name="connsiteX2" fmla="*/ 110755 w 127258"/>
                <a:gd name="connsiteY2" fmla="*/ 69437 h 292370"/>
                <a:gd name="connsiteX3" fmla="*/ 110349 w 127258"/>
                <a:gd name="connsiteY3" fmla="*/ 58870 h 292370"/>
                <a:gd name="connsiteX4" fmla="*/ 110349 w 127258"/>
                <a:gd name="connsiteY4" fmla="*/ 58870 h 292370"/>
                <a:gd name="connsiteX5" fmla="*/ 127216 w 127258"/>
                <a:gd name="connsiteY5" fmla="*/ 45051 h 292370"/>
                <a:gd name="connsiteX6" fmla="*/ 113397 w 127258"/>
                <a:gd name="connsiteY6" fmla="*/ 28183 h 292370"/>
                <a:gd name="connsiteX7" fmla="*/ 104659 w 127258"/>
                <a:gd name="connsiteY7" fmla="*/ 28996 h 292370"/>
                <a:gd name="connsiteX8" fmla="*/ 89011 w 127258"/>
                <a:gd name="connsiteY8" fmla="*/ 25948 h 292370"/>
                <a:gd name="connsiteX9" fmla="*/ 89214 w 127258"/>
                <a:gd name="connsiteY9" fmla="*/ 16397 h 292370"/>
                <a:gd name="connsiteX10" fmla="*/ 58528 w 127258"/>
                <a:gd name="connsiteY10" fmla="*/ 13348 h 292370"/>
                <a:gd name="connsiteX11" fmla="*/ 57715 w 127258"/>
                <a:gd name="connsiteY11" fmla="*/ 74315 h 292370"/>
                <a:gd name="connsiteX12" fmla="*/ 57715 w 127258"/>
                <a:gd name="connsiteY12" fmla="*/ 75331 h 292370"/>
                <a:gd name="connsiteX13" fmla="*/ 63202 w 127258"/>
                <a:gd name="connsiteY13" fmla="*/ 121665 h 292370"/>
                <a:gd name="connsiteX14" fmla="*/ 0 w 127258"/>
                <a:gd name="connsiteY14" fmla="*/ 245630 h 292370"/>
                <a:gd name="connsiteX15" fmla="*/ 10567 w 127258"/>
                <a:gd name="connsiteY15" fmla="*/ 292371 h 292370"/>
                <a:gd name="connsiteX16" fmla="*/ 100798 w 127258"/>
                <a:gd name="connsiteY16" fmla="*/ 115568 h 29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58" h="292370">
                  <a:moveTo>
                    <a:pt x="100798" y="115568"/>
                  </a:moveTo>
                  <a:cubicBezTo>
                    <a:pt x="103439" y="110285"/>
                    <a:pt x="102627" y="105611"/>
                    <a:pt x="100188" y="102156"/>
                  </a:cubicBezTo>
                  <a:cubicBezTo>
                    <a:pt x="103643" y="91182"/>
                    <a:pt x="107301" y="80411"/>
                    <a:pt x="110755" y="69437"/>
                  </a:cubicBezTo>
                  <a:cubicBezTo>
                    <a:pt x="111975" y="65373"/>
                    <a:pt x="111772" y="61918"/>
                    <a:pt x="110349" y="58870"/>
                  </a:cubicBezTo>
                  <a:cubicBezTo>
                    <a:pt x="110349" y="58870"/>
                    <a:pt x="110349" y="58870"/>
                    <a:pt x="110349" y="58870"/>
                  </a:cubicBezTo>
                  <a:cubicBezTo>
                    <a:pt x="118681" y="58870"/>
                    <a:pt x="126404" y="53992"/>
                    <a:pt x="127216" y="45051"/>
                  </a:cubicBezTo>
                  <a:cubicBezTo>
                    <a:pt x="127826" y="37532"/>
                    <a:pt x="121729" y="28183"/>
                    <a:pt x="113397" y="28183"/>
                  </a:cubicBezTo>
                  <a:cubicBezTo>
                    <a:pt x="110349" y="28183"/>
                    <a:pt x="107504" y="28590"/>
                    <a:pt x="104659" y="28996"/>
                  </a:cubicBezTo>
                  <a:cubicBezTo>
                    <a:pt x="100594" y="25135"/>
                    <a:pt x="94701" y="23306"/>
                    <a:pt x="89011" y="25948"/>
                  </a:cubicBezTo>
                  <a:cubicBezTo>
                    <a:pt x="89011" y="22696"/>
                    <a:pt x="89011" y="19648"/>
                    <a:pt x="89214" y="16397"/>
                  </a:cubicBezTo>
                  <a:cubicBezTo>
                    <a:pt x="89417" y="-3316"/>
                    <a:pt x="58934" y="-6364"/>
                    <a:pt x="58528" y="13348"/>
                  </a:cubicBezTo>
                  <a:cubicBezTo>
                    <a:pt x="58324" y="33670"/>
                    <a:pt x="57918" y="53992"/>
                    <a:pt x="57715" y="74315"/>
                  </a:cubicBezTo>
                  <a:cubicBezTo>
                    <a:pt x="57715" y="74721"/>
                    <a:pt x="57715" y="74924"/>
                    <a:pt x="57715" y="75331"/>
                  </a:cubicBezTo>
                  <a:cubicBezTo>
                    <a:pt x="54870" y="90775"/>
                    <a:pt x="56292" y="106830"/>
                    <a:pt x="63202" y="121665"/>
                  </a:cubicBezTo>
                  <a:cubicBezTo>
                    <a:pt x="42067" y="162919"/>
                    <a:pt x="21135" y="204376"/>
                    <a:pt x="0" y="245630"/>
                  </a:cubicBezTo>
                  <a:cubicBezTo>
                    <a:pt x="4674" y="261075"/>
                    <a:pt x="8129" y="276723"/>
                    <a:pt x="10567" y="292371"/>
                  </a:cubicBezTo>
                  <a:cubicBezTo>
                    <a:pt x="40847" y="233437"/>
                    <a:pt x="70721" y="174503"/>
                    <a:pt x="100798" y="115568"/>
                  </a:cubicBezTo>
                  <a:close/>
                </a:path>
              </a:pathLst>
            </a:custGeom>
            <a:solidFill>
              <a:srgbClr val="7B6059"/>
            </a:solidFill>
            <a:ln w="20294" cap="flat">
              <a:noFill/>
              <a:prstDash val="solid"/>
              <a:miter/>
            </a:ln>
          </p:spPr>
          <p:txBody>
            <a:bodyPr rtlCol="0" anchor="ctr"/>
            <a:lstStyle/>
            <a:p>
              <a:endParaRPr lang="th-TH"/>
            </a:p>
          </p:txBody>
        </p:sp>
        <p:sp>
          <p:nvSpPr>
            <p:cNvPr id="92" name="Freeform: Shape 91">
              <a:extLst>
                <a:ext uri="{FF2B5EF4-FFF2-40B4-BE49-F238E27FC236}">
                  <a16:creationId xmlns:a16="http://schemas.microsoft.com/office/drawing/2014/main" id="{7FCAB703-5D8C-4F0F-A426-0699F9FA5435}"/>
                </a:ext>
              </a:extLst>
            </p:cNvPr>
            <p:cNvSpPr/>
            <p:nvPr/>
          </p:nvSpPr>
          <p:spPr>
            <a:xfrm>
              <a:off x="2000305" y="2684512"/>
              <a:ext cx="301453" cy="203766"/>
            </a:xfrm>
            <a:custGeom>
              <a:avLst/>
              <a:gdLst>
                <a:gd name="connsiteX0" fmla="*/ 255652 w 301453"/>
                <a:gd name="connsiteY0" fmla="*/ 67811 h 203766"/>
                <a:gd name="connsiteX1" fmla="*/ 261749 w 301453"/>
                <a:gd name="connsiteY1" fmla="*/ 63950 h 203766"/>
                <a:gd name="connsiteX2" fmla="*/ 256465 w 301453"/>
                <a:gd name="connsiteY2" fmla="*/ 112317 h 203766"/>
                <a:gd name="connsiteX3" fmla="*/ 284306 w 301453"/>
                <a:gd name="connsiteY3" fmla="*/ 122884 h 203766"/>
                <a:gd name="connsiteX4" fmla="*/ 294671 w 301453"/>
                <a:gd name="connsiteY4" fmla="*/ 45051 h 203766"/>
                <a:gd name="connsiteX5" fmla="*/ 297719 w 301453"/>
                <a:gd name="connsiteY5" fmla="*/ 16397 h 203766"/>
                <a:gd name="connsiteX6" fmla="*/ 267033 w 301453"/>
                <a:gd name="connsiteY6" fmla="*/ 13348 h 203766"/>
                <a:gd name="connsiteX7" fmla="*/ 266423 w 301453"/>
                <a:gd name="connsiteY7" fmla="*/ 18022 h 203766"/>
                <a:gd name="connsiteX8" fmla="*/ 241427 w 301453"/>
                <a:gd name="connsiteY8" fmla="*/ 34686 h 203766"/>
                <a:gd name="connsiteX9" fmla="*/ 240411 w 301453"/>
                <a:gd name="connsiteY9" fmla="*/ 40783 h 203766"/>
                <a:gd name="connsiteX10" fmla="*/ 0 w 301453"/>
                <a:gd name="connsiteY10" fmla="*/ 203766 h 203766"/>
                <a:gd name="connsiteX11" fmla="*/ 52634 w 301453"/>
                <a:gd name="connsiteY11" fmla="*/ 192996 h 203766"/>
                <a:gd name="connsiteX12" fmla="*/ 255652 w 301453"/>
                <a:gd name="connsiteY12" fmla="*/ 67811 h 20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453" h="203766">
                  <a:moveTo>
                    <a:pt x="255652" y="67811"/>
                  </a:moveTo>
                  <a:cubicBezTo>
                    <a:pt x="258294" y="66795"/>
                    <a:pt x="260326" y="65576"/>
                    <a:pt x="261749" y="63950"/>
                  </a:cubicBezTo>
                  <a:cubicBezTo>
                    <a:pt x="259920" y="80005"/>
                    <a:pt x="258294" y="96262"/>
                    <a:pt x="256465" y="112317"/>
                  </a:cubicBezTo>
                  <a:cubicBezTo>
                    <a:pt x="254636" y="128575"/>
                    <a:pt x="274755" y="133655"/>
                    <a:pt x="284306" y="122884"/>
                  </a:cubicBezTo>
                  <a:cubicBezTo>
                    <a:pt x="305238" y="99311"/>
                    <a:pt x="304832" y="71876"/>
                    <a:pt x="294671" y="45051"/>
                  </a:cubicBezTo>
                  <a:cubicBezTo>
                    <a:pt x="295687" y="35499"/>
                    <a:pt x="296703" y="25948"/>
                    <a:pt x="297719" y="16397"/>
                  </a:cubicBezTo>
                  <a:cubicBezTo>
                    <a:pt x="299751" y="-3316"/>
                    <a:pt x="269268" y="-6364"/>
                    <a:pt x="267033" y="13348"/>
                  </a:cubicBezTo>
                  <a:cubicBezTo>
                    <a:pt x="266829" y="14974"/>
                    <a:pt x="266626" y="16600"/>
                    <a:pt x="266423" y="18022"/>
                  </a:cubicBezTo>
                  <a:cubicBezTo>
                    <a:pt x="255246" y="17616"/>
                    <a:pt x="245288" y="23712"/>
                    <a:pt x="241427" y="34686"/>
                  </a:cubicBezTo>
                  <a:cubicBezTo>
                    <a:pt x="240614" y="36719"/>
                    <a:pt x="240411" y="38751"/>
                    <a:pt x="240411" y="40783"/>
                  </a:cubicBezTo>
                  <a:cubicBezTo>
                    <a:pt x="146319" y="74111"/>
                    <a:pt x="64218" y="130607"/>
                    <a:pt x="0" y="203766"/>
                  </a:cubicBezTo>
                  <a:cubicBezTo>
                    <a:pt x="17274" y="198686"/>
                    <a:pt x="34954" y="195231"/>
                    <a:pt x="52634" y="192996"/>
                  </a:cubicBezTo>
                  <a:cubicBezTo>
                    <a:pt x="109739" y="137516"/>
                    <a:pt x="178428" y="94840"/>
                    <a:pt x="255652" y="67811"/>
                  </a:cubicBezTo>
                  <a:close/>
                </a:path>
              </a:pathLst>
            </a:custGeom>
            <a:solidFill>
              <a:srgbClr val="7B6059"/>
            </a:solidFill>
            <a:ln w="20294" cap="flat">
              <a:noFill/>
              <a:prstDash val="solid"/>
              <a:miter/>
            </a:ln>
          </p:spPr>
          <p:txBody>
            <a:bodyPr rtlCol="0" anchor="ctr"/>
            <a:lstStyle/>
            <a:p>
              <a:endParaRPr lang="th-TH"/>
            </a:p>
          </p:txBody>
        </p:sp>
        <p:sp>
          <p:nvSpPr>
            <p:cNvPr id="93" name="Freeform: Shape 92">
              <a:extLst>
                <a:ext uri="{FF2B5EF4-FFF2-40B4-BE49-F238E27FC236}">
                  <a16:creationId xmlns:a16="http://schemas.microsoft.com/office/drawing/2014/main" id="{A3738C33-1FFF-4525-B64C-6E5305F717F2}"/>
                </a:ext>
              </a:extLst>
            </p:cNvPr>
            <p:cNvSpPr/>
            <p:nvPr/>
          </p:nvSpPr>
          <p:spPr>
            <a:xfrm>
              <a:off x="1450656" y="2556770"/>
              <a:ext cx="758459" cy="794446"/>
            </a:xfrm>
            <a:custGeom>
              <a:avLst/>
              <a:gdLst>
                <a:gd name="connsiteX0" fmla="*/ 101343 w 758459"/>
                <a:gd name="connsiteY0" fmla="*/ 761728 h 794446"/>
                <a:gd name="connsiteX1" fmla="*/ 104595 w 758459"/>
                <a:gd name="connsiteY1" fmla="*/ 755631 h 794446"/>
                <a:gd name="connsiteX2" fmla="*/ 147068 w 758459"/>
                <a:gd name="connsiteY2" fmla="*/ 777376 h 794446"/>
                <a:gd name="connsiteX3" fmla="*/ 308832 w 758459"/>
                <a:gd name="connsiteY3" fmla="*/ 794446 h 794446"/>
                <a:gd name="connsiteX4" fmla="*/ 351712 w 758459"/>
                <a:gd name="connsiteY4" fmla="*/ 774734 h 794446"/>
                <a:gd name="connsiteX5" fmla="*/ 457996 w 758459"/>
                <a:gd name="connsiteY5" fmla="*/ 655443 h 794446"/>
                <a:gd name="connsiteX6" fmla="*/ 578506 w 758459"/>
                <a:gd name="connsiteY6" fmla="*/ 484534 h 794446"/>
                <a:gd name="connsiteX7" fmla="*/ 752057 w 758459"/>
                <a:gd name="connsiteY7" fmla="*/ 355489 h 794446"/>
                <a:gd name="connsiteX8" fmla="*/ 751448 w 758459"/>
                <a:gd name="connsiteY8" fmla="*/ 334963 h 794446"/>
                <a:gd name="connsiteX9" fmla="*/ 602486 w 758459"/>
                <a:gd name="connsiteY9" fmla="*/ 320535 h 794446"/>
                <a:gd name="connsiteX10" fmla="*/ 549852 w 758459"/>
                <a:gd name="connsiteY10" fmla="*/ 331305 h 794446"/>
                <a:gd name="connsiteX11" fmla="*/ 535017 w 758459"/>
                <a:gd name="connsiteY11" fmla="*/ 335573 h 794446"/>
                <a:gd name="connsiteX12" fmla="*/ 536643 w 758459"/>
                <a:gd name="connsiteY12" fmla="*/ 231117 h 794446"/>
                <a:gd name="connsiteX13" fmla="*/ 526075 w 758459"/>
                <a:gd name="connsiteY13" fmla="*/ 184376 h 794446"/>
                <a:gd name="connsiteX14" fmla="*/ 518353 w 758459"/>
                <a:gd name="connsiteY14" fmla="*/ 161819 h 794446"/>
                <a:gd name="connsiteX15" fmla="*/ 501282 w 758459"/>
                <a:gd name="connsiteY15" fmla="*/ 157754 h 794446"/>
                <a:gd name="connsiteX16" fmla="*/ 403736 w 758459"/>
                <a:gd name="connsiteY16" fmla="*/ 222379 h 794446"/>
                <a:gd name="connsiteX17" fmla="*/ 366547 w 758459"/>
                <a:gd name="connsiteY17" fmla="*/ 236401 h 794446"/>
                <a:gd name="connsiteX18" fmla="*/ 354760 w 758459"/>
                <a:gd name="connsiteY18" fmla="*/ 240465 h 794446"/>
                <a:gd name="connsiteX19" fmla="*/ 200718 w 758459"/>
                <a:gd name="connsiteY19" fmla="*/ 665 h 794446"/>
                <a:gd name="connsiteX20" fmla="*/ 185883 w 758459"/>
                <a:gd name="connsiteY20" fmla="*/ 12858 h 794446"/>
                <a:gd name="connsiteX21" fmla="*/ 198483 w 758459"/>
                <a:gd name="connsiteY21" fmla="*/ 88050 h 794446"/>
                <a:gd name="connsiteX22" fmla="*/ 199296 w 758459"/>
                <a:gd name="connsiteY22" fmla="*/ 90895 h 794446"/>
                <a:gd name="connsiteX23" fmla="*/ 55415 w 758459"/>
                <a:gd name="connsiteY23" fmla="*/ 396743 h 794446"/>
                <a:gd name="connsiteX24" fmla="*/ 11926 w 758459"/>
                <a:gd name="connsiteY24" fmla="*/ 678610 h 794446"/>
                <a:gd name="connsiteX25" fmla="*/ 101343 w 758459"/>
                <a:gd name="connsiteY25" fmla="*/ 761728 h 794446"/>
                <a:gd name="connsiteX26" fmla="*/ 227137 w 758459"/>
                <a:gd name="connsiteY26" fmla="*/ 37854 h 794446"/>
                <a:gd name="connsiteX27" fmla="*/ 222057 w 758459"/>
                <a:gd name="connsiteY27" fmla="*/ 43138 h 794446"/>
                <a:gd name="connsiteX28" fmla="*/ 215757 w 758459"/>
                <a:gd name="connsiteY28" fmla="*/ 56550 h 794446"/>
                <a:gd name="connsiteX29" fmla="*/ 211286 w 758459"/>
                <a:gd name="connsiteY29" fmla="*/ 29319 h 794446"/>
                <a:gd name="connsiteX30" fmla="*/ 227137 w 758459"/>
                <a:gd name="connsiteY30" fmla="*/ 37854 h 79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58459" h="794446">
                  <a:moveTo>
                    <a:pt x="101343" y="761728"/>
                  </a:moveTo>
                  <a:cubicBezTo>
                    <a:pt x="102359" y="759695"/>
                    <a:pt x="103579" y="757663"/>
                    <a:pt x="104595" y="755631"/>
                  </a:cubicBezTo>
                  <a:cubicBezTo>
                    <a:pt x="119023" y="729415"/>
                    <a:pt x="158448" y="751363"/>
                    <a:pt x="147068" y="777376"/>
                  </a:cubicBezTo>
                  <a:cubicBezTo>
                    <a:pt x="202751" y="774124"/>
                    <a:pt x="256807" y="779814"/>
                    <a:pt x="308832" y="794446"/>
                  </a:cubicBezTo>
                  <a:cubicBezTo>
                    <a:pt x="323667" y="789162"/>
                    <a:pt x="338096" y="782863"/>
                    <a:pt x="351712" y="774734"/>
                  </a:cubicBezTo>
                  <a:cubicBezTo>
                    <a:pt x="398656" y="746486"/>
                    <a:pt x="430155" y="701371"/>
                    <a:pt x="457996" y="655443"/>
                  </a:cubicBezTo>
                  <a:cubicBezTo>
                    <a:pt x="494373" y="594883"/>
                    <a:pt x="529327" y="535949"/>
                    <a:pt x="578506" y="484534"/>
                  </a:cubicBezTo>
                  <a:cubicBezTo>
                    <a:pt x="628905" y="431900"/>
                    <a:pt x="687433" y="389020"/>
                    <a:pt x="752057" y="355489"/>
                  </a:cubicBezTo>
                  <a:cubicBezTo>
                    <a:pt x="760186" y="351221"/>
                    <a:pt x="761202" y="338012"/>
                    <a:pt x="751448" y="334963"/>
                  </a:cubicBezTo>
                  <a:cubicBezTo>
                    <a:pt x="702471" y="318909"/>
                    <a:pt x="652072" y="314235"/>
                    <a:pt x="602486" y="320535"/>
                  </a:cubicBezTo>
                  <a:cubicBezTo>
                    <a:pt x="584806" y="322770"/>
                    <a:pt x="567329" y="326428"/>
                    <a:pt x="549852" y="331305"/>
                  </a:cubicBezTo>
                  <a:cubicBezTo>
                    <a:pt x="544975" y="332728"/>
                    <a:pt x="539894" y="333947"/>
                    <a:pt x="535017" y="335573"/>
                  </a:cubicBezTo>
                  <a:cubicBezTo>
                    <a:pt x="541317" y="300619"/>
                    <a:pt x="541723" y="265665"/>
                    <a:pt x="536643" y="231117"/>
                  </a:cubicBezTo>
                  <a:cubicBezTo>
                    <a:pt x="534204" y="215469"/>
                    <a:pt x="530749" y="199821"/>
                    <a:pt x="526075" y="184376"/>
                  </a:cubicBezTo>
                  <a:cubicBezTo>
                    <a:pt x="523840" y="176857"/>
                    <a:pt x="521198" y="169338"/>
                    <a:pt x="518353" y="161819"/>
                  </a:cubicBezTo>
                  <a:cubicBezTo>
                    <a:pt x="515914" y="155519"/>
                    <a:pt x="506363" y="152877"/>
                    <a:pt x="501282" y="157754"/>
                  </a:cubicBezTo>
                  <a:cubicBezTo>
                    <a:pt x="472019" y="185189"/>
                    <a:pt x="439300" y="206528"/>
                    <a:pt x="403736" y="222379"/>
                  </a:cubicBezTo>
                  <a:cubicBezTo>
                    <a:pt x="391746" y="227663"/>
                    <a:pt x="379350" y="232337"/>
                    <a:pt x="366547" y="236401"/>
                  </a:cubicBezTo>
                  <a:cubicBezTo>
                    <a:pt x="362482" y="237620"/>
                    <a:pt x="358824" y="239246"/>
                    <a:pt x="354760" y="240465"/>
                  </a:cubicBezTo>
                  <a:cubicBezTo>
                    <a:pt x="362482" y="136823"/>
                    <a:pt x="299077" y="37041"/>
                    <a:pt x="200718" y="665"/>
                  </a:cubicBezTo>
                  <a:cubicBezTo>
                    <a:pt x="192996" y="-2181"/>
                    <a:pt x="184461" y="4526"/>
                    <a:pt x="185883" y="12858"/>
                  </a:cubicBezTo>
                  <a:cubicBezTo>
                    <a:pt x="190151" y="37854"/>
                    <a:pt x="194418" y="63053"/>
                    <a:pt x="198483" y="88050"/>
                  </a:cubicBezTo>
                  <a:cubicBezTo>
                    <a:pt x="198686" y="89066"/>
                    <a:pt x="198889" y="90082"/>
                    <a:pt x="199296" y="90895"/>
                  </a:cubicBezTo>
                  <a:cubicBezTo>
                    <a:pt x="150929" y="192709"/>
                    <a:pt x="102156" y="294319"/>
                    <a:pt x="55415" y="396743"/>
                  </a:cubicBezTo>
                  <a:cubicBezTo>
                    <a:pt x="15381" y="484534"/>
                    <a:pt x="-18964" y="582893"/>
                    <a:pt x="11926" y="678610"/>
                  </a:cubicBezTo>
                  <a:cubicBezTo>
                    <a:pt x="46270" y="700355"/>
                    <a:pt x="76347" y="728196"/>
                    <a:pt x="101343" y="761728"/>
                  </a:cubicBezTo>
                  <a:close/>
                  <a:moveTo>
                    <a:pt x="227137" y="37854"/>
                  </a:moveTo>
                  <a:cubicBezTo>
                    <a:pt x="225105" y="38870"/>
                    <a:pt x="223276" y="40496"/>
                    <a:pt x="222057" y="43138"/>
                  </a:cubicBezTo>
                  <a:cubicBezTo>
                    <a:pt x="219821" y="47609"/>
                    <a:pt x="217789" y="52080"/>
                    <a:pt x="215757" y="56550"/>
                  </a:cubicBezTo>
                  <a:cubicBezTo>
                    <a:pt x="214334" y="47405"/>
                    <a:pt x="212708" y="38464"/>
                    <a:pt x="211286" y="29319"/>
                  </a:cubicBezTo>
                  <a:cubicBezTo>
                    <a:pt x="216570" y="31961"/>
                    <a:pt x="221853" y="34806"/>
                    <a:pt x="227137" y="37854"/>
                  </a:cubicBezTo>
                  <a:close/>
                </a:path>
              </a:pathLst>
            </a:custGeom>
            <a:solidFill>
              <a:srgbClr val="F69890"/>
            </a:solidFill>
            <a:ln w="20294" cap="flat">
              <a:noFill/>
              <a:prstDash val="solid"/>
              <a:miter/>
            </a:ln>
          </p:spPr>
          <p:txBody>
            <a:bodyPr rtlCol="0" anchor="ctr"/>
            <a:lstStyle/>
            <a:p>
              <a:endParaRPr lang="th-TH"/>
            </a:p>
          </p:txBody>
        </p:sp>
        <p:sp>
          <p:nvSpPr>
            <p:cNvPr id="94" name="Freeform: Shape 93">
              <a:extLst>
                <a:ext uri="{FF2B5EF4-FFF2-40B4-BE49-F238E27FC236}">
                  <a16:creationId xmlns:a16="http://schemas.microsoft.com/office/drawing/2014/main" id="{0A41EF25-80C9-466C-B4FA-8AB5448D80F2}"/>
                </a:ext>
              </a:extLst>
            </p:cNvPr>
            <p:cNvSpPr/>
            <p:nvPr/>
          </p:nvSpPr>
          <p:spPr>
            <a:xfrm>
              <a:off x="1102448" y="3190675"/>
              <a:ext cx="804171" cy="657620"/>
            </a:xfrm>
            <a:custGeom>
              <a:avLst/>
              <a:gdLst>
                <a:gd name="connsiteX0" fmla="*/ 322131 w 804171"/>
                <a:gd name="connsiteY0" fmla="*/ 605595 h 657620"/>
                <a:gd name="connsiteX1" fmla="*/ 336357 w 804171"/>
                <a:gd name="connsiteY1" fmla="*/ 599702 h 657620"/>
                <a:gd name="connsiteX2" fmla="*/ 403623 w 804171"/>
                <a:gd name="connsiteY2" fmla="*/ 343644 h 657620"/>
                <a:gd name="connsiteX3" fmla="*/ 792588 w 804171"/>
                <a:gd name="connsiteY3" fmla="*/ 263371 h 657620"/>
                <a:gd name="connsiteX4" fmla="*/ 792588 w 804171"/>
                <a:gd name="connsiteY4" fmla="*/ 221914 h 657620"/>
                <a:gd name="connsiteX5" fmla="*/ 657040 w 804171"/>
                <a:gd name="connsiteY5" fmla="*/ 160541 h 657620"/>
                <a:gd name="connsiteX6" fmla="*/ 495276 w 804171"/>
                <a:gd name="connsiteY6" fmla="*/ 143471 h 657620"/>
                <a:gd name="connsiteX7" fmla="*/ 452802 w 804171"/>
                <a:gd name="connsiteY7" fmla="*/ 121726 h 657620"/>
                <a:gd name="connsiteX8" fmla="*/ 449551 w 804171"/>
                <a:gd name="connsiteY8" fmla="*/ 127823 h 657620"/>
                <a:gd name="connsiteX9" fmla="*/ 360337 w 804171"/>
                <a:gd name="connsiteY9" fmla="*/ 44909 h 657620"/>
                <a:gd name="connsiteX10" fmla="*/ 238607 w 804171"/>
                <a:gd name="connsiteY10" fmla="*/ 403 h 657620"/>
                <a:gd name="connsiteX11" fmla="*/ 208328 w 804171"/>
                <a:gd name="connsiteY11" fmla="*/ 23570 h 657620"/>
                <a:gd name="connsiteX12" fmla="*/ 350582 w 804171"/>
                <a:gd name="connsiteY12" fmla="*/ 299138 h 657620"/>
                <a:gd name="connsiteX13" fmla="*/ 356882 w 804171"/>
                <a:gd name="connsiteY13" fmla="*/ 332670 h 657620"/>
                <a:gd name="connsiteX14" fmla="*/ 293071 w 804171"/>
                <a:gd name="connsiteY14" fmla="*/ 568203 h 657620"/>
                <a:gd name="connsiteX15" fmla="*/ 24209 w 804171"/>
                <a:gd name="connsiteY15" fmla="*/ 457041 h 657620"/>
                <a:gd name="connsiteX16" fmla="*/ 1042 w 804171"/>
                <a:gd name="connsiteY16" fmla="*/ 487321 h 657620"/>
                <a:gd name="connsiteX17" fmla="*/ 230682 w 804171"/>
                <a:gd name="connsiteY17" fmla="*/ 657620 h 657620"/>
                <a:gd name="connsiteX18" fmla="*/ 270920 w 804171"/>
                <a:gd name="connsiteY18" fmla="*/ 631811 h 657620"/>
                <a:gd name="connsiteX19" fmla="*/ 322131 w 804171"/>
                <a:gd name="connsiteY19" fmla="*/ 605595 h 657620"/>
                <a:gd name="connsiteX20" fmla="*/ 421303 w 804171"/>
                <a:gd name="connsiteY20" fmla="*/ 298122 h 657620"/>
                <a:gd name="connsiteX21" fmla="*/ 469060 w 804171"/>
                <a:gd name="connsiteY21" fmla="*/ 193666 h 657620"/>
                <a:gd name="connsiteX22" fmla="*/ 733451 w 804171"/>
                <a:gd name="connsiteY22" fmla="*/ 242643 h 657620"/>
                <a:gd name="connsiteX23" fmla="*/ 421303 w 804171"/>
                <a:gd name="connsiteY23" fmla="*/ 298122 h 657620"/>
                <a:gd name="connsiteX24" fmla="*/ 255272 w 804171"/>
                <a:gd name="connsiteY24" fmla="*/ 52428 h 657620"/>
                <a:gd name="connsiteX25" fmla="*/ 417442 w 804171"/>
                <a:gd name="connsiteY25" fmla="*/ 164606 h 657620"/>
                <a:gd name="connsiteX26" fmla="*/ 426181 w 804171"/>
                <a:gd name="connsiteY26" fmla="*/ 172531 h 657620"/>
                <a:gd name="connsiteX27" fmla="*/ 384114 w 804171"/>
                <a:gd name="connsiteY27" fmla="*/ 263168 h 657620"/>
                <a:gd name="connsiteX28" fmla="*/ 255272 w 804171"/>
                <a:gd name="connsiteY28" fmla="*/ 52428 h 657620"/>
                <a:gd name="connsiteX29" fmla="*/ 62415 w 804171"/>
                <a:gd name="connsiteY29" fmla="*/ 508456 h 657620"/>
                <a:gd name="connsiteX30" fmla="*/ 265433 w 804171"/>
                <a:gd name="connsiteY30" fmla="*/ 608847 h 657620"/>
                <a:gd name="connsiteX31" fmla="*/ 62415 w 804171"/>
                <a:gd name="connsiteY31" fmla="*/ 508456 h 65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04171" h="657620">
                  <a:moveTo>
                    <a:pt x="322131" y="605595"/>
                  </a:moveTo>
                  <a:cubicBezTo>
                    <a:pt x="326805" y="603360"/>
                    <a:pt x="331683" y="601734"/>
                    <a:pt x="336357" y="599702"/>
                  </a:cubicBezTo>
                  <a:cubicBezTo>
                    <a:pt x="350582" y="512317"/>
                    <a:pt x="372937" y="426761"/>
                    <a:pt x="403623" y="343644"/>
                  </a:cubicBezTo>
                  <a:cubicBezTo>
                    <a:pt x="539578" y="367014"/>
                    <a:pt x="675330" y="339782"/>
                    <a:pt x="792588" y="263371"/>
                  </a:cubicBezTo>
                  <a:cubicBezTo>
                    <a:pt x="808033" y="253413"/>
                    <a:pt x="808033" y="231872"/>
                    <a:pt x="792588" y="221914"/>
                  </a:cubicBezTo>
                  <a:cubicBezTo>
                    <a:pt x="749302" y="193870"/>
                    <a:pt x="703984" y="173548"/>
                    <a:pt x="657040" y="160541"/>
                  </a:cubicBezTo>
                  <a:cubicBezTo>
                    <a:pt x="605015" y="145909"/>
                    <a:pt x="550958" y="140219"/>
                    <a:pt x="495276" y="143471"/>
                  </a:cubicBezTo>
                  <a:cubicBezTo>
                    <a:pt x="506656" y="117458"/>
                    <a:pt x="467231" y="95307"/>
                    <a:pt x="452802" y="121726"/>
                  </a:cubicBezTo>
                  <a:cubicBezTo>
                    <a:pt x="451786" y="123758"/>
                    <a:pt x="450567" y="125791"/>
                    <a:pt x="449551" y="127823"/>
                  </a:cubicBezTo>
                  <a:cubicBezTo>
                    <a:pt x="424555" y="94291"/>
                    <a:pt x="394478" y="66247"/>
                    <a:pt x="360337" y="44909"/>
                  </a:cubicBezTo>
                  <a:cubicBezTo>
                    <a:pt x="324163" y="22148"/>
                    <a:pt x="283113" y="6906"/>
                    <a:pt x="238607" y="403"/>
                  </a:cubicBezTo>
                  <a:cubicBezTo>
                    <a:pt x="222147" y="-2036"/>
                    <a:pt x="209750" y="6703"/>
                    <a:pt x="208328" y="23570"/>
                  </a:cubicBezTo>
                  <a:cubicBezTo>
                    <a:pt x="197760" y="135748"/>
                    <a:pt x="254052" y="242846"/>
                    <a:pt x="350582" y="299138"/>
                  </a:cubicBezTo>
                  <a:cubicBezTo>
                    <a:pt x="343673" y="309909"/>
                    <a:pt x="344486" y="325760"/>
                    <a:pt x="356882" y="332670"/>
                  </a:cubicBezTo>
                  <a:cubicBezTo>
                    <a:pt x="329041" y="409284"/>
                    <a:pt x="307499" y="487930"/>
                    <a:pt x="293071" y="568203"/>
                  </a:cubicBezTo>
                  <a:cubicBezTo>
                    <a:pt x="219708" y="498904"/>
                    <a:pt x="126023" y="460292"/>
                    <a:pt x="24209" y="457041"/>
                  </a:cubicBezTo>
                  <a:cubicBezTo>
                    <a:pt x="9171" y="456634"/>
                    <a:pt x="-3835" y="472892"/>
                    <a:pt x="1042" y="487321"/>
                  </a:cubicBezTo>
                  <a:cubicBezTo>
                    <a:pt x="35183" y="588931"/>
                    <a:pt x="127852" y="654369"/>
                    <a:pt x="230682" y="657620"/>
                  </a:cubicBezTo>
                  <a:cubicBezTo>
                    <a:pt x="243688" y="648475"/>
                    <a:pt x="257101" y="639737"/>
                    <a:pt x="270920" y="631811"/>
                  </a:cubicBezTo>
                  <a:cubicBezTo>
                    <a:pt x="287584" y="622463"/>
                    <a:pt x="304858" y="613521"/>
                    <a:pt x="322131" y="605595"/>
                  </a:cubicBezTo>
                  <a:close/>
                  <a:moveTo>
                    <a:pt x="421303" y="298122"/>
                  </a:moveTo>
                  <a:cubicBezTo>
                    <a:pt x="435732" y="262762"/>
                    <a:pt x="451786" y="228011"/>
                    <a:pt x="469060" y="193666"/>
                  </a:cubicBezTo>
                  <a:cubicBezTo>
                    <a:pt x="562745" y="181676"/>
                    <a:pt x="651756" y="198950"/>
                    <a:pt x="733451" y="242643"/>
                  </a:cubicBezTo>
                  <a:cubicBezTo>
                    <a:pt x="636921" y="295683"/>
                    <a:pt x="530230" y="314989"/>
                    <a:pt x="421303" y="298122"/>
                  </a:cubicBezTo>
                  <a:close/>
                  <a:moveTo>
                    <a:pt x="255272" y="52428"/>
                  </a:moveTo>
                  <a:cubicBezTo>
                    <a:pt x="321725" y="68685"/>
                    <a:pt x="378017" y="106281"/>
                    <a:pt x="417442" y="164606"/>
                  </a:cubicBezTo>
                  <a:cubicBezTo>
                    <a:pt x="419881" y="168264"/>
                    <a:pt x="422929" y="170702"/>
                    <a:pt x="426181" y="172531"/>
                  </a:cubicBezTo>
                  <a:cubicBezTo>
                    <a:pt x="411142" y="202405"/>
                    <a:pt x="397120" y="232482"/>
                    <a:pt x="384114" y="263168"/>
                  </a:cubicBezTo>
                  <a:cubicBezTo>
                    <a:pt x="304045" y="220492"/>
                    <a:pt x="256897" y="140829"/>
                    <a:pt x="255272" y="52428"/>
                  </a:cubicBezTo>
                  <a:close/>
                  <a:moveTo>
                    <a:pt x="62415" y="508456"/>
                  </a:moveTo>
                  <a:cubicBezTo>
                    <a:pt x="139842" y="518820"/>
                    <a:pt x="208937" y="553571"/>
                    <a:pt x="265433" y="608847"/>
                  </a:cubicBezTo>
                  <a:cubicBezTo>
                    <a:pt x="183331" y="620837"/>
                    <a:pt x="102246" y="579177"/>
                    <a:pt x="62415" y="508456"/>
                  </a:cubicBezTo>
                  <a:close/>
                </a:path>
              </a:pathLst>
            </a:custGeom>
            <a:solidFill>
              <a:srgbClr val="AEDEDA"/>
            </a:solidFill>
            <a:ln w="20294" cap="flat">
              <a:noFill/>
              <a:prstDash val="solid"/>
              <a:miter/>
            </a:ln>
          </p:spPr>
          <p:txBody>
            <a:bodyPr rtlCol="0" anchor="ctr"/>
            <a:lstStyle/>
            <a:p>
              <a:endParaRPr lang="th-TH"/>
            </a:p>
          </p:txBody>
        </p:sp>
        <p:sp>
          <p:nvSpPr>
            <p:cNvPr id="95" name="Freeform: Shape 94">
              <a:extLst>
                <a:ext uri="{FF2B5EF4-FFF2-40B4-BE49-F238E27FC236}">
                  <a16:creationId xmlns:a16="http://schemas.microsoft.com/office/drawing/2014/main" id="{6F821EFA-18B7-469B-9733-2C08A197E943}"/>
                </a:ext>
              </a:extLst>
            </p:cNvPr>
            <p:cNvSpPr/>
            <p:nvPr/>
          </p:nvSpPr>
          <p:spPr>
            <a:xfrm>
              <a:off x="676116" y="5208454"/>
              <a:ext cx="801910" cy="539755"/>
            </a:xfrm>
            <a:custGeom>
              <a:avLst/>
              <a:gdLst>
                <a:gd name="connsiteX0" fmla="*/ 193467 w 801910"/>
                <a:gd name="connsiteY0" fmla="*/ 215211 h 539755"/>
                <a:gd name="connsiteX1" fmla="*/ 121323 w 801910"/>
                <a:gd name="connsiteY1" fmla="*/ 327796 h 539755"/>
                <a:gd name="connsiteX2" fmla="*/ 115226 w 801910"/>
                <a:gd name="connsiteY2" fmla="*/ 337550 h 539755"/>
                <a:gd name="connsiteX3" fmla="*/ 0 w 801910"/>
                <a:gd name="connsiteY3" fmla="*/ 518214 h 539755"/>
                <a:gd name="connsiteX4" fmla="*/ 355840 w 801910"/>
                <a:gd name="connsiteY4" fmla="*/ 539755 h 539755"/>
                <a:gd name="connsiteX5" fmla="*/ 801911 w 801910"/>
                <a:gd name="connsiteY5" fmla="*/ 0 h 539755"/>
                <a:gd name="connsiteX6" fmla="*/ 312960 w 801910"/>
                <a:gd name="connsiteY6" fmla="*/ 28654 h 539755"/>
                <a:gd name="connsiteX7" fmla="*/ 193467 w 801910"/>
                <a:gd name="connsiteY7" fmla="*/ 215211 h 53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910" h="539755">
                  <a:moveTo>
                    <a:pt x="193467" y="215211"/>
                  </a:moveTo>
                  <a:cubicBezTo>
                    <a:pt x="169486" y="252604"/>
                    <a:pt x="145506" y="290200"/>
                    <a:pt x="121323" y="327796"/>
                  </a:cubicBezTo>
                  <a:cubicBezTo>
                    <a:pt x="120104" y="331657"/>
                    <a:pt x="118071" y="334908"/>
                    <a:pt x="115226" y="337550"/>
                  </a:cubicBezTo>
                  <a:cubicBezTo>
                    <a:pt x="76818" y="397907"/>
                    <a:pt x="38409" y="457857"/>
                    <a:pt x="0" y="518214"/>
                  </a:cubicBezTo>
                  <a:cubicBezTo>
                    <a:pt x="118681" y="525326"/>
                    <a:pt x="237362" y="532642"/>
                    <a:pt x="355840" y="539755"/>
                  </a:cubicBezTo>
                  <a:cubicBezTo>
                    <a:pt x="509679" y="363766"/>
                    <a:pt x="659859" y="184931"/>
                    <a:pt x="801911" y="0"/>
                  </a:cubicBezTo>
                  <a:cubicBezTo>
                    <a:pt x="638724" y="4877"/>
                    <a:pt x="475741" y="14429"/>
                    <a:pt x="312960" y="28654"/>
                  </a:cubicBezTo>
                  <a:cubicBezTo>
                    <a:pt x="273129" y="90840"/>
                    <a:pt x="233298" y="153025"/>
                    <a:pt x="193467" y="215211"/>
                  </a:cubicBezTo>
                  <a:close/>
                </a:path>
              </a:pathLst>
            </a:custGeom>
            <a:solidFill>
              <a:srgbClr val="AEDEDA"/>
            </a:solidFill>
            <a:ln w="20294" cap="flat">
              <a:noFill/>
              <a:prstDash val="solid"/>
              <a:miter/>
            </a:ln>
          </p:spPr>
          <p:txBody>
            <a:bodyPr rtlCol="0" anchor="ctr"/>
            <a:lstStyle/>
            <a:p>
              <a:endParaRPr lang="th-TH"/>
            </a:p>
          </p:txBody>
        </p:sp>
        <p:sp>
          <p:nvSpPr>
            <p:cNvPr id="96" name="Freeform: Shape 95">
              <a:extLst>
                <a:ext uri="{FF2B5EF4-FFF2-40B4-BE49-F238E27FC236}">
                  <a16:creationId xmlns:a16="http://schemas.microsoft.com/office/drawing/2014/main" id="{9AB7CEDD-8F81-4AA5-86CB-965801974012}"/>
                </a:ext>
              </a:extLst>
            </p:cNvPr>
            <p:cNvSpPr/>
            <p:nvPr/>
          </p:nvSpPr>
          <p:spPr>
            <a:xfrm>
              <a:off x="968551" y="3822689"/>
              <a:ext cx="564141" cy="1010415"/>
            </a:xfrm>
            <a:custGeom>
              <a:avLst/>
              <a:gdLst>
                <a:gd name="connsiteX0" fmla="*/ 564142 w 564141"/>
                <a:gd name="connsiteY0" fmla="*/ 458467 h 1010415"/>
                <a:gd name="connsiteX1" fmla="*/ 560281 w 564141"/>
                <a:gd name="connsiteY1" fmla="*/ 448915 h 1010415"/>
                <a:gd name="connsiteX2" fmla="*/ 405020 w 564141"/>
                <a:gd name="connsiteY2" fmla="*/ 0 h 1010415"/>
                <a:gd name="connsiteX3" fmla="*/ 364782 w 564141"/>
                <a:gd name="connsiteY3" fmla="*/ 25809 h 1010415"/>
                <a:gd name="connsiteX4" fmla="*/ 245491 w 564141"/>
                <a:gd name="connsiteY4" fmla="*/ 132907 h 1010415"/>
                <a:gd name="connsiteX5" fmla="*/ 0 w 564141"/>
                <a:gd name="connsiteY5" fmla="*/ 558655 h 1010415"/>
                <a:gd name="connsiteX6" fmla="*/ 210740 w 564141"/>
                <a:gd name="connsiteY6" fmla="*/ 1010415 h 1010415"/>
                <a:gd name="connsiteX7" fmla="*/ 564142 w 564141"/>
                <a:gd name="connsiteY7" fmla="*/ 458467 h 1010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141" h="1010415">
                  <a:moveTo>
                    <a:pt x="564142" y="458467"/>
                  </a:moveTo>
                  <a:cubicBezTo>
                    <a:pt x="562516" y="455622"/>
                    <a:pt x="561093" y="452573"/>
                    <a:pt x="560281" y="448915"/>
                  </a:cubicBezTo>
                  <a:cubicBezTo>
                    <a:pt x="525733" y="292638"/>
                    <a:pt x="473912" y="142864"/>
                    <a:pt x="405020" y="0"/>
                  </a:cubicBezTo>
                  <a:cubicBezTo>
                    <a:pt x="391201" y="8129"/>
                    <a:pt x="377788" y="16867"/>
                    <a:pt x="364782" y="25809"/>
                  </a:cubicBezTo>
                  <a:cubicBezTo>
                    <a:pt x="320276" y="56699"/>
                    <a:pt x="279835" y="93279"/>
                    <a:pt x="245491" y="132907"/>
                  </a:cubicBezTo>
                  <a:cubicBezTo>
                    <a:pt x="140223" y="254433"/>
                    <a:pt x="66047" y="405833"/>
                    <a:pt x="0" y="558655"/>
                  </a:cubicBezTo>
                  <a:cubicBezTo>
                    <a:pt x="73769" y="707616"/>
                    <a:pt x="143881" y="858203"/>
                    <a:pt x="210740" y="1010415"/>
                  </a:cubicBezTo>
                  <a:lnTo>
                    <a:pt x="564142" y="458467"/>
                  </a:lnTo>
                  <a:close/>
                </a:path>
              </a:pathLst>
            </a:custGeom>
            <a:solidFill>
              <a:srgbClr val="AEDEDA"/>
            </a:solidFill>
            <a:ln w="20294" cap="flat">
              <a:noFill/>
              <a:prstDash val="solid"/>
              <a:miter/>
            </a:ln>
          </p:spPr>
          <p:txBody>
            <a:bodyPr rtlCol="0" anchor="ctr"/>
            <a:lstStyle/>
            <a:p>
              <a:endParaRPr lang="th-TH"/>
            </a:p>
          </p:txBody>
        </p:sp>
        <p:sp>
          <p:nvSpPr>
            <p:cNvPr id="97" name="Freeform: Shape 96">
              <a:extLst>
                <a:ext uri="{FF2B5EF4-FFF2-40B4-BE49-F238E27FC236}">
                  <a16:creationId xmlns:a16="http://schemas.microsoft.com/office/drawing/2014/main" id="{40AC1A7F-6B7D-400A-A4C2-8A8826EB28D0}"/>
                </a:ext>
              </a:extLst>
            </p:cNvPr>
            <p:cNvSpPr/>
            <p:nvPr/>
          </p:nvSpPr>
          <p:spPr>
            <a:xfrm>
              <a:off x="127826" y="6221714"/>
              <a:ext cx="441802" cy="398377"/>
            </a:xfrm>
            <a:custGeom>
              <a:avLst/>
              <a:gdLst>
                <a:gd name="connsiteX0" fmla="*/ 237159 w 441802"/>
                <a:gd name="connsiteY0" fmla="*/ 0 h 398377"/>
                <a:gd name="connsiteX1" fmla="*/ 122542 w 441802"/>
                <a:gd name="connsiteY1" fmla="*/ 187573 h 398377"/>
                <a:gd name="connsiteX2" fmla="*/ 115226 w 441802"/>
                <a:gd name="connsiteY2" fmla="*/ 199563 h 398377"/>
                <a:gd name="connsiteX3" fmla="*/ 0 w 441802"/>
                <a:gd name="connsiteY3" fmla="*/ 391810 h 398377"/>
                <a:gd name="connsiteX4" fmla="*/ 32719 w 441802"/>
                <a:gd name="connsiteY4" fmla="*/ 398110 h 398377"/>
                <a:gd name="connsiteX5" fmla="*/ 52634 w 441802"/>
                <a:gd name="connsiteY5" fmla="*/ 397704 h 398377"/>
                <a:gd name="connsiteX6" fmla="*/ 110349 w 441802"/>
                <a:gd name="connsiteY6" fmla="*/ 380633 h 398377"/>
                <a:gd name="connsiteX7" fmla="*/ 166845 w 441802"/>
                <a:gd name="connsiteY7" fmla="*/ 344257 h 398377"/>
                <a:gd name="connsiteX8" fmla="*/ 265813 w 441802"/>
                <a:gd name="connsiteY8" fmla="*/ 243256 h 398377"/>
                <a:gd name="connsiteX9" fmla="*/ 441803 w 441802"/>
                <a:gd name="connsiteY9" fmla="*/ 46537 h 398377"/>
                <a:gd name="connsiteX10" fmla="*/ 237159 w 441802"/>
                <a:gd name="connsiteY10" fmla="*/ 0 h 39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802" h="398377">
                  <a:moveTo>
                    <a:pt x="237159" y="0"/>
                  </a:moveTo>
                  <a:cubicBezTo>
                    <a:pt x="198750" y="62186"/>
                    <a:pt x="160545" y="124778"/>
                    <a:pt x="122542" y="187573"/>
                  </a:cubicBezTo>
                  <a:cubicBezTo>
                    <a:pt x="121323" y="192247"/>
                    <a:pt x="118681" y="196108"/>
                    <a:pt x="115226" y="199563"/>
                  </a:cubicBezTo>
                  <a:cubicBezTo>
                    <a:pt x="76614" y="263374"/>
                    <a:pt x="38206" y="327592"/>
                    <a:pt x="0" y="391810"/>
                  </a:cubicBezTo>
                  <a:cubicBezTo>
                    <a:pt x="10567" y="395265"/>
                    <a:pt x="21338" y="397297"/>
                    <a:pt x="32719" y="398110"/>
                  </a:cubicBezTo>
                  <a:cubicBezTo>
                    <a:pt x="39222" y="398517"/>
                    <a:pt x="45928" y="398517"/>
                    <a:pt x="52634" y="397704"/>
                  </a:cubicBezTo>
                  <a:cubicBezTo>
                    <a:pt x="73160" y="395265"/>
                    <a:pt x="92262" y="389168"/>
                    <a:pt x="110349" y="380633"/>
                  </a:cubicBezTo>
                  <a:cubicBezTo>
                    <a:pt x="130468" y="371082"/>
                    <a:pt x="149164" y="358685"/>
                    <a:pt x="166845" y="344257"/>
                  </a:cubicBezTo>
                  <a:cubicBezTo>
                    <a:pt x="203831" y="314180"/>
                    <a:pt x="235940" y="276381"/>
                    <a:pt x="265813" y="243256"/>
                  </a:cubicBezTo>
                  <a:cubicBezTo>
                    <a:pt x="324544" y="177818"/>
                    <a:pt x="383275" y="112178"/>
                    <a:pt x="441803" y="46537"/>
                  </a:cubicBezTo>
                  <a:cubicBezTo>
                    <a:pt x="373317" y="32515"/>
                    <a:pt x="305238" y="17070"/>
                    <a:pt x="237159" y="0"/>
                  </a:cubicBezTo>
                  <a:close/>
                </a:path>
              </a:pathLst>
            </a:custGeom>
            <a:solidFill>
              <a:srgbClr val="AEDEDA"/>
            </a:solidFill>
            <a:ln w="20294" cap="flat">
              <a:noFill/>
              <a:prstDash val="solid"/>
              <a:miter/>
            </a:ln>
          </p:spPr>
          <p:txBody>
            <a:bodyPr rtlCol="0" anchor="ctr"/>
            <a:lstStyle/>
            <a:p>
              <a:endParaRPr lang="th-TH"/>
            </a:p>
          </p:txBody>
        </p:sp>
        <p:sp>
          <p:nvSpPr>
            <p:cNvPr id="98" name="Freeform: Shape 97">
              <a:extLst>
                <a:ext uri="{FF2B5EF4-FFF2-40B4-BE49-F238E27FC236}">
                  <a16:creationId xmlns:a16="http://schemas.microsoft.com/office/drawing/2014/main" id="{49400C20-FA0F-45D0-86A4-325318042132}"/>
                </a:ext>
              </a:extLst>
            </p:cNvPr>
            <p:cNvSpPr/>
            <p:nvPr/>
          </p:nvSpPr>
          <p:spPr>
            <a:xfrm>
              <a:off x="396890" y="5781537"/>
              <a:ext cx="587512" cy="436518"/>
            </a:xfrm>
            <a:custGeom>
              <a:avLst/>
              <a:gdLst>
                <a:gd name="connsiteX0" fmla="*/ 141239 w 587512"/>
                <a:gd name="connsiteY0" fmla="*/ 162983 h 436518"/>
                <a:gd name="connsiteX1" fmla="*/ 144490 w 587512"/>
                <a:gd name="connsiteY1" fmla="*/ 175380 h 436518"/>
                <a:gd name="connsiteX2" fmla="*/ 112381 w 587512"/>
                <a:gd name="connsiteY2" fmla="*/ 208911 h 436518"/>
                <a:gd name="connsiteX3" fmla="*/ 0 w 587512"/>
                <a:gd name="connsiteY3" fmla="*/ 388965 h 436518"/>
                <a:gd name="connsiteX4" fmla="*/ 217447 w 587512"/>
                <a:gd name="connsiteY4" fmla="*/ 436519 h 436518"/>
                <a:gd name="connsiteX5" fmla="*/ 302799 w 587512"/>
                <a:gd name="connsiteY5" fmla="*/ 341208 h 436518"/>
                <a:gd name="connsiteX6" fmla="*/ 317635 w 587512"/>
                <a:gd name="connsiteY6" fmla="*/ 324544 h 436518"/>
                <a:gd name="connsiteX7" fmla="*/ 346289 w 587512"/>
                <a:gd name="connsiteY7" fmla="*/ 292435 h 436518"/>
                <a:gd name="connsiteX8" fmla="*/ 369253 w 587512"/>
                <a:gd name="connsiteY8" fmla="*/ 266829 h 436518"/>
                <a:gd name="connsiteX9" fmla="*/ 393639 w 587512"/>
                <a:gd name="connsiteY9" fmla="*/ 239598 h 436518"/>
                <a:gd name="connsiteX10" fmla="*/ 448915 w 587512"/>
                <a:gd name="connsiteY10" fmla="*/ 177615 h 436518"/>
                <a:gd name="connsiteX11" fmla="*/ 587512 w 587512"/>
                <a:gd name="connsiteY11" fmla="*/ 20932 h 436518"/>
                <a:gd name="connsiteX12" fmla="*/ 244272 w 587512"/>
                <a:gd name="connsiteY12" fmla="*/ 0 h 436518"/>
                <a:gd name="connsiteX13" fmla="*/ 141239 w 587512"/>
                <a:gd name="connsiteY13" fmla="*/ 162983 h 4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7512" h="436518">
                  <a:moveTo>
                    <a:pt x="141239" y="162983"/>
                  </a:moveTo>
                  <a:cubicBezTo>
                    <a:pt x="142052" y="167048"/>
                    <a:pt x="143474" y="171112"/>
                    <a:pt x="144490" y="175380"/>
                  </a:cubicBezTo>
                  <a:cubicBezTo>
                    <a:pt x="149774" y="197734"/>
                    <a:pt x="130062" y="210944"/>
                    <a:pt x="112381" y="208911"/>
                  </a:cubicBezTo>
                  <a:cubicBezTo>
                    <a:pt x="74582" y="268861"/>
                    <a:pt x="37393" y="328812"/>
                    <a:pt x="0" y="388965"/>
                  </a:cubicBezTo>
                  <a:cubicBezTo>
                    <a:pt x="72143" y="406849"/>
                    <a:pt x="144693" y="422700"/>
                    <a:pt x="217447" y="436519"/>
                  </a:cubicBezTo>
                  <a:cubicBezTo>
                    <a:pt x="245898" y="404816"/>
                    <a:pt x="274348" y="372911"/>
                    <a:pt x="302799" y="341208"/>
                  </a:cubicBezTo>
                  <a:cubicBezTo>
                    <a:pt x="307677" y="335721"/>
                    <a:pt x="312757" y="330031"/>
                    <a:pt x="317635" y="324544"/>
                  </a:cubicBezTo>
                  <a:cubicBezTo>
                    <a:pt x="327186" y="313773"/>
                    <a:pt x="336737" y="303206"/>
                    <a:pt x="346289" y="292435"/>
                  </a:cubicBezTo>
                  <a:cubicBezTo>
                    <a:pt x="354011" y="283900"/>
                    <a:pt x="361530" y="275365"/>
                    <a:pt x="369253" y="266829"/>
                  </a:cubicBezTo>
                  <a:cubicBezTo>
                    <a:pt x="377382" y="257685"/>
                    <a:pt x="385510" y="248539"/>
                    <a:pt x="393639" y="239598"/>
                  </a:cubicBezTo>
                  <a:cubicBezTo>
                    <a:pt x="412132" y="218869"/>
                    <a:pt x="430626" y="198344"/>
                    <a:pt x="448915" y="177615"/>
                  </a:cubicBezTo>
                  <a:cubicBezTo>
                    <a:pt x="495250" y="125591"/>
                    <a:pt x="541381" y="73363"/>
                    <a:pt x="587512" y="20932"/>
                  </a:cubicBezTo>
                  <a:cubicBezTo>
                    <a:pt x="473099" y="14022"/>
                    <a:pt x="358685" y="7113"/>
                    <a:pt x="244272" y="0"/>
                  </a:cubicBezTo>
                  <a:cubicBezTo>
                    <a:pt x="209521" y="54463"/>
                    <a:pt x="175380" y="108723"/>
                    <a:pt x="141239" y="162983"/>
                  </a:cubicBezTo>
                  <a:close/>
                </a:path>
              </a:pathLst>
            </a:custGeom>
            <a:solidFill>
              <a:srgbClr val="AEDEDA"/>
            </a:solidFill>
            <a:ln w="20294" cap="flat">
              <a:noFill/>
              <a:prstDash val="solid"/>
              <a:miter/>
            </a:ln>
          </p:spPr>
          <p:txBody>
            <a:bodyPr rtlCol="0" anchor="ctr"/>
            <a:lstStyle/>
            <a:p>
              <a:endParaRPr lang="th-TH"/>
            </a:p>
          </p:txBody>
        </p:sp>
        <p:sp>
          <p:nvSpPr>
            <p:cNvPr id="99" name="Freeform: Shape 98">
              <a:extLst>
                <a:ext uri="{FF2B5EF4-FFF2-40B4-BE49-F238E27FC236}">
                  <a16:creationId xmlns:a16="http://schemas.microsoft.com/office/drawing/2014/main" id="{99AFC74C-8D44-40FD-8B1D-8594F6938ACC}"/>
                </a:ext>
              </a:extLst>
            </p:cNvPr>
            <p:cNvSpPr/>
            <p:nvPr/>
          </p:nvSpPr>
          <p:spPr>
            <a:xfrm>
              <a:off x="148961" y="5699233"/>
              <a:ext cx="327592" cy="645023"/>
            </a:xfrm>
            <a:custGeom>
              <a:avLst/>
              <a:gdLst>
                <a:gd name="connsiteX0" fmla="*/ 105269 w 327592"/>
                <a:gd name="connsiteY0" fmla="*/ 277600 h 645023"/>
                <a:gd name="connsiteX1" fmla="*/ 0 w 327592"/>
                <a:gd name="connsiteY1" fmla="*/ 510898 h 645023"/>
                <a:gd name="connsiteX2" fmla="*/ 73972 w 327592"/>
                <a:gd name="connsiteY2" fmla="*/ 645024 h 645023"/>
                <a:gd name="connsiteX3" fmla="*/ 172128 w 327592"/>
                <a:gd name="connsiteY3" fmla="*/ 484886 h 645023"/>
                <a:gd name="connsiteX4" fmla="*/ 183305 w 327592"/>
                <a:gd name="connsiteY4" fmla="*/ 466799 h 645023"/>
                <a:gd name="connsiteX5" fmla="*/ 327592 w 327592"/>
                <a:gd name="connsiteY5" fmla="*/ 235940 h 645023"/>
                <a:gd name="connsiteX6" fmla="*/ 231062 w 327592"/>
                <a:gd name="connsiteY6" fmla="*/ 0 h 645023"/>
                <a:gd name="connsiteX7" fmla="*/ 152416 w 327592"/>
                <a:gd name="connsiteY7" fmla="*/ 174161 h 645023"/>
                <a:gd name="connsiteX8" fmla="*/ 105269 w 327592"/>
                <a:gd name="connsiteY8" fmla="*/ 277600 h 64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592" h="645023">
                  <a:moveTo>
                    <a:pt x="105269" y="277600"/>
                  </a:moveTo>
                  <a:cubicBezTo>
                    <a:pt x="70111" y="355231"/>
                    <a:pt x="34954" y="433064"/>
                    <a:pt x="0" y="510898"/>
                  </a:cubicBezTo>
                  <a:cubicBezTo>
                    <a:pt x="24793" y="555403"/>
                    <a:pt x="49180" y="600112"/>
                    <a:pt x="73972" y="645024"/>
                  </a:cubicBezTo>
                  <a:cubicBezTo>
                    <a:pt x="106488" y="591374"/>
                    <a:pt x="139206" y="538130"/>
                    <a:pt x="172128" y="484886"/>
                  </a:cubicBezTo>
                  <a:cubicBezTo>
                    <a:pt x="173551" y="477976"/>
                    <a:pt x="177615" y="471270"/>
                    <a:pt x="183305" y="466799"/>
                  </a:cubicBezTo>
                  <a:cubicBezTo>
                    <a:pt x="231062" y="389575"/>
                    <a:pt x="279226" y="312554"/>
                    <a:pt x="327592" y="235940"/>
                  </a:cubicBezTo>
                  <a:cubicBezTo>
                    <a:pt x="305238" y="152619"/>
                    <a:pt x="272926" y="73972"/>
                    <a:pt x="231062" y="0"/>
                  </a:cubicBezTo>
                  <a:cubicBezTo>
                    <a:pt x="204847" y="58121"/>
                    <a:pt x="178631" y="116039"/>
                    <a:pt x="152416" y="174161"/>
                  </a:cubicBezTo>
                  <a:cubicBezTo>
                    <a:pt x="136565" y="208505"/>
                    <a:pt x="120917" y="243053"/>
                    <a:pt x="105269" y="277600"/>
                  </a:cubicBezTo>
                  <a:close/>
                </a:path>
              </a:pathLst>
            </a:custGeom>
            <a:solidFill>
              <a:srgbClr val="AEDEDA"/>
            </a:solidFill>
            <a:ln w="20294" cap="flat">
              <a:noFill/>
              <a:prstDash val="solid"/>
              <a:miter/>
            </a:ln>
          </p:spPr>
          <p:txBody>
            <a:bodyPr rtlCol="0" anchor="ctr"/>
            <a:lstStyle/>
            <a:p>
              <a:endParaRPr lang="th-TH"/>
            </a:p>
          </p:txBody>
        </p:sp>
        <p:sp>
          <p:nvSpPr>
            <p:cNvPr id="100" name="Freeform: Shape 99">
              <a:extLst>
                <a:ext uri="{FF2B5EF4-FFF2-40B4-BE49-F238E27FC236}">
                  <a16:creationId xmlns:a16="http://schemas.microsoft.com/office/drawing/2014/main" id="{6ADAB23A-F822-4991-8F24-4772AE029A88}"/>
                </a:ext>
              </a:extLst>
            </p:cNvPr>
            <p:cNvSpPr/>
            <p:nvPr/>
          </p:nvSpPr>
          <p:spPr>
            <a:xfrm>
              <a:off x="408474" y="5153990"/>
              <a:ext cx="330843" cy="716557"/>
            </a:xfrm>
            <a:custGeom>
              <a:avLst/>
              <a:gdLst>
                <a:gd name="connsiteX0" fmla="*/ 27638 w 330843"/>
                <a:gd name="connsiteY0" fmla="*/ 420261 h 716557"/>
                <a:gd name="connsiteX1" fmla="*/ 0 w 330843"/>
                <a:gd name="connsiteY1" fmla="*/ 481431 h 716557"/>
                <a:gd name="connsiteX2" fmla="*/ 108520 w 330843"/>
                <a:gd name="connsiteY2" fmla="*/ 716558 h 716557"/>
                <a:gd name="connsiteX3" fmla="*/ 177006 w 330843"/>
                <a:gd name="connsiteY3" fmla="*/ 608241 h 716557"/>
                <a:gd name="connsiteX4" fmla="*/ 202002 w 330843"/>
                <a:gd name="connsiteY4" fmla="*/ 568816 h 716557"/>
                <a:gd name="connsiteX5" fmla="*/ 330844 w 330843"/>
                <a:gd name="connsiteY5" fmla="*/ 367018 h 716557"/>
                <a:gd name="connsiteX6" fmla="*/ 217650 w 330843"/>
                <a:gd name="connsiteY6" fmla="*/ 0 h 716557"/>
                <a:gd name="connsiteX7" fmla="*/ 136971 w 330843"/>
                <a:gd name="connsiteY7" fmla="*/ 178632 h 716557"/>
                <a:gd name="connsiteX8" fmla="*/ 38409 w 330843"/>
                <a:gd name="connsiteY8" fmla="*/ 396688 h 716557"/>
                <a:gd name="connsiteX9" fmla="*/ 27638 w 330843"/>
                <a:gd name="connsiteY9" fmla="*/ 420261 h 71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843" h="716557">
                  <a:moveTo>
                    <a:pt x="27638" y="420261"/>
                  </a:moveTo>
                  <a:cubicBezTo>
                    <a:pt x="18493" y="440787"/>
                    <a:pt x="9145" y="461109"/>
                    <a:pt x="0" y="481431"/>
                  </a:cubicBezTo>
                  <a:cubicBezTo>
                    <a:pt x="45522" y="554794"/>
                    <a:pt x="81898" y="633644"/>
                    <a:pt x="108520" y="716558"/>
                  </a:cubicBezTo>
                  <a:cubicBezTo>
                    <a:pt x="131281" y="680384"/>
                    <a:pt x="154042" y="644211"/>
                    <a:pt x="177006" y="608241"/>
                  </a:cubicBezTo>
                  <a:cubicBezTo>
                    <a:pt x="170706" y="591374"/>
                    <a:pt x="179444" y="568613"/>
                    <a:pt x="202002" y="568816"/>
                  </a:cubicBezTo>
                  <a:cubicBezTo>
                    <a:pt x="244678" y="501550"/>
                    <a:pt x="287558" y="434284"/>
                    <a:pt x="330844" y="367018"/>
                  </a:cubicBezTo>
                  <a:cubicBezTo>
                    <a:pt x="301580" y="241630"/>
                    <a:pt x="263984" y="119291"/>
                    <a:pt x="217650" y="0"/>
                  </a:cubicBezTo>
                  <a:cubicBezTo>
                    <a:pt x="190825" y="59544"/>
                    <a:pt x="163796" y="119088"/>
                    <a:pt x="136971" y="178632"/>
                  </a:cubicBezTo>
                  <a:cubicBezTo>
                    <a:pt x="104049" y="251385"/>
                    <a:pt x="71331" y="323934"/>
                    <a:pt x="38409" y="396688"/>
                  </a:cubicBezTo>
                  <a:cubicBezTo>
                    <a:pt x="34751" y="404410"/>
                    <a:pt x="31296" y="412336"/>
                    <a:pt x="27638" y="420261"/>
                  </a:cubicBezTo>
                  <a:close/>
                </a:path>
              </a:pathLst>
            </a:custGeom>
            <a:solidFill>
              <a:srgbClr val="AEDEDA"/>
            </a:solidFill>
            <a:ln w="20294" cap="flat">
              <a:noFill/>
              <a:prstDash val="solid"/>
              <a:miter/>
            </a:ln>
          </p:spPr>
          <p:txBody>
            <a:bodyPr rtlCol="0" anchor="ctr"/>
            <a:lstStyle/>
            <a:p>
              <a:endParaRPr lang="th-TH"/>
            </a:p>
          </p:txBody>
        </p:sp>
        <p:sp>
          <p:nvSpPr>
            <p:cNvPr id="101" name="Freeform: Shape 100">
              <a:extLst>
                <a:ext uri="{FF2B5EF4-FFF2-40B4-BE49-F238E27FC236}">
                  <a16:creationId xmlns:a16="http://schemas.microsoft.com/office/drawing/2014/main" id="{F47AEC60-8613-47A6-AB7D-1784FA3D9DDE}"/>
                </a:ext>
              </a:extLst>
            </p:cNvPr>
            <p:cNvSpPr/>
            <p:nvPr/>
          </p:nvSpPr>
          <p:spPr>
            <a:xfrm>
              <a:off x="28359" y="6275162"/>
              <a:ext cx="160026" cy="309099"/>
            </a:xfrm>
            <a:custGeom>
              <a:avLst/>
              <a:gdLst>
                <a:gd name="connsiteX0" fmla="*/ 50287 w 160026"/>
                <a:gd name="connsiteY0" fmla="*/ 309099 h 309099"/>
                <a:gd name="connsiteX1" fmla="*/ 160026 w 160026"/>
                <a:gd name="connsiteY1" fmla="*/ 125387 h 309099"/>
                <a:gd name="connsiteX2" fmla="*/ 90931 w 160026"/>
                <a:gd name="connsiteY2" fmla="*/ 0 h 309099"/>
                <a:gd name="connsiteX3" fmla="*/ 47848 w 160026"/>
                <a:gd name="connsiteY3" fmla="*/ 95514 h 309099"/>
                <a:gd name="connsiteX4" fmla="*/ 24478 w 160026"/>
                <a:gd name="connsiteY4" fmla="*/ 147132 h 309099"/>
                <a:gd name="connsiteX5" fmla="*/ 701 w 160026"/>
                <a:gd name="connsiteY5" fmla="*/ 219682 h 309099"/>
                <a:gd name="connsiteX6" fmla="*/ 50287 w 160026"/>
                <a:gd name="connsiteY6" fmla="*/ 309099 h 30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26" h="309099">
                  <a:moveTo>
                    <a:pt x="50287" y="309099"/>
                  </a:moveTo>
                  <a:cubicBezTo>
                    <a:pt x="86460" y="247726"/>
                    <a:pt x="123243" y="186354"/>
                    <a:pt x="160026" y="125387"/>
                  </a:cubicBezTo>
                  <a:cubicBezTo>
                    <a:pt x="137062" y="83524"/>
                    <a:pt x="114098" y="41660"/>
                    <a:pt x="90931" y="0"/>
                  </a:cubicBezTo>
                  <a:lnTo>
                    <a:pt x="47848" y="95514"/>
                  </a:lnTo>
                  <a:lnTo>
                    <a:pt x="24478" y="147132"/>
                  </a:lnTo>
                  <a:cubicBezTo>
                    <a:pt x="4359" y="167861"/>
                    <a:pt x="-2347" y="193670"/>
                    <a:pt x="701" y="219682"/>
                  </a:cubicBezTo>
                  <a:cubicBezTo>
                    <a:pt x="4359" y="252401"/>
                    <a:pt x="23259" y="285119"/>
                    <a:pt x="50287" y="309099"/>
                  </a:cubicBezTo>
                  <a:close/>
                </a:path>
              </a:pathLst>
            </a:custGeom>
            <a:solidFill>
              <a:srgbClr val="AEDEDA"/>
            </a:solidFill>
            <a:ln w="20294" cap="flat">
              <a:noFill/>
              <a:prstDash val="solid"/>
              <a:miter/>
            </a:ln>
          </p:spPr>
          <p:txBody>
            <a:bodyPr rtlCol="0" anchor="ctr"/>
            <a:lstStyle/>
            <a:p>
              <a:endParaRPr lang="th-TH"/>
            </a:p>
          </p:txBody>
        </p:sp>
        <p:sp>
          <p:nvSpPr>
            <p:cNvPr id="102" name="Freeform: Shape 101">
              <a:extLst>
                <a:ext uri="{FF2B5EF4-FFF2-40B4-BE49-F238E27FC236}">
                  <a16:creationId xmlns:a16="http://schemas.microsoft.com/office/drawing/2014/main" id="{06F6B029-9467-4356-9B5E-A2EAB083E8E1}"/>
                </a:ext>
              </a:extLst>
            </p:cNvPr>
            <p:cNvSpPr/>
            <p:nvPr/>
          </p:nvSpPr>
          <p:spPr>
            <a:xfrm>
              <a:off x="658639" y="4451049"/>
              <a:ext cx="483666" cy="1003099"/>
            </a:xfrm>
            <a:custGeom>
              <a:avLst/>
              <a:gdLst>
                <a:gd name="connsiteX0" fmla="*/ 123355 w 483666"/>
                <a:gd name="connsiteY0" fmla="*/ 1003099 h 1003099"/>
                <a:gd name="connsiteX1" fmla="*/ 163187 w 483666"/>
                <a:gd name="connsiteY1" fmla="*/ 941117 h 1003099"/>
                <a:gd name="connsiteX2" fmla="*/ 277194 w 483666"/>
                <a:gd name="connsiteY2" fmla="*/ 763095 h 1003099"/>
                <a:gd name="connsiteX3" fmla="*/ 297109 w 483666"/>
                <a:gd name="connsiteY3" fmla="*/ 731799 h 1003099"/>
                <a:gd name="connsiteX4" fmla="*/ 483666 w 483666"/>
                <a:gd name="connsiteY4" fmla="*/ 439974 h 1003099"/>
                <a:gd name="connsiteX5" fmla="*/ 280039 w 483666"/>
                <a:gd name="connsiteY5" fmla="*/ 0 h 1003099"/>
                <a:gd name="connsiteX6" fmla="*/ 194483 w 483666"/>
                <a:gd name="connsiteY6" fmla="*/ 199970 h 1003099"/>
                <a:gd name="connsiteX7" fmla="*/ 79256 w 483666"/>
                <a:gd name="connsiteY7" fmla="*/ 454809 h 1003099"/>
                <a:gd name="connsiteX8" fmla="*/ 0 w 483666"/>
                <a:gd name="connsiteY8" fmla="*/ 630189 h 1003099"/>
                <a:gd name="connsiteX9" fmla="*/ 123355 w 483666"/>
                <a:gd name="connsiteY9" fmla="*/ 1003099 h 1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666" h="1003099">
                  <a:moveTo>
                    <a:pt x="123355" y="1003099"/>
                  </a:moveTo>
                  <a:cubicBezTo>
                    <a:pt x="136768" y="982574"/>
                    <a:pt x="149774" y="961846"/>
                    <a:pt x="163187" y="941117"/>
                  </a:cubicBezTo>
                  <a:cubicBezTo>
                    <a:pt x="201189" y="881776"/>
                    <a:pt x="238988" y="822436"/>
                    <a:pt x="277194" y="763095"/>
                  </a:cubicBezTo>
                  <a:cubicBezTo>
                    <a:pt x="273536" y="749073"/>
                    <a:pt x="279226" y="734035"/>
                    <a:pt x="297109" y="731799"/>
                  </a:cubicBezTo>
                  <a:cubicBezTo>
                    <a:pt x="359092" y="634659"/>
                    <a:pt x="421481" y="537317"/>
                    <a:pt x="483666" y="439974"/>
                  </a:cubicBezTo>
                  <a:cubicBezTo>
                    <a:pt x="419245" y="291622"/>
                    <a:pt x="351369" y="145100"/>
                    <a:pt x="280039" y="0"/>
                  </a:cubicBezTo>
                  <a:cubicBezTo>
                    <a:pt x="251384" y="68079"/>
                    <a:pt x="223543" y="135549"/>
                    <a:pt x="194483" y="199970"/>
                  </a:cubicBezTo>
                  <a:cubicBezTo>
                    <a:pt x="156074" y="284916"/>
                    <a:pt x="117665" y="369863"/>
                    <a:pt x="79256" y="454809"/>
                  </a:cubicBezTo>
                  <a:cubicBezTo>
                    <a:pt x="52837" y="513337"/>
                    <a:pt x="26419" y="571864"/>
                    <a:pt x="0" y="630189"/>
                  </a:cubicBezTo>
                  <a:cubicBezTo>
                    <a:pt x="49992" y="751512"/>
                    <a:pt x="90840" y="875883"/>
                    <a:pt x="123355" y="1003099"/>
                  </a:cubicBezTo>
                  <a:close/>
                </a:path>
              </a:pathLst>
            </a:custGeom>
            <a:solidFill>
              <a:srgbClr val="AEDEDA"/>
            </a:solidFill>
            <a:ln w="20294" cap="flat">
              <a:noFill/>
              <a:prstDash val="solid"/>
              <a:miter/>
            </a:ln>
          </p:spPr>
          <p:txBody>
            <a:bodyPr rtlCol="0" anchor="ctr"/>
            <a:lstStyle/>
            <a:p>
              <a:endParaRPr lang="th-TH"/>
            </a:p>
          </p:txBody>
        </p:sp>
        <p:sp>
          <p:nvSpPr>
            <p:cNvPr id="103" name="Freeform: Shape 102">
              <a:extLst>
                <a:ext uri="{FF2B5EF4-FFF2-40B4-BE49-F238E27FC236}">
                  <a16:creationId xmlns:a16="http://schemas.microsoft.com/office/drawing/2014/main" id="{BD3CAFBA-26E8-4F85-A2CF-D8FEE9A74B31}"/>
                </a:ext>
              </a:extLst>
            </p:cNvPr>
            <p:cNvSpPr/>
            <p:nvPr/>
          </p:nvSpPr>
          <p:spPr>
            <a:xfrm>
              <a:off x="1430473" y="3862114"/>
              <a:ext cx="573496" cy="685058"/>
            </a:xfrm>
            <a:custGeom>
              <a:avLst/>
              <a:gdLst>
                <a:gd name="connsiteX0" fmla="*/ 0 w 573496"/>
                <a:gd name="connsiteY0" fmla="*/ 685058 h 685058"/>
                <a:gd name="connsiteX1" fmla="*/ 521059 w 573496"/>
                <a:gd name="connsiteY1" fmla="*/ 609460 h 685058"/>
                <a:gd name="connsiteX2" fmla="*/ 572067 w 573496"/>
                <a:gd name="connsiteY2" fmla="*/ 312148 h 685058"/>
                <a:gd name="connsiteX3" fmla="*/ 438348 w 573496"/>
                <a:gd name="connsiteY3" fmla="*/ 0 h 685058"/>
                <a:gd name="connsiteX4" fmla="*/ 0 w 573496"/>
                <a:gd name="connsiteY4" fmla="*/ 685058 h 685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496" h="685058">
                  <a:moveTo>
                    <a:pt x="0" y="685058"/>
                  </a:moveTo>
                  <a:cubicBezTo>
                    <a:pt x="172738" y="651933"/>
                    <a:pt x="346492" y="626937"/>
                    <a:pt x="521059" y="609460"/>
                  </a:cubicBezTo>
                  <a:cubicBezTo>
                    <a:pt x="558045" y="514353"/>
                    <a:pt x="579383" y="415181"/>
                    <a:pt x="572067" y="312148"/>
                  </a:cubicBezTo>
                  <a:cubicBezTo>
                    <a:pt x="563939" y="197734"/>
                    <a:pt x="518620" y="81085"/>
                    <a:pt x="438348" y="0"/>
                  </a:cubicBezTo>
                  <a:cubicBezTo>
                    <a:pt x="292232" y="228217"/>
                    <a:pt x="146319" y="456841"/>
                    <a:pt x="0" y="685058"/>
                  </a:cubicBezTo>
                  <a:close/>
                </a:path>
              </a:pathLst>
            </a:custGeom>
            <a:solidFill>
              <a:srgbClr val="AEDEDA"/>
            </a:solidFill>
            <a:ln w="20294" cap="flat">
              <a:noFill/>
              <a:prstDash val="solid"/>
              <a:miter/>
            </a:ln>
          </p:spPr>
          <p:txBody>
            <a:bodyPr rtlCol="0" anchor="ctr"/>
            <a:lstStyle/>
            <a:p>
              <a:endParaRPr lang="th-TH"/>
            </a:p>
          </p:txBody>
        </p:sp>
        <p:sp>
          <p:nvSpPr>
            <p:cNvPr id="104" name="Freeform: Shape 103">
              <a:extLst>
                <a:ext uri="{FF2B5EF4-FFF2-40B4-BE49-F238E27FC236}">
                  <a16:creationId xmlns:a16="http://schemas.microsoft.com/office/drawing/2014/main" id="{4DA71047-D845-438E-88A0-B8BF3E8CD047}"/>
                </a:ext>
              </a:extLst>
            </p:cNvPr>
            <p:cNvSpPr/>
            <p:nvPr/>
          </p:nvSpPr>
          <p:spPr>
            <a:xfrm>
              <a:off x="1027689" y="4531524"/>
              <a:ext cx="898237" cy="645023"/>
            </a:xfrm>
            <a:custGeom>
              <a:avLst/>
              <a:gdLst>
                <a:gd name="connsiteX0" fmla="*/ 373520 w 898237"/>
                <a:gd name="connsiteY0" fmla="*/ 79460 h 645023"/>
                <a:gd name="connsiteX1" fmla="*/ 361937 w 898237"/>
                <a:gd name="connsiteY1" fmla="*/ 79460 h 645023"/>
                <a:gd name="connsiteX2" fmla="*/ 0 w 898237"/>
                <a:gd name="connsiteY2" fmla="*/ 645024 h 645023"/>
                <a:gd name="connsiteX3" fmla="*/ 494640 w 898237"/>
                <a:gd name="connsiteY3" fmla="*/ 618605 h 645023"/>
                <a:gd name="connsiteX4" fmla="*/ 703958 w 898237"/>
                <a:gd name="connsiteY4" fmla="*/ 325967 h 645023"/>
                <a:gd name="connsiteX5" fmla="*/ 898237 w 898237"/>
                <a:gd name="connsiteY5" fmla="*/ 0 h 645023"/>
                <a:gd name="connsiteX6" fmla="*/ 373520 w 898237"/>
                <a:gd name="connsiteY6" fmla="*/ 79460 h 64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237" h="645023">
                  <a:moveTo>
                    <a:pt x="373520" y="79460"/>
                  </a:moveTo>
                  <a:cubicBezTo>
                    <a:pt x="369253" y="80272"/>
                    <a:pt x="365392" y="80272"/>
                    <a:pt x="361937" y="79460"/>
                  </a:cubicBezTo>
                  <a:cubicBezTo>
                    <a:pt x="241223" y="268049"/>
                    <a:pt x="120713" y="456435"/>
                    <a:pt x="0" y="645024"/>
                  </a:cubicBezTo>
                  <a:cubicBezTo>
                    <a:pt x="164812" y="631611"/>
                    <a:pt x="329625" y="622466"/>
                    <a:pt x="494640" y="618605"/>
                  </a:cubicBezTo>
                  <a:cubicBezTo>
                    <a:pt x="566784" y="522888"/>
                    <a:pt x="636895" y="425545"/>
                    <a:pt x="703958" y="325967"/>
                  </a:cubicBezTo>
                  <a:cubicBezTo>
                    <a:pt x="772037" y="224559"/>
                    <a:pt x="844993" y="115633"/>
                    <a:pt x="898237" y="0"/>
                  </a:cubicBezTo>
                  <a:cubicBezTo>
                    <a:pt x="722248" y="18290"/>
                    <a:pt x="547478" y="45115"/>
                    <a:pt x="373520" y="79460"/>
                  </a:cubicBezTo>
                  <a:close/>
                </a:path>
              </a:pathLst>
            </a:custGeom>
            <a:solidFill>
              <a:srgbClr val="AEDEDA"/>
            </a:solidFill>
            <a:ln w="20294" cap="flat">
              <a:noFill/>
              <a:prstDash val="solid"/>
              <a:miter/>
            </a:ln>
          </p:spPr>
          <p:txBody>
            <a:bodyPr rtlCol="0" anchor="ctr"/>
            <a:lstStyle/>
            <a:p>
              <a:endParaRPr lang="th-TH"/>
            </a:p>
          </p:txBody>
        </p:sp>
        <p:sp>
          <p:nvSpPr>
            <p:cNvPr id="105" name="Freeform: Shape 104">
              <a:extLst>
                <a:ext uri="{FF2B5EF4-FFF2-40B4-BE49-F238E27FC236}">
                  <a16:creationId xmlns:a16="http://schemas.microsoft.com/office/drawing/2014/main" id="{C57C6552-A480-4178-9EA6-613F7DA59924}"/>
                </a:ext>
              </a:extLst>
            </p:cNvPr>
            <p:cNvSpPr/>
            <p:nvPr/>
          </p:nvSpPr>
          <p:spPr>
            <a:xfrm>
              <a:off x="1424783" y="3753631"/>
              <a:ext cx="400548" cy="462290"/>
            </a:xfrm>
            <a:custGeom>
              <a:avLst/>
              <a:gdLst>
                <a:gd name="connsiteX0" fmla="*/ 149571 w 400548"/>
                <a:gd name="connsiteY0" fmla="*/ 462291 h 462290"/>
                <a:gd name="connsiteX1" fmla="*/ 400549 w 400548"/>
                <a:gd name="connsiteY1" fmla="*/ 70074 h 462290"/>
                <a:gd name="connsiteX2" fmla="*/ 295687 w 400548"/>
                <a:gd name="connsiteY2" fmla="*/ 16627 h 462290"/>
                <a:gd name="connsiteX3" fmla="*/ 14225 w 400548"/>
                <a:gd name="connsiteY3" fmla="*/ 36746 h 462290"/>
                <a:gd name="connsiteX4" fmla="*/ 0 w 400548"/>
                <a:gd name="connsiteY4" fmla="*/ 42639 h 462290"/>
                <a:gd name="connsiteX5" fmla="*/ 149571 w 400548"/>
                <a:gd name="connsiteY5" fmla="*/ 462291 h 46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548" h="462290">
                  <a:moveTo>
                    <a:pt x="149571" y="462291"/>
                  </a:moveTo>
                  <a:cubicBezTo>
                    <a:pt x="233095" y="331417"/>
                    <a:pt x="316822" y="200745"/>
                    <a:pt x="400549" y="70074"/>
                  </a:cubicBezTo>
                  <a:cubicBezTo>
                    <a:pt x="369659" y="47110"/>
                    <a:pt x="334502" y="28820"/>
                    <a:pt x="295687" y="16627"/>
                  </a:cubicBezTo>
                  <a:cubicBezTo>
                    <a:pt x="200579" y="-13247"/>
                    <a:pt x="103033" y="-647"/>
                    <a:pt x="14225" y="36746"/>
                  </a:cubicBezTo>
                  <a:cubicBezTo>
                    <a:pt x="9551" y="38778"/>
                    <a:pt x="4674" y="40404"/>
                    <a:pt x="0" y="42639"/>
                  </a:cubicBezTo>
                  <a:cubicBezTo>
                    <a:pt x="64421" y="176765"/>
                    <a:pt x="114210" y="317191"/>
                    <a:pt x="149571" y="462291"/>
                  </a:cubicBezTo>
                  <a:close/>
                </a:path>
              </a:pathLst>
            </a:custGeom>
            <a:solidFill>
              <a:srgbClr val="AEDEDA"/>
            </a:solidFill>
            <a:ln w="20294" cap="flat">
              <a:noFill/>
              <a:prstDash val="solid"/>
              <a:miter/>
            </a:ln>
          </p:spPr>
          <p:txBody>
            <a:bodyPr rtlCol="0" anchor="ctr"/>
            <a:lstStyle/>
            <a:p>
              <a:endParaRPr lang="th-TH"/>
            </a:p>
          </p:txBody>
        </p:sp>
        <p:sp>
          <p:nvSpPr>
            <p:cNvPr id="106" name="Freeform: Shape 105">
              <a:extLst>
                <a:ext uri="{FF2B5EF4-FFF2-40B4-BE49-F238E27FC236}">
                  <a16:creationId xmlns:a16="http://schemas.microsoft.com/office/drawing/2014/main" id="{578ECEDD-6429-4F3E-868C-F51544E8B4E9}"/>
                </a:ext>
              </a:extLst>
            </p:cNvPr>
            <p:cNvSpPr/>
            <p:nvPr/>
          </p:nvSpPr>
          <p:spPr>
            <a:xfrm>
              <a:off x="-203" y="3796270"/>
              <a:ext cx="1951532" cy="3037139"/>
            </a:xfrm>
            <a:custGeom>
              <a:avLst/>
              <a:gdLst>
                <a:gd name="connsiteX0" fmla="*/ 76208 w 1951532"/>
                <a:gd name="connsiteY0" fmla="*/ 2905859 h 3037139"/>
                <a:gd name="connsiteX1" fmla="*/ 104659 w 1951532"/>
                <a:gd name="connsiteY1" fmla="*/ 2857289 h 3037139"/>
                <a:gd name="connsiteX2" fmla="*/ 128233 w 1951532"/>
                <a:gd name="connsiteY2" fmla="*/ 2817051 h 3037139"/>
                <a:gd name="connsiteX3" fmla="*/ 243459 w 1951532"/>
                <a:gd name="connsiteY3" fmla="*/ 2624804 h 3037139"/>
                <a:gd name="connsiteX4" fmla="*/ 250775 w 1951532"/>
                <a:gd name="connsiteY4" fmla="*/ 2612814 h 3037139"/>
                <a:gd name="connsiteX5" fmla="*/ 365392 w 1951532"/>
                <a:gd name="connsiteY5" fmla="*/ 2425241 h 3037139"/>
                <a:gd name="connsiteX6" fmla="*/ 570035 w 1951532"/>
                <a:gd name="connsiteY6" fmla="*/ 2471372 h 3037139"/>
                <a:gd name="connsiteX7" fmla="*/ 614337 w 1951532"/>
                <a:gd name="connsiteY7" fmla="*/ 2421786 h 3037139"/>
                <a:gd name="connsiteX8" fmla="*/ 396891 w 1951532"/>
                <a:gd name="connsiteY8" fmla="*/ 2374232 h 3037139"/>
                <a:gd name="connsiteX9" fmla="*/ 509272 w 1951532"/>
                <a:gd name="connsiteY9" fmla="*/ 2194178 h 3037139"/>
                <a:gd name="connsiteX10" fmla="*/ 541381 w 1951532"/>
                <a:gd name="connsiteY10" fmla="*/ 2160647 h 3037139"/>
                <a:gd name="connsiteX11" fmla="*/ 538130 w 1951532"/>
                <a:gd name="connsiteY11" fmla="*/ 2148250 h 3037139"/>
                <a:gd name="connsiteX12" fmla="*/ 640959 w 1951532"/>
                <a:gd name="connsiteY12" fmla="*/ 1985674 h 3037139"/>
                <a:gd name="connsiteX13" fmla="*/ 984200 w 1951532"/>
                <a:gd name="connsiteY13" fmla="*/ 2006605 h 3037139"/>
                <a:gd name="connsiteX14" fmla="*/ 1031957 w 1951532"/>
                <a:gd name="connsiteY14" fmla="*/ 1951939 h 3037139"/>
                <a:gd name="connsiteX15" fmla="*/ 676117 w 1951532"/>
                <a:gd name="connsiteY15" fmla="*/ 1930397 h 3037139"/>
                <a:gd name="connsiteX16" fmla="*/ 791343 w 1951532"/>
                <a:gd name="connsiteY16" fmla="*/ 1749734 h 3037139"/>
                <a:gd name="connsiteX17" fmla="*/ 797440 w 1951532"/>
                <a:gd name="connsiteY17" fmla="*/ 1739979 h 3037139"/>
                <a:gd name="connsiteX18" fmla="*/ 869583 w 1951532"/>
                <a:gd name="connsiteY18" fmla="*/ 1627395 h 3037139"/>
                <a:gd name="connsiteX19" fmla="*/ 989077 w 1951532"/>
                <a:gd name="connsiteY19" fmla="*/ 1440634 h 3037139"/>
                <a:gd name="connsiteX20" fmla="*/ 1478027 w 1951532"/>
                <a:gd name="connsiteY20" fmla="*/ 1411980 h 3037139"/>
                <a:gd name="connsiteX21" fmla="*/ 1522329 w 1951532"/>
                <a:gd name="connsiteY21" fmla="*/ 1353859 h 3037139"/>
                <a:gd name="connsiteX22" fmla="*/ 1027689 w 1951532"/>
                <a:gd name="connsiteY22" fmla="*/ 1380278 h 3037139"/>
                <a:gd name="connsiteX23" fmla="*/ 1389626 w 1951532"/>
                <a:gd name="connsiteY23" fmla="*/ 814713 h 3037139"/>
                <a:gd name="connsiteX24" fmla="*/ 1401210 w 1951532"/>
                <a:gd name="connsiteY24" fmla="*/ 814713 h 3037139"/>
                <a:gd name="connsiteX25" fmla="*/ 1925927 w 1951532"/>
                <a:gd name="connsiteY25" fmla="*/ 735051 h 3037139"/>
                <a:gd name="connsiteX26" fmla="*/ 1951532 w 1951532"/>
                <a:gd name="connsiteY26" fmla="*/ 675304 h 3037139"/>
                <a:gd name="connsiteX27" fmla="*/ 1430473 w 1951532"/>
                <a:gd name="connsiteY27" fmla="*/ 750902 h 3037139"/>
                <a:gd name="connsiteX28" fmla="*/ 1868821 w 1951532"/>
                <a:gd name="connsiteY28" fmla="*/ 65640 h 3037139"/>
                <a:gd name="connsiteX29" fmla="*/ 1825129 w 1951532"/>
                <a:gd name="connsiteY29" fmla="*/ 27435 h 3037139"/>
                <a:gd name="connsiteX30" fmla="*/ 1574151 w 1951532"/>
                <a:gd name="connsiteY30" fmla="*/ 419652 h 3037139"/>
                <a:gd name="connsiteX31" fmla="*/ 1424580 w 1951532"/>
                <a:gd name="connsiteY31" fmla="*/ 0 h 3037139"/>
                <a:gd name="connsiteX32" fmla="*/ 1373368 w 1951532"/>
                <a:gd name="connsiteY32" fmla="*/ 26419 h 3037139"/>
                <a:gd name="connsiteX33" fmla="*/ 1528629 w 1951532"/>
                <a:gd name="connsiteY33" fmla="*/ 475334 h 3037139"/>
                <a:gd name="connsiteX34" fmla="*/ 1532490 w 1951532"/>
                <a:gd name="connsiteY34" fmla="*/ 484886 h 3037139"/>
                <a:gd name="connsiteX35" fmla="*/ 1179089 w 1951532"/>
                <a:gd name="connsiteY35" fmla="*/ 1037037 h 3037139"/>
                <a:gd name="connsiteX36" fmla="*/ 968349 w 1951532"/>
                <a:gd name="connsiteY36" fmla="*/ 585277 h 3037139"/>
                <a:gd name="connsiteX37" fmla="*/ 938475 w 1951532"/>
                <a:gd name="connsiteY37" fmla="*/ 654778 h 3037139"/>
                <a:gd name="connsiteX38" fmla="*/ 1142103 w 1951532"/>
                <a:gd name="connsiteY38" fmla="*/ 1094752 h 3037139"/>
                <a:gd name="connsiteX39" fmla="*/ 955546 w 1951532"/>
                <a:gd name="connsiteY39" fmla="*/ 1386578 h 3037139"/>
                <a:gd name="connsiteX40" fmla="*/ 935630 w 1951532"/>
                <a:gd name="connsiteY40" fmla="*/ 1417874 h 3037139"/>
                <a:gd name="connsiteX41" fmla="*/ 821623 w 1951532"/>
                <a:gd name="connsiteY41" fmla="*/ 1595895 h 3037139"/>
                <a:gd name="connsiteX42" fmla="*/ 781792 w 1951532"/>
                <a:gd name="connsiteY42" fmla="*/ 1657878 h 3037139"/>
                <a:gd name="connsiteX43" fmla="*/ 658843 w 1951532"/>
                <a:gd name="connsiteY43" fmla="*/ 1284967 h 3037139"/>
                <a:gd name="connsiteX44" fmla="*/ 628563 w 1951532"/>
                <a:gd name="connsiteY44" fmla="*/ 1352030 h 3037139"/>
                <a:gd name="connsiteX45" fmla="*/ 626124 w 1951532"/>
                <a:gd name="connsiteY45" fmla="*/ 1357517 h 3037139"/>
                <a:gd name="connsiteX46" fmla="*/ 739318 w 1951532"/>
                <a:gd name="connsiteY46" fmla="*/ 1724534 h 3037139"/>
                <a:gd name="connsiteX47" fmla="*/ 610476 w 1951532"/>
                <a:gd name="connsiteY47" fmla="*/ 1926333 h 3037139"/>
                <a:gd name="connsiteX48" fmla="*/ 585480 w 1951532"/>
                <a:gd name="connsiteY48" fmla="*/ 1965758 h 3037139"/>
                <a:gd name="connsiteX49" fmla="*/ 516995 w 1951532"/>
                <a:gd name="connsiteY49" fmla="*/ 2074075 h 3037139"/>
                <a:gd name="connsiteX50" fmla="*/ 408474 w 1951532"/>
                <a:gd name="connsiteY50" fmla="*/ 1838948 h 3037139"/>
                <a:gd name="connsiteX51" fmla="*/ 379820 w 1951532"/>
                <a:gd name="connsiteY51" fmla="*/ 1902556 h 3037139"/>
                <a:gd name="connsiteX52" fmla="*/ 476350 w 1951532"/>
                <a:gd name="connsiteY52" fmla="*/ 2138496 h 3037139"/>
                <a:gd name="connsiteX53" fmla="*/ 332063 w 1951532"/>
                <a:gd name="connsiteY53" fmla="*/ 2369355 h 3037139"/>
                <a:gd name="connsiteX54" fmla="*/ 320886 w 1951532"/>
                <a:gd name="connsiteY54" fmla="*/ 2387442 h 3037139"/>
                <a:gd name="connsiteX55" fmla="*/ 222730 w 1951532"/>
                <a:gd name="connsiteY55" fmla="*/ 2547580 h 3037139"/>
                <a:gd name="connsiteX56" fmla="*/ 148758 w 1951532"/>
                <a:gd name="connsiteY56" fmla="*/ 2413454 h 3037139"/>
                <a:gd name="connsiteX57" fmla="*/ 143068 w 1951532"/>
                <a:gd name="connsiteY57" fmla="*/ 2426054 h 3037139"/>
                <a:gd name="connsiteX58" fmla="*/ 119291 w 1951532"/>
                <a:gd name="connsiteY58" fmla="*/ 2478688 h 3037139"/>
                <a:gd name="connsiteX59" fmla="*/ 188386 w 1951532"/>
                <a:gd name="connsiteY59" fmla="*/ 2604075 h 3037139"/>
                <a:gd name="connsiteX60" fmla="*/ 78647 w 1951532"/>
                <a:gd name="connsiteY60" fmla="*/ 2787787 h 3037139"/>
                <a:gd name="connsiteX61" fmla="*/ 0 w 1951532"/>
                <a:gd name="connsiteY61" fmla="*/ 2922116 h 3037139"/>
                <a:gd name="connsiteX62" fmla="*/ 0 w 1951532"/>
                <a:gd name="connsiteY62" fmla="*/ 3037139 h 3037139"/>
                <a:gd name="connsiteX63" fmla="*/ 19509 w 1951532"/>
                <a:gd name="connsiteY63" fmla="*/ 3003201 h 3037139"/>
                <a:gd name="connsiteX64" fmla="*/ 49789 w 1951532"/>
                <a:gd name="connsiteY64" fmla="*/ 2950364 h 3037139"/>
                <a:gd name="connsiteX65" fmla="*/ 76208 w 1951532"/>
                <a:gd name="connsiteY65" fmla="*/ 2905859 h 303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1532" h="3037139">
                  <a:moveTo>
                    <a:pt x="76208" y="2905859"/>
                  </a:moveTo>
                  <a:cubicBezTo>
                    <a:pt x="85759" y="2889601"/>
                    <a:pt x="95107" y="2873343"/>
                    <a:pt x="104659" y="2857289"/>
                  </a:cubicBezTo>
                  <a:cubicBezTo>
                    <a:pt x="112585" y="2843876"/>
                    <a:pt x="120307" y="2830464"/>
                    <a:pt x="128233" y="2817051"/>
                  </a:cubicBezTo>
                  <a:cubicBezTo>
                    <a:pt x="166235" y="2752833"/>
                    <a:pt x="204847" y="2688818"/>
                    <a:pt x="243459" y="2624804"/>
                  </a:cubicBezTo>
                  <a:cubicBezTo>
                    <a:pt x="246914" y="2621552"/>
                    <a:pt x="249352" y="2617488"/>
                    <a:pt x="250775" y="2612814"/>
                  </a:cubicBezTo>
                  <a:cubicBezTo>
                    <a:pt x="288777" y="2550222"/>
                    <a:pt x="326983" y="2487630"/>
                    <a:pt x="365392" y="2425241"/>
                  </a:cubicBezTo>
                  <a:cubicBezTo>
                    <a:pt x="433471" y="2442311"/>
                    <a:pt x="501550" y="2457756"/>
                    <a:pt x="570035" y="2471372"/>
                  </a:cubicBezTo>
                  <a:cubicBezTo>
                    <a:pt x="585074" y="2454911"/>
                    <a:pt x="599706" y="2438450"/>
                    <a:pt x="614337" y="2421786"/>
                  </a:cubicBezTo>
                  <a:cubicBezTo>
                    <a:pt x="541584" y="2407764"/>
                    <a:pt x="469034" y="2391912"/>
                    <a:pt x="396891" y="2374232"/>
                  </a:cubicBezTo>
                  <a:cubicBezTo>
                    <a:pt x="434284" y="2314079"/>
                    <a:pt x="471676" y="2253925"/>
                    <a:pt x="509272" y="2194178"/>
                  </a:cubicBezTo>
                  <a:cubicBezTo>
                    <a:pt x="526952" y="2196007"/>
                    <a:pt x="546665" y="2183001"/>
                    <a:pt x="541381" y="2160647"/>
                  </a:cubicBezTo>
                  <a:cubicBezTo>
                    <a:pt x="540365" y="2156379"/>
                    <a:pt x="539146" y="2152315"/>
                    <a:pt x="538130" y="2148250"/>
                  </a:cubicBezTo>
                  <a:cubicBezTo>
                    <a:pt x="572271" y="2093990"/>
                    <a:pt x="606412" y="2039730"/>
                    <a:pt x="640959" y="1985674"/>
                  </a:cubicBezTo>
                  <a:cubicBezTo>
                    <a:pt x="755373" y="1992583"/>
                    <a:pt x="869786" y="1999492"/>
                    <a:pt x="984200" y="2006605"/>
                  </a:cubicBezTo>
                  <a:cubicBezTo>
                    <a:pt x="1000051" y="1988519"/>
                    <a:pt x="1016106" y="1970229"/>
                    <a:pt x="1031957" y="1951939"/>
                  </a:cubicBezTo>
                  <a:cubicBezTo>
                    <a:pt x="913479" y="1944826"/>
                    <a:pt x="794798" y="1937510"/>
                    <a:pt x="676117" y="1930397"/>
                  </a:cubicBezTo>
                  <a:cubicBezTo>
                    <a:pt x="714525" y="1870041"/>
                    <a:pt x="752934" y="1810091"/>
                    <a:pt x="791343" y="1749734"/>
                  </a:cubicBezTo>
                  <a:cubicBezTo>
                    <a:pt x="794188" y="1747295"/>
                    <a:pt x="796220" y="1743840"/>
                    <a:pt x="797440" y="1739979"/>
                  </a:cubicBezTo>
                  <a:cubicBezTo>
                    <a:pt x="821420" y="1702586"/>
                    <a:pt x="845400" y="1664991"/>
                    <a:pt x="869583" y="1627395"/>
                  </a:cubicBezTo>
                  <a:cubicBezTo>
                    <a:pt x="909415" y="1565209"/>
                    <a:pt x="949246" y="1503023"/>
                    <a:pt x="989077" y="1440634"/>
                  </a:cubicBezTo>
                  <a:cubicBezTo>
                    <a:pt x="1151857" y="1426206"/>
                    <a:pt x="1315044" y="1416654"/>
                    <a:pt x="1478027" y="1411980"/>
                  </a:cubicBezTo>
                  <a:cubicBezTo>
                    <a:pt x="1492862" y="1392674"/>
                    <a:pt x="1507901" y="1373165"/>
                    <a:pt x="1522329" y="1353859"/>
                  </a:cubicBezTo>
                  <a:cubicBezTo>
                    <a:pt x="1357314" y="1357720"/>
                    <a:pt x="1192298" y="1366865"/>
                    <a:pt x="1027689" y="1380278"/>
                  </a:cubicBezTo>
                  <a:cubicBezTo>
                    <a:pt x="1148403" y="1191689"/>
                    <a:pt x="1268913" y="1003303"/>
                    <a:pt x="1389626" y="814713"/>
                  </a:cubicBezTo>
                  <a:cubicBezTo>
                    <a:pt x="1393284" y="815526"/>
                    <a:pt x="1396942" y="815526"/>
                    <a:pt x="1401210" y="814713"/>
                  </a:cubicBezTo>
                  <a:cubicBezTo>
                    <a:pt x="1575167" y="780369"/>
                    <a:pt x="1749937" y="753544"/>
                    <a:pt x="1925927" y="735051"/>
                  </a:cubicBezTo>
                  <a:cubicBezTo>
                    <a:pt x="1935071" y="715338"/>
                    <a:pt x="1943810" y="695423"/>
                    <a:pt x="1951532" y="675304"/>
                  </a:cubicBezTo>
                  <a:cubicBezTo>
                    <a:pt x="1776762" y="692781"/>
                    <a:pt x="1603211" y="717777"/>
                    <a:pt x="1430473" y="750902"/>
                  </a:cubicBezTo>
                  <a:cubicBezTo>
                    <a:pt x="1576589" y="522685"/>
                    <a:pt x="1722705" y="294061"/>
                    <a:pt x="1868821" y="65640"/>
                  </a:cubicBezTo>
                  <a:cubicBezTo>
                    <a:pt x="1855206" y="51821"/>
                    <a:pt x="1840574" y="39019"/>
                    <a:pt x="1825129" y="27435"/>
                  </a:cubicBezTo>
                  <a:cubicBezTo>
                    <a:pt x="1741402" y="158309"/>
                    <a:pt x="1657675" y="288777"/>
                    <a:pt x="1574151" y="419652"/>
                  </a:cubicBezTo>
                  <a:cubicBezTo>
                    <a:pt x="1538790" y="274348"/>
                    <a:pt x="1489001" y="133923"/>
                    <a:pt x="1424580" y="0"/>
                  </a:cubicBezTo>
                  <a:cubicBezTo>
                    <a:pt x="1407103" y="7723"/>
                    <a:pt x="1390032" y="16664"/>
                    <a:pt x="1373368" y="26419"/>
                  </a:cubicBezTo>
                  <a:cubicBezTo>
                    <a:pt x="1442260" y="169080"/>
                    <a:pt x="1494082" y="319057"/>
                    <a:pt x="1528629" y="475334"/>
                  </a:cubicBezTo>
                  <a:cubicBezTo>
                    <a:pt x="1529442" y="478992"/>
                    <a:pt x="1530865" y="482040"/>
                    <a:pt x="1532490" y="484886"/>
                  </a:cubicBezTo>
                  <a:lnTo>
                    <a:pt x="1179089" y="1037037"/>
                  </a:lnTo>
                  <a:cubicBezTo>
                    <a:pt x="1112229" y="884622"/>
                    <a:pt x="1041915" y="734238"/>
                    <a:pt x="968349" y="585277"/>
                  </a:cubicBezTo>
                  <a:cubicBezTo>
                    <a:pt x="958188" y="608444"/>
                    <a:pt x="948230" y="631611"/>
                    <a:pt x="938475" y="654778"/>
                  </a:cubicBezTo>
                  <a:cubicBezTo>
                    <a:pt x="1009806" y="799878"/>
                    <a:pt x="1077682" y="946401"/>
                    <a:pt x="1142103" y="1094752"/>
                  </a:cubicBezTo>
                  <a:cubicBezTo>
                    <a:pt x="1079917" y="1191892"/>
                    <a:pt x="1017528" y="1289235"/>
                    <a:pt x="955546" y="1386578"/>
                  </a:cubicBezTo>
                  <a:cubicBezTo>
                    <a:pt x="937459" y="1388813"/>
                    <a:pt x="931769" y="1403851"/>
                    <a:pt x="935630" y="1417874"/>
                  </a:cubicBezTo>
                  <a:cubicBezTo>
                    <a:pt x="897424" y="1477214"/>
                    <a:pt x="859422" y="1536758"/>
                    <a:pt x="821623" y="1595895"/>
                  </a:cubicBezTo>
                  <a:cubicBezTo>
                    <a:pt x="808210" y="1616624"/>
                    <a:pt x="795204" y="1637353"/>
                    <a:pt x="781792" y="1657878"/>
                  </a:cubicBezTo>
                  <a:cubicBezTo>
                    <a:pt x="749276" y="1530662"/>
                    <a:pt x="708429" y="1406290"/>
                    <a:pt x="658843" y="1284967"/>
                  </a:cubicBezTo>
                  <a:cubicBezTo>
                    <a:pt x="648885" y="1307321"/>
                    <a:pt x="638521" y="1329676"/>
                    <a:pt x="628563" y="1352030"/>
                  </a:cubicBezTo>
                  <a:cubicBezTo>
                    <a:pt x="627750" y="1353859"/>
                    <a:pt x="626937" y="1355688"/>
                    <a:pt x="626124" y="1357517"/>
                  </a:cubicBezTo>
                  <a:cubicBezTo>
                    <a:pt x="672459" y="1476808"/>
                    <a:pt x="710055" y="1599147"/>
                    <a:pt x="739318" y="1724534"/>
                  </a:cubicBezTo>
                  <a:cubicBezTo>
                    <a:pt x="696236" y="1791800"/>
                    <a:pt x="653356" y="1859067"/>
                    <a:pt x="610476" y="1926333"/>
                  </a:cubicBezTo>
                  <a:cubicBezTo>
                    <a:pt x="587715" y="1926130"/>
                    <a:pt x="578977" y="1948891"/>
                    <a:pt x="585480" y="1965758"/>
                  </a:cubicBezTo>
                  <a:cubicBezTo>
                    <a:pt x="562516" y="2001931"/>
                    <a:pt x="539755" y="2037901"/>
                    <a:pt x="516995" y="2074075"/>
                  </a:cubicBezTo>
                  <a:cubicBezTo>
                    <a:pt x="490169" y="1990957"/>
                    <a:pt x="453793" y="1912311"/>
                    <a:pt x="408474" y="1838948"/>
                  </a:cubicBezTo>
                  <a:cubicBezTo>
                    <a:pt x="398923" y="1860083"/>
                    <a:pt x="389372" y="1881421"/>
                    <a:pt x="379820" y="1902556"/>
                  </a:cubicBezTo>
                  <a:cubicBezTo>
                    <a:pt x="421684" y="1976529"/>
                    <a:pt x="453996" y="2055175"/>
                    <a:pt x="476350" y="2138496"/>
                  </a:cubicBezTo>
                  <a:cubicBezTo>
                    <a:pt x="427984" y="2215313"/>
                    <a:pt x="379820" y="2292334"/>
                    <a:pt x="332063" y="2369355"/>
                  </a:cubicBezTo>
                  <a:cubicBezTo>
                    <a:pt x="326373" y="2374029"/>
                    <a:pt x="322512" y="2380532"/>
                    <a:pt x="320886" y="2387442"/>
                  </a:cubicBezTo>
                  <a:cubicBezTo>
                    <a:pt x="287964" y="2440686"/>
                    <a:pt x="255246" y="2493929"/>
                    <a:pt x="222730" y="2547580"/>
                  </a:cubicBezTo>
                  <a:cubicBezTo>
                    <a:pt x="198141" y="2502871"/>
                    <a:pt x="173551" y="2458163"/>
                    <a:pt x="148758" y="2413454"/>
                  </a:cubicBezTo>
                  <a:cubicBezTo>
                    <a:pt x="146929" y="2417722"/>
                    <a:pt x="144897" y="2421786"/>
                    <a:pt x="143068" y="2426054"/>
                  </a:cubicBezTo>
                  <a:cubicBezTo>
                    <a:pt x="135142" y="2443531"/>
                    <a:pt x="127216" y="2461211"/>
                    <a:pt x="119291" y="2478688"/>
                  </a:cubicBezTo>
                  <a:cubicBezTo>
                    <a:pt x="142458" y="2520348"/>
                    <a:pt x="165422" y="2562212"/>
                    <a:pt x="188386" y="2604075"/>
                  </a:cubicBezTo>
                  <a:cubicBezTo>
                    <a:pt x="151603" y="2665042"/>
                    <a:pt x="114820" y="2726211"/>
                    <a:pt x="78647" y="2787787"/>
                  </a:cubicBezTo>
                  <a:cubicBezTo>
                    <a:pt x="52228" y="2832496"/>
                    <a:pt x="26012" y="2877204"/>
                    <a:pt x="0" y="2922116"/>
                  </a:cubicBezTo>
                  <a:lnTo>
                    <a:pt x="0" y="3037139"/>
                  </a:lnTo>
                  <a:cubicBezTo>
                    <a:pt x="6503" y="3025759"/>
                    <a:pt x="13006" y="3014582"/>
                    <a:pt x="19509" y="3003201"/>
                  </a:cubicBezTo>
                  <a:cubicBezTo>
                    <a:pt x="29670" y="2985521"/>
                    <a:pt x="39628" y="2968044"/>
                    <a:pt x="49789" y="2950364"/>
                  </a:cubicBezTo>
                  <a:cubicBezTo>
                    <a:pt x="58731" y="2935529"/>
                    <a:pt x="67469" y="2920694"/>
                    <a:pt x="76208" y="2905859"/>
                  </a:cubicBezTo>
                  <a:close/>
                </a:path>
              </a:pathLst>
            </a:custGeom>
            <a:solidFill>
              <a:srgbClr val="84BAB5"/>
            </a:solidFill>
            <a:ln w="20294" cap="flat">
              <a:noFill/>
              <a:prstDash val="solid"/>
              <a:miter/>
            </a:ln>
          </p:spPr>
          <p:txBody>
            <a:bodyPr rtlCol="0" anchor="ctr"/>
            <a:lstStyle/>
            <a:p>
              <a:endParaRPr lang="th-TH"/>
            </a:p>
          </p:txBody>
        </p:sp>
      </p:grpSp>
      <p:sp>
        <p:nvSpPr>
          <p:cNvPr id="109" name="Rectangle 108">
            <a:extLst>
              <a:ext uri="{FF2B5EF4-FFF2-40B4-BE49-F238E27FC236}">
                <a16:creationId xmlns:a16="http://schemas.microsoft.com/office/drawing/2014/main" id="{5AF9ED17-F0F0-4601-80B9-B732934D5C7E}"/>
              </a:ext>
            </a:extLst>
          </p:cNvPr>
          <p:cNvSpPr/>
          <p:nvPr/>
        </p:nvSpPr>
        <p:spPr>
          <a:xfrm>
            <a:off x="239665" y="216295"/>
            <a:ext cx="11594361" cy="1173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2"/>
                </a:solidFill>
                <a:latin typeface="Caramel Sweets" panose="02000500000000000000" pitchFamily="50" charset="0"/>
              </a:rPr>
              <a:t>Escuela</a:t>
            </a:r>
            <a:r>
              <a:rPr lang="en-US" sz="4000" dirty="0" smtClean="0">
                <a:solidFill>
                  <a:schemeClr val="tx2"/>
                </a:solidFill>
                <a:latin typeface="Caramel Sweets" panose="02000500000000000000" pitchFamily="50" charset="0"/>
              </a:rPr>
              <a:t> Normal de </a:t>
            </a:r>
            <a:r>
              <a:rPr lang="en-US" sz="4000" dirty="0" err="1" smtClean="0">
                <a:solidFill>
                  <a:schemeClr val="tx2"/>
                </a:solidFill>
                <a:latin typeface="Caramel Sweets" panose="02000500000000000000" pitchFamily="50" charset="0"/>
              </a:rPr>
              <a:t>Educación</a:t>
            </a:r>
            <a:r>
              <a:rPr lang="en-US" sz="4000" dirty="0" smtClean="0">
                <a:solidFill>
                  <a:schemeClr val="tx2"/>
                </a:solidFill>
                <a:latin typeface="Caramel Sweets" panose="02000500000000000000" pitchFamily="50" charset="0"/>
              </a:rPr>
              <a:t> </a:t>
            </a:r>
            <a:r>
              <a:rPr lang="en-US" sz="4000" dirty="0" err="1" smtClean="0">
                <a:solidFill>
                  <a:schemeClr val="tx2"/>
                </a:solidFill>
                <a:latin typeface="Caramel Sweets" panose="02000500000000000000" pitchFamily="50" charset="0"/>
              </a:rPr>
              <a:t>Preescolar</a:t>
            </a:r>
            <a:r>
              <a:rPr lang="en-US" sz="4000" dirty="0" smtClean="0">
                <a:solidFill>
                  <a:schemeClr val="tx2"/>
                </a:solidFill>
                <a:latin typeface="Caramel Sweets" panose="02000500000000000000" pitchFamily="50" charset="0"/>
              </a:rPr>
              <a:t> </a:t>
            </a:r>
            <a:endParaRPr lang="th-TH" sz="4000" dirty="0">
              <a:solidFill>
                <a:schemeClr val="tx2"/>
              </a:solidFill>
              <a:latin typeface="Caramel Sweets" panose="02000500000000000000" pitchFamily="50" charset="0"/>
            </a:endParaRPr>
          </a:p>
        </p:txBody>
      </p:sp>
      <p:grpSp>
        <p:nvGrpSpPr>
          <p:cNvPr id="110" name="Graphic 106">
            <a:extLst>
              <a:ext uri="{FF2B5EF4-FFF2-40B4-BE49-F238E27FC236}">
                <a16:creationId xmlns:a16="http://schemas.microsoft.com/office/drawing/2014/main" id="{0C1F975F-13E7-4642-8009-9F4A1A55DD9F}"/>
              </a:ext>
            </a:extLst>
          </p:cNvPr>
          <p:cNvGrpSpPr/>
          <p:nvPr/>
        </p:nvGrpSpPr>
        <p:grpSpPr>
          <a:xfrm>
            <a:off x="9230994" y="3575661"/>
            <a:ext cx="2990175" cy="3290695"/>
            <a:chOff x="9230994" y="3575661"/>
            <a:chExt cx="2990175" cy="3290695"/>
          </a:xfrm>
        </p:grpSpPr>
        <p:sp>
          <p:nvSpPr>
            <p:cNvPr id="111" name="Freeform: Shape 110">
              <a:extLst>
                <a:ext uri="{FF2B5EF4-FFF2-40B4-BE49-F238E27FC236}">
                  <a16:creationId xmlns:a16="http://schemas.microsoft.com/office/drawing/2014/main" id="{48DB4FC7-9C2E-4616-B8E7-DDC6E223D224}"/>
                </a:ext>
              </a:extLst>
            </p:cNvPr>
            <p:cNvSpPr/>
            <p:nvPr/>
          </p:nvSpPr>
          <p:spPr>
            <a:xfrm>
              <a:off x="9641997" y="5851349"/>
              <a:ext cx="394990" cy="294209"/>
            </a:xfrm>
            <a:custGeom>
              <a:avLst/>
              <a:gdLst>
                <a:gd name="connsiteX0" fmla="*/ 72833 w 394990"/>
                <a:gd name="connsiteY0" fmla="*/ 120358 h 294209"/>
                <a:gd name="connsiteX1" fmla="*/ 394991 w 394990"/>
                <a:gd name="connsiteY1" fmla="*/ 0 h 294209"/>
                <a:gd name="connsiteX2" fmla="*/ 363136 w 394990"/>
                <a:gd name="connsiteY2" fmla="*/ 451 h 294209"/>
                <a:gd name="connsiteX3" fmla="*/ 51046 w 394990"/>
                <a:gd name="connsiteY3" fmla="*/ 105182 h 294209"/>
                <a:gd name="connsiteX4" fmla="*/ 36170 w 394990"/>
                <a:gd name="connsiteY4" fmla="*/ 288199 h 294209"/>
                <a:gd name="connsiteX5" fmla="*/ 49393 w 394990"/>
                <a:gd name="connsiteY5" fmla="*/ 294209 h 294209"/>
                <a:gd name="connsiteX6" fmla="*/ 72833 w 394990"/>
                <a:gd name="connsiteY6" fmla="*/ 120358 h 29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990" h="294209">
                  <a:moveTo>
                    <a:pt x="72833" y="120358"/>
                  </a:moveTo>
                  <a:cubicBezTo>
                    <a:pt x="147362" y="29751"/>
                    <a:pt x="280042" y="8565"/>
                    <a:pt x="394991" y="0"/>
                  </a:cubicBezTo>
                  <a:cubicBezTo>
                    <a:pt x="384323" y="150"/>
                    <a:pt x="373804" y="0"/>
                    <a:pt x="363136" y="451"/>
                  </a:cubicBezTo>
                  <a:cubicBezTo>
                    <a:pt x="258104" y="4959"/>
                    <a:pt x="126626" y="24943"/>
                    <a:pt x="51046" y="105182"/>
                  </a:cubicBezTo>
                  <a:cubicBezTo>
                    <a:pt x="1760" y="157472"/>
                    <a:pt x="-26789" y="235758"/>
                    <a:pt x="36170" y="288199"/>
                  </a:cubicBezTo>
                  <a:cubicBezTo>
                    <a:pt x="40377" y="291655"/>
                    <a:pt x="44885" y="293458"/>
                    <a:pt x="49393" y="294209"/>
                  </a:cubicBezTo>
                  <a:cubicBezTo>
                    <a:pt x="26103" y="238012"/>
                    <a:pt x="26253" y="177006"/>
                    <a:pt x="72833" y="120358"/>
                  </a:cubicBezTo>
                  <a:close/>
                </a:path>
              </a:pathLst>
            </a:custGeom>
            <a:solidFill>
              <a:srgbClr val="FFFFFF"/>
            </a:solidFill>
            <a:ln w="14982" cap="flat">
              <a:noFill/>
              <a:prstDash val="solid"/>
              <a:miter/>
            </a:ln>
          </p:spPr>
          <p:txBody>
            <a:bodyPr rtlCol="0" anchor="ctr"/>
            <a:lstStyle/>
            <a:p>
              <a:endParaRPr lang="th-TH"/>
            </a:p>
          </p:txBody>
        </p:sp>
        <p:sp>
          <p:nvSpPr>
            <p:cNvPr id="112" name="Freeform: Shape 111">
              <a:extLst>
                <a:ext uri="{FF2B5EF4-FFF2-40B4-BE49-F238E27FC236}">
                  <a16:creationId xmlns:a16="http://schemas.microsoft.com/office/drawing/2014/main" id="{88D5CF70-9CC9-4CED-85CA-4D705E7CADFF}"/>
                </a:ext>
              </a:extLst>
            </p:cNvPr>
            <p:cNvSpPr/>
            <p:nvPr/>
          </p:nvSpPr>
          <p:spPr>
            <a:xfrm>
              <a:off x="12115986" y="6839158"/>
              <a:ext cx="100974" cy="22539"/>
            </a:xfrm>
            <a:custGeom>
              <a:avLst/>
              <a:gdLst>
                <a:gd name="connsiteX0" fmla="*/ 0 w 100974"/>
                <a:gd name="connsiteY0" fmla="*/ 22539 h 22539"/>
                <a:gd name="connsiteX1" fmla="*/ 100975 w 100974"/>
                <a:gd name="connsiteY1" fmla="*/ 22539 h 22539"/>
                <a:gd name="connsiteX2" fmla="*/ 100975 w 100974"/>
                <a:gd name="connsiteY2" fmla="*/ 21337 h 22539"/>
                <a:gd name="connsiteX3" fmla="*/ 84747 w 100974"/>
                <a:gd name="connsiteY3" fmla="*/ 10067 h 22539"/>
                <a:gd name="connsiteX4" fmla="*/ 38917 w 100974"/>
                <a:gd name="connsiteY4" fmla="*/ 0 h 22539"/>
                <a:gd name="connsiteX5" fmla="*/ 0 w 100974"/>
                <a:gd name="connsiteY5" fmla="*/ 2253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74" h="22539">
                  <a:moveTo>
                    <a:pt x="0" y="22539"/>
                  </a:moveTo>
                  <a:lnTo>
                    <a:pt x="100975" y="22539"/>
                  </a:lnTo>
                  <a:lnTo>
                    <a:pt x="100975" y="21337"/>
                  </a:lnTo>
                  <a:cubicBezTo>
                    <a:pt x="97819" y="15928"/>
                    <a:pt x="92560" y="11720"/>
                    <a:pt x="84747" y="10067"/>
                  </a:cubicBezTo>
                  <a:cubicBezTo>
                    <a:pt x="69420" y="6611"/>
                    <a:pt x="54244" y="3306"/>
                    <a:pt x="38917" y="0"/>
                  </a:cubicBezTo>
                  <a:cubicBezTo>
                    <a:pt x="28399" y="10819"/>
                    <a:pt x="14575" y="17580"/>
                    <a:pt x="0" y="22539"/>
                  </a:cubicBezTo>
                  <a:close/>
                </a:path>
              </a:pathLst>
            </a:custGeom>
            <a:solidFill>
              <a:srgbClr val="96C8C4"/>
            </a:solidFill>
            <a:ln w="14982" cap="flat">
              <a:noFill/>
              <a:prstDash val="solid"/>
              <a:miter/>
            </a:ln>
          </p:spPr>
          <p:txBody>
            <a:bodyPr rtlCol="0" anchor="ctr"/>
            <a:lstStyle/>
            <a:p>
              <a:endParaRPr lang="th-TH"/>
            </a:p>
          </p:txBody>
        </p:sp>
        <p:sp>
          <p:nvSpPr>
            <p:cNvPr id="113" name="Freeform: Shape 112">
              <a:extLst>
                <a:ext uri="{FF2B5EF4-FFF2-40B4-BE49-F238E27FC236}">
                  <a16:creationId xmlns:a16="http://schemas.microsoft.com/office/drawing/2014/main" id="{9B9A16D0-A82D-49E3-A365-02E82ADB5BB8}"/>
                </a:ext>
              </a:extLst>
            </p:cNvPr>
            <p:cNvSpPr/>
            <p:nvPr/>
          </p:nvSpPr>
          <p:spPr>
            <a:xfrm>
              <a:off x="9675933" y="5845590"/>
              <a:ext cx="2006402" cy="847214"/>
            </a:xfrm>
            <a:custGeom>
              <a:avLst/>
              <a:gdLst>
                <a:gd name="connsiteX0" fmla="*/ 710410 w 2006402"/>
                <a:gd name="connsiteY0" fmla="*/ 598985 h 847214"/>
                <a:gd name="connsiteX1" fmla="*/ 934297 w 2006402"/>
                <a:gd name="connsiteY1" fmla="*/ 699209 h 847214"/>
                <a:gd name="connsiteX2" fmla="*/ 944966 w 2006402"/>
                <a:gd name="connsiteY2" fmla="*/ 710629 h 847214"/>
                <a:gd name="connsiteX3" fmla="*/ 1203263 w 2006402"/>
                <a:gd name="connsiteY3" fmla="*/ 766375 h 847214"/>
                <a:gd name="connsiteX4" fmla="*/ 1338797 w 2006402"/>
                <a:gd name="connsiteY4" fmla="*/ 796127 h 847214"/>
                <a:gd name="connsiteX5" fmla="*/ 1533835 w 2006402"/>
                <a:gd name="connsiteY5" fmla="*/ 670209 h 847214"/>
                <a:gd name="connsiteX6" fmla="*/ 597264 w 2006402"/>
                <a:gd name="connsiteY6" fmla="*/ 300569 h 847214"/>
                <a:gd name="connsiteX7" fmla="*/ 617248 w 2006402"/>
                <a:gd name="connsiteY7" fmla="*/ 252786 h 847214"/>
                <a:gd name="connsiteX8" fmla="*/ 1962827 w 2006402"/>
                <a:gd name="connsiteY8" fmla="*/ 839401 h 847214"/>
                <a:gd name="connsiteX9" fmla="*/ 1971542 w 2006402"/>
                <a:gd name="connsiteY9" fmla="*/ 847215 h 847214"/>
                <a:gd name="connsiteX10" fmla="*/ 1996485 w 2006402"/>
                <a:gd name="connsiteY10" fmla="*/ 840904 h 847214"/>
                <a:gd name="connsiteX11" fmla="*/ 2006403 w 2006402"/>
                <a:gd name="connsiteY11" fmla="*/ 837298 h 847214"/>
                <a:gd name="connsiteX12" fmla="*/ 1983713 w 2006402"/>
                <a:gd name="connsiteY12" fmla="*/ 806194 h 847214"/>
                <a:gd name="connsiteX13" fmla="*/ 1875075 w 2006402"/>
                <a:gd name="connsiteY13" fmla="*/ 653079 h 847214"/>
                <a:gd name="connsiteX14" fmla="*/ 1714898 w 2006402"/>
                <a:gd name="connsiteY14" fmla="*/ 567731 h 847214"/>
                <a:gd name="connsiteX15" fmla="*/ 1567343 w 2006402"/>
                <a:gd name="connsiteY15" fmla="*/ 518146 h 847214"/>
                <a:gd name="connsiteX16" fmla="*/ 1419036 w 2006402"/>
                <a:gd name="connsiteY16" fmla="*/ 392678 h 847214"/>
                <a:gd name="connsiteX17" fmla="*/ 1381922 w 2006402"/>
                <a:gd name="connsiteY17" fmla="*/ 212216 h 847214"/>
                <a:gd name="connsiteX18" fmla="*/ 412594 w 2006402"/>
                <a:gd name="connsiteY18" fmla="*/ 2603 h 847214"/>
                <a:gd name="connsiteX19" fmla="*/ 360905 w 2006402"/>
                <a:gd name="connsiteY19" fmla="*/ 5909 h 847214"/>
                <a:gd name="connsiteX20" fmla="*/ 38747 w 2006402"/>
                <a:gd name="connsiteY20" fmla="*/ 126267 h 847214"/>
                <a:gd name="connsiteX21" fmla="*/ 15307 w 2006402"/>
                <a:gd name="connsiteY21" fmla="*/ 300118 h 847214"/>
                <a:gd name="connsiteX22" fmla="*/ 134613 w 2006402"/>
                <a:gd name="connsiteY22" fmla="*/ 445420 h 847214"/>
                <a:gd name="connsiteX23" fmla="*/ 364661 w 2006402"/>
                <a:gd name="connsiteY23" fmla="*/ 567431 h 847214"/>
                <a:gd name="connsiteX24" fmla="*/ 578632 w 2006402"/>
                <a:gd name="connsiteY24" fmla="*/ 618670 h 847214"/>
                <a:gd name="connsiteX25" fmla="*/ 710410 w 2006402"/>
                <a:gd name="connsiteY25" fmla="*/ 598985 h 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06402" h="847214">
                  <a:moveTo>
                    <a:pt x="710410" y="598985"/>
                  </a:moveTo>
                  <a:cubicBezTo>
                    <a:pt x="799664" y="599737"/>
                    <a:pt x="873141" y="635649"/>
                    <a:pt x="934297" y="699209"/>
                  </a:cubicBezTo>
                  <a:cubicBezTo>
                    <a:pt x="937903" y="702965"/>
                    <a:pt x="941510" y="706722"/>
                    <a:pt x="944966" y="710629"/>
                  </a:cubicBezTo>
                  <a:cubicBezTo>
                    <a:pt x="1031065" y="729111"/>
                    <a:pt x="1117314" y="747442"/>
                    <a:pt x="1203263" y="766375"/>
                  </a:cubicBezTo>
                  <a:cubicBezTo>
                    <a:pt x="1248491" y="776292"/>
                    <a:pt x="1293719" y="786209"/>
                    <a:pt x="1338797" y="796127"/>
                  </a:cubicBezTo>
                  <a:cubicBezTo>
                    <a:pt x="1401606" y="747593"/>
                    <a:pt x="1462311" y="690043"/>
                    <a:pt x="1533835" y="670209"/>
                  </a:cubicBezTo>
                  <a:cubicBezTo>
                    <a:pt x="1231812" y="523405"/>
                    <a:pt x="918820" y="399741"/>
                    <a:pt x="597264" y="300569"/>
                  </a:cubicBezTo>
                  <a:cubicBezTo>
                    <a:pt x="565409" y="290652"/>
                    <a:pt x="585694" y="243019"/>
                    <a:pt x="617248" y="252786"/>
                  </a:cubicBezTo>
                  <a:cubicBezTo>
                    <a:pt x="1086511" y="397487"/>
                    <a:pt x="1537441" y="594027"/>
                    <a:pt x="1962827" y="839401"/>
                  </a:cubicBezTo>
                  <a:cubicBezTo>
                    <a:pt x="1966584" y="841505"/>
                    <a:pt x="1969439" y="844210"/>
                    <a:pt x="1971542" y="847215"/>
                  </a:cubicBezTo>
                  <a:cubicBezTo>
                    <a:pt x="1979656" y="845713"/>
                    <a:pt x="1987921" y="843759"/>
                    <a:pt x="1996485" y="840904"/>
                  </a:cubicBezTo>
                  <a:cubicBezTo>
                    <a:pt x="1999791" y="839852"/>
                    <a:pt x="2003097" y="838500"/>
                    <a:pt x="2006403" y="837298"/>
                  </a:cubicBezTo>
                  <a:cubicBezTo>
                    <a:pt x="1998439" y="827230"/>
                    <a:pt x="1990776" y="817013"/>
                    <a:pt x="1983713" y="806194"/>
                  </a:cubicBezTo>
                  <a:cubicBezTo>
                    <a:pt x="1948552" y="751950"/>
                    <a:pt x="1919252" y="696504"/>
                    <a:pt x="1875075" y="653079"/>
                  </a:cubicBezTo>
                  <a:cubicBezTo>
                    <a:pt x="1819178" y="629488"/>
                    <a:pt x="1765536" y="600939"/>
                    <a:pt x="1714898" y="567731"/>
                  </a:cubicBezTo>
                  <a:cubicBezTo>
                    <a:pt x="1665463" y="552104"/>
                    <a:pt x="1614825" y="539032"/>
                    <a:pt x="1567343" y="518146"/>
                  </a:cubicBezTo>
                  <a:cubicBezTo>
                    <a:pt x="1507689" y="491850"/>
                    <a:pt x="1448788" y="452632"/>
                    <a:pt x="1419036" y="392678"/>
                  </a:cubicBezTo>
                  <a:cubicBezTo>
                    <a:pt x="1390787" y="335730"/>
                    <a:pt x="1398901" y="271719"/>
                    <a:pt x="1381922" y="212216"/>
                  </a:cubicBezTo>
                  <a:cubicBezTo>
                    <a:pt x="1081101" y="69469"/>
                    <a:pt x="746923" y="-16330"/>
                    <a:pt x="412594" y="2603"/>
                  </a:cubicBezTo>
                  <a:cubicBezTo>
                    <a:pt x="396066" y="3505"/>
                    <a:pt x="378635" y="4557"/>
                    <a:pt x="360905" y="5909"/>
                  </a:cubicBezTo>
                  <a:cubicBezTo>
                    <a:pt x="245806" y="14474"/>
                    <a:pt x="113276" y="35661"/>
                    <a:pt x="38747" y="126267"/>
                  </a:cubicBezTo>
                  <a:cubicBezTo>
                    <a:pt x="-7833" y="182915"/>
                    <a:pt x="-8134" y="243921"/>
                    <a:pt x="15307" y="300118"/>
                  </a:cubicBezTo>
                  <a:cubicBezTo>
                    <a:pt x="38897" y="356616"/>
                    <a:pt x="86229" y="408306"/>
                    <a:pt x="134613" y="445420"/>
                  </a:cubicBezTo>
                  <a:cubicBezTo>
                    <a:pt x="204334" y="499062"/>
                    <a:pt x="282619" y="537529"/>
                    <a:pt x="364661" y="567431"/>
                  </a:cubicBezTo>
                  <a:cubicBezTo>
                    <a:pt x="436636" y="580654"/>
                    <a:pt x="507859" y="598384"/>
                    <a:pt x="578632" y="618670"/>
                  </a:cubicBezTo>
                  <a:cubicBezTo>
                    <a:pt x="622057" y="606348"/>
                    <a:pt x="665782" y="598685"/>
                    <a:pt x="710410" y="598985"/>
                  </a:cubicBezTo>
                  <a:close/>
                </a:path>
              </a:pathLst>
            </a:custGeom>
            <a:solidFill>
              <a:srgbClr val="96C8C4"/>
            </a:solidFill>
            <a:ln w="14982" cap="flat">
              <a:noFill/>
              <a:prstDash val="solid"/>
              <a:miter/>
            </a:ln>
          </p:spPr>
          <p:txBody>
            <a:bodyPr rtlCol="0" anchor="ctr"/>
            <a:lstStyle/>
            <a:p>
              <a:endParaRPr lang="th-TH"/>
            </a:p>
          </p:txBody>
        </p:sp>
        <p:sp>
          <p:nvSpPr>
            <p:cNvPr id="114" name="Freeform: Shape 113">
              <a:extLst>
                <a:ext uri="{FF2B5EF4-FFF2-40B4-BE49-F238E27FC236}">
                  <a16:creationId xmlns:a16="http://schemas.microsoft.com/office/drawing/2014/main" id="{E0CCCAED-602F-4CE4-B144-38C23273BB5A}"/>
                </a:ext>
              </a:extLst>
            </p:cNvPr>
            <p:cNvSpPr/>
            <p:nvPr/>
          </p:nvSpPr>
          <p:spPr>
            <a:xfrm>
              <a:off x="10257203" y="6097068"/>
              <a:ext cx="1390423" cy="598669"/>
            </a:xfrm>
            <a:custGeom>
              <a:avLst/>
              <a:gdLst>
                <a:gd name="connsiteX0" fmla="*/ 1390423 w 1390423"/>
                <a:gd name="connsiteY0" fmla="*/ 595737 h 598669"/>
                <a:gd name="connsiteX1" fmla="*/ 1381708 w 1390423"/>
                <a:gd name="connsiteY1" fmla="*/ 587924 h 598669"/>
                <a:gd name="connsiteX2" fmla="*/ 36129 w 1390423"/>
                <a:gd name="connsiteY2" fmla="*/ 1309 h 598669"/>
                <a:gd name="connsiteX3" fmla="*/ 16145 w 1390423"/>
                <a:gd name="connsiteY3" fmla="*/ 49092 h 598669"/>
                <a:gd name="connsiteX4" fmla="*/ 952715 w 1390423"/>
                <a:gd name="connsiteY4" fmla="*/ 418731 h 598669"/>
                <a:gd name="connsiteX5" fmla="*/ 977959 w 1390423"/>
                <a:gd name="connsiteY5" fmla="*/ 413322 h 598669"/>
                <a:gd name="connsiteX6" fmla="*/ 1390423 w 1390423"/>
                <a:gd name="connsiteY6" fmla="*/ 595737 h 59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423" h="598669">
                  <a:moveTo>
                    <a:pt x="1390423" y="595737"/>
                  </a:moveTo>
                  <a:cubicBezTo>
                    <a:pt x="1388319" y="592732"/>
                    <a:pt x="1385314" y="590028"/>
                    <a:pt x="1381708" y="587924"/>
                  </a:cubicBezTo>
                  <a:cubicBezTo>
                    <a:pt x="956322" y="342700"/>
                    <a:pt x="505391" y="146159"/>
                    <a:pt x="36129" y="1309"/>
                  </a:cubicBezTo>
                  <a:cubicBezTo>
                    <a:pt x="4424" y="-8458"/>
                    <a:pt x="-15861" y="39325"/>
                    <a:pt x="16145" y="49092"/>
                  </a:cubicBezTo>
                  <a:cubicBezTo>
                    <a:pt x="337701" y="148263"/>
                    <a:pt x="650693" y="271927"/>
                    <a:pt x="952715" y="418731"/>
                  </a:cubicBezTo>
                  <a:cubicBezTo>
                    <a:pt x="960980" y="416477"/>
                    <a:pt x="969394" y="414524"/>
                    <a:pt x="977959" y="413322"/>
                  </a:cubicBezTo>
                  <a:cubicBezTo>
                    <a:pt x="1152261" y="388829"/>
                    <a:pt x="1221381" y="627593"/>
                    <a:pt x="1390423" y="595737"/>
                  </a:cubicBezTo>
                  <a:close/>
                </a:path>
              </a:pathLst>
            </a:custGeom>
            <a:solidFill>
              <a:srgbClr val="84BAB5"/>
            </a:solidFill>
            <a:ln w="14982" cap="flat">
              <a:noFill/>
              <a:prstDash val="solid"/>
              <a:miter/>
            </a:ln>
          </p:spPr>
          <p:txBody>
            <a:bodyPr rtlCol="0" anchor="ctr"/>
            <a:lstStyle/>
            <a:p>
              <a:endParaRPr lang="th-TH"/>
            </a:p>
          </p:txBody>
        </p:sp>
        <p:sp>
          <p:nvSpPr>
            <p:cNvPr id="115" name="Freeform: Shape 114">
              <a:extLst>
                <a:ext uri="{FF2B5EF4-FFF2-40B4-BE49-F238E27FC236}">
                  <a16:creationId xmlns:a16="http://schemas.microsoft.com/office/drawing/2014/main" id="{B01B1444-CF5E-4A15-91DF-D882E7D64E76}"/>
                </a:ext>
              </a:extLst>
            </p:cNvPr>
            <p:cNvSpPr/>
            <p:nvPr/>
          </p:nvSpPr>
          <p:spPr>
            <a:xfrm>
              <a:off x="9690663" y="6486799"/>
              <a:ext cx="1820526" cy="374598"/>
            </a:xfrm>
            <a:custGeom>
              <a:avLst/>
              <a:gdLst>
                <a:gd name="connsiteX0" fmla="*/ 1578157 w 1820526"/>
                <a:gd name="connsiteY0" fmla="*/ 233203 h 374598"/>
                <a:gd name="connsiteX1" fmla="*/ 1488452 w 1820526"/>
                <a:gd name="connsiteY1" fmla="*/ 234556 h 374598"/>
                <a:gd name="connsiteX2" fmla="*/ 1466213 w 1820526"/>
                <a:gd name="connsiteY2" fmla="*/ 261152 h 374598"/>
                <a:gd name="connsiteX3" fmla="*/ 1419182 w 1820526"/>
                <a:gd name="connsiteY3" fmla="*/ 256644 h 374598"/>
                <a:gd name="connsiteX4" fmla="*/ 1405057 w 1820526"/>
                <a:gd name="connsiteY4" fmla="*/ 262204 h 374598"/>
                <a:gd name="connsiteX5" fmla="*/ 938049 w 1820526"/>
                <a:gd name="connsiteY5" fmla="*/ 330872 h 374598"/>
                <a:gd name="connsiteX6" fmla="*/ 776069 w 1820526"/>
                <a:gd name="connsiteY6" fmla="*/ 148757 h 374598"/>
                <a:gd name="connsiteX7" fmla="*/ 508155 w 1820526"/>
                <a:gd name="connsiteY7" fmla="*/ 109239 h 374598"/>
                <a:gd name="connsiteX8" fmla="*/ 499290 w 1820526"/>
                <a:gd name="connsiteY8" fmla="*/ 79638 h 374598"/>
                <a:gd name="connsiteX9" fmla="*/ 830313 w 1820526"/>
                <a:gd name="connsiteY9" fmla="*/ 157022 h 374598"/>
                <a:gd name="connsiteX10" fmla="*/ 992443 w 1820526"/>
                <a:gd name="connsiteY10" fmla="*/ 323660 h 374598"/>
                <a:gd name="connsiteX11" fmla="*/ 1233611 w 1820526"/>
                <a:gd name="connsiteY11" fmla="*/ 304727 h 374598"/>
                <a:gd name="connsiteX12" fmla="*/ 1358026 w 1820526"/>
                <a:gd name="connsiteY12" fmla="*/ 248380 h 374598"/>
                <a:gd name="connsiteX13" fmla="*/ 1213626 w 1820526"/>
                <a:gd name="connsiteY13" fmla="*/ 219830 h 374598"/>
                <a:gd name="connsiteX14" fmla="*/ 1125273 w 1820526"/>
                <a:gd name="connsiteY14" fmla="*/ 227794 h 374598"/>
                <a:gd name="connsiteX15" fmla="*/ 1014381 w 1820526"/>
                <a:gd name="connsiteY15" fmla="*/ 164384 h 374598"/>
                <a:gd name="connsiteX16" fmla="*/ 494632 w 1820526"/>
                <a:gd name="connsiteY16" fmla="*/ 0 h 374598"/>
                <a:gd name="connsiteX17" fmla="*/ 18307 w 1820526"/>
                <a:gd name="connsiteY17" fmla="*/ 94513 h 374598"/>
                <a:gd name="connsiteX18" fmla="*/ 10794 w 1820526"/>
                <a:gd name="connsiteY18" fmla="*/ 124565 h 374598"/>
                <a:gd name="connsiteX19" fmla="*/ 384491 w 1820526"/>
                <a:gd name="connsiteY19" fmla="*/ 226442 h 374598"/>
                <a:gd name="connsiteX20" fmla="*/ 558192 w 1820526"/>
                <a:gd name="connsiteY20" fmla="*/ 229447 h 374598"/>
                <a:gd name="connsiteX21" fmla="*/ 748421 w 1820526"/>
                <a:gd name="connsiteY21" fmla="*/ 267914 h 374598"/>
                <a:gd name="connsiteX22" fmla="*/ 840230 w 1820526"/>
                <a:gd name="connsiteY22" fmla="*/ 374598 h 374598"/>
                <a:gd name="connsiteX23" fmla="*/ 1820526 w 1820526"/>
                <a:gd name="connsiteY23" fmla="*/ 374598 h 374598"/>
                <a:gd name="connsiteX24" fmla="*/ 1707230 w 1820526"/>
                <a:gd name="connsiteY24" fmla="*/ 311639 h 374598"/>
                <a:gd name="connsiteX25" fmla="*/ 1578157 w 1820526"/>
                <a:gd name="connsiteY25" fmla="*/ 233203 h 374598"/>
                <a:gd name="connsiteX26" fmla="*/ 1027003 w 1820526"/>
                <a:gd name="connsiteY26" fmla="*/ 236209 h 374598"/>
                <a:gd name="connsiteX27" fmla="*/ 996049 w 1820526"/>
                <a:gd name="connsiteY27" fmla="*/ 236960 h 374598"/>
                <a:gd name="connsiteX28" fmla="*/ 1027003 w 1820526"/>
                <a:gd name="connsiteY28" fmla="*/ 236209 h 374598"/>
                <a:gd name="connsiteX29" fmla="*/ 985381 w 1820526"/>
                <a:gd name="connsiteY29" fmla="*/ 216525 h 374598"/>
                <a:gd name="connsiteX30" fmla="*/ 954427 w 1820526"/>
                <a:gd name="connsiteY30" fmla="*/ 217276 h 374598"/>
                <a:gd name="connsiteX31" fmla="*/ 985381 w 1820526"/>
                <a:gd name="connsiteY31" fmla="*/ 216525 h 374598"/>
                <a:gd name="connsiteX32" fmla="*/ 340315 w 1820526"/>
                <a:gd name="connsiteY32" fmla="*/ 164685 h 374598"/>
                <a:gd name="connsiteX33" fmla="*/ 329947 w 1820526"/>
                <a:gd name="connsiteY33" fmla="*/ 164985 h 374598"/>
                <a:gd name="connsiteX34" fmla="*/ 314169 w 1820526"/>
                <a:gd name="connsiteY34" fmla="*/ 149959 h 374598"/>
                <a:gd name="connsiteX35" fmla="*/ 329195 w 1820526"/>
                <a:gd name="connsiteY35" fmla="*/ 134182 h 374598"/>
                <a:gd name="connsiteX36" fmla="*/ 339563 w 1820526"/>
                <a:gd name="connsiteY36" fmla="*/ 133882 h 374598"/>
                <a:gd name="connsiteX37" fmla="*/ 355341 w 1820526"/>
                <a:gd name="connsiteY37" fmla="*/ 148908 h 374598"/>
                <a:gd name="connsiteX38" fmla="*/ 340315 w 1820526"/>
                <a:gd name="connsiteY38" fmla="*/ 164685 h 374598"/>
                <a:gd name="connsiteX39" fmla="*/ 391854 w 1820526"/>
                <a:gd name="connsiteY39" fmla="*/ 163483 h 374598"/>
                <a:gd name="connsiteX40" fmla="*/ 376077 w 1820526"/>
                <a:gd name="connsiteY40" fmla="*/ 148457 h 374598"/>
                <a:gd name="connsiteX41" fmla="*/ 375776 w 1820526"/>
                <a:gd name="connsiteY41" fmla="*/ 138089 h 374598"/>
                <a:gd name="connsiteX42" fmla="*/ 377579 w 1820526"/>
                <a:gd name="connsiteY42" fmla="*/ 130876 h 374598"/>
                <a:gd name="connsiteX43" fmla="*/ 359548 w 1820526"/>
                <a:gd name="connsiteY43" fmla="*/ 128773 h 374598"/>
                <a:gd name="connsiteX44" fmla="*/ 349030 w 1820526"/>
                <a:gd name="connsiteY44" fmla="*/ 118705 h 374598"/>
                <a:gd name="connsiteX45" fmla="*/ 348579 w 1820526"/>
                <a:gd name="connsiteY45" fmla="*/ 96918 h 374598"/>
                <a:gd name="connsiteX46" fmla="*/ 370367 w 1820526"/>
                <a:gd name="connsiteY46" fmla="*/ 96467 h 374598"/>
                <a:gd name="connsiteX47" fmla="*/ 380885 w 1820526"/>
                <a:gd name="connsiteY47" fmla="*/ 106534 h 374598"/>
                <a:gd name="connsiteX48" fmla="*/ 383890 w 1820526"/>
                <a:gd name="connsiteY48" fmla="*/ 124265 h 374598"/>
                <a:gd name="connsiteX49" fmla="*/ 390952 w 1820526"/>
                <a:gd name="connsiteY49" fmla="*/ 122312 h 374598"/>
                <a:gd name="connsiteX50" fmla="*/ 406730 w 1820526"/>
                <a:gd name="connsiteY50" fmla="*/ 137338 h 374598"/>
                <a:gd name="connsiteX51" fmla="*/ 407030 w 1820526"/>
                <a:gd name="connsiteY51" fmla="*/ 147706 h 374598"/>
                <a:gd name="connsiteX52" fmla="*/ 391854 w 1820526"/>
                <a:gd name="connsiteY52" fmla="*/ 163483 h 37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20526" h="374598">
                  <a:moveTo>
                    <a:pt x="1578157" y="233203"/>
                  </a:moveTo>
                  <a:cubicBezTo>
                    <a:pt x="1548255" y="225991"/>
                    <a:pt x="1518053" y="228095"/>
                    <a:pt x="1488452" y="234556"/>
                  </a:cubicBezTo>
                  <a:cubicBezTo>
                    <a:pt x="1490856" y="247178"/>
                    <a:pt x="1482892" y="262504"/>
                    <a:pt x="1466213" y="261152"/>
                  </a:cubicBezTo>
                  <a:cubicBezTo>
                    <a:pt x="1450586" y="259950"/>
                    <a:pt x="1434809" y="258447"/>
                    <a:pt x="1419182" y="256644"/>
                  </a:cubicBezTo>
                  <a:cubicBezTo>
                    <a:pt x="1414524" y="258447"/>
                    <a:pt x="1409716" y="260401"/>
                    <a:pt x="1405057" y="262204"/>
                  </a:cubicBezTo>
                  <a:cubicBezTo>
                    <a:pt x="1263212" y="319904"/>
                    <a:pt x="1088459" y="430645"/>
                    <a:pt x="938049" y="330872"/>
                  </a:cubicBezTo>
                  <a:cubicBezTo>
                    <a:pt x="868479" y="284743"/>
                    <a:pt x="841131" y="199545"/>
                    <a:pt x="776069" y="148757"/>
                  </a:cubicBezTo>
                  <a:cubicBezTo>
                    <a:pt x="699887" y="89254"/>
                    <a:pt x="597860" y="76482"/>
                    <a:pt x="508155" y="109239"/>
                  </a:cubicBezTo>
                  <a:cubicBezTo>
                    <a:pt x="489373" y="116151"/>
                    <a:pt x="480658" y="86400"/>
                    <a:pt x="499290" y="79638"/>
                  </a:cubicBezTo>
                  <a:cubicBezTo>
                    <a:pt x="613337" y="38016"/>
                    <a:pt x="747369" y="66265"/>
                    <a:pt x="830313" y="157022"/>
                  </a:cubicBezTo>
                  <a:cubicBezTo>
                    <a:pt x="883655" y="215473"/>
                    <a:pt x="913406" y="293758"/>
                    <a:pt x="992443" y="323660"/>
                  </a:cubicBezTo>
                  <a:cubicBezTo>
                    <a:pt x="1071330" y="353411"/>
                    <a:pt x="1157729" y="334479"/>
                    <a:pt x="1233611" y="304727"/>
                  </a:cubicBezTo>
                  <a:cubicBezTo>
                    <a:pt x="1273430" y="289100"/>
                    <a:pt x="1315202" y="267763"/>
                    <a:pt x="1358026" y="248380"/>
                  </a:cubicBezTo>
                  <a:cubicBezTo>
                    <a:pt x="1309642" y="240867"/>
                    <a:pt x="1261409" y="231250"/>
                    <a:pt x="1213626" y="219830"/>
                  </a:cubicBezTo>
                  <a:cubicBezTo>
                    <a:pt x="1185978" y="229147"/>
                    <a:pt x="1156828" y="232753"/>
                    <a:pt x="1125273" y="227794"/>
                  </a:cubicBezTo>
                  <a:cubicBezTo>
                    <a:pt x="1081247" y="220732"/>
                    <a:pt x="1045786" y="195488"/>
                    <a:pt x="1014381" y="164384"/>
                  </a:cubicBezTo>
                  <a:cubicBezTo>
                    <a:pt x="840681" y="110141"/>
                    <a:pt x="668933" y="45378"/>
                    <a:pt x="494632" y="0"/>
                  </a:cubicBezTo>
                  <a:cubicBezTo>
                    <a:pt x="337309" y="58451"/>
                    <a:pt x="184795" y="150260"/>
                    <a:pt x="18307" y="94513"/>
                  </a:cubicBezTo>
                  <a:cubicBezTo>
                    <a:pt x="-625" y="88203"/>
                    <a:pt x="-7688" y="117954"/>
                    <a:pt x="10794" y="124565"/>
                  </a:cubicBezTo>
                  <a:cubicBezTo>
                    <a:pt x="132505" y="167390"/>
                    <a:pt x="255718" y="210514"/>
                    <a:pt x="384491" y="226442"/>
                  </a:cubicBezTo>
                  <a:cubicBezTo>
                    <a:pt x="442642" y="233654"/>
                    <a:pt x="499891" y="233805"/>
                    <a:pt x="558192" y="229447"/>
                  </a:cubicBezTo>
                  <a:cubicBezTo>
                    <a:pt x="625809" y="224488"/>
                    <a:pt x="693576" y="221032"/>
                    <a:pt x="748421" y="267914"/>
                  </a:cubicBezTo>
                  <a:cubicBezTo>
                    <a:pt x="784333" y="298717"/>
                    <a:pt x="810629" y="338235"/>
                    <a:pt x="840230" y="374598"/>
                  </a:cubicBezTo>
                  <a:lnTo>
                    <a:pt x="1820526" y="374598"/>
                  </a:lnTo>
                  <a:cubicBezTo>
                    <a:pt x="1780106" y="360324"/>
                    <a:pt x="1742692" y="338836"/>
                    <a:pt x="1707230" y="311639"/>
                  </a:cubicBezTo>
                  <a:cubicBezTo>
                    <a:pt x="1667261" y="281437"/>
                    <a:pt x="1628344" y="245224"/>
                    <a:pt x="1578157" y="233203"/>
                  </a:cubicBezTo>
                  <a:close/>
                  <a:moveTo>
                    <a:pt x="1027003" y="236209"/>
                  </a:moveTo>
                  <a:cubicBezTo>
                    <a:pt x="1027454" y="256043"/>
                    <a:pt x="996651" y="256794"/>
                    <a:pt x="996049" y="236960"/>
                  </a:cubicBezTo>
                  <a:cubicBezTo>
                    <a:pt x="995749" y="217126"/>
                    <a:pt x="1026552" y="216374"/>
                    <a:pt x="1027003" y="236209"/>
                  </a:cubicBezTo>
                  <a:close/>
                  <a:moveTo>
                    <a:pt x="985381" y="216525"/>
                  </a:moveTo>
                  <a:cubicBezTo>
                    <a:pt x="985832" y="236359"/>
                    <a:pt x="955029" y="237110"/>
                    <a:pt x="954427" y="217276"/>
                  </a:cubicBezTo>
                  <a:cubicBezTo>
                    <a:pt x="953977" y="197442"/>
                    <a:pt x="984930" y="196690"/>
                    <a:pt x="985381" y="216525"/>
                  </a:cubicBezTo>
                  <a:close/>
                  <a:moveTo>
                    <a:pt x="340315" y="164685"/>
                  </a:moveTo>
                  <a:lnTo>
                    <a:pt x="329947" y="164985"/>
                  </a:lnTo>
                  <a:cubicBezTo>
                    <a:pt x="321833" y="165136"/>
                    <a:pt x="314019" y="158224"/>
                    <a:pt x="314169" y="149959"/>
                  </a:cubicBezTo>
                  <a:cubicBezTo>
                    <a:pt x="314320" y="141545"/>
                    <a:pt x="320631" y="134332"/>
                    <a:pt x="329195" y="134182"/>
                  </a:cubicBezTo>
                  <a:lnTo>
                    <a:pt x="339563" y="133882"/>
                  </a:lnTo>
                  <a:cubicBezTo>
                    <a:pt x="347677" y="133731"/>
                    <a:pt x="355491" y="140643"/>
                    <a:pt x="355341" y="148908"/>
                  </a:cubicBezTo>
                  <a:cubicBezTo>
                    <a:pt x="355190" y="157172"/>
                    <a:pt x="349030" y="164535"/>
                    <a:pt x="340315" y="164685"/>
                  </a:cubicBezTo>
                  <a:close/>
                  <a:moveTo>
                    <a:pt x="391854" y="163483"/>
                  </a:moveTo>
                  <a:cubicBezTo>
                    <a:pt x="383439" y="163333"/>
                    <a:pt x="376227" y="157022"/>
                    <a:pt x="376077" y="148457"/>
                  </a:cubicBezTo>
                  <a:lnTo>
                    <a:pt x="375776" y="138089"/>
                  </a:lnTo>
                  <a:cubicBezTo>
                    <a:pt x="375776" y="135534"/>
                    <a:pt x="376377" y="133130"/>
                    <a:pt x="377579" y="130876"/>
                  </a:cubicBezTo>
                  <a:cubicBezTo>
                    <a:pt x="371869" y="134032"/>
                    <a:pt x="364356" y="133431"/>
                    <a:pt x="359548" y="128773"/>
                  </a:cubicBezTo>
                  <a:lnTo>
                    <a:pt x="349030" y="118705"/>
                  </a:lnTo>
                  <a:cubicBezTo>
                    <a:pt x="343019" y="112995"/>
                    <a:pt x="342719" y="102928"/>
                    <a:pt x="348579" y="96918"/>
                  </a:cubicBezTo>
                  <a:cubicBezTo>
                    <a:pt x="354289" y="90907"/>
                    <a:pt x="364356" y="90607"/>
                    <a:pt x="370367" y="96467"/>
                  </a:cubicBezTo>
                  <a:cubicBezTo>
                    <a:pt x="373823" y="99773"/>
                    <a:pt x="377429" y="103229"/>
                    <a:pt x="380885" y="106534"/>
                  </a:cubicBezTo>
                  <a:cubicBezTo>
                    <a:pt x="385693" y="111192"/>
                    <a:pt x="386595" y="118405"/>
                    <a:pt x="383890" y="124265"/>
                  </a:cubicBezTo>
                  <a:cubicBezTo>
                    <a:pt x="385994" y="123063"/>
                    <a:pt x="388398" y="122312"/>
                    <a:pt x="390952" y="122312"/>
                  </a:cubicBezTo>
                  <a:cubicBezTo>
                    <a:pt x="399367" y="122462"/>
                    <a:pt x="406579" y="128773"/>
                    <a:pt x="406730" y="137338"/>
                  </a:cubicBezTo>
                  <a:lnTo>
                    <a:pt x="407030" y="147706"/>
                  </a:lnTo>
                  <a:cubicBezTo>
                    <a:pt x="407030" y="155669"/>
                    <a:pt x="400118" y="163633"/>
                    <a:pt x="391854" y="163483"/>
                  </a:cubicBezTo>
                  <a:close/>
                </a:path>
              </a:pathLst>
            </a:custGeom>
            <a:solidFill>
              <a:srgbClr val="AEDEDA"/>
            </a:solidFill>
            <a:ln w="14982" cap="flat">
              <a:noFill/>
              <a:prstDash val="solid"/>
              <a:miter/>
            </a:ln>
          </p:spPr>
          <p:txBody>
            <a:bodyPr rtlCol="0" anchor="ctr"/>
            <a:lstStyle/>
            <a:p>
              <a:endParaRPr lang="th-TH"/>
            </a:p>
          </p:txBody>
        </p:sp>
        <p:sp>
          <p:nvSpPr>
            <p:cNvPr id="116" name="Freeform: Shape 115">
              <a:extLst>
                <a:ext uri="{FF2B5EF4-FFF2-40B4-BE49-F238E27FC236}">
                  <a16:creationId xmlns:a16="http://schemas.microsoft.com/office/drawing/2014/main" id="{B757569D-1868-45AF-B18F-7A6E33328D63}"/>
                </a:ext>
              </a:extLst>
            </p:cNvPr>
            <p:cNvSpPr/>
            <p:nvPr/>
          </p:nvSpPr>
          <p:spPr>
            <a:xfrm>
              <a:off x="11732072" y="6803998"/>
              <a:ext cx="432748" cy="57699"/>
            </a:xfrm>
            <a:custGeom>
              <a:avLst/>
              <a:gdLst>
                <a:gd name="connsiteX0" fmla="*/ 432749 w 432748"/>
                <a:gd name="connsiteY0" fmla="*/ 20886 h 57699"/>
                <a:gd name="connsiteX1" fmla="*/ 405552 w 432748"/>
                <a:gd name="connsiteY1" fmla="*/ 13673 h 57699"/>
                <a:gd name="connsiteX2" fmla="*/ 371743 w 432748"/>
                <a:gd name="connsiteY2" fmla="*/ 6912 h 57699"/>
                <a:gd name="connsiteX3" fmla="*/ 359272 w 432748"/>
                <a:gd name="connsiteY3" fmla="*/ 6160 h 57699"/>
                <a:gd name="connsiteX4" fmla="*/ 268364 w 432748"/>
                <a:gd name="connsiteY4" fmla="*/ 15026 h 57699"/>
                <a:gd name="connsiteX5" fmla="*/ 119156 w 432748"/>
                <a:gd name="connsiteY5" fmla="*/ 0 h 57699"/>
                <a:gd name="connsiteX6" fmla="*/ 95115 w 432748"/>
                <a:gd name="connsiteY6" fmla="*/ 13523 h 57699"/>
                <a:gd name="connsiteX7" fmla="*/ 0 w 432748"/>
                <a:gd name="connsiteY7" fmla="*/ 57700 h 57699"/>
                <a:gd name="connsiteX8" fmla="*/ 383914 w 432748"/>
                <a:gd name="connsiteY8" fmla="*/ 57700 h 57699"/>
                <a:gd name="connsiteX9" fmla="*/ 422832 w 432748"/>
                <a:gd name="connsiteY9" fmla="*/ 35010 h 57699"/>
                <a:gd name="connsiteX10" fmla="*/ 428692 w 432748"/>
                <a:gd name="connsiteY10" fmla="*/ 28099 h 57699"/>
                <a:gd name="connsiteX11" fmla="*/ 432749 w 432748"/>
                <a:gd name="connsiteY11" fmla="*/ 20886 h 5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748" h="57699">
                  <a:moveTo>
                    <a:pt x="432749" y="20886"/>
                  </a:moveTo>
                  <a:cubicBezTo>
                    <a:pt x="423433" y="19083"/>
                    <a:pt x="414117" y="16228"/>
                    <a:pt x="405552" y="13673"/>
                  </a:cubicBezTo>
                  <a:cubicBezTo>
                    <a:pt x="393681" y="10067"/>
                    <a:pt x="382562" y="8114"/>
                    <a:pt x="371743" y="6912"/>
                  </a:cubicBezTo>
                  <a:cubicBezTo>
                    <a:pt x="367686" y="8264"/>
                    <a:pt x="363329" y="8264"/>
                    <a:pt x="359272" y="6160"/>
                  </a:cubicBezTo>
                  <a:cubicBezTo>
                    <a:pt x="329671" y="5109"/>
                    <a:pt x="301872" y="10819"/>
                    <a:pt x="268364" y="15026"/>
                  </a:cubicBezTo>
                  <a:cubicBezTo>
                    <a:pt x="216224" y="21637"/>
                    <a:pt x="165887" y="15928"/>
                    <a:pt x="119156" y="0"/>
                  </a:cubicBezTo>
                  <a:cubicBezTo>
                    <a:pt x="110742" y="4658"/>
                    <a:pt x="102628" y="9166"/>
                    <a:pt x="95115" y="13523"/>
                  </a:cubicBezTo>
                  <a:cubicBezTo>
                    <a:pt x="63861" y="31404"/>
                    <a:pt x="32456" y="46580"/>
                    <a:pt x="0" y="57700"/>
                  </a:cubicBezTo>
                  <a:lnTo>
                    <a:pt x="383914" y="57700"/>
                  </a:lnTo>
                  <a:cubicBezTo>
                    <a:pt x="398490" y="52741"/>
                    <a:pt x="412314" y="45980"/>
                    <a:pt x="422832" y="35010"/>
                  </a:cubicBezTo>
                  <a:cubicBezTo>
                    <a:pt x="424935" y="32907"/>
                    <a:pt x="426889" y="30653"/>
                    <a:pt x="428692" y="28099"/>
                  </a:cubicBezTo>
                  <a:cubicBezTo>
                    <a:pt x="430195" y="25845"/>
                    <a:pt x="431547" y="23441"/>
                    <a:pt x="432749" y="20886"/>
                  </a:cubicBezTo>
                  <a:close/>
                </a:path>
              </a:pathLst>
            </a:custGeom>
            <a:solidFill>
              <a:srgbClr val="AEDEDA"/>
            </a:solidFill>
            <a:ln w="14982" cap="flat">
              <a:noFill/>
              <a:prstDash val="solid"/>
              <a:miter/>
            </a:ln>
          </p:spPr>
          <p:txBody>
            <a:bodyPr rtlCol="0" anchor="ctr"/>
            <a:lstStyle/>
            <a:p>
              <a:endParaRPr lang="th-TH"/>
            </a:p>
          </p:txBody>
        </p:sp>
        <p:sp>
          <p:nvSpPr>
            <p:cNvPr id="117" name="Freeform: Shape 116">
              <a:extLst>
                <a:ext uri="{FF2B5EF4-FFF2-40B4-BE49-F238E27FC236}">
                  <a16:creationId xmlns:a16="http://schemas.microsoft.com/office/drawing/2014/main" id="{A50C42FD-E6A6-4DAA-B0CB-A5FA817F72A6}"/>
                </a:ext>
              </a:extLst>
            </p:cNvPr>
            <p:cNvSpPr/>
            <p:nvPr/>
          </p:nvSpPr>
          <p:spPr>
            <a:xfrm>
              <a:off x="10964544" y="6508623"/>
              <a:ext cx="851373" cy="341364"/>
            </a:xfrm>
            <a:custGeom>
              <a:avLst/>
              <a:gdLst>
                <a:gd name="connsiteX0" fmla="*/ 717942 w 851373"/>
                <a:gd name="connsiteY0" fmla="*/ 174264 h 341364"/>
                <a:gd name="connsiteX1" fmla="*/ 708025 w 851373"/>
                <a:gd name="connsiteY1" fmla="*/ 177871 h 341364"/>
                <a:gd name="connsiteX2" fmla="*/ 683082 w 851373"/>
                <a:gd name="connsiteY2" fmla="*/ 184182 h 341364"/>
                <a:gd name="connsiteX3" fmla="*/ 270468 w 851373"/>
                <a:gd name="connsiteY3" fmla="*/ 1766 h 341364"/>
                <a:gd name="connsiteX4" fmla="*/ 245224 w 851373"/>
                <a:gd name="connsiteY4" fmla="*/ 7175 h 341364"/>
                <a:gd name="connsiteX5" fmla="*/ 50187 w 851373"/>
                <a:gd name="connsiteY5" fmla="*/ 133093 h 341364"/>
                <a:gd name="connsiteX6" fmla="*/ 0 w 851373"/>
                <a:gd name="connsiteY6" fmla="*/ 168555 h 341364"/>
                <a:gd name="connsiteX7" fmla="*/ 165587 w 851373"/>
                <a:gd name="connsiteY7" fmla="*/ 194099 h 341364"/>
                <a:gd name="connsiteX8" fmla="*/ 366484 w 851373"/>
                <a:gd name="connsiteY8" fmla="*/ 203866 h 341364"/>
                <a:gd name="connsiteX9" fmla="*/ 560921 w 851373"/>
                <a:gd name="connsiteY9" fmla="*/ 326478 h 341364"/>
                <a:gd name="connsiteX10" fmla="*/ 810352 w 851373"/>
                <a:gd name="connsiteY10" fmla="*/ 302737 h 341364"/>
                <a:gd name="connsiteX11" fmla="*/ 851373 w 851373"/>
                <a:gd name="connsiteY11" fmla="*/ 280949 h 341364"/>
                <a:gd name="connsiteX12" fmla="*/ 717942 w 851373"/>
                <a:gd name="connsiteY12" fmla="*/ 174264 h 341364"/>
                <a:gd name="connsiteX13" fmla="*/ 316598 w 851373"/>
                <a:gd name="connsiteY13" fmla="*/ 77647 h 341364"/>
                <a:gd name="connsiteX14" fmla="*/ 285644 w 851373"/>
                <a:gd name="connsiteY14" fmla="*/ 78399 h 341364"/>
                <a:gd name="connsiteX15" fmla="*/ 316598 w 851373"/>
                <a:gd name="connsiteY15" fmla="*/ 77647 h 341364"/>
                <a:gd name="connsiteX16" fmla="*/ 250483 w 851373"/>
                <a:gd name="connsiteY16" fmla="*/ 90119 h 341364"/>
                <a:gd name="connsiteX17" fmla="*/ 240416 w 851373"/>
                <a:gd name="connsiteY17" fmla="*/ 100637 h 341364"/>
                <a:gd name="connsiteX18" fmla="*/ 218628 w 851373"/>
                <a:gd name="connsiteY18" fmla="*/ 101088 h 341364"/>
                <a:gd name="connsiteX19" fmla="*/ 218178 w 851373"/>
                <a:gd name="connsiteY19" fmla="*/ 79300 h 341364"/>
                <a:gd name="connsiteX20" fmla="*/ 228245 w 851373"/>
                <a:gd name="connsiteY20" fmla="*/ 68782 h 341364"/>
                <a:gd name="connsiteX21" fmla="*/ 250033 w 851373"/>
                <a:gd name="connsiteY21" fmla="*/ 68331 h 341364"/>
                <a:gd name="connsiteX22" fmla="*/ 250483 w 851373"/>
                <a:gd name="connsiteY22" fmla="*/ 90119 h 341364"/>
                <a:gd name="connsiteX23" fmla="*/ 302173 w 851373"/>
                <a:gd name="connsiteY23" fmla="*/ 124378 h 341364"/>
                <a:gd name="connsiteX24" fmla="*/ 291805 w 851373"/>
                <a:gd name="connsiteY24" fmla="*/ 124679 h 341364"/>
                <a:gd name="connsiteX25" fmla="*/ 276028 w 851373"/>
                <a:gd name="connsiteY25" fmla="*/ 109653 h 341364"/>
                <a:gd name="connsiteX26" fmla="*/ 291054 w 851373"/>
                <a:gd name="connsiteY26" fmla="*/ 93875 h 341364"/>
                <a:gd name="connsiteX27" fmla="*/ 301422 w 851373"/>
                <a:gd name="connsiteY27" fmla="*/ 93575 h 341364"/>
                <a:gd name="connsiteX28" fmla="*/ 317199 w 851373"/>
                <a:gd name="connsiteY28" fmla="*/ 108601 h 341364"/>
                <a:gd name="connsiteX29" fmla="*/ 302173 w 851373"/>
                <a:gd name="connsiteY29" fmla="*/ 124378 h 34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51373" h="341364">
                  <a:moveTo>
                    <a:pt x="717942" y="174264"/>
                  </a:moveTo>
                  <a:cubicBezTo>
                    <a:pt x="714637" y="175467"/>
                    <a:pt x="711331" y="176669"/>
                    <a:pt x="708025" y="177871"/>
                  </a:cubicBezTo>
                  <a:cubicBezTo>
                    <a:pt x="699460" y="180726"/>
                    <a:pt x="691196" y="182679"/>
                    <a:pt x="683082" y="184182"/>
                  </a:cubicBezTo>
                  <a:cubicBezTo>
                    <a:pt x="513889" y="216187"/>
                    <a:pt x="444920" y="-22727"/>
                    <a:pt x="270468" y="1766"/>
                  </a:cubicBezTo>
                  <a:cubicBezTo>
                    <a:pt x="261903" y="2968"/>
                    <a:pt x="253489" y="4922"/>
                    <a:pt x="245224" y="7175"/>
                  </a:cubicBezTo>
                  <a:cubicBezTo>
                    <a:pt x="173550" y="27010"/>
                    <a:pt x="112845" y="84559"/>
                    <a:pt x="50187" y="133093"/>
                  </a:cubicBezTo>
                  <a:cubicBezTo>
                    <a:pt x="33658" y="145865"/>
                    <a:pt x="16979" y="158037"/>
                    <a:pt x="0" y="168555"/>
                  </a:cubicBezTo>
                  <a:cubicBezTo>
                    <a:pt x="54695" y="179824"/>
                    <a:pt x="109990" y="188539"/>
                    <a:pt x="165587" y="194099"/>
                  </a:cubicBezTo>
                  <a:cubicBezTo>
                    <a:pt x="232603" y="172612"/>
                    <a:pt x="300670" y="166751"/>
                    <a:pt x="366484" y="203866"/>
                  </a:cubicBezTo>
                  <a:cubicBezTo>
                    <a:pt x="434252" y="242032"/>
                    <a:pt x="484889" y="302286"/>
                    <a:pt x="560921" y="326478"/>
                  </a:cubicBezTo>
                  <a:cubicBezTo>
                    <a:pt x="645217" y="353375"/>
                    <a:pt x="732367" y="342856"/>
                    <a:pt x="810352" y="302737"/>
                  </a:cubicBezTo>
                  <a:cubicBezTo>
                    <a:pt x="823124" y="296125"/>
                    <a:pt x="836949" y="288763"/>
                    <a:pt x="851373" y="280949"/>
                  </a:cubicBezTo>
                  <a:cubicBezTo>
                    <a:pt x="799985" y="256907"/>
                    <a:pt x="754456" y="220244"/>
                    <a:pt x="717942" y="174264"/>
                  </a:cubicBezTo>
                  <a:close/>
                  <a:moveTo>
                    <a:pt x="316598" y="77647"/>
                  </a:moveTo>
                  <a:cubicBezTo>
                    <a:pt x="317049" y="97482"/>
                    <a:pt x="286245" y="98233"/>
                    <a:pt x="285644" y="78399"/>
                  </a:cubicBezTo>
                  <a:cubicBezTo>
                    <a:pt x="285194" y="58564"/>
                    <a:pt x="316147" y="57813"/>
                    <a:pt x="316598" y="77647"/>
                  </a:cubicBezTo>
                  <a:close/>
                  <a:moveTo>
                    <a:pt x="250483" y="90119"/>
                  </a:moveTo>
                  <a:cubicBezTo>
                    <a:pt x="247178" y="93575"/>
                    <a:pt x="243722" y="97181"/>
                    <a:pt x="240416" y="100637"/>
                  </a:cubicBezTo>
                  <a:cubicBezTo>
                    <a:pt x="234706" y="106647"/>
                    <a:pt x="224639" y="106948"/>
                    <a:pt x="218628" y="101088"/>
                  </a:cubicBezTo>
                  <a:cubicBezTo>
                    <a:pt x="212618" y="95378"/>
                    <a:pt x="212317" y="85310"/>
                    <a:pt x="218178" y="79300"/>
                  </a:cubicBezTo>
                  <a:cubicBezTo>
                    <a:pt x="221483" y="75844"/>
                    <a:pt x="224939" y="72238"/>
                    <a:pt x="228245" y="68782"/>
                  </a:cubicBezTo>
                  <a:cubicBezTo>
                    <a:pt x="233955" y="62771"/>
                    <a:pt x="244022" y="62471"/>
                    <a:pt x="250033" y="68331"/>
                  </a:cubicBezTo>
                  <a:cubicBezTo>
                    <a:pt x="256043" y="74041"/>
                    <a:pt x="256344" y="84108"/>
                    <a:pt x="250483" y="90119"/>
                  </a:cubicBezTo>
                  <a:close/>
                  <a:moveTo>
                    <a:pt x="302173" y="124378"/>
                  </a:moveTo>
                  <a:lnTo>
                    <a:pt x="291805" y="124679"/>
                  </a:lnTo>
                  <a:cubicBezTo>
                    <a:pt x="283691" y="124829"/>
                    <a:pt x="275877" y="117917"/>
                    <a:pt x="276028" y="109653"/>
                  </a:cubicBezTo>
                  <a:cubicBezTo>
                    <a:pt x="276178" y="101238"/>
                    <a:pt x="282489" y="94026"/>
                    <a:pt x="291054" y="93875"/>
                  </a:cubicBezTo>
                  <a:lnTo>
                    <a:pt x="301422" y="93575"/>
                  </a:lnTo>
                  <a:cubicBezTo>
                    <a:pt x="309536" y="93425"/>
                    <a:pt x="317349" y="100337"/>
                    <a:pt x="317199" y="108601"/>
                  </a:cubicBezTo>
                  <a:cubicBezTo>
                    <a:pt x="317049" y="116865"/>
                    <a:pt x="310888" y="124078"/>
                    <a:pt x="302173" y="124378"/>
                  </a:cubicBezTo>
                  <a:close/>
                </a:path>
              </a:pathLst>
            </a:custGeom>
            <a:solidFill>
              <a:srgbClr val="AEDEDA"/>
            </a:solidFill>
            <a:ln w="14982" cap="flat">
              <a:noFill/>
              <a:prstDash val="solid"/>
              <a:miter/>
            </a:ln>
          </p:spPr>
          <p:txBody>
            <a:bodyPr rtlCol="0" anchor="ctr"/>
            <a:lstStyle/>
            <a:p>
              <a:endParaRPr lang="th-TH"/>
            </a:p>
          </p:txBody>
        </p:sp>
        <p:sp>
          <p:nvSpPr>
            <p:cNvPr id="118" name="Freeform: Shape 117">
              <a:extLst>
                <a:ext uri="{FF2B5EF4-FFF2-40B4-BE49-F238E27FC236}">
                  <a16:creationId xmlns:a16="http://schemas.microsoft.com/office/drawing/2014/main" id="{9C3A98DB-AA63-4F20-B2EA-04CF367F46B5}"/>
                </a:ext>
              </a:extLst>
            </p:cNvPr>
            <p:cNvSpPr/>
            <p:nvPr/>
          </p:nvSpPr>
          <p:spPr>
            <a:xfrm>
              <a:off x="10254865" y="6444567"/>
              <a:ext cx="396686" cy="146963"/>
            </a:xfrm>
            <a:custGeom>
              <a:avLst/>
              <a:gdLst>
                <a:gd name="connsiteX0" fmla="*/ 355365 w 396686"/>
                <a:gd name="connsiteY0" fmla="*/ 100232 h 146963"/>
                <a:gd name="connsiteX1" fmla="*/ 131478 w 396686"/>
                <a:gd name="connsiteY1" fmla="*/ 9 h 146963"/>
                <a:gd name="connsiteX2" fmla="*/ 0 w 396686"/>
                <a:gd name="connsiteY2" fmla="*/ 19542 h 146963"/>
                <a:gd name="connsiteX3" fmla="*/ 396687 w 396686"/>
                <a:gd name="connsiteY3" fmla="*/ 146963 h 146963"/>
                <a:gd name="connsiteX4" fmla="*/ 366184 w 396686"/>
                <a:gd name="connsiteY4" fmla="*/ 111652 h 146963"/>
                <a:gd name="connsiteX5" fmla="*/ 355365 w 396686"/>
                <a:gd name="connsiteY5" fmla="*/ 100232 h 14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686" h="146963">
                  <a:moveTo>
                    <a:pt x="355365" y="100232"/>
                  </a:moveTo>
                  <a:cubicBezTo>
                    <a:pt x="294209" y="36822"/>
                    <a:pt x="220732" y="760"/>
                    <a:pt x="131478" y="9"/>
                  </a:cubicBezTo>
                  <a:cubicBezTo>
                    <a:pt x="86850" y="-292"/>
                    <a:pt x="43125" y="7371"/>
                    <a:pt x="0" y="19542"/>
                  </a:cubicBezTo>
                  <a:cubicBezTo>
                    <a:pt x="132680" y="57558"/>
                    <a:pt x="264308" y="104439"/>
                    <a:pt x="396687" y="146963"/>
                  </a:cubicBezTo>
                  <a:cubicBezTo>
                    <a:pt x="386469" y="134792"/>
                    <a:pt x="376401" y="122921"/>
                    <a:pt x="366184" y="111652"/>
                  </a:cubicBezTo>
                  <a:cubicBezTo>
                    <a:pt x="362577" y="107745"/>
                    <a:pt x="358971" y="103838"/>
                    <a:pt x="355365" y="100232"/>
                  </a:cubicBezTo>
                  <a:close/>
                </a:path>
              </a:pathLst>
            </a:custGeom>
            <a:solidFill>
              <a:srgbClr val="AEDEDA"/>
            </a:solidFill>
            <a:ln w="14982" cap="flat">
              <a:noFill/>
              <a:prstDash val="solid"/>
              <a:miter/>
            </a:ln>
          </p:spPr>
          <p:txBody>
            <a:bodyPr rtlCol="0" anchor="ctr"/>
            <a:lstStyle/>
            <a:p>
              <a:endParaRPr lang="th-TH"/>
            </a:p>
          </p:txBody>
        </p:sp>
        <p:sp>
          <p:nvSpPr>
            <p:cNvPr id="119" name="Freeform: Shape 118">
              <a:extLst>
                <a:ext uri="{FF2B5EF4-FFF2-40B4-BE49-F238E27FC236}">
                  <a16:creationId xmlns:a16="http://schemas.microsoft.com/office/drawing/2014/main" id="{7A102308-6573-4571-BFB0-6BA7EC9A6490}"/>
                </a:ext>
              </a:extLst>
            </p:cNvPr>
            <p:cNvSpPr/>
            <p:nvPr/>
          </p:nvSpPr>
          <p:spPr>
            <a:xfrm>
              <a:off x="10179498" y="6547792"/>
              <a:ext cx="930196" cy="310147"/>
            </a:xfrm>
            <a:custGeom>
              <a:avLst/>
              <a:gdLst>
                <a:gd name="connsiteX0" fmla="*/ 744626 w 930196"/>
                <a:gd name="connsiteY0" fmla="*/ 243884 h 310147"/>
                <a:gd name="connsiteX1" fmla="*/ 503458 w 930196"/>
                <a:gd name="connsiteY1" fmla="*/ 262817 h 310147"/>
                <a:gd name="connsiteX2" fmla="*/ 341328 w 930196"/>
                <a:gd name="connsiteY2" fmla="*/ 96179 h 310147"/>
                <a:gd name="connsiteX3" fmla="*/ 10305 w 930196"/>
                <a:gd name="connsiteY3" fmla="*/ 18795 h 310147"/>
                <a:gd name="connsiteX4" fmla="*/ 19170 w 930196"/>
                <a:gd name="connsiteY4" fmla="*/ 48396 h 310147"/>
                <a:gd name="connsiteX5" fmla="*/ 287084 w 930196"/>
                <a:gd name="connsiteY5" fmla="*/ 87914 h 310147"/>
                <a:gd name="connsiteX6" fmla="*/ 449064 w 930196"/>
                <a:gd name="connsiteY6" fmla="*/ 270030 h 310147"/>
                <a:gd name="connsiteX7" fmla="*/ 916072 w 930196"/>
                <a:gd name="connsiteY7" fmla="*/ 201361 h 310147"/>
                <a:gd name="connsiteX8" fmla="*/ 930197 w 930196"/>
                <a:gd name="connsiteY8" fmla="*/ 195801 h 310147"/>
                <a:gd name="connsiteX9" fmla="*/ 868891 w 930196"/>
                <a:gd name="connsiteY9" fmla="*/ 187537 h 310147"/>
                <a:gd name="connsiteX10" fmla="*/ 744626 w 930196"/>
                <a:gd name="connsiteY10" fmla="*/ 243884 h 31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96" h="310147">
                  <a:moveTo>
                    <a:pt x="744626" y="243884"/>
                  </a:moveTo>
                  <a:cubicBezTo>
                    <a:pt x="668744" y="273636"/>
                    <a:pt x="582345" y="292569"/>
                    <a:pt x="503458" y="262817"/>
                  </a:cubicBezTo>
                  <a:cubicBezTo>
                    <a:pt x="424422" y="232916"/>
                    <a:pt x="394670" y="154630"/>
                    <a:pt x="341328" y="96179"/>
                  </a:cubicBezTo>
                  <a:cubicBezTo>
                    <a:pt x="258534" y="5422"/>
                    <a:pt x="124503" y="-22827"/>
                    <a:pt x="10305" y="18795"/>
                  </a:cubicBezTo>
                  <a:cubicBezTo>
                    <a:pt x="-8327" y="25557"/>
                    <a:pt x="538" y="55158"/>
                    <a:pt x="19170" y="48396"/>
                  </a:cubicBezTo>
                  <a:cubicBezTo>
                    <a:pt x="108875" y="15639"/>
                    <a:pt x="211052" y="28412"/>
                    <a:pt x="287084" y="87914"/>
                  </a:cubicBezTo>
                  <a:cubicBezTo>
                    <a:pt x="352146" y="138702"/>
                    <a:pt x="379494" y="223900"/>
                    <a:pt x="449064" y="270030"/>
                  </a:cubicBezTo>
                  <a:cubicBezTo>
                    <a:pt x="599625" y="369802"/>
                    <a:pt x="774377" y="259061"/>
                    <a:pt x="916072" y="201361"/>
                  </a:cubicBezTo>
                  <a:cubicBezTo>
                    <a:pt x="920731" y="199408"/>
                    <a:pt x="925389" y="197604"/>
                    <a:pt x="930197" y="195801"/>
                  </a:cubicBezTo>
                  <a:cubicBezTo>
                    <a:pt x="909611" y="193547"/>
                    <a:pt x="889176" y="190692"/>
                    <a:pt x="868891" y="187537"/>
                  </a:cubicBezTo>
                  <a:cubicBezTo>
                    <a:pt x="826217" y="206921"/>
                    <a:pt x="784445" y="228258"/>
                    <a:pt x="744626" y="243884"/>
                  </a:cubicBezTo>
                  <a:close/>
                </a:path>
              </a:pathLst>
            </a:custGeom>
            <a:solidFill>
              <a:srgbClr val="84BAB5"/>
            </a:solidFill>
            <a:ln w="14982" cap="flat">
              <a:noFill/>
              <a:prstDash val="solid"/>
              <a:miter/>
            </a:ln>
          </p:spPr>
          <p:txBody>
            <a:bodyPr rtlCol="0" anchor="ctr"/>
            <a:lstStyle/>
            <a:p>
              <a:endParaRPr lang="th-TH"/>
            </a:p>
          </p:txBody>
        </p:sp>
        <p:sp>
          <p:nvSpPr>
            <p:cNvPr id="120" name="Freeform: Shape 119">
              <a:extLst>
                <a:ext uri="{FF2B5EF4-FFF2-40B4-BE49-F238E27FC236}">
                  <a16:creationId xmlns:a16="http://schemas.microsoft.com/office/drawing/2014/main" id="{13EBFC2A-3A53-423F-BF8A-925B6F44A134}"/>
                </a:ext>
              </a:extLst>
            </p:cNvPr>
            <p:cNvSpPr/>
            <p:nvPr/>
          </p:nvSpPr>
          <p:spPr>
            <a:xfrm>
              <a:off x="11130281" y="6685606"/>
              <a:ext cx="721097" cy="175941"/>
            </a:xfrm>
            <a:custGeom>
              <a:avLst/>
              <a:gdLst>
                <a:gd name="connsiteX0" fmla="*/ 697056 w 721097"/>
                <a:gd name="connsiteY0" fmla="*/ 131915 h 175941"/>
                <a:gd name="connsiteX1" fmla="*/ 721098 w 721097"/>
                <a:gd name="connsiteY1" fmla="*/ 118392 h 175941"/>
                <a:gd name="connsiteX2" fmla="*/ 685787 w 721097"/>
                <a:gd name="connsiteY2" fmla="*/ 103967 h 175941"/>
                <a:gd name="connsiteX3" fmla="*/ 644766 w 721097"/>
                <a:gd name="connsiteY3" fmla="*/ 125755 h 175941"/>
                <a:gd name="connsiteX4" fmla="*/ 395334 w 721097"/>
                <a:gd name="connsiteY4" fmla="*/ 149496 h 175941"/>
                <a:gd name="connsiteX5" fmla="*/ 200898 w 721097"/>
                <a:gd name="connsiteY5" fmla="*/ 26884 h 175941"/>
                <a:gd name="connsiteX6" fmla="*/ 0 w 721097"/>
                <a:gd name="connsiteY6" fmla="*/ 17117 h 175941"/>
                <a:gd name="connsiteX7" fmla="*/ 30803 w 721097"/>
                <a:gd name="connsiteY7" fmla="*/ 19972 h 175941"/>
                <a:gd name="connsiteX8" fmla="*/ 48684 w 721097"/>
                <a:gd name="connsiteY8" fmla="*/ 35599 h 175941"/>
                <a:gd name="connsiteX9" fmla="*/ 138390 w 721097"/>
                <a:gd name="connsiteY9" fmla="*/ 34246 h 175941"/>
                <a:gd name="connsiteX10" fmla="*/ 267313 w 721097"/>
                <a:gd name="connsiteY10" fmla="*/ 112983 h 175941"/>
                <a:gd name="connsiteX11" fmla="*/ 380609 w 721097"/>
                <a:gd name="connsiteY11" fmla="*/ 175941 h 175941"/>
                <a:gd name="connsiteX12" fmla="*/ 601641 w 721097"/>
                <a:gd name="connsiteY12" fmla="*/ 175941 h 175941"/>
                <a:gd name="connsiteX13" fmla="*/ 697056 w 721097"/>
                <a:gd name="connsiteY13" fmla="*/ 131915 h 17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1097" h="175941">
                  <a:moveTo>
                    <a:pt x="697056" y="131915"/>
                  </a:moveTo>
                  <a:cubicBezTo>
                    <a:pt x="704569" y="127558"/>
                    <a:pt x="712683" y="123050"/>
                    <a:pt x="721098" y="118392"/>
                  </a:cubicBezTo>
                  <a:cubicBezTo>
                    <a:pt x="709077" y="114335"/>
                    <a:pt x="697357" y="109376"/>
                    <a:pt x="685787" y="103967"/>
                  </a:cubicBezTo>
                  <a:cubicBezTo>
                    <a:pt x="671362" y="111630"/>
                    <a:pt x="657538" y="119143"/>
                    <a:pt x="644766" y="125755"/>
                  </a:cubicBezTo>
                  <a:cubicBezTo>
                    <a:pt x="566781" y="165874"/>
                    <a:pt x="479630" y="176242"/>
                    <a:pt x="395334" y="149496"/>
                  </a:cubicBezTo>
                  <a:cubicBezTo>
                    <a:pt x="319303" y="125304"/>
                    <a:pt x="268665" y="65050"/>
                    <a:pt x="200898" y="26884"/>
                  </a:cubicBezTo>
                  <a:cubicBezTo>
                    <a:pt x="135084" y="-10231"/>
                    <a:pt x="67016" y="-4371"/>
                    <a:pt x="0" y="17117"/>
                  </a:cubicBezTo>
                  <a:cubicBezTo>
                    <a:pt x="10218" y="18168"/>
                    <a:pt x="20586" y="19220"/>
                    <a:pt x="30803" y="19972"/>
                  </a:cubicBezTo>
                  <a:cubicBezTo>
                    <a:pt x="41472" y="20723"/>
                    <a:pt x="47182" y="27635"/>
                    <a:pt x="48684" y="35599"/>
                  </a:cubicBezTo>
                  <a:cubicBezTo>
                    <a:pt x="78285" y="28987"/>
                    <a:pt x="108488" y="27034"/>
                    <a:pt x="138390" y="34246"/>
                  </a:cubicBezTo>
                  <a:cubicBezTo>
                    <a:pt x="188576" y="46267"/>
                    <a:pt x="227494" y="82630"/>
                    <a:pt x="267313" y="112983"/>
                  </a:cubicBezTo>
                  <a:cubicBezTo>
                    <a:pt x="302774" y="140180"/>
                    <a:pt x="340339" y="161667"/>
                    <a:pt x="380609" y="175941"/>
                  </a:cubicBezTo>
                  <a:lnTo>
                    <a:pt x="601641" y="175941"/>
                  </a:lnTo>
                  <a:cubicBezTo>
                    <a:pt x="634248" y="164973"/>
                    <a:pt x="665802" y="149796"/>
                    <a:pt x="697056" y="131915"/>
                  </a:cubicBezTo>
                  <a:close/>
                </a:path>
              </a:pathLst>
            </a:custGeom>
            <a:solidFill>
              <a:srgbClr val="84BAB5"/>
            </a:solidFill>
            <a:ln w="14982" cap="flat">
              <a:noFill/>
              <a:prstDash val="solid"/>
              <a:miter/>
            </a:ln>
          </p:spPr>
          <p:txBody>
            <a:bodyPr rtlCol="0" anchor="ctr"/>
            <a:lstStyle/>
            <a:p>
              <a:endParaRPr lang="th-TH"/>
            </a:p>
          </p:txBody>
        </p:sp>
        <p:sp>
          <p:nvSpPr>
            <p:cNvPr id="121" name="Freeform: Shape 120">
              <a:extLst>
                <a:ext uri="{FF2B5EF4-FFF2-40B4-BE49-F238E27FC236}">
                  <a16:creationId xmlns:a16="http://schemas.microsoft.com/office/drawing/2014/main" id="{D4CD8C5C-EAEB-41B3-B44D-393E92704327}"/>
                </a:ext>
              </a:extLst>
            </p:cNvPr>
            <p:cNvSpPr/>
            <p:nvPr/>
          </p:nvSpPr>
          <p:spPr>
            <a:xfrm>
              <a:off x="12091494" y="6810158"/>
              <a:ext cx="12471" cy="1687"/>
            </a:xfrm>
            <a:custGeom>
              <a:avLst/>
              <a:gdLst>
                <a:gd name="connsiteX0" fmla="*/ 0 w 12471"/>
                <a:gd name="connsiteY0" fmla="*/ 0 h 1687"/>
                <a:gd name="connsiteX1" fmla="*/ 12472 w 12471"/>
                <a:gd name="connsiteY1" fmla="*/ 751 h 1687"/>
                <a:gd name="connsiteX2" fmla="*/ 0 w 12471"/>
                <a:gd name="connsiteY2" fmla="*/ 0 h 1687"/>
              </a:gdLst>
              <a:ahLst/>
              <a:cxnLst>
                <a:cxn ang="0">
                  <a:pos x="connsiteX0" y="connsiteY0"/>
                </a:cxn>
                <a:cxn ang="0">
                  <a:pos x="connsiteX1" y="connsiteY1"/>
                </a:cxn>
                <a:cxn ang="0">
                  <a:pos x="connsiteX2" y="connsiteY2"/>
                </a:cxn>
              </a:cxnLst>
              <a:rect l="l" t="t" r="r" b="b"/>
              <a:pathLst>
                <a:path w="12471" h="1687">
                  <a:moveTo>
                    <a:pt x="0" y="0"/>
                  </a:moveTo>
                  <a:cubicBezTo>
                    <a:pt x="3907" y="2104"/>
                    <a:pt x="8415" y="2104"/>
                    <a:pt x="12472" y="751"/>
                  </a:cubicBezTo>
                  <a:cubicBezTo>
                    <a:pt x="8114" y="301"/>
                    <a:pt x="4057" y="150"/>
                    <a:pt x="0" y="0"/>
                  </a:cubicBezTo>
                  <a:close/>
                </a:path>
              </a:pathLst>
            </a:custGeom>
            <a:solidFill>
              <a:srgbClr val="84BAB5"/>
            </a:solidFill>
            <a:ln w="14982" cap="flat">
              <a:noFill/>
              <a:prstDash val="solid"/>
              <a:miter/>
            </a:ln>
          </p:spPr>
          <p:txBody>
            <a:bodyPr rtlCol="0" anchor="ctr"/>
            <a:lstStyle/>
            <a:p>
              <a:endParaRPr lang="th-TH"/>
            </a:p>
          </p:txBody>
        </p:sp>
        <p:sp>
          <p:nvSpPr>
            <p:cNvPr id="122" name="Freeform: Shape 121">
              <a:extLst>
                <a:ext uri="{FF2B5EF4-FFF2-40B4-BE49-F238E27FC236}">
                  <a16:creationId xmlns:a16="http://schemas.microsoft.com/office/drawing/2014/main" id="{3AE0DBC5-D99A-4E51-8296-5627E09D2ABF}"/>
                </a:ext>
              </a:extLst>
            </p:cNvPr>
            <p:cNvSpPr/>
            <p:nvPr/>
          </p:nvSpPr>
          <p:spPr>
            <a:xfrm>
              <a:off x="10004831" y="6620528"/>
              <a:ext cx="41181" cy="31115"/>
            </a:xfrm>
            <a:custGeom>
              <a:avLst/>
              <a:gdLst>
                <a:gd name="connsiteX0" fmla="*/ 25396 w 41181"/>
                <a:gd name="connsiteY0" fmla="*/ 2 h 31115"/>
                <a:gd name="connsiteX1" fmla="*/ 15028 w 41181"/>
                <a:gd name="connsiteY1" fmla="*/ 303 h 31115"/>
                <a:gd name="connsiteX2" fmla="*/ 2 w 41181"/>
                <a:gd name="connsiteY2" fmla="*/ 16080 h 31115"/>
                <a:gd name="connsiteX3" fmla="*/ 15779 w 41181"/>
                <a:gd name="connsiteY3" fmla="*/ 31106 h 31115"/>
                <a:gd name="connsiteX4" fmla="*/ 26147 w 41181"/>
                <a:gd name="connsiteY4" fmla="*/ 30806 h 31115"/>
                <a:gd name="connsiteX5" fmla="*/ 41173 w 41181"/>
                <a:gd name="connsiteY5" fmla="*/ 15028 h 31115"/>
                <a:gd name="connsiteX6" fmla="*/ 25396 w 41181"/>
                <a:gd name="connsiteY6" fmla="*/ 2 h 3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1" h="31115">
                  <a:moveTo>
                    <a:pt x="25396" y="2"/>
                  </a:moveTo>
                  <a:lnTo>
                    <a:pt x="15028" y="303"/>
                  </a:lnTo>
                  <a:cubicBezTo>
                    <a:pt x="6313" y="453"/>
                    <a:pt x="152" y="7666"/>
                    <a:pt x="2" y="16080"/>
                  </a:cubicBezTo>
                  <a:cubicBezTo>
                    <a:pt x="-148" y="24495"/>
                    <a:pt x="7665" y="31407"/>
                    <a:pt x="15779" y="31106"/>
                  </a:cubicBezTo>
                  <a:lnTo>
                    <a:pt x="26147" y="30806"/>
                  </a:lnTo>
                  <a:cubicBezTo>
                    <a:pt x="34862" y="30655"/>
                    <a:pt x="41023" y="23443"/>
                    <a:pt x="41173" y="15028"/>
                  </a:cubicBezTo>
                  <a:cubicBezTo>
                    <a:pt x="41474" y="6764"/>
                    <a:pt x="33510" y="-148"/>
                    <a:pt x="25396" y="2"/>
                  </a:cubicBezTo>
                  <a:close/>
                </a:path>
              </a:pathLst>
            </a:custGeom>
            <a:solidFill>
              <a:srgbClr val="84BAB5"/>
            </a:solidFill>
            <a:ln w="14982" cap="flat">
              <a:noFill/>
              <a:prstDash val="solid"/>
              <a:miter/>
            </a:ln>
          </p:spPr>
          <p:txBody>
            <a:bodyPr rtlCol="0" anchor="ctr"/>
            <a:lstStyle/>
            <a:p>
              <a:endParaRPr lang="th-TH"/>
            </a:p>
          </p:txBody>
        </p:sp>
        <p:sp>
          <p:nvSpPr>
            <p:cNvPr id="123" name="Freeform: Shape 122">
              <a:extLst>
                <a:ext uri="{FF2B5EF4-FFF2-40B4-BE49-F238E27FC236}">
                  <a16:creationId xmlns:a16="http://schemas.microsoft.com/office/drawing/2014/main" id="{80696BA2-9A43-4333-8A1E-04C570C0493E}"/>
                </a:ext>
              </a:extLst>
            </p:cNvPr>
            <p:cNvSpPr/>
            <p:nvPr/>
          </p:nvSpPr>
          <p:spPr>
            <a:xfrm>
              <a:off x="10034919" y="6579093"/>
              <a:ext cx="62482" cy="71190"/>
            </a:xfrm>
            <a:custGeom>
              <a:avLst/>
              <a:gdLst>
                <a:gd name="connsiteX0" fmla="*/ 46546 w 62482"/>
                <a:gd name="connsiteY0" fmla="*/ 30017 h 71190"/>
                <a:gd name="connsiteX1" fmla="*/ 39484 w 62482"/>
                <a:gd name="connsiteY1" fmla="*/ 31971 h 71190"/>
                <a:gd name="connsiteX2" fmla="*/ 36479 w 62482"/>
                <a:gd name="connsiteY2" fmla="*/ 14240 h 71190"/>
                <a:gd name="connsiteX3" fmla="*/ 25960 w 62482"/>
                <a:gd name="connsiteY3" fmla="*/ 4173 h 71190"/>
                <a:gd name="connsiteX4" fmla="*/ 4173 w 62482"/>
                <a:gd name="connsiteY4" fmla="*/ 4623 h 71190"/>
                <a:gd name="connsiteX5" fmla="*/ 4623 w 62482"/>
                <a:gd name="connsiteY5" fmla="*/ 26411 h 71190"/>
                <a:gd name="connsiteX6" fmla="*/ 15142 w 62482"/>
                <a:gd name="connsiteY6" fmla="*/ 36479 h 71190"/>
                <a:gd name="connsiteX7" fmla="*/ 33173 w 62482"/>
                <a:gd name="connsiteY7" fmla="*/ 38582 h 71190"/>
                <a:gd name="connsiteX8" fmla="*/ 31370 w 62482"/>
                <a:gd name="connsiteY8" fmla="*/ 45795 h 71190"/>
                <a:gd name="connsiteX9" fmla="*/ 31670 w 62482"/>
                <a:gd name="connsiteY9" fmla="*/ 56163 h 71190"/>
                <a:gd name="connsiteX10" fmla="*/ 47447 w 62482"/>
                <a:gd name="connsiteY10" fmla="*/ 71189 h 71190"/>
                <a:gd name="connsiteX11" fmla="*/ 62473 w 62482"/>
                <a:gd name="connsiteY11" fmla="*/ 55411 h 71190"/>
                <a:gd name="connsiteX12" fmla="*/ 62173 w 62482"/>
                <a:gd name="connsiteY12" fmla="*/ 45043 h 71190"/>
                <a:gd name="connsiteX13" fmla="*/ 46546 w 62482"/>
                <a:gd name="connsiteY13" fmla="*/ 30017 h 7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82" h="71190">
                  <a:moveTo>
                    <a:pt x="46546" y="30017"/>
                  </a:moveTo>
                  <a:cubicBezTo>
                    <a:pt x="43992" y="30017"/>
                    <a:pt x="41587" y="30769"/>
                    <a:pt x="39484" y="31971"/>
                  </a:cubicBezTo>
                  <a:cubicBezTo>
                    <a:pt x="42188" y="26111"/>
                    <a:pt x="41287" y="18898"/>
                    <a:pt x="36479" y="14240"/>
                  </a:cubicBezTo>
                  <a:cubicBezTo>
                    <a:pt x="33023" y="10934"/>
                    <a:pt x="29416" y="7478"/>
                    <a:pt x="25960" y="4173"/>
                  </a:cubicBezTo>
                  <a:cubicBezTo>
                    <a:pt x="19950" y="-1537"/>
                    <a:pt x="9882" y="-1387"/>
                    <a:pt x="4173" y="4623"/>
                  </a:cubicBezTo>
                  <a:cubicBezTo>
                    <a:pt x="-1537" y="10634"/>
                    <a:pt x="-1387" y="20701"/>
                    <a:pt x="4623" y="26411"/>
                  </a:cubicBezTo>
                  <a:lnTo>
                    <a:pt x="15142" y="36479"/>
                  </a:lnTo>
                  <a:cubicBezTo>
                    <a:pt x="20100" y="41137"/>
                    <a:pt x="27463" y="41738"/>
                    <a:pt x="33173" y="38582"/>
                  </a:cubicBezTo>
                  <a:cubicBezTo>
                    <a:pt x="31971" y="40836"/>
                    <a:pt x="31370" y="43240"/>
                    <a:pt x="31370" y="45795"/>
                  </a:cubicBezTo>
                  <a:lnTo>
                    <a:pt x="31670" y="56163"/>
                  </a:lnTo>
                  <a:cubicBezTo>
                    <a:pt x="31820" y="64878"/>
                    <a:pt x="39033" y="71038"/>
                    <a:pt x="47447" y="71189"/>
                  </a:cubicBezTo>
                  <a:cubicBezTo>
                    <a:pt x="55862" y="71339"/>
                    <a:pt x="62774" y="63525"/>
                    <a:pt x="62473" y="55411"/>
                  </a:cubicBezTo>
                  <a:lnTo>
                    <a:pt x="62173" y="45043"/>
                  </a:lnTo>
                  <a:cubicBezTo>
                    <a:pt x="62173" y="36479"/>
                    <a:pt x="54960" y="30168"/>
                    <a:pt x="46546" y="30017"/>
                  </a:cubicBezTo>
                  <a:close/>
                </a:path>
              </a:pathLst>
            </a:custGeom>
            <a:solidFill>
              <a:srgbClr val="84BAB5"/>
            </a:solidFill>
            <a:ln w="14982" cap="flat">
              <a:noFill/>
              <a:prstDash val="solid"/>
              <a:miter/>
            </a:ln>
          </p:spPr>
          <p:txBody>
            <a:bodyPr rtlCol="0" anchor="ctr"/>
            <a:lstStyle/>
            <a:p>
              <a:endParaRPr lang="th-TH"/>
            </a:p>
          </p:txBody>
        </p:sp>
        <p:sp>
          <p:nvSpPr>
            <p:cNvPr id="124" name="Freeform: Shape 123">
              <a:extLst>
                <a:ext uri="{FF2B5EF4-FFF2-40B4-BE49-F238E27FC236}">
                  <a16:creationId xmlns:a16="http://schemas.microsoft.com/office/drawing/2014/main" id="{9F14457B-3EC5-486C-A315-B268C2DB46A2}"/>
                </a:ext>
              </a:extLst>
            </p:cNvPr>
            <p:cNvSpPr/>
            <p:nvPr/>
          </p:nvSpPr>
          <p:spPr>
            <a:xfrm>
              <a:off x="11178398" y="6572724"/>
              <a:ext cx="40651" cy="41159"/>
            </a:xfrm>
            <a:custGeom>
              <a:avLst/>
              <a:gdLst>
                <a:gd name="connsiteX0" fmla="*/ 14240 w 40651"/>
                <a:gd name="connsiteY0" fmla="*/ 4681 h 41159"/>
                <a:gd name="connsiteX1" fmla="*/ 4173 w 40651"/>
                <a:gd name="connsiteY1" fmla="*/ 15199 h 41159"/>
                <a:gd name="connsiteX2" fmla="*/ 4623 w 40651"/>
                <a:gd name="connsiteY2" fmla="*/ 36987 h 41159"/>
                <a:gd name="connsiteX3" fmla="*/ 26411 w 40651"/>
                <a:gd name="connsiteY3" fmla="*/ 36536 h 41159"/>
                <a:gd name="connsiteX4" fmla="*/ 36479 w 40651"/>
                <a:gd name="connsiteY4" fmla="*/ 26018 h 41159"/>
                <a:gd name="connsiteX5" fmla="*/ 36028 w 40651"/>
                <a:gd name="connsiteY5" fmla="*/ 4231 h 41159"/>
                <a:gd name="connsiteX6" fmla="*/ 14240 w 40651"/>
                <a:gd name="connsiteY6" fmla="*/ 4681 h 4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51" h="41159">
                  <a:moveTo>
                    <a:pt x="14240" y="4681"/>
                  </a:moveTo>
                  <a:cubicBezTo>
                    <a:pt x="10934" y="8137"/>
                    <a:pt x="7478" y="11744"/>
                    <a:pt x="4173" y="15199"/>
                  </a:cubicBezTo>
                  <a:cubicBezTo>
                    <a:pt x="-1537" y="21210"/>
                    <a:pt x="-1387" y="31277"/>
                    <a:pt x="4623" y="36987"/>
                  </a:cubicBezTo>
                  <a:cubicBezTo>
                    <a:pt x="10634" y="42697"/>
                    <a:pt x="20701" y="42547"/>
                    <a:pt x="26411" y="36536"/>
                  </a:cubicBezTo>
                  <a:cubicBezTo>
                    <a:pt x="29717" y="33080"/>
                    <a:pt x="33173" y="29474"/>
                    <a:pt x="36479" y="26018"/>
                  </a:cubicBezTo>
                  <a:cubicBezTo>
                    <a:pt x="42188" y="20008"/>
                    <a:pt x="42038" y="9940"/>
                    <a:pt x="36028" y="4231"/>
                  </a:cubicBezTo>
                  <a:cubicBezTo>
                    <a:pt x="30168" y="-1630"/>
                    <a:pt x="20100" y="-1329"/>
                    <a:pt x="14240" y="4681"/>
                  </a:cubicBezTo>
                  <a:close/>
                </a:path>
              </a:pathLst>
            </a:custGeom>
            <a:solidFill>
              <a:srgbClr val="84BAB5"/>
            </a:solidFill>
            <a:ln w="14982" cap="flat">
              <a:noFill/>
              <a:prstDash val="solid"/>
              <a:miter/>
            </a:ln>
          </p:spPr>
          <p:txBody>
            <a:bodyPr rtlCol="0" anchor="ctr"/>
            <a:lstStyle/>
            <a:p>
              <a:endParaRPr lang="th-TH"/>
            </a:p>
          </p:txBody>
        </p:sp>
        <p:sp>
          <p:nvSpPr>
            <p:cNvPr id="125" name="Freeform: Shape 124">
              <a:extLst>
                <a:ext uri="{FF2B5EF4-FFF2-40B4-BE49-F238E27FC236}">
                  <a16:creationId xmlns:a16="http://schemas.microsoft.com/office/drawing/2014/main" id="{FD2CC342-CD22-4C10-A857-CC898EF511E5}"/>
                </a:ext>
              </a:extLst>
            </p:cNvPr>
            <p:cNvSpPr/>
            <p:nvPr/>
          </p:nvSpPr>
          <p:spPr>
            <a:xfrm>
              <a:off x="11250183" y="6571765"/>
              <a:ext cx="30963" cy="29762"/>
            </a:xfrm>
            <a:custGeom>
              <a:avLst/>
              <a:gdLst>
                <a:gd name="connsiteX0" fmla="*/ 5 w 30963"/>
                <a:gd name="connsiteY0" fmla="*/ 15257 h 29762"/>
                <a:gd name="connsiteX1" fmla="*/ 30958 w 30963"/>
                <a:gd name="connsiteY1" fmla="*/ 14505 h 29762"/>
                <a:gd name="connsiteX2" fmla="*/ 5 w 30963"/>
                <a:gd name="connsiteY2" fmla="*/ 15257 h 29762"/>
              </a:gdLst>
              <a:ahLst/>
              <a:cxnLst>
                <a:cxn ang="0">
                  <a:pos x="connsiteX0" y="connsiteY0"/>
                </a:cxn>
                <a:cxn ang="0">
                  <a:pos x="connsiteX1" y="connsiteY1"/>
                </a:cxn>
                <a:cxn ang="0">
                  <a:pos x="connsiteX2" y="connsiteY2"/>
                </a:cxn>
              </a:cxnLst>
              <a:rect l="l" t="t" r="r" b="b"/>
              <a:pathLst>
                <a:path w="30963" h="29762">
                  <a:moveTo>
                    <a:pt x="5" y="15257"/>
                  </a:moveTo>
                  <a:cubicBezTo>
                    <a:pt x="456" y="35091"/>
                    <a:pt x="31409" y="34340"/>
                    <a:pt x="30958" y="14505"/>
                  </a:cubicBezTo>
                  <a:cubicBezTo>
                    <a:pt x="30508" y="-5329"/>
                    <a:pt x="-446" y="-4578"/>
                    <a:pt x="5" y="15257"/>
                  </a:cubicBezTo>
                  <a:close/>
                </a:path>
              </a:pathLst>
            </a:custGeom>
            <a:solidFill>
              <a:srgbClr val="84BAB5"/>
            </a:solidFill>
            <a:ln w="14982" cap="flat">
              <a:noFill/>
              <a:prstDash val="solid"/>
              <a:miter/>
            </a:ln>
          </p:spPr>
          <p:txBody>
            <a:bodyPr rtlCol="0" anchor="ctr"/>
            <a:lstStyle/>
            <a:p>
              <a:endParaRPr lang="th-TH"/>
            </a:p>
          </p:txBody>
        </p:sp>
        <p:sp>
          <p:nvSpPr>
            <p:cNvPr id="126" name="Freeform: Shape 125">
              <a:extLst>
                <a:ext uri="{FF2B5EF4-FFF2-40B4-BE49-F238E27FC236}">
                  <a16:creationId xmlns:a16="http://schemas.microsoft.com/office/drawing/2014/main" id="{AFA11C2E-6B13-40B3-AC55-37444ACD6463}"/>
                </a:ext>
              </a:extLst>
            </p:cNvPr>
            <p:cNvSpPr/>
            <p:nvPr/>
          </p:nvSpPr>
          <p:spPr>
            <a:xfrm>
              <a:off x="11240569" y="6602046"/>
              <a:ext cx="41181" cy="31115"/>
            </a:xfrm>
            <a:custGeom>
              <a:avLst/>
              <a:gdLst>
                <a:gd name="connsiteX0" fmla="*/ 25396 w 41181"/>
                <a:gd name="connsiteY0" fmla="*/ 2 h 31115"/>
                <a:gd name="connsiteX1" fmla="*/ 15028 w 41181"/>
                <a:gd name="connsiteY1" fmla="*/ 303 h 31115"/>
                <a:gd name="connsiteX2" fmla="*/ 2 w 41181"/>
                <a:gd name="connsiteY2" fmla="*/ 16080 h 31115"/>
                <a:gd name="connsiteX3" fmla="*/ 15779 w 41181"/>
                <a:gd name="connsiteY3" fmla="*/ 31106 h 31115"/>
                <a:gd name="connsiteX4" fmla="*/ 26147 w 41181"/>
                <a:gd name="connsiteY4" fmla="*/ 30806 h 31115"/>
                <a:gd name="connsiteX5" fmla="*/ 41173 w 41181"/>
                <a:gd name="connsiteY5" fmla="*/ 15028 h 31115"/>
                <a:gd name="connsiteX6" fmla="*/ 25396 w 41181"/>
                <a:gd name="connsiteY6" fmla="*/ 2 h 3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1" h="31115">
                  <a:moveTo>
                    <a:pt x="25396" y="2"/>
                  </a:moveTo>
                  <a:lnTo>
                    <a:pt x="15028" y="303"/>
                  </a:lnTo>
                  <a:cubicBezTo>
                    <a:pt x="6313" y="453"/>
                    <a:pt x="152" y="7666"/>
                    <a:pt x="2" y="16080"/>
                  </a:cubicBezTo>
                  <a:cubicBezTo>
                    <a:pt x="-148" y="24495"/>
                    <a:pt x="7665" y="31407"/>
                    <a:pt x="15779" y="31106"/>
                  </a:cubicBezTo>
                  <a:lnTo>
                    <a:pt x="26147" y="30806"/>
                  </a:lnTo>
                  <a:cubicBezTo>
                    <a:pt x="34862" y="30655"/>
                    <a:pt x="41023" y="23443"/>
                    <a:pt x="41173" y="15028"/>
                  </a:cubicBezTo>
                  <a:cubicBezTo>
                    <a:pt x="41474" y="6764"/>
                    <a:pt x="33510" y="-148"/>
                    <a:pt x="25396" y="2"/>
                  </a:cubicBezTo>
                  <a:close/>
                </a:path>
              </a:pathLst>
            </a:custGeom>
            <a:solidFill>
              <a:srgbClr val="84BAB5"/>
            </a:solidFill>
            <a:ln w="14982" cap="flat">
              <a:noFill/>
              <a:prstDash val="solid"/>
              <a:miter/>
            </a:ln>
          </p:spPr>
          <p:txBody>
            <a:bodyPr rtlCol="0" anchor="ctr"/>
            <a:lstStyle/>
            <a:p>
              <a:endParaRPr lang="th-TH"/>
            </a:p>
          </p:txBody>
        </p:sp>
        <p:sp>
          <p:nvSpPr>
            <p:cNvPr id="127" name="Freeform: Shape 126">
              <a:extLst>
                <a:ext uri="{FF2B5EF4-FFF2-40B4-BE49-F238E27FC236}">
                  <a16:creationId xmlns:a16="http://schemas.microsoft.com/office/drawing/2014/main" id="{314210E3-AB7C-4C07-A934-23CD378918A8}"/>
                </a:ext>
              </a:extLst>
            </p:cNvPr>
            <p:cNvSpPr/>
            <p:nvPr/>
          </p:nvSpPr>
          <p:spPr>
            <a:xfrm>
              <a:off x="10645086" y="6688818"/>
              <a:ext cx="30963" cy="29874"/>
            </a:xfrm>
            <a:custGeom>
              <a:avLst/>
              <a:gdLst>
                <a:gd name="connsiteX0" fmla="*/ 30958 w 30963"/>
                <a:gd name="connsiteY0" fmla="*/ 14505 h 29874"/>
                <a:gd name="connsiteX1" fmla="*/ 5 w 30963"/>
                <a:gd name="connsiteY1" fmla="*/ 15257 h 29874"/>
                <a:gd name="connsiteX2" fmla="*/ 30958 w 30963"/>
                <a:gd name="connsiteY2" fmla="*/ 14505 h 29874"/>
              </a:gdLst>
              <a:ahLst/>
              <a:cxnLst>
                <a:cxn ang="0">
                  <a:pos x="connsiteX0" y="connsiteY0"/>
                </a:cxn>
                <a:cxn ang="0">
                  <a:pos x="connsiteX1" y="connsiteY1"/>
                </a:cxn>
                <a:cxn ang="0">
                  <a:pos x="connsiteX2" y="connsiteY2"/>
                </a:cxn>
              </a:cxnLst>
              <a:rect l="l" t="t" r="r" b="b"/>
              <a:pathLst>
                <a:path w="30963" h="29874">
                  <a:moveTo>
                    <a:pt x="30958" y="14505"/>
                  </a:moveTo>
                  <a:cubicBezTo>
                    <a:pt x="30508" y="-5329"/>
                    <a:pt x="-446" y="-4578"/>
                    <a:pt x="5" y="15257"/>
                  </a:cubicBezTo>
                  <a:cubicBezTo>
                    <a:pt x="606" y="35241"/>
                    <a:pt x="31409" y="34490"/>
                    <a:pt x="30958" y="14505"/>
                  </a:cubicBezTo>
                  <a:close/>
                </a:path>
              </a:pathLst>
            </a:custGeom>
            <a:solidFill>
              <a:srgbClr val="84BAB5"/>
            </a:solidFill>
            <a:ln w="14982" cap="flat">
              <a:noFill/>
              <a:prstDash val="solid"/>
              <a:miter/>
            </a:ln>
          </p:spPr>
          <p:txBody>
            <a:bodyPr rtlCol="0" anchor="ctr"/>
            <a:lstStyle/>
            <a:p>
              <a:endParaRPr lang="th-TH"/>
            </a:p>
          </p:txBody>
        </p:sp>
        <p:sp>
          <p:nvSpPr>
            <p:cNvPr id="128" name="Freeform: Shape 127">
              <a:extLst>
                <a:ext uri="{FF2B5EF4-FFF2-40B4-BE49-F238E27FC236}">
                  <a16:creationId xmlns:a16="http://schemas.microsoft.com/office/drawing/2014/main" id="{D01DDB60-A6B6-41FC-A2F7-7FC7CB4A5FD7}"/>
                </a:ext>
              </a:extLst>
            </p:cNvPr>
            <p:cNvSpPr/>
            <p:nvPr/>
          </p:nvSpPr>
          <p:spPr>
            <a:xfrm>
              <a:off x="10686708" y="6708502"/>
              <a:ext cx="30963" cy="29762"/>
            </a:xfrm>
            <a:custGeom>
              <a:avLst/>
              <a:gdLst>
                <a:gd name="connsiteX0" fmla="*/ 30959 w 30963"/>
                <a:gd name="connsiteY0" fmla="*/ 14506 h 29762"/>
                <a:gd name="connsiteX1" fmla="*/ 5 w 30963"/>
                <a:gd name="connsiteY1" fmla="*/ 15257 h 29762"/>
                <a:gd name="connsiteX2" fmla="*/ 30959 w 30963"/>
                <a:gd name="connsiteY2" fmla="*/ 14506 h 29762"/>
              </a:gdLst>
              <a:ahLst/>
              <a:cxnLst>
                <a:cxn ang="0">
                  <a:pos x="connsiteX0" y="connsiteY0"/>
                </a:cxn>
                <a:cxn ang="0">
                  <a:pos x="connsiteX1" y="connsiteY1"/>
                </a:cxn>
                <a:cxn ang="0">
                  <a:pos x="connsiteX2" y="connsiteY2"/>
                </a:cxn>
              </a:cxnLst>
              <a:rect l="l" t="t" r="r" b="b"/>
              <a:pathLst>
                <a:path w="30963" h="29762">
                  <a:moveTo>
                    <a:pt x="30959" y="14506"/>
                  </a:moveTo>
                  <a:cubicBezTo>
                    <a:pt x="30508" y="-5329"/>
                    <a:pt x="-446" y="-4578"/>
                    <a:pt x="5" y="15257"/>
                  </a:cubicBezTo>
                  <a:cubicBezTo>
                    <a:pt x="606" y="35091"/>
                    <a:pt x="31409" y="34340"/>
                    <a:pt x="30959" y="14506"/>
                  </a:cubicBezTo>
                  <a:close/>
                </a:path>
              </a:pathLst>
            </a:custGeom>
            <a:solidFill>
              <a:srgbClr val="84BAB5"/>
            </a:solidFill>
            <a:ln w="14982" cap="flat">
              <a:noFill/>
              <a:prstDash val="solid"/>
              <a:miter/>
            </a:ln>
          </p:spPr>
          <p:txBody>
            <a:bodyPr rtlCol="0" anchor="ctr"/>
            <a:lstStyle/>
            <a:p>
              <a:endParaRPr lang="th-TH"/>
            </a:p>
          </p:txBody>
        </p:sp>
        <p:sp>
          <p:nvSpPr>
            <p:cNvPr id="129" name="Freeform: Shape 128">
              <a:extLst>
                <a:ext uri="{FF2B5EF4-FFF2-40B4-BE49-F238E27FC236}">
                  <a16:creationId xmlns:a16="http://schemas.microsoft.com/office/drawing/2014/main" id="{9AD8E9A1-81CE-4D5D-9D80-7B35970E286F}"/>
                </a:ext>
              </a:extLst>
            </p:cNvPr>
            <p:cNvSpPr/>
            <p:nvPr/>
          </p:nvSpPr>
          <p:spPr>
            <a:xfrm>
              <a:off x="9323403" y="6101382"/>
              <a:ext cx="1856173" cy="646802"/>
            </a:xfrm>
            <a:custGeom>
              <a:avLst/>
              <a:gdLst>
                <a:gd name="connsiteX0" fmla="*/ 1580736 w 1856173"/>
                <a:gd name="connsiteY0" fmla="*/ 605398 h 646802"/>
                <a:gd name="connsiteX1" fmla="*/ 1725136 w 1856173"/>
                <a:gd name="connsiteY1" fmla="*/ 633947 h 646802"/>
                <a:gd name="connsiteX2" fmla="*/ 1786442 w 1856173"/>
                <a:gd name="connsiteY2" fmla="*/ 642212 h 646802"/>
                <a:gd name="connsiteX3" fmla="*/ 1833473 w 1856173"/>
                <a:gd name="connsiteY3" fmla="*/ 646719 h 646802"/>
                <a:gd name="connsiteX4" fmla="*/ 1855712 w 1856173"/>
                <a:gd name="connsiteY4" fmla="*/ 620123 h 646802"/>
                <a:gd name="connsiteX5" fmla="*/ 1837831 w 1856173"/>
                <a:gd name="connsiteY5" fmla="*/ 604496 h 646802"/>
                <a:gd name="connsiteX6" fmla="*/ 1807027 w 1856173"/>
                <a:gd name="connsiteY6" fmla="*/ 601641 h 646802"/>
                <a:gd name="connsiteX7" fmla="*/ 1641441 w 1856173"/>
                <a:gd name="connsiteY7" fmla="*/ 576097 h 646802"/>
                <a:gd name="connsiteX8" fmla="*/ 1328299 w 1856173"/>
                <a:gd name="connsiteY8" fmla="*/ 490449 h 646802"/>
                <a:gd name="connsiteX9" fmla="*/ 931612 w 1856173"/>
                <a:gd name="connsiteY9" fmla="*/ 363028 h 646802"/>
                <a:gd name="connsiteX10" fmla="*/ 717642 w 1856173"/>
                <a:gd name="connsiteY10" fmla="*/ 311790 h 646802"/>
                <a:gd name="connsiteX11" fmla="*/ 349054 w 1856173"/>
                <a:gd name="connsiteY11" fmla="*/ 293158 h 646802"/>
                <a:gd name="connsiteX12" fmla="*/ 339888 w 1856173"/>
                <a:gd name="connsiteY12" fmla="*/ 292406 h 646802"/>
                <a:gd name="connsiteX13" fmla="*/ 339588 w 1856173"/>
                <a:gd name="connsiteY13" fmla="*/ 291505 h 646802"/>
                <a:gd name="connsiteX14" fmla="*/ 340640 w 1856173"/>
                <a:gd name="connsiteY14" fmla="*/ 285043 h 646802"/>
                <a:gd name="connsiteX15" fmla="*/ 24342 w 1856173"/>
                <a:gd name="connsiteY15" fmla="*/ 0 h 646802"/>
                <a:gd name="connsiteX16" fmla="*/ 30353 w 1856173"/>
                <a:gd name="connsiteY16" fmla="*/ 21037 h 646802"/>
                <a:gd name="connsiteX17" fmla="*/ 22840 w 1856173"/>
                <a:gd name="connsiteY17" fmla="*/ 41021 h 646802"/>
                <a:gd name="connsiteX18" fmla="*/ 20586 w 1856173"/>
                <a:gd name="connsiteY18" fmla="*/ 42373 h 646802"/>
                <a:gd name="connsiteX19" fmla="*/ 296613 w 1856173"/>
                <a:gd name="connsiteY19" fmla="*/ 252287 h 646802"/>
                <a:gd name="connsiteX20" fmla="*/ 14124 w 1856173"/>
                <a:gd name="connsiteY20" fmla="*/ 132980 h 646802"/>
                <a:gd name="connsiteX21" fmla="*/ 16228 w 1856173"/>
                <a:gd name="connsiteY21" fmla="*/ 146203 h 646802"/>
                <a:gd name="connsiteX22" fmla="*/ 10218 w 1856173"/>
                <a:gd name="connsiteY22" fmla="*/ 170245 h 646802"/>
                <a:gd name="connsiteX23" fmla="*/ 5710 w 1856173"/>
                <a:gd name="connsiteY23" fmla="*/ 172799 h 646802"/>
                <a:gd name="connsiteX24" fmla="*/ 4057 w 1856173"/>
                <a:gd name="connsiteY24" fmla="*/ 174452 h 646802"/>
                <a:gd name="connsiteX25" fmla="*/ 291955 w 1856173"/>
                <a:gd name="connsiteY25" fmla="*/ 303375 h 646802"/>
                <a:gd name="connsiteX26" fmla="*/ 287448 w 1856173"/>
                <a:gd name="connsiteY26" fmla="*/ 308784 h 646802"/>
                <a:gd name="connsiteX27" fmla="*/ 1653 w 1856173"/>
                <a:gd name="connsiteY27" fmla="*/ 273624 h 646802"/>
                <a:gd name="connsiteX28" fmla="*/ 2404 w 1856173"/>
                <a:gd name="connsiteY28" fmla="*/ 275427 h 646802"/>
                <a:gd name="connsiteX29" fmla="*/ 12021 w 1856173"/>
                <a:gd name="connsiteY29" fmla="*/ 282940 h 646802"/>
                <a:gd name="connsiteX30" fmla="*/ 0 w 1856173"/>
                <a:gd name="connsiteY30" fmla="*/ 317049 h 646802"/>
                <a:gd name="connsiteX31" fmla="*/ 270618 w 1856173"/>
                <a:gd name="connsiteY31" fmla="*/ 351458 h 646802"/>
                <a:gd name="connsiteX32" fmla="*/ 18783 w 1856173"/>
                <a:gd name="connsiteY32" fmla="*/ 412464 h 646802"/>
                <a:gd name="connsiteX33" fmla="*/ 21036 w 1856173"/>
                <a:gd name="connsiteY33" fmla="*/ 424034 h 646802"/>
                <a:gd name="connsiteX34" fmla="*/ 4358 w 1856173"/>
                <a:gd name="connsiteY34" fmla="*/ 454386 h 646802"/>
                <a:gd name="connsiteX35" fmla="*/ 298266 w 1856173"/>
                <a:gd name="connsiteY35" fmla="*/ 384515 h 646802"/>
                <a:gd name="connsiteX36" fmla="*/ 29751 w 1856173"/>
                <a:gd name="connsiteY36" fmla="*/ 566030 h 646802"/>
                <a:gd name="connsiteX37" fmla="*/ 29902 w 1856173"/>
                <a:gd name="connsiteY37" fmla="*/ 566180 h 646802"/>
                <a:gd name="connsiteX38" fmla="*/ 30653 w 1856173"/>
                <a:gd name="connsiteY38" fmla="*/ 592175 h 646802"/>
                <a:gd name="connsiteX39" fmla="*/ 3005 w 1856173"/>
                <a:gd name="connsiteY39" fmla="*/ 608854 h 646802"/>
                <a:gd name="connsiteX40" fmla="*/ 356717 w 1856173"/>
                <a:gd name="connsiteY40" fmla="*/ 343795 h 646802"/>
                <a:gd name="connsiteX41" fmla="*/ 361676 w 1856173"/>
                <a:gd name="connsiteY41" fmla="*/ 334779 h 646802"/>
                <a:gd name="connsiteX42" fmla="*/ 861741 w 1856173"/>
                <a:gd name="connsiteY42" fmla="*/ 386168 h 646802"/>
                <a:gd name="connsiteX43" fmla="*/ 1381491 w 1856173"/>
                <a:gd name="connsiteY43" fmla="*/ 550553 h 646802"/>
                <a:gd name="connsiteX44" fmla="*/ 1580736 w 1856173"/>
                <a:gd name="connsiteY44" fmla="*/ 605398 h 64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56173" h="646802">
                  <a:moveTo>
                    <a:pt x="1580736" y="605398"/>
                  </a:moveTo>
                  <a:cubicBezTo>
                    <a:pt x="1628518" y="616818"/>
                    <a:pt x="1676602" y="626434"/>
                    <a:pt x="1725136" y="633947"/>
                  </a:cubicBezTo>
                  <a:cubicBezTo>
                    <a:pt x="1745571" y="637103"/>
                    <a:pt x="1766006" y="639958"/>
                    <a:pt x="1786442" y="642212"/>
                  </a:cubicBezTo>
                  <a:cubicBezTo>
                    <a:pt x="1802069" y="644015"/>
                    <a:pt x="1817696" y="645517"/>
                    <a:pt x="1833473" y="646719"/>
                  </a:cubicBezTo>
                  <a:cubicBezTo>
                    <a:pt x="1850152" y="648072"/>
                    <a:pt x="1858266" y="632745"/>
                    <a:pt x="1855712" y="620123"/>
                  </a:cubicBezTo>
                  <a:cubicBezTo>
                    <a:pt x="1854209" y="612160"/>
                    <a:pt x="1848349" y="605247"/>
                    <a:pt x="1837831" y="604496"/>
                  </a:cubicBezTo>
                  <a:cubicBezTo>
                    <a:pt x="1827463" y="603745"/>
                    <a:pt x="1817245" y="602543"/>
                    <a:pt x="1807027" y="601641"/>
                  </a:cubicBezTo>
                  <a:cubicBezTo>
                    <a:pt x="1751281" y="596082"/>
                    <a:pt x="1696135" y="587366"/>
                    <a:pt x="1641441" y="576097"/>
                  </a:cubicBezTo>
                  <a:cubicBezTo>
                    <a:pt x="1535808" y="554309"/>
                    <a:pt x="1431678" y="523807"/>
                    <a:pt x="1328299" y="490449"/>
                  </a:cubicBezTo>
                  <a:cubicBezTo>
                    <a:pt x="1195920" y="447775"/>
                    <a:pt x="1064442" y="401044"/>
                    <a:pt x="931612" y="363028"/>
                  </a:cubicBezTo>
                  <a:cubicBezTo>
                    <a:pt x="860690" y="342743"/>
                    <a:pt x="789466" y="325013"/>
                    <a:pt x="717642" y="311790"/>
                  </a:cubicBezTo>
                  <a:cubicBezTo>
                    <a:pt x="597284" y="289701"/>
                    <a:pt x="474822" y="280235"/>
                    <a:pt x="349054" y="293158"/>
                  </a:cubicBezTo>
                  <a:cubicBezTo>
                    <a:pt x="346199" y="292406"/>
                    <a:pt x="343044" y="292106"/>
                    <a:pt x="339888" y="292406"/>
                  </a:cubicBezTo>
                  <a:cubicBezTo>
                    <a:pt x="339738" y="292106"/>
                    <a:pt x="339738" y="291805"/>
                    <a:pt x="339588" y="291505"/>
                  </a:cubicBezTo>
                  <a:cubicBezTo>
                    <a:pt x="340189" y="289551"/>
                    <a:pt x="340640" y="287448"/>
                    <a:pt x="340640" y="285043"/>
                  </a:cubicBezTo>
                  <a:cubicBezTo>
                    <a:pt x="342743" y="104882"/>
                    <a:pt x="177006" y="31404"/>
                    <a:pt x="24342" y="0"/>
                  </a:cubicBezTo>
                  <a:cubicBezTo>
                    <a:pt x="26897" y="6762"/>
                    <a:pt x="29000" y="13824"/>
                    <a:pt x="30353" y="21037"/>
                  </a:cubicBezTo>
                  <a:cubicBezTo>
                    <a:pt x="31705" y="28099"/>
                    <a:pt x="28700" y="36814"/>
                    <a:pt x="22840" y="41021"/>
                  </a:cubicBezTo>
                  <a:cubicBezTo>
                    <a:pt x="22088" y="41472"/>
                    <a:pt x="21337" y="41923"/>
                    <a:pt x="20586" y="42373"/>
                  </a:cubicBezTo>
                  <a:cubicBezTo>
                    <a:pt x="141244" y="67016"/>
                    <a:pt x="280536" y="119908"/>
                    <a:pt x="296613" y="252287"/>
                  </a:cubicBezTo>
                  <a:cubicBezTo>
                    <a:pt x="213670" y="188276"/>
                    <a:pt x="117654" y="148006"/>
                    <a:pt x="14124" y="132980"/>
                  </a:cubicBezTo>
                  <a:cubicBezTo>
                    <a:pt x="15327" y="137338"/>
                    <a:pt x="16078" y="141695"/>
                    <a:pt x="16228" y="146203"/>
                  </a:cubicBezTo>
                  <a:cubicBezTo>
                    <a:pt x="19083" y="154618"/>
                    <a:pt x="17731" y="164835"/>
                    <a:pt x="10218" y="170245"/>
                  </a:cubicBezTo>
                  <a:cubicBezTo>
                    <a:pt x="8715" y="171297"/>
                    <a:pt x="7212" y="172048"/>
                    <a:pt x="5710" y="172799"/>
                  </a:cubicBezTo>
                  <a:cubicBezTo>
                    <a:pt x="5259" y="173400"/>
                    <a:pt x="4658" y="173851"/>
                    <a:pt x="4057" y="174452"/>
                  </a:cubicBezTo>
                  <a:cubicBezTo>
                    <a:pt x="111343" y="189478"/>
                    <a:pt x="208110" y="233053"/>
                    <a:pt x="291955" y="303375"/>
                  </a:cubicBezTo>
                  <a:cubicBezTo>
                    <a:pt x="290152" y="304878"/>
                    <a:pt x="288650" y="306681"/>
                    <a:pt x="287448" y="308784"/>
                  </a:cubicBezTo>
                  <a:cubicBezTo>
                    <a:pt x="190229" y="311940"/>
                    <a:pt x="95265" y="300220"/>
                    <a:pt x="1653" y="273624"/>
                  </a:cubicBezTo>
                  <a:cubicBezTo>
                    <a:pt x="1803" y="274225"/>
                    <a:pt x="2254" y="274826"/>
                    <a:pt x="2404" y="275427"/>
                  </a:cubicBezTo>
                  <a:cubicBezTo>
                    <a:pt x="5860" y="277530"/>
                    <a:pt x="9016" y="279935"/>
                    <a:pt x="12021" y="282940"/>
                  </a:cubicBezTo>
                  <a:cubicBezTo>
                    <a:pt x="22990" y="294059"/>
                    <a:pt x="14275" y="314194"/>
                    <a:pt x="0" y="317049"/>
                  </a:cubicBezTo>
                  <a:cubicBezTo>
                    <a:pt x="88804" y="341090"/>
                    <a:pt x="178809" y="352510"/>
                    <a:pt x="270618" y="351458"/>
                  </a:cubicBezTo>
                  <a:cubicBezTo>
                    <a:pt x="193685" y="395935"/>
                    <a:pt x="107736" y="416521"/>
                    <a:pt x="18783" y="412464"/>
                  </a:cubicBezTo>
                  <a:cubicBezTo>
                    <a:pt x="20586" y="415920"/>
                    <a:pt x="21337" y="419827"/>
                    <a:pt x="21036" y="424034"/>
                  </a:cubicBezTo>
                  <a:cubicBezTo>
                    <a:pt x="19985" y="436505"/>
                    <a:pt x="13523" y="447024"/>
                    <a:pt x="4358" y="454386"/>
                  </a:cubicBezTo>
                  <a:cubicBezTo>
                    <a:pt x="108187" y="461899"/>
                    <a:pt x="209312" y="437557"/>
                    <a:pt x="298266" y="384515"/>
                  </a:cubicBezTo>
                  <a:cubicBezTo>
                    <a:pt x="251385" y="489547"/>
                    <a:pt x="145301" y="561221"/>
                    <a:pt x="29751" y="566030"/>
                  </a:cubicBezTo>
                  <a:cubicBezTo>
                    <a:pt x="29751" y="566030"/>
                    <a:pt x="29751" y="566180"/>
                    <a:pt x="29902" y="566180"/>
                  </a:cubicBezTo>
                  <a:cubicBezTo>
                    <a:pt x="35011" y="573543"/>
                    <a:pt x="36964" y="584662"/>
                    <a:pt x="30653" y="592175"/>
                  </a:cubicBezTo>
                  <a:cubicBezTo>
                    <a:pt x="23140" y="601040"/>
                    <a:pt x="13373" y="606299"/>
                    <a:pt x="3005" y="608854"/>
                  </a:cubicBezTo>
                  <a:cubicBezTo>
                    <a:pt x="166488" y="616667"/>
                    <a:pt x="317500" y="502470"/>
                    <a:pt x="356717" y="343795"/>
                  </a:cubicBezTo>
                  <a:cubicBezTo>
                    <a:pt x="359422" y="340940"/>
                    <a:pt x="360925" y="337935"/>
                    <a:pt x="361676" y="334779"/>
                  </a:cubicBezTo>
                  <a:cubicBezTo>
                    <a:pt x="533123" y="318251"/>
                    <a:pt x="698559" y="343645"/>
                    <a:pt x="861741" y="386168"/>
                  </a:cubicBezTo>
                  <a:cubicBezTo>
                    <a:pt x="1036043" y="431547"/>
                    <a:pt x="1207790" y="496309"/>
                    <a:pt x="1381491" y="550553"/>
                  </a:cubicBezTo>
                  <a:cubicBezTo>
                    <a:pt x="1447605" y="570537"/>
                    <a:pt x="1513870" y="589470"/>
                    <a:pt x="1580736" y="605398"/>
                  </a:cubicBezTo>
                  <a:close/>
                </a:path>
              </a:pathLst>
            </a:custGeom>
            <a:solidFill>
              <a:srgbClr val="96C8C4"/>
            </a:solidFill>
            <a:ln w="14982" cap="flat">
              <a:noFill/>
              <a:prstDash val="solid"/>
              <a:miter/>
            </a:ln>
          </p:spPr>
          <p:txBody>
            <a:bodyPr rtlCol="0" anchor="ctr"/>
            <a:lstStyle/>
            <a:p>
              <a:endParaRPr lang="th-TH"/>
            </a:p>
          </p:txBody>
        </p:sp>
        <p:sp>
          <p:nvSpPr>
            <p:cNvPr id="130" name="Freeform: Shape 129">
              <a:extLst>
                <a:ext uri="{FF2B5EF4-FFF2-40B4-BE49-F238E27FC236}">
                  <a16:creationId xmlns:a16="http://schemas.microsoft.com/office/drawing/2014/main" id="{AF98F3C0-17B9-4C1A-8BA3-AAEBEE2DDCCF}"/>
                </a:ext>
              </a:extLst>
            </p:cNvPr>
            <p:cNvSpPr/>
            <p:nvPr/>
          </p:nvSpPr>
          <p:spPr>
            <a:xfrm>
              <a:off x="9236246" y="6038207"/>
              <a:ext cx="117840" cy="116009"/>
            </a:xfrm>
            <a:custGeom>
              <a:avLst/>
              <a:gdLst>
                <a:gd name="connsiteX0" fmla="*/ 117510 w 117840"/>
                <a:gd name="connsiteY0" fmla="*/ 83910 h 116009"/>
                <a:gd name="connsiteX1" fmla="*/ 111499 w 117840"/>
                <a:gd name="connsiteY1" fmla="*/ 62874 h 116009"/>
                <a:gd name="connsiteX2" fmla="*/ 62064 w 117840"/>
                <a:gd name="connsiteY2" fmla="*/ 3972 h 116009"/>
                <a:gd name="connsiteX3" fmla="*/ 36069 w 117840"/>
                <a:gd name="connsiteY3" fmla="*/ 4723 h 116009"/>
                <a:gd name="connsiteX4" fmla="*/ 6768 w 117840"/>
                <a:gd name="connsiteY4" fmla="*/ 33273 h 116009"/>
                <a:gd name="connsiteX5" fmla="*/ 1509 w 117840"/>
                <a:gd name="connsiteY5" fmla="*/ 57014 h 116009"/>
                <a:gd name="connsiteX6" fmla="*/ 4815 w 117840"/>
                <a:gd name="connsiteY6" fmla="*/ 71589 h 116009"/>
                <a:gd name="connsiteX7" fmla="*/ 14431 w 117840"/>
                <a:gd name="connsiteY7" fmla="*/ 88869 h 116009"/>
                <a:gd name="connsiteX8" fmla="*/ 32162 w 117840"/>
                <a:gd name="connsiteY8" fmla="*/ 114714 h 116009"/>
                <a:gd name="connsiteX9" fmla="*/ 47488 w 117840"/>
                <a:gd name="connsiteY9" fmla="*/ 112159 h 116009"/>
                <a:gd name="connsiteX10" fmla="*/ 107893 w 117840"/>
                <a:gd name="connsiteY10" fmla="*/ 105247 h 116009"/>
                <a:gd name="connsiteX11" fmla="*/ 110147 w 117840"/>
                <a:gd name="connsiteY11" fmla="*/ 103895 h 116009"/>
                <a:gd name="connsiteX12" fmla="*/ 117510 w 117840"/>
                <a:gd name="connsiteY12" fmla="*/ 83910 h 11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840" h="116009">
                  <a:moveTo>
                    <a:pt x="117510" y="83910"/>
                  </a:moveTo>
                  <a:cubicBezTo>
                    <a:pt x="116157" y="76698"/>
                    <a:pt x="114054" y="69636"/>
                    <a:pt x="111499" y="62874"/>
                  </a:cubicBezTo>
                  <a:cubicBezTo>
                    <a:pt x="102183" y="38382"/>
                    <a:pt x="85204" y="17345"/>
                    <a:pt x="62064" y="3972"/>
                  </a:cubicBezTo>
                  <a:cubicBezTo>
                    <a:pt x="54400" y="-536"/>
                    <a:pt x="43281" y="-2339"/>
                    <a:pt x="36069" y="4723"/>
                  </a:cubicBezTo>
                  <a:lnTo>
                    <a:pt x="6768" y="33273"/>
                  </a:lnTo>
                  <a:cubicBezTo>
                    <a:pt x="-444" y="40335"/>
                    <a:pt x="-1346" y="49351"/>
                    <a:pt x="1509" y="57014"/>
                  </a:cubicBezTo>
                  <a:cubicBezTo>
                    <a:pt x="1809" y="61822"/>
                    <a:pt x="3011" y="66781"/>
                    <a:pt x="4815" y="71589"/>
                  </a:cubicBezTo>
                  <a:cubicBezTo>
                    <a:pt x="7069" y="78050"/>
                    <a:pt x="10374" y="83760"/>
                    <a:pt x="14431" y="88869"/>
                  </a:cubicBezTo>
                  <a:cubicBezTo>
                    <a:pt x="11877" y="100589"/>
                    <a:pt x="17887" y="113962"/>
                    <a:pt x="32162" y="114714"/>
                  </a:cubicBezTo>
                  <a:cubicBezTo>
                    <a:pt x="37872" y="115014"/>
                    <a:pt x="42981" y="114113"/>
                    <a:pt x="47488" y="112159"/>
                  </a:cubicBezTo>
                  <a:cubicBezTo>
                    <a:pt x="67173" y="118771"/>
                    <a:pt x="89712" y="117118"/>
                    <a:pt x="107893" y="105247"/>
                  </a:cubicBezTo>
                  <a:cubicBezTo>
                    <a:pt x="108644" y="104797"/>
                    <a:pt x="109396" y="104346"/>
                    <a:pt x="110147" y="103895"/>
                  </a:cubicBezTo>
                  <a:cubicBezTo>
                    <a:pt x="116007" y="99688"/>
                    <a:pt x="118862" y="90973"/>
                    <a:pt x="117510" y="83910"/>
                  </a:cubicBezTo>
                  <a:close/>
                </a:path>
              </a:pathLst>
            </a:custGeom>
            <a:solidFill>
              <a:srgbClr val="7B6059"/>
            </a:solidFill>
            <a:ln w="14982" cap="flat">
              <a:noFill/>
              <a:prstDash val="solid"/>
              <a:miter/>
            </a:ln>
          </p:spPr>
          <p:txBody>
            <a:bodyPr rtlCol="0" anchor="ctr"/>
            <a:lstStyle/>
            <a:p>
              <a:endParaRPr lang="th-TH"/>
            </a:p>
          </p:txBody>
        </p:sp>
        <p:sp>
          <p:nvSpPr>
            <p:cNvPr id="131" name="Freeform: Shape 130">
              <a:extLst>
                <a:ext uri="{FF2B5EF4-FFF2-40B4-BE49-F238E27FC236}">
                  <a16:creationId xmlns:a16="http://schemas.microsoft.com/office/drawing/2014/main" id="{67541C40-034D-4262-ACF0-3B89350163E7}"/>
                </a:ext>
              </a:extLst>
            </p:cNvPr>
            <p:cNvSpPr/>
            <p:nvPr/>
          </p:nvSpPr>
          <p:spPr>
            <a:xfrm>
              <a:off x="9243415" y="6197627"/>
              <a:ext cx="97517" cy="94220"/>
            </a:xfrm>
            <a:custGeom>
              <a:avLst/>
              <a:gdLst>
                <a:gd name="connsiteX0" fmla="*/ 90056 w 97517"/>
                <a:gd name="connsiteY0" fmla="*/ 73549 h 94220"/>
                <a:gd name="connsiteX1" fmla="*/ 96066 w 97517"/>
                <a:gd name="connsiteY1" fmla="*/ 49507 h 94220"/>
                <a:gd name="connsiteX2" fmla="*/ 93963 w 97517"/>
                <a:gd name="connsiteY2" fmla="*/ 36284 h 94220"/>
                <a:gd name="connsiteX3" fmla="*/ 35361 w 97517"/>
                <a:gd name="connsiteY3" fmla="*/ 4429 h 94220"/>
                <a:gd name="connsiteX4" fmla="*/ 3656 w 97517"/>
                <a:gd name="connsiteY4" fmla="*/ 53113 h 94220"/>
                <a:gd name="connsiteX5" fmla="*/ 3356 w 97517"/>
                <a:gd name="connsiteY5" fmla="*/ 57171 h 94220"/>
                <a:gd name="connsiteX6" fmla="*/ 75330 w 97517"/>
                <a:gd name="connsiteY6" fmla="*/ 83466 h 94220"/>
                <a:gd name="connsiteX7" fmla="*/ 75781 w 97517"/>
                <a:gd name="connsiteY7" fmla="*/ 82865 h 94220"/>
                <a:gd name="connsiteX8" fmla="*/ 81792 w 97517"/>
                <a:gd name="connsiteY8" fmla="*/ 79559 h 94220"/>
                <a:gd name="connsiteX9" fmla="*/ 83895 w 97517"/>
                <a:gd name="connsiteY9" fmla="*/ 77455 h 94220"/>
                <a:gd name="connsiteX10" fmla="*/ 85548 w 97517"/>
                <a:gd name="connsiteY10" fmla="*/ 75803 h 94220"/>
                <a:gd name="connsiteX11" fmla="*/ 90056 w 97517"/>
                <a:gd name="connsiteY11" fmla="*/ 73549 h 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517" h="94220">
                  <a:moveTo>
                    <a:pt x="90056" y="73549"/>
                  </a:moveTo>
                  <a:cubicBezTo>
                    <a:pt x="97569" y="68139"/>
                    <a:pt x="99071" y="57922"/>
                    <a:pt x="96066" y="49507"/>
                  </a:cubicBezTo>
                  <a:cubicBezTo>
                    <a:pt x="96066" y="45150"/>
                    <a:pt x="95315" y="40642"/>
                    <a:pt x="93963" y="36284"/>
                  </a:cubicBezTo>
                  <a:cubicBezTo>
                    <a:pt x="86750" y="11341"/>
                    <a:pt x="60755" y="-9395"/>
                    <a:pt x="35361" y="4429"/>
                  </a:cubicBezTo>
                  <a:cubicBezTo>
                    <a:pt x="9967" y="673"/>
                    <a:pt x="-8064" y="32077"/>
                    <a:pt x="3656" y="53113"/>
                  </a:cubicBezTo>
                  <a:cubicBezTo>
                    <a:pt x="3506" y="54466"/>
                    <a:pt x="3206" y="55818"/>
                    <a:pt x="3356" y="57171"/>
                  </a:cubicBezTo>
                  <a:cubicBezTo>
                    <a:pt x="6061" y="90528"/>
                    <a:pt x="51890" y="106306"/>
                    <a:pt x="75330" y="83466"/>
                  </a:cubicBezTo>
                  <a:cubicBezTo>
                    <a:pt x="75481" y="83316"/>
                    <a:pt x="75631" y="83015"/>
                    <a:pt x="75781" y="82865"/>
                  </a:cubicBezTo>
                  <a:cubicBezTo>
                    <a:pt x="78035" y="81963"/>
                    <a:pt x="79988" y="80912"/>
                    <a:pt x="81792" y="79559"/>
                  </a:cubicBezTo>
                  <a:cubicBezTo>
                    <a:pt x="82543" y="78958"/>
                    <a:pt x="83144" y="78207"/>
                    <a:pt x="83895" y="77455"/>
                  </a:cubicBezTo>
                  <a:cubicBezTo>
                    <a:pt x="84346" y="76855"/>
                    <a:pt x="84947" y="76404"/>
                    <a:pt x="85548" y="75803"/>
                  </a:cubicBezTo>
                  <a:cubicBezTo>
                    <a:pt x="87201" y="75352"/>
                    <a:pt x="88704" y="74601"/>
                    <a:pt x="90056" y="73549"/>
                  </a:cubicBezTo>
                  <a:close/>
                </a:path>
              </a:pathLst>
            </a:custGeom>
            <a:solidFill>
              <a:srgbClr val="7B6059"/>
            </a:solidFill>
            <a:ln w="14982" cap="flat">
              <a:noFill/>
              <a:prstDash val="solid"/>
              <a:miter/>
            </a:ln>
          </p:spPr>
          <p:txBody>
            <a:bodyPr rtlCol="0" anchor="ctr"/>
            <a:lstStyle/>
            <a:p>
              <a:endParaRPr lang="th-TH"/>
            </a:p>
          </p:txBody>
        </p:sp>
        <p:sp>
          <p:nvSpPr>
            <p:cNvPr id="132" name="Freeform: Shape 131">
              <a:extLst>
                <a:ext uri="{FF2B5EF4-FFF2-40B4-BE49-F238E27FC236}">
                  <a16:creationId xmlns:a16="http://schemas.microsoft.com/office/drawing/2014/main" id="{082B1B3F-F1C5-45A0-AD7F-FD7E97FEF9B3}"/>
                </a:ext>
              </a:extLst>
            </p:cNvPr>
            <p:cNvSpPr/>
            <p:nvPr/>
          </p:nvSpPr>
          <p:spPr>
            <a:xfrm>
              <a:off x="9246979" y="6330949"/>
              <a:ext cx="93645" cy="94564"/>
            </a:xfrm>
            <a:custGeom>
              <a:avLst/>
              <a:gdLst>
                <a:gd name="connsiteX0" fmla="*/ 88596 w 93645"/>
                <a:gd name="connsiteY0" fmla="*/ 52921 h 94564"/>
                <a:gd name="connsiteX1" fmla="*/ 78979 w 93645"/>
                <a:gd name="connsiteY1" fmla="*/ 45408 h 94564"/>
                <a:gd name="connsiteX2" fmla="*/ 78228 w 93645"/>
                <a:gd name="connsiteY2" fmla="*/ 43605 h 94564"/>
                <a:gd name="connsiteX3" fmla="*/ 76124 w 93645"/>
                <a:gd name="connsiteY3" fmla="*/ 38346 h 94564"/>
                <a:gd name="connsiteX4" fmla="*/ 36606 w 93645"/>
                <a:gd name="connsiteY4" fmla="*/ 781 h 94564"/>
                <a:gd name="connsiteX5" fmla="*/ 6704 w 93645"/>
                <a:gd name="connsiteY5" fmla="*/ 36994 h 94564"/>
                <a:gd name="connsiteX6" fmla="*/ 243 w 93645"/>
                <a:gd name="connsiteY6" fmla="*/ 56678 h 94564"/>
                <a:gd name="connsiteX7" fmla="*/ 4300 w 93645"/>
                <a:gd name="connsiteY7" fmla="*/ 75911 h 94564"/>
                <a:gd name="connsiteX8" fmla="*/ 17673 w 93645"/>
                <a:gd name="connsiteY8" fmla="*/ 87331 h 94564"/>
                <a:gd name="connsiteX9" fmla="*/ 31196 w 93645"/>
                <a:gd name="connsiteY9" fmla="*/ 94393 h 94564"/>
                <a:gd name="connsiteX10" fmla="*/ 54637 w 93645"/>
                <a:gd name="connsiteY10" fmla="*/ 87782 h 94564"/>
                <a:gd name="connsiteX11" fmla="*/ 75673 w 93645"/>
                <a:gd name="connsiteY11" fmla="*/ 87331 h 94564"/>
                <a:gd name="connsiteX12" fmla="*/ 76725 w 93645"/>
                <a:gd name="connsiteY12" fmla="*/ 87030 h 94564"/>
                <a:gd name="connsiteX13" fmla="*/ 88596 w 93645"/>
                <a:gd name="connsiteY13" fmla="*/ 52921 h 9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45" h="94564">
                  <a:moveTo>
                    <a:pt x="88596" y="52921"/>
                  </a:moveTo>
                  <a:cubicBezTo>
                    <a:pt x="85591" y="49916"/>
                    <a:pt x="82285" y="47362"/>
                    <a:pt x="78979" y="45408"/>
                  </a:cubicBezTo>
                  <a:cubicBezTo>
                    <a:pt x="78829" y="44807"/>
                    <a:pt x="78378" y="44206"/>
                    <a:pt x="78228" y="43605"/>
                  </a:cubicBezTo>
                  <a:cubicBezTo>
                    <a:pt x="77627" y="41802"/>
                    <a:pt x="77176" y="39999"/>
                    <a:pt x="76124" y="38346"/>
                  </a:cubicBezTo>
                  <a:cubicBezTo>
                    <a:pt x="81383" y="15206"/>
                    <a:pt x="59746" y="-4178"/>
                    <a:pt x="36606" y="781"/>
                  </a:cubicBezTo>
                  <a:cubicBezTo>
                    <a:pt x="19025" y="4688"/>
                    <a:pt x="6704" y="20315"/>
                    <a:pt x="6704" y="36994"/>
                  </a:cubicBezTo>
                  <a:cubicBezTo>
                    <a:pt x="1595" y="42854"/>
                    <a:pt x="-809" y="49916"/>
                    <a:pt x="243" y="56678"/>
                  </a:cubicBezTo>
                  <a:cubicBezTo>
                    <a:pt x="-508" y="62989"/>
                    <a:pt x="543" y="69600"/>
                    <a:pt x="4300" y="75911"/>
                  </a:cubicBezTo>
                  <a:cubicBezTo>
                    <a:pt x="7455" y="81320"/>
                    <a:pt x="12264" y="85377"/>
                    <a:pt x="17673" y="87331"/>
                  </a:cubicBezTo>
                  <a:cubicBezTo>
                    <a:pt x="21129" y="91237"/>
                    <a:pt x="25937" y="93942"/>
                    <a:pt x="31196" y="94393"/>
                  </a:cubicBezTo>
                  <a:cubicBezTo>
                    <a:pt x="40062" y="95295"/>
                    <a:pt x="48176" y="92590"/>
                    <a:pt x="54637" y="87782"/>
                  </a:cubicBezTo>
                  <a:cubicBezTo>
                    <a:pt x="61549" y="88382"/>
                    <a:pt x="68611" y="88382"/>
                    <a:pt x="75673" y="87331"/>
                  </a:cubicBezTo>
                  <a:cubicBezTo>
                    <a:pt x="75974" y="87331"/>
                    <a:pt x="76274" y="87030"/>
                    <a:pt x="76725" y="87030"/>
                  </a:cubicBezTo>
                  <a:cubicBezTo>
                    <a:pt x="91000" y="84325"/>
                    <a:pt x="99715" y="64191"/>
                    <a:pt x="88596" y="52921"/>
                  </a:cubicBezTo>
                  <a:close/>
                </a:path>
              </a:pathLst>
            </a:custGeom>
            <a:solidFill>
              <a:srgbClr val="7B6059"/>
            </a:solidFill>
            <a:ln w="14982" cap="flat">
              <a:noFill/>
              <a:prstDash val="solid"/>
              <a:miter/>
            </a:ln>
          </p:spPr>
          <p:txBody>
            <a:bodyPr rtlCol="0" anchor="ctr"/>
            <a:lstStyle/>
            <a:p>
              <a:endParaRPr lang="th-TH"/>
            </a:p>
          </p:txBody>
        </p:sp>
        <p:sp>
          <p:nvSpPr>
            <p:cNvPr id="133" name="Freeform: Shape 132">
              <a:extLst>
                <a:ext uri="{FF2B5EF4-FFF2-40B4-BE49-F238E27FC236}">
                  <a16:creationId xmlns:a16="http://schemas.microsoft.com/office/drawing/2014/main" id="{5E8B9AD5-AA9C-4BEA-A5B9-ECFA23DCD967}"/>
                </a:ext>
              </a:extLst>
            </p:cNvPr>
            <p:cNvSpPr/>
            <p:nvPr/>
          </p:nvSpPr>
          <p:spPr>
            <a:xfrm>
              <a:off x="9231137" y="6470880"/>
              <a:ext cx="113718" cy="98760"/>
            </a:xfrm>
            <a:custGeom>
              <a:avLst/>
              <a:gdLst>
                <a:gd name="connsiteX0" fmla="*/ 113604 w 113718"/>
                <a:gd name="connsiteY0" fmla="*/ 54085 h 98760"/>
                <a:gd name="connsiteX1" fmla="*/ 111350 w 113718"/>
                <a:gd name="connsiteY1" fmla="*/ 42515 h 98760"/>
                <a:gd name="connsiteX2" fmla="*/ 94671 w 113718"/>
                <a:gd name="connsiteY2" fmla="*/ 30795 h 98760"/>
                <a:gd name="connsiteX3" fmla="*/ 93920 w 113718"/>
                <a:gd name="connsiteY3" fmla="*/ 30645 h 98760"/>
                <a:gd name="connsiteX4" fmla="*/ 7 w 113718"/>
                <a:gd name="connsiteY4" fmla="*/ 41163 h 98760"/>
                <a:gd name="connsiteX5" fmla="*/ 18940 w 113718"/>
                <a:gd name="connsiteY5" fmla="*/ 63552 h 98760"/>
                <a:gd name="connsiteX6" fmla="*/ 19090 w 113718"/>
                <a:gd name="connsiteY6" fmla="*/ 80230 h 98760"/>
                <a:gd name="connsiteX7" fmla="*/ 60562 w 113718"/>
                <a:gd name="connsiteY7" fmla="*/ 95256 h 98760"/>
                <a:gd name="connsiteX8" fmla="*/ 75588 w 113718"/>
                <a:gd name="connsiteY8" fmla="*/ 94355 h 98760"/>
                <a:gd name="connsiteX9" fmla="*/ 96925 w 113718"/>
                <a:gd name="connsiteY9" fmla="*/ 84438 h 98760"/>
                <a:gd name="connsiteX10" fmla="*/ 113604 w 113718"/>
                <a:gd name="connsiteY10" fmla="*/ 54085 h 9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718" h="98760">
                  <a:moveTo>
                    <a:pt x="113604" y="54085"/>
                  </a:moveTo>
                  <a:cubicBezTo>
                    <a:pt x="114054" y="49878"/>
                    <a:pt x="113153" y="45971"/>
                    <a:pt x="111350" y="42515"/>
                  </a:cubicBezTo>
                  <a:cubicBezTo>
                    <a:pt x="108194" y="36355"/>
                    <a:pt x="102034" y="31847"/>
                    <a:pt x="94671" y="30795"/>
                  </a:cubicBezTo>
                  <a:cubicBezTo>
                    <a:pt x="94370" y="30795"/>
                    <a:pt x="94070" y="30645"/>
                    <a:pt x="93920" y="30645"/>
                  </a:cubicBezTo>
                  <a:cubicBezTo>
                    <a:pt x="79795" y="-14133"/>
                    <a:pt x="1209" y="-9174"/>
                    <a:pt x="7" y="41163"/>
                  </a:cubicBezTo>
                  <a:cubicBezTo>
                    <a:pt x="-293" y="54085"/>
                    <a:pt x="9023" y="61748"/>
                    <a:pt x="18940" y="63552"/>
                  </a:cubicBezTo>
                  <a:cubicBezTo>
                    <a:pt x="17137" y="68660"/>
                    <a:pt x="17137" y="74521"/>
                    <a:pt x="19090" y="80230"/>
                  </a:cubicBezTo>
                  <a:cubicBezTo>
                    <a:pt x="24650" y="97360"/>
                    <a:pt x="45836" y="103220"/>
                    <a:pt x="60562" y="95256"/>
                  </a:cubicBezTo>
                  <a:cubicBezTo>
                    <a:pt x="65370" y="95707"/>
                    <a:pt x="70479" y="95407"/>
                    <a:pt x="75588" y="94355"/>
                  </a:cubicBezTo>
                  <a:cubicBezTo>
                    <a:pt x="83552" y="92702"/>
                    <a:pt x="90764" y="89246"/>
                    <a:pt x="96925" y="84438"/>
                  </a:cubicBezTo>
                  <a:cubicBezTo>
                    <a:pt x="106091" y="77075"/>
                    <a:pt x="112402" y="66557"/>
                    <a:pt x="113604" y="54085"/>
                  </a:cubicBezTo>
                  <a:close/>
                </a:path>
              </a:pathLst>
            </a:custGeom>
            <a:solidFill>
              <a:srgbClr val="7B6059"/>
            </a:solidFill>
            <a:ln w="14982" cap="flat">
              <a:noFill/>
              <a:prstDash val="solid"/>
              <a:miter/>
            </a:ln>
          </p:spPr>
          <p:txBody>
            <a:bodyPr rtlCol="0" anchor="ctr"/>
            <a:lstStyle/>
            <a:p>
              <a:endParaRPr lang="th-TH"/>
            </a:p>
          </p:txBody>
        </p:sp>
        <p:sp>
          <p:nvSpPr>
            <p:cNvPr id="134" name="Freeform: Shape 133">
              <a:extLst>
                <a:ext uri="{FF2B5EF4-FFF2-40B4-BE49-F238E27FC236}">
                  <a16:creationId xmlns:a16="http://schemas.microsoft.com/office/drawing/2014/main" id="{451F4F14-3EBC-4B09-8AEC-B735BA69AB50}"/>
                </a:ext>
              </a:extLst>
            </p:cNvPr>
            <p:cNvSpPr/>
            <p:nvPr/>
          </p:nvSpPr>
          <p:spPr>
            <a:xfrm>
              <a:off x="9234999" y="6639226"/>
              <a:ext cx="123148" cy="96623"/>
            </a:xfrm>
            <a:custGeom>
              <a:avLst/>
              <a:gdLst>
                <a:gd name="connsiteX0" fmla="*/ 118457 w 123148"/>
                <a:gd name="connsiteY0" fmla="*/ 27884 h 96623"/>
                <a:gd name="connsiteX1" fmla="*/ 118457 w 123148"/>
                <a:gd name="connsiteY1" fmla="*/ 27884 h 96623"/>
                <a:gd name="connsiteX2" fmla="*/ 3808 w 123148"/>
                <a:gd name="connsiteY2" fmla="*/ 29387 h 96623"/>
                <a:gd name="connsiteX3" fmla="*/ 7264 w 123148"/>
                <a:gd name="connsiteY3" fmla="*/ 57035 h 96623"/>
                <a:gd name="connsiteX4" fmla="*/ 24544 w 123148"/>
                <a:gd name="connsiteY4" fmla="*/ 92045 h 96623"/>
                <a:gd name="connsiteX5" fmla="*/ 72477 w 123148"/>
                <a:gd name="connsiteY5" fmla="*/ 79423 h 96623"/>
                <a:gd name="connsiteX6" fmla="*/ 89457 w 123148"/>
                <a:gd name="connsiteY6" fmla="*/ 71009 h 96623"/>
                <a:gd name="connsiteX7" fmla="*/ 91410 w 123148"/>
                <a:gd name="connsiteY7" fmla="*/ 70408 h 96623"/>
                <a:gd name="connsiteX8" fmla="*/ 119058 w 123148"/>
                <a:gd name="connsiteY8" fmla="*/ 53729 h 96623"/>
                <a:gd name="connsiteX9" fmla="*/ 118457 w 123148"/>
                <a:gd name="connsiteY9" fmla="*/ 27884 h 9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148" h="96623">
                  <a:moveTo>
                    <a:pt x="118457" y="27884"/>
                  </a:moveTo>
                  <a:cubicBezTo>
                    <a:pt x="118457" y="27884"/>
                    <a:pt x="118457" y="27734"/>
                    <a:pt x="118457" y="27884"/>
                  </a:cubicBezTo>
                  <a:cubicBezTo>
                    <a:pt x="91560" y="-10282"/>
                    <a:pt x="29653" y="-8779"/>
                    <a:pt x="3808" y="29387"/>
                  </a:cubicBezTo>
                  <a:cubicBezTo>
                    <a:pt x="-3103" y="39755"/>
                    <a:pt x="202" y="50423"/>
                    <a:pt x="7264" y="57035"/>
                  </a:cubicBezTo>
                  <a:cubicBezTo>
                    <a:pt x="5011" y="70107"/>
                    <a:pt x="11472" y="84833"/>
                    <a:pt x="24544" y="92045"/>
                  </a:cubicBezTo>
                  <a:cubicBezTo>
                    <a:pt x="41824" y="101662"/>
                    <a:pt x="64063" y="95501"/>
                    <a:pt x="72477" y="79423"/>
                  </a:cubicBezTo>
                  <a:cubicBezTo>
                    <a:pt x="78488" y="77620"/>
                    <a:pt x="84348" y="74916"/>
                    <a:pt x="89457" y="71009"/>
                  </a:cubicBezTo>
                  <a:cubicBezTo>
                    <a:pt x="90058" y="70859"/>
                    <a:pt x="90659" y="70558"/>
                    <a:pt x="91410" y="70408"/>
                  </a:cubicBezTo>
                  <a:cubicBezTo>
                    <a:pt x="101778" y="67853"/>
                    <a:pt x="111695" y="62594"/>
                    <a:pt x="119058" y="53729"/>
                  </a:cubicBezTo>
                  <a:cubicBezTo>
                    <a:pt x="125519" y="46366"/>
                    <a:pt x="123566" y="35247"/>
                    <a:pt x="118457" y="27884"/>
                  </a:cubicBezTo>
                  <a:close/>
                </a:path>
              </a:pathLst>
            </a:custGeom>
            <a:solidFill>
              <a:srgbClr val="7B6059"/>
            </a:solidFill>
            <a:ln w="14982" cap="flat">
              <a:noFill/>
              <a:prstDash val="solid"/>
              <a:miter/>
            </a:ln>
          </p:spPr>
          <p:txBody>
            <a:bodyPr rtlCol="0" anchor="ctr"/>
            <a:lstStyle/>
            <a:p>
              <a:endParaRPr lang="th-TH"/>
            </a:p>
          </p:txBody>
        </p:sp>
        <p:sp>
          <p:nvSpPr>
            <p:cNvPr id="135" name="Freeform: Shape 134">
              <a:extLst>
                <a:ext uri="{FF2B5EF4-FFF2-40B4-BE49-F238E27FC236}">
                  <a16:creationId xmlns:a16="http://schemas.microsoft.com/office/drawing/2014/main" id="{26676134-6B0D-4EDF-A2E4-E7F58D9F5C18}"/>
                </a:ext>
              </a:extLst>
            </p:cNvPr>
            <p:cNvSpPr/>
            <p:nvPr/>
          </p:nvSpPr>
          <p:spPr>
            <a:xfrm>
              <a:off x="11813556" y="4916753"/>
              <a:ext cx="403255" cy="1074938"/>
            </a:xfrm>
            <a:custGeom>
              <a:avLst/>
              <a:gdLst>
                <a:gd name="connsiteX0" fmla="*/ 106341 w 403255"/>
                <a:gd name="connsiteY0" fmla="*/ 956985 h 1074938"/>
                <a:gd name="connsiteX1" fmla="*/ 279290 w 403255"/>
                <a:gd name="connsiteY1" fmla="*/ 1074939 h 1074938"/>
                <a:gd name="connsiteX2" fmla="*/ 246383 w 403255"/>
                <a:gd name="connsiteY2" fmla="*/ 826859 h 1074938"/>
                <a:gd name="connsiteX3" fmla="*/ 82450 w 403255"/>
                <a:gd name="connsiteY3" fmla="*/ 689972 h 1074938"/>
                <a:gd name="connsiteX4" fmla="*/ 112802 w 403255"/>
                <a:gd name="connsiteY4" fmla="*/ 647900 h 1074938"/>
                <a:gd name="connsiteX5" fmla="*/ 232259 w 403255"/>
                <a:gd name="connsiteY5" fmla="*/ 747672 h 1074938"/>
                <a:gd name="connsiteX6" fmla="*/ 128730 w 403255"/>
                <a:gd name="connsiteY6" fmla="*/ 330701 h 1074938"/>
                <a:gd name="connsiteX7" fmla="*/ 176362 w 403255"/>
                <a:gd name="connsiteY7" fmla="*/ 310115 h 1074938"/>
                <a:gd name="connsiteX8" fmla="*/ 286803 w 403255"/>
                <a:gd name="connsiteY8" fmla="*/ 759392 h 1074938"/>
                <a:gd name="connsiteX9" fmla="*/ 372602 w 403255"/>
                <a:gd name="connsiteY9" fmla="*/ 618599 h 1074938"/>
                <a:gd name="connsiteX10" fmla="*/ 403255 w 403255"/>
                <a:gd name="connsiteY10" fmla="*/ 610335 h 1074938"/>
                <a:gd name="connsiteX11" fmla="*/ 403255 w 403255"/>
                <a:gd name="connsiteY11" fmla="*/ 553536 h 1074938"/>
                <a:gd name="connsiteX12" fmla="*/ 75538 w 403255"/>
                <a:gd name="connsiteY12" fmla="*/ 10346 h 1074938"/>
                <a:gd name="connsiteX13" fmla="*/ 29709 w 403255"/>
                <a:gd name="connsiteY13" fmla="*/ 30331 h 1074938"/>
                <a:gd name="connsiteX14" fmla="*/ 107 w 403255"/>
                <a:gd name="connsiteY14" fmla="*/ 821450 h 1074938"/>
                <a:gd name="connsiteX15" fmla="*/ 72983 w 403255"/>
                <a:gd name="connsiteY15" fmla="*/ 982679 h 1074938"/>
                <a:gd name="connsiteX16" fmla="*/ 106341 w 403255"/>
                <a:gd name="connsiteY16" fmla="*/ 956985 h 107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3255" h="1074938">
                  <a:moveTo>
                    <a:pt x="106341" y="956985"/>
                  </a:moveTo>
                  <a:cubicBezTo>
                    <a:pt x="169450" y="989741"/>
                    <a:pt x="226850" y="1028959"/>
                    <a:pt x="279290" y="1074939"/>
                  </a:cubicBezTo>
                  <a:cubicBezTo>
                    <a:pt x="271026" y="991995"/>
                    <a:pt x="260207" y="909202"/>
                    <a:pt x="246383" y="826859"/>
                  </a:cubicBezTo>
                  <a:cubicBezTo>
                    <a:pt x="191689" y="781180"/>
                    <a:pt x="137144" y="735652"/>
                    <a:pt x="82450" y="689972"/>
                  </a:cubicBezTo>
                  <a:cubicBezTo>
                    <a:pt x="56906" y="668635"/>
                    <a:pt x="87108" y="626563"/>
                    <a:pt x="112802" y="647900"/>
                  </a:cubicBezTo>
                  <a:lnTo>
                    <a:pt x="232259" y="747672"/>
                  </a:lnTo>
                  <a:cubicBezTo>
                    <a:pt x="205663" y="607179"/>
                    <a:pt x="171404" y="467888"/>
                    <a:pt x="128730" y="330701"/>
                  </a:cubicBezTo>
                  <a:cubicBezTo>
                    <a:pt x="118963" y="299146"/>
                    <a:pt x="166445" y="278260"/>
                    <a:pt x="176362" y="310115"/>
                  </a:cubicBezTo>
                  <a:cubicBezTo>
                    <a:pt x="222192" y="457971"/>
                    <a:pt x="259005" y="607931"/>
                    <a:pt x="286803" y="759392"/>
                  </a:cubicBezTo>
                  <a:cubicBezTo>
                    <a:pt x="315353" y="712511"/>
                    <a:pt x="344053" y="665480"/>
                    <a:pt x="372602" y="618599"/>
                  </a:cubicBezTo>
                  <a:cubicBezTo>
                    <a:pt x="380415" y="605827"/>
                    <a:pt x="393037" y="604925"/>
                    <a:pt x="403255" y="610335"/>
                  </a:cubicBezTo>
                  <a:lnTo>
                    <a:pt x="403255" y="553536"/>
                  </a:lnTo>
                  <a:cubicBezTo>
                    <a:pt x="318659" y="360152"/>
                    <a:pt x="194694" y="181793"/>
                    <a:pt x="75538" y="10346"/>
                  </a:cubicBezTo>
                  <a:cubicBezTo>
                    <a:pt x="59460" y="-12944"/>
                    <a:pt x="28657" y="7191"/>
                    <a:pt x="29709" y="30331"/>
                  </a:cubicBezTo>
                  <a:cubicBezTo>
                    <a:pt x="41579" y="279763"/>
                    <a:pt x="-2447" y="556692"/>
                    <a:pt x="107" y="821450"/>
                  </a:cubicBezTo>
                  <a:cubicBezTo>
                    <a:pt x="24449" y="875243"/>
                    <a:pt x="48641" y="928886"/>
                    <a:pt x="72983" y="982679"/>
                  </a:cubicBezTo>
                  <a:cubicBezTo>
                    <a:pt x="71932" y="964948"/>
                    <a:pt x="86507" y="946767"/>
                    <a:pt x="106341" y="956985"/>
                  </a:cubicBezTo>
                  <a:close/>
                </a:path>
              </a:pathLst>
            </a:custGeom>
            <a:solidFill>
              <a:srgbClr val="96C8C4"/>
            </a:solidFill>
            <a:ln w="14982" cap="flat">
              <a:noFill/>
              <a:prstDash val="solid"/>
              <a:miter/>
            </a:ln>
          </p:spPr>
          <p:txBody>
            <a:bodyPr rtlCol="0" anchor="ctr"/>
            <a:lstStyle/>
            <a:p>
              <a:endParaRPr lang="th-TH"/>
            </a:p>
          </p:txBody>
        </p:sp>
        <p:sp>
          <p:nvSpPr>
            <p:cNvPr id="136" name="Freeform: Shape 135">
              <a:extLst>
                <a:ext uri="{FF2B5EF4-FFF2-40B4-BE49-F238E27FC236}">
                  <a16:creationId xmlns:a16="http://schemas.microsoft.com/office/drawing/2014/main" id="{723E41F4-FD1A-489B-B3E8-D5FCABB6E25F}"/>
                </a:ext>
              </a:extLst>
            </p:cNvPr>
            <p:cNvSpPr/>
            <p:nvPr/>
          </p:nvSpPr>
          <p:spPr>
            <a:xfrm>
              <a:off x="12029136" y="6214828"/>
              <a:ext cx="82092" cy="181814"/>
            </a:xfrm>
            <a:custGeom>
              <a:avLst/>
              <a:gdLst>
                <a:gd name="connsiteX0" fmla="*/ 81140 w 82092"/>
                <a:gd name="connsiteY0" fmla="*/ 63861 h 181814"/>
                <a:gd name="connsiteX1" fmla="*/ 0 w 82092"/>
                <a:gd name="connsiteY1" fmla="*/ 0 h 181814"/>
                <a:gd name="connsiteX2" fmla="*/ 77835 w 82092"/>
                <a:gd name="connsiteY2" fmla="*/ 172498 h 181814"/>
                <a:gd name="connsiteX3" fmla="*/ 82042 w 82092"/>
                <a:gd name="connsiteY3" fmla="*/ 181815 h 181814"/>
                <a:gd name="connsiteX4" fmla="*/ 81140 w 82092"/>
                <a:gd name="connsiteY4" fmla="*/ 63861 h 181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92" h="181814">
                  <a:moveTo>
                    <a:pt x="81140" y="63861"/>
                  </a:moveTo>
                  <a:cubicBezTo>
                    <a:pt x="56348" y="39368"/>
                    <a:pt x="29150" y="18182"/>
                    <a:pt x="0" y="0"/>
                  </a:cubicBezTo>
                  <a:cubicBezTo>
                    <a:pt x="25995" y="57399"/>
                    <a:pt x="51990" y="114949"/>
                    <a:pt x="77835" y="172498"/>
                  </a:cubicBezTo>
                  <a:cubicBezTo>
                    <a:pt x="79187" y="175654"/>
                    <a:pt x="80690" y="178659"/>
                    <a:pt x="82042" y="181815"/>
                  </a:cubicBezTo>
                  <a:cubicBezTo>
                    <a:pt x="82192" y="142446"/>
                    <a:pt x="82042" y="103078"/>
                    <a:pt x="81140" y="63861"/>
                  </a:cubicBezTo>
                  <a:close/>
                </a:path>
              </a:pathLst>
            </a:custGeom>
            <a:solidFill>
              <a:srgbClr val="96C8C4"/>
            </a:solidFill>
            <a:ln w="14982" cap="flat">
              <a:noFill/>
              <a:prstDash val="solid"/>
              <a:miter/>
            </a:ln>
          </p:spPr>
          <p:txBody>
            <a:bodyPr rtlCol="0" anchor="ctr"/>
            <a:lstStyle/>
            <a:p>
              <a:endParaRPr lang="th-TH"/>
            </a:p>
          </p:txBody>
        </p:sp>
        <p:sp>
          <p:nvSpPr>
            <p:cNvPr id="137" name="Freeform: Shape 136">
              <a:extLst>
                <a:ext uri="{FF2B5EF4-FFF2-40B4-BE49-F238E27FC236}">
                  <a16:creationId xmlns:a16="http://schemas.microsoft.com/office/drawing/2014/main" id="{BA4DD6EB-CC32-415F-BD2D-37C2C8982938}"/>
                </a:ext>
              </a:extLst>
            </p:cNvPr>
            <p:cNvSpPr/>
            <p:nvPr/>
          </p:nvSpPr>
          <p:spPr>
            <a:xfrm>
              <a:off x="12161966" y="6217983"/>
              <a:ext cx="54995" cy="207509"/>
            </a:xfrm>
            <a:custGeom>
              <a:avLst/>
              <a:gdLst>
                <a:gd name="connsiteX0" fmla="*/ 0 w 54995"/>
                <a:gd name="connsiteY0" fmla="*/ 63109 h 207509"/>
                <a:gd name="connsiteX1" fmla="*/ 451 w 54995"/>
                <a:gd name="connsiteY1" fmla="*/ 207509 h 207509"/>
                <a:gd name="connsiteX2" fmla="*/ 54995 w 54995"/>
                <a:gd name="connsiteY2" fmla="*/ 126519 h 207509"/>
                <a:gd name="connsiteX3" fmla="*/ 54995 w 54995"/>
                <a:gd name="connsiteY3" fmla="*/ 0 h 207509"/>
                <a:gd name="connsiteX4" fmla="*/ 1202 w 54995"/>
                <a:gd name="connsiteY4" fmla="*/ 43125 h 207509"/>
                <a:gd name="connsiteX5" fmla="*/ 0 w 54995"/>
                <a:gd name="connsiteY5" fmla="*/ 63109 h 20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95" h="207509">
                  <a:moveTo>
                    <a:pt x="0" y="63109"/>
                  </a:moveTo>
                  <a:cubicBezTo>
                    <a:pt x="1202" y="111192"/>
                    <a:pt x="1052" y="159276"/>
                    <a:pt x="451" y="207509"/>
                  </a:cubicBezTo>
                  <a:cubicBezTo>
                    <a:pt x="20586" y="181664"/>
                    <a:pt x="38767" y="154617"/>
                    <a:pt x="54995" y="126519"/>
                  </a:cubicBezTo>
                  <a:lnTo>
                    <a:pt x="54995" y="0"/>
                  </a:lnTo>
                  <a:lnTo>
                    <a:pt x="1202" y="43125"/>
                  </a:lnTo>
                  <a:cubicBezTo>
                    <a:pt x="4508" y="50036"/>
                    <a:pt x="3757" y="57099"/>
                    <a:pt x="0" y="63109"/>
                  </a:cubicBezTo>
                  <a:close/>
                </a:path>
              </a:pathLst>
            </a:custGeom>
            <a:solidFill>
              <a:srgbClr val="96C8C4"/>
            </a:solidFill>
            <a:ln w="14982" cap="flat">
              <a:noFill/>
              <a:prstDash val="solid"/>
              <a:miter/>
            </a:ln>
          </p:spPr>
          <p:txBody>
            <a:bodyPr rtlCol="0" anchor="ctr"/>
            <a:lstStyle/>
            <a:p>
              <a:endParaRPr lang="th-TH"/>
            </a:p>
          </p:txBody>
        </p:sp>
        <p:sp>
          <p:nvSpPr>
            <p:cNvPr id="138" name="Freeform: Shape 137">
              <a:extLst>
                <a:ext uri="{FF2B5EF4-FFF2-40B4-BE49-F238E27FC236}">
                  <a16:creationId xmlns:a16="http://schemas.microsoft.com/office/drawing/2014/main" id="{199A53F6-E1EC-419D-99BB-A8C79F91D067}"/>
                </a:ext>
              </a:extLst>
            </p:cNvPr>
            <p:cNvSpPr/>
            <p:nvPr/>
          </p:nvSpPr>
          <p:spPr>
            <a:xfrm>
              <a:off x="12154152" y="6009873"/>
              <a:ext cx="62658" cy="187825"/>
            </a:xfrm>
            <a:custGeom>
              <a:avLst/>
              <a:gdLst>
                <a:gd name="connsiteX0" fmla="*/ 0 w 62658"/>
                <a:gd name="connsiteY0" fmla="*/ 98270 h 187825"/>
                <a:gd name="connsiteX1" fmla="*/ 4959 w 62658"/>
                <a:gd name="connsiteY1" fmla="*/ 187825 h 187825"/>
                <a:gd name="connsiteX2" fmla="*/ 62659 w 62658"/>
                <a:gd name="connsiteY2" fmla="*/ 141395 h 187825"/>
                <a:gd name="connsiteX3" fmla="*/ 62659 w 62658"/>
                <a:gd name="connsiteY3" fmla="*/ 0 h 187825"/>
                <a:gd name="connsiteX4" fmla="*/ 21037 w 62658"/>
                <a:gd name="connsiteY4" fmla="*/ 69270 h 187825"/>
                <a:gd name="connsiteX5" fmla="*/ 0 w 62658"/>
                <a:gd name="connsiteY5" fmla="*/ 98270 h 18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8" h="187825">
                  <a:moveTo>
                    <a:pt x="0" y="98270"/>
                  </a:moveTo>
                  <a:cubicBezTo>
                    <a:pt x="2104" y="128172"/>
                    <a:pt x="3606" y="157923"/>
                    <a:pt x="4959" y="187825"/>
                  </a:cubicBezTo>
                  <a:lnTo>
                    <a:pt x="62659" y="141395"/>
                  </a:lnTo>
                  <a:lnTo>
                    <a:pt x="62659" y="0"/>
                  </a:lnTo>
                  <a:lnTo>
                    <a:pt x="21037" y="69270"/>
                  </a:lnTo>
                  <a:cubicBezTo>
                    <a:pt x="23591" y="82643"/>
                    <a:pt x="13073" y="95115"/>
                    <a:pt x="0" y="98270"/>
                  </a:cubicBezTo>
                  <a:close/>
                </a:path>
              </a:pathLst>
            </a:custGeom>
            <a:solidFill>
              <a:srgbClr val="96C8C4"/>
            </a:solidFill>
            <a:ln w="14982" cap="flat">
              <a:noFill/>
              <a:prstDash val="solid"/>
              <a:miter/>
            </a:ln>
          </p:spPr>
          <p:txBody>
            <a:bodyPr rtlCol="0" anchor="ctr"/>
            <a:lstStyle/>
            <a:p>
              <a:endParaRPr lang="th-TH"/>
            </a:p>
          </p:txBody>
        </p:sp>
        <p:sp>
          <p:nvSpPr>
            <p:cNvPr id="139" name="Freeform: Shape 138">
              <a:extLst>
                <a:ext uri="{FF2B5EF4-FFF2-40B4-BE49-F238E27FC236}">
                  <a16:creationId xmlns:a16="http://schemas.microsoft.com/office/drawing/2014/main" id="{5716AF4C-43DD-4912-898B-1D325F8255D3}"/>
                </a:ext>
              </a:extLst>
            </p:cNvPr>
            <p:cNvSpPr/>
            <p:nvPr/>
          </p:nvSpPr>
          <p:spPr>
            <a:xfrm>
              <a:off x="12115386" y="5584337"/>
              <a:ext cx="101575" cy="440863"/>
            </a:xfrm>
            <a:custGeom>
              <a:avLst/>
              <a:gdLst>
                <a:gd name="connsiteX0" fmla="*/ 0 w 101575"/>
                <a:gd name="connsiteY0" fmla="*/ 181364 h 440863"/>
                <a:gd name="connsiteX1" fmla="*/ 32005 w 101575"/>
                <a:gd name="connsiteY1" fmla="*/ 440863 h 440863"/>
                <a:gd name="connsiteX2" fmla="*/ 101576 w 101575"/>
                <a:gd name="connsiteY2" fmla="*/ 325313 h 440863"/>
                <a:gd name="connsiteX3" fmla="*/ 101576 w 101575"/>
                <a:gd name="connsiteY3" fmla="*/ 0 h 440863"/>
                <a:gd name="connsiteX4" fmla="*/ 9466 w 101575"/>
                <a:gd name="connsiteY4" fmla="*/ 151162 h 440863"/>
                <a:gd name="connsiteX5" fmla="*/ 0 w 101575"/>
                <a:gd name="connsiteY5" fmla="*/ 181364 h 44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75" h="440863">
                  <a:moveTo>
                    <a:pt x="0" y="181364"/>
                  </a:moveTo>
                  <a:cubicBezTo>
                    <a:pt x="13673" y="267463"/>
                    <a:pt x="24192" y="354163"/>
                    <a:pt x="32005" y="440863"/>
                  </a:cubicBezTo>
                  <a:cubicBezTo>
                    <a:pt x="55145" y="402397"/>
                    <a:pt x="78285" y="363930"/>
                    <a:pt x="101576" y="325313"/>
                  </a:cubicBezTo>
                  <a:lnTo>
                    <a:pt x="101576" y="0"/>
                  </a:lnTo>
                  <a:cubicBezTo>
                    <a:pt x="70923" y="50337"/>
                    <a:pt x="40119" y="100825"/>
                    <a:pt x="9466" y="151162"/>
                  </a:cubicBezTo>
                  <a:cubicBezTo>
                    <a:pt x="12922" y="162431"/>
                    <a:pt x="8264" y="174452"/>
                    <a:pt x="0" y="181364"/>
                  </a:cubicBezTo>
                  <a:close/>
                </a:path>
              </a:pathLst>
            </a:custGeom>
            <a:solidFill>
              <a:srgbClr val="96C8C4"/>
            </a:solidFill>
            <a:ln w="14982" cap="flat">
              <a:noFill/>
              <a:prstDash val="solid"/>
              <a:miter/>
            </a:ln>
          </p:spPr>
          <p:txBody>
            <a:bodyPr rtlCol="0" anchor="ctr"/>
            <a:lstStyle/>
            <a:p>
              <a:endParaRPr lang="th-TH"/>
            </a:p>
          </p:txBody>
        </p:sp>
        <p:sp>
          <p:nvSpPr>
            <p:cNvPr id="140" name="Freeform: Shape 139">
              <a:extLst>
                <a:ext uri="{FF2B5EF4-FFF2-40B4-BE49-F238E27FC236}">
                  <a16:creationId xmlns:a16="http://schemas.microsoft.com/office/drawing/2014/main" id="{EDEB78CD-5397-4371-B388-985291122912}"/>
                </a:ext>
              </a:extLst>
            </p:cNvPr>
            <p:cNvSpPr/>
            <p:nvPr/>
          </p:nvSpPr>
          <p:spPr>
            <a:xfrm>
              <a:off x="11894653" y="5917013"/>
              <a:ext cx="213219" cy="290753"/>
            </a:xfrm>
            <a:custGeom>
              <a:avLst/>
              <a:gdLst>
                <a:gd name="connsiteX0" fmla="*/ 213219 w 213219"/>
                <a:gd name="connsiteY0" fmla="*/ 290753 h 290753"/>
                <a:gd name="connsiteX1" fmla="*/ 204955 w 213219"/>
                <a:gd name="connsiteY1" fmla="*/ 151763 h 290753"/>
                <a:gd name="connsiteX2" fmla="*/ 6762 w 213219"/>
                <a:gd name="connsiteY2" fmla="*/ 5109 h 290753"/>
                <a:gd name="connsiteX3" fmla="*/ 0 w 213219"/>
                <a:gd name="connsiteY3" fmla="*/ 0 h 290753"/>
                <a:gd name="connsiteX4" fmla="*/ 20435 w 213219"/>
                <a:gd name="connsiteY4" fmla="*/ 45228 h 290753"/>
                <a:gd name="connsiteX5" fmla="*/ 41622 w 213219"/>
                <a:gd name="connsiteY5" fmla="*/ 92260 h 290753"/>
                <a:gd name="connsiteX6" fmla="*/ 99773 w 213219"/>
                <a:gd name="connsiteY6" fmla="*/ 221032 h 290753"/>
                <a:gd name="connsiteX7" fmla="*/ 213219 w 213219"/>
                <a:gd name="connsiteY7" fmla="*/ 290753 h 29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219" h="290753">
                  <a:moveTo>
                    <a:pt x="213219" y="290753"/>
                  </a:moveTo>
                  <a:cubicBezTo>
                    <a:pt x="211266" y="244323"/>
                    <a:pt x="208561" y="198043"/>
                    <a:pt x="204955" y="151763"/>
                  </a:cubicBezTo>
                  <a:cubicBezTo>
                    <a:pt x="146804" y="92710"/>
                    <a:pt x="80990" y="43726"/>
                    <a:pt x="6762" y="5109"/>
                  </a:cubicBezTo>
                  <a:cubicBezTo>
                    <a:pt x="4057" y="3757"/>
                    <a:pt x="1953" y="1953"/>
                    <a:pt x="0" y="0"/>
                  </a:cubicBezTo>
                  <a:cubicBezTo>
                    <a:pt x="6762" y="15176"/>
                    <a:pt x="13673" y="30202"/>
                    <a:pt x="20435" y="45228"/>
                  </a:cubicBezTo>
                  <a:cubicBezTo>
                    <a:pt x="27498" y="60855"/>
                    <a:pt x="34560" y="76632"/>
                    <a:pt x="41622" y="92260"/>
                  </a:cubicBezTo>
                  <a:cubicBezTo>
                    <a:pt x="61006" y="135234"/>
                    <a:pt x="80389" y="178058"/>
                    <a:pt x="99773" y="221032"/>
                  </a:cubicBezTo>
                  <a:cubicBezTo>
                    <a:pt x="140794" y="239815"/>
                    <a:pt x="178659" y="262955"/>
                    <a:pt x="213219" y="290753"/>
                  </a:cubicBezTo>
                  <a:close/>
                </a:path>
              </a:pathLst>
            </a:custGeom>
            <a:solidFill>
              <a:srgbClr val="96C8C4"/>
            </a:solidFill>
            <a:ln w="14982" cap="flat">
              <a:noFill/>
              <a:prstDash val="solid"/>
              <a:miter/>
            </a:ln>
          </p:spPr>
          <p:txBody>
            <a:bodyPr rtlCol="0" anchor="ctr"/>
            <a:lstStyle/>
            <a:p>
              <a:endParaRPr lang="th-TH"/>
            </a:p>
          </p:txBody>
        </p:sp>
        <p:sp>
          <p:nvSpPr>
            <p:cNvPr id="141" name="Freeform: Shape 140">
              <a:extLst>
                <a:ext uri="{FF2B5EF4-FFF2-40B4-BE49-F238E27FC236}">
                  <a16:creationId xmlns:a16="http://schemas.microsoft.com/office/drawing/2014/main" id="{21AF91F9-0F79-4F98-BDBB-61A06EE61293}"/>
                </a:ext>
              </a:extLst>
            </p:cNvPr>
            <p:cNvSpPr/>
            <p:nvPr/>
          </p:nvSpPr>
          <p:spPr>
            <a:xfrm>
              <a:off x="11886470" y="5210932"/>
              <a:ext cx="330490" cy="1295400"/>
            </a:xfrm>
            <a:custGeom>
              <a:avLst/>
              <a:gdLst>
                <a:gd name="connsiteX0" fmla="*/ 299838 w 330490"/>
                <a:gd name="connsiteY0" fmla="*/ 324420 h 1295400"/>
                <a:gd name="connsiteX1" fmla="*/ 214039 w 330490"/>
                <a:gd name="connsiteY1" fmla="*/ 465214 h 1295400"/>
                <a:gd name="connsiteX2" fmla="*/ 103598 w 330490"/>
                <a:gd name="connsiteY2" fmla="*/ 15936 h 1295400"/>
                <a:gd name="connsiteX3" fmla="*/ 55966 w 330490"/>
                <a:gd name="connsiteY3" fmla="*/ 36522 h 1295400"/>
                <a:gd name="connsiteX4" fmla="*/ 159495 w 330490"/>
                <a:gd name="connsiteY4" fmla="*/ 453493 h 1295400"/>
                <a:gd name="connsiteX5" fmla="*/ 40038 w 330490"/>
                <a:gd name="connsiteY5" fmla="*/ 353721 h 1295400"/>
                <a:gd name="connsiteX6" fmla="*/ 9686 w 330490"/>
                <a:gd name="connsiteY6" fmla="*/ 395793 h 1295400"/>
                <a:gd name="connsiteX7" fmla="*/ 173619 w 330490"/>
                <a:gd name="connsiteY7" fmla="*/ 532680 h 1295400"/>
                <a:gd name="connsiteX8" fmla="*/ 206526 w 330490"/>
                <a:gd name="connsiteY8" fmla="*/ 780760 h 1295400"/>
                <a:gd name="connsiteX9" fmla="*/ 33577 w 330490"/>
                <a:gd name="connsiteY9" fmla="*/ 662806 h 1295400"/>
                <a:gd name="connsiteX10" fmla="*/ 369 w 330490"/>
                <a:gd name="connsiteY10" fmla="*/ 688650 h 1295400"/>
                <a:gd name="connsiteX11" fmla="*/ 8333 w 330490"/>
                <a:gd name="connsiteY11" fmla="*/ 706231 h 1295400"/>
                <a:gd name="connsiteX12" fmla="*/ 15095 w 330490"/>
                <a:gd name="connsiteY12" fmla="*/ 711340 h 1295400"/>
                <a:gd name="connsiteX13" fmla="*/ 213288 w 330490"/>
                <a:gd name="connsiteY13" fmla="*/ 857993 h 1295400"/>
                <a:gd name="connsiteX14" fmla="*/ 221552 w 330490"/>
                <a:gd name="connsiteY14" fmla="*/ 996984 h 1295400"/>
                <a:gd name="connsiteX15" fmla="*/ 108106 w 330490"/>
                <a:gd name="connsiteY15" fmla="*/ 927414 h 1295400"/>
                <a:gd name="connsiteX16" fmla="*/ 142666 w 330490"/>
                <a:gd name="connsiteY16" fmla="*/ 1004046 h 1295400"/>
                <a:gd name="connsiteX17" fmla="*/ 223806 w 330490"/>
                <a:gd name="connsiteY17" fmla="*/ 1067907 h 1295400"/>
                <a:gd name="connsiteX18" fmla="*/ 224708 w 330490"/>
                <a:gd name="connsiteY18" fmla="*/ 1185861 h 1295400"/>
                <a:gd name="connsiteX19" fmla="*/ 242288 w 330490"/>
                <a:gd name="connsiteY19" fmla="*/ 1224778 h 1295400"/>
                <a:gd name="connsiteX20" fmla="*/ 274143 w 330490"/>
                <a:gd name="connsiteY20" fmla="*/ 1295400 h 1295400"/>
                <a:gd name="connsiteX21" fmla="*/ 275946 w 330490"/>
                <a:gd name="connsiteY21" fmla="*/ 1214561 h 1295400"/>
                <a:gd name="connsiteX22" fmla="*/ 275496 w 330490"/>
                <a:gd name="connsiteY22" fmla="*/ 1070161 h 1295400"/>
                <a:gd name="connsiteX23" fmla="*/ 276698 w 330490"/>
                <a:gd name="connsiteY23" fmla="*/ 1050176 h 1295400"/>
                <a:gd name="connsiteX24" fmla="*/ 330491 w 330490"/>
                <a:gd name="connsiteY24" fmla="*/ 1007051 h 1295400"/>
                <a:gd name="connsiteX25" fmla="*/ 330491 w 330490"/>
                <a:gd name="connsiteY25" fmla="*/ 940486 h 1295400"/>
                <a:gd name="connsiteX26" fmla="*/ 272791 w 330490"/>
                <a:gd name="connsiteY26" fmla="*/ 986916 h 1295400"/>
                <a:gd name="connsiteX27" fmla="*/ 267832 w 330490"/>
                <a:gd name="connsiteY27" fmla="*/ 897362 h 1295400"/>
                <a:gd name="connsiteX28" fmla="*/ 288869 w 330490"/>
                <a:gd name="connsiteY28" fmla="*/ 868512 h 1295400"/>
                <a:gd name="connsiteX29" fmla="*/ 330491 w 330490"/>
                <a:gd name="connsiteY29" fmla="*/ 799242 h 1295400"/>
                <a:gd name="connsiteX30" fmla="*/ 330491 w 330490"/>
                <a:gd name="connsiteY30" fmla="*/ 699018 h 1295400"/>
                <a:gd name="connsiteX31" fmla="*/ 260920 w 330490"/>
                <a:gd name="connsiteY31" fmla="*/ 814568 h 1295400"/>
                <a:gd name="connsiteX32" fmla="*/ 228915 w 330490"/>
                <a:gd name="connsiteY32" fmla="*/ 555069 h 1295400"/>
                <a:gd name="connsiteX33" fmla="*/ 238231 w 330490"/>
                <a:gd name="connsiteY33" fmla="*/ 525167 h 1295400"/>
                <a:gd name="connsiteX34" fmla="*/ 330341 w 330490"/>
                <a:gd name="connsiteY34" fmla="*/ 374006 h 1295400"/>
                <a:gd name="connsiteX35" fmla="*/ 330341 w 330490"/>
                <a:gd name="connsiteY35" fmla="*/ 316606 h 1295400"/>
                <a:gd name="connsiteX36" fmla="*/ 299838 w 330490"/>
                <a:gd name="connsiteY36" fmla="*/ 32442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0490" h="1295400">
                  <a:moveTo>
                    <a:pt x="299838" y="324420"/>
                  </a:moveTo>
                  <a:cubicBezTo>
                    <a:pt x="271288" y="371301"/>
                    <a:pt x="242589" y="418333"/>
                    <a:pt x="214039" y="465214"/>
                  </a:cubicBezTo>
                  <a:cubicBezTo>
                    <a:pt x="186241" y="313752"/>
                    <a:pt x="149427" y="163792"/>
                    <a:pt x="103598" y="15936"/>
                  </a:cubicBezTo>
                  <a:cubicBezTo>
                    <a:pt x="93681" y="-16069"/>
                    <a:pt x="46199" y="4967"/>
                    <a:pt x="55966" y="36522"/>
                  </a:cubicBezTo>
                  <a:cubicBezTo>
                    <a:pt x="98489" y="173709"/>
                    <a:pt x="132899" y="313000"/>
                    <a:pt x="159495" y="453493"/>
                  </a:cubicBezTo>
                  <a:lnTo>
                    <a:pt x="40038" y="353721"/>
                  </a:lnTo>
                  <a:cubicBezTo>
                    <a:pt x="14344" y="332234"/>
                    <a:pt x="-15859" y="374457"/>
                    <a:pt x="9686" y="395793"/>
                  </a:cubicBezTo>
                  <a:cubicBezTo>
                    <a:pt x="64380" y="441473"/>
                    <a:pt x="118925" y="487001"/>
                    <a:pt x="173619" y="532680"/>
                  </a:cubicBezTo>
                  <a:cubicBezTo>
                    <a:pt x="187293" y="615023"/>
                    <a:pt x="198262" y="697666"/>
                    <a:pt x="206526" y="780760"/>
                  </a:cubicBezTo>
                  <a:cubicBezTo>
                    <a:pt x="154085" y="734780"/>
                    <a:pt x="96686" y="695562"/>
                    <a:pt x="33577" y="662806"/>
                  </a:cubicBezTo>
                  <a:cubicBezTo>
                    <a:pt x="13743" y="652588"/>
                    <a:pt x="-833" y="670769"/>
                    <a:pt x="369" y="688650"/>
                  </a:cubicBezTo>
                  <a:cubicBezTo>
                    <a:pt x="3074" y="694511"/>
                    <a:pt x="5629" y="700371"/>
                    <a:pt x="8333" y="706231"/>
                  </a:cubicBezTo>
                  <a:cubicBezTo>
                    <a:pt x="10287" y="708184"/>
                    <a:pt x="12390" y="709837"/>
                    <a:pt x="15095" y="711340"/>
                  </a:cubicBezTo>
                  <a:cubicBezTo>
                    <a:pt x="89323" y="749957"/>
                    <a:pt x="155137" y="798941"/>
                    <a:pt x="213288" y="857993"/>
                  </a:cubicBezTo>
                  <a:cubicBezTo>
                    <a:pt x="216894" y="904273"/>
                    <a:pt x="219599" y="950554"/>
                    <a:pt x="221552" y="996984"/>
                  </a:cubicBezTo>
                  <a:cubicBezTo>
                    <a:pt x="186992" y="969036"/>
                    <a:pt x="149127" y="946046"/>
                    <a:pt x="108106" y="927414"/>
                  </a:cubicBezTo>
                  <a:cubicBezTo>
                    <a:pt x="119676" y="952958"/>
                    <a:pt x="131246" y="978502"/>
                    <a:pt x="142666" y="1004046"/>
                  </a:cubicBezTo>
                  <a:cubicBezTo>
                    <a:pt x="171966" y="1022228"/>
                    <a:pt x="199013" y="1043414"/>
                    <a:pt x="223806" y="1067907"/>
                  </a:cubicBezTo>
                  <a:cubicBezTo>
                    <a:pt x="224708" y="1107125"/>
                    <a:pt x="225008" y="1146493"/>
                    <a:pt x="224708" y="1185861"/>
                  </a:cubicBezTo>
                  <a:cubicBezTo>
                    <a:pt x="230568" y="1198783"/>
                    <a:pt x="236428" y="1211856"/>
                    <a:pt x="242288" y="1224778"/>
                  </a:cubicBezTo>
                  <a:lnTo>
                    <a:pt x="274143" y="1295400"/>
                  </a:lnTo>
                  <a:cubicBezTo>
                    <a:pt x="275045" y="1268504"/>
                    <a:pt x="275646" y="1241607"/>
                    <a:pt x="275946" y="1214561"/>
                  </a:cubicBezTo>
                  <a:cubicBezTo>
                    <a:pt x="276548" y="1166477"/>
                    <a:pt x="276698" y="1118244"/>
                    <a:pt x="275496" y="1070161"/>
                  </a:cubicBezTo>
                  <a:cubicBezTo>
                    <a:pt x="279102" y="1064301"/>
                    <a:pt x="279853" y="1057088"/>
                    <a:pt x="276698" y="1050176"/>
                  </a:cubicBezTo>
                  <a:lnTo>
                    <a:pt x="330491" y="1007051"/>
                  </a:lnTo>
                  <a:lnTo>
                    <a:pt x="330491" y="940486"/>
                  </a:lnTo>
                  <a:lnTo>
                    <a:pt x="272791" y="986916"/>
                  </a:lnTo>
                  <a:cubicBezTo>
                    <a:pt x="271439" y="957015"/>
                    <a:pt x="269786" y="927113"/>
                    <a:pt x="267832" y="897362"/>
                  </a:cubicBezTo>
                  <a:cubicBezTo>
                    <a:pt x="280905" y="894206"/>
                    <a:pt x="291423" y="881734"/>
                    <a:pt x="288869" y="868512"/>
                  </a:cubicBezTo>
                  <a:lnTo>
                    <a:pt x="330491" y="799242"/>
                  </a:lnTo>
                  <a:lnTo>
                    <a:pt x="330491" y="699018"/>
                  </a:lnTo>
                  <a:cubicBezTo>
                    <a:pt x="307351" y="737485"/>
                    <a:pt x="284211" y="775951"/>
                    <a:pt x="260920" y="814568"/>
                  </a:cubicBezTo>
                  <a:cubicBezTo>
                    <a:pt x="253107" y="727718"/>
                    <a:pt x="242589" y="641168"/>
                    <a:pt x="228915" y="555069"/>
                  </a:cubicBezTo>
                  <a:cubicBezTo>
                    <a:pt x="237179" y="548157"/>
                    <a:pt x="241838" y="536136"/>
                    <a:pt x="238231" y="525167"/>
                  </a:cubicBezTo>
                  <a:cubicBezTo>
                    <a:pt x="268884" y="474830"/>
                    <a:pt x="299688" y="424343"/>
                    <a:pt x="330341" y="374006"/>
                  </a:cubicBezTo>
                  <a:lnTo>
                    <a:pt x="330341" y="316606"/>
                  </a:lnTo>
                  <a:cubicBezTo>
                    <a:pt x="320423" y="310746"/>
                    <a:pt x="307651" y="311648"/>
                    <a:pt x="299838" y="324420"/>
                  </a:cubicBezTo>
                  <a:close/>
                </a:path>
              </a:pathLst>
            </a:custGeom>
            <a:solidFill>
              <a:srgbClr val="84BAB5"/>
            </a:solidFill>
            <a:ln w="14982" cap="flat">
              <a:noFill/>
              <a:prstDash val="solid"/>
              <a:miter/>
            </a:ln>
          </p:spPr>
          <p:txBody>
            <a:bodyPr rtlCol="0" anchor="ctr"/>
            <a:lstStyle/>
            <a:p>
              <a:endParaRPr lang="th-TH"/>
            </a:p>
          </p:txBody>
        </p:sp>
        <p:sp>
          <p:nvSpPr>
            <p:cNvPr id="142" name="Freeform: Shape 141">
              <a:extLst>
                <a:ext uri="{FF2B5EF4-FFF2-40B4-BE49-F238E27FC236}">
                  <a16:creationId xmlns:a16="http://schemas.microsoft.com/office/drawing/2014/main" id="{59C79476-6B67-4623-810E-9677792A9D13}"/>
                </a:ext>
              </a:extLst>
            </p:cNvPr>
            <p:cNvSpPr/>
            <p:nvPr/>
          </p:nvSpPr>
          <p:spPr>
            <a:xfrm>
              <a:off x="11033964" y="6009873"/>
              <a:ext cx="22989" cy="44176"/>
            </a:xfrm>
            <a:custGeom>
              <a:avLst/>
              <a:gdLst>
                <a:gd name="connsiteX0" fmla="*/ 0 w 22989"/>
                <a:gd name="connsiteY0" fmla="*/ 0 h 44176"/>
                <a:gd name="connsiteX1" fmla="*/ 22990 w 22989"/>
                <a:gd name="connsiteY1" fmla="*/ 44176 h 44176"/>
                <a:gd name="connsiteX2" fmla="*/ 21788 w 22989"/>
                <a:gd name="connsiteY2" fmla="*/ 40119 h 44176"/>
                <a:gd name="connsiteX3" fmla="*/ 0 w 22989"/>
                <a:gd name="connsiteY3" fmla="*/ 0 h 44176"/>
              </a:gdLst>
              <a:ahLst/>
              <a:cxnLst>
                <a:cxn ang="0">
                  <a:pos x="connsiteX0" y="connsiteY0"/>
                </a:cxn>
                <a:cxn ang="0">
                  <a:pos x="connsiteX1" y="connsiteY1"/>
                </a:cxn>
                <a:cxn ang="0">
                  <a:pos x="connsiteX2" y="connsiteY2"/>
                </a:cxn>
                <a:cxn ang="0">
                  <a:pos x="connsiteX3" y="connsiteY3"/>
                </a:cxn>
              </a:cxnLst>
              <a:rect l="l" t="t" r="r" b="b"/>
              <a:pathLst>
                <a:path w="22989" h="44176">
                  <a:moveTo>
                    <a:pt x="0" y="0"/>
                  </a:moveTo>
                  <a:cubicBezTo>
                    <a:pt x="7363" y="14876"/>
                    <a:pt x="15026" y="29601"/>
                    <a:pt x="22990" y="44176"/>
                  </a:cubicBezTo>
                  <a:cubicBezTo>
                    <a:pt x="22539" y="42824"/>
                    <a:pt x="22239" y="41472"/>
                    <a:pt x="21788" y="40119"/>
                  </a:cubicBezTo>
                  <a:cubicBezTo>
                    <a:pt x="16829" y="24492"/>
                    <a:pt x="9166" y="11570"/>
                    <a:pt x="0" y="0"/>
                  </a:cubicBezTo>
                  <a:close/>
                </a:path>
              </a:pathLst>
            </a:custGeom>
            <a:solidFill>
              <a:srgbClr val="AEDEDA"/>
            </a:solidFill>
            <a:ln w="14982" cap="flat">
              <a:noFill/>
              <a:prstDash val="solid"/>
              <a:miter/>
            </a:ln>
          </p:spPr>
          <p:txBody>
            <a:bodyPr rtlCol="0" anchor="ctr"/>
            <a:lstStyle/>
            <a:p>
              <a:endParaRPr lang="th-TH"/>
            </a:p>
          </p:txBody>
        </p:sp>
        <p:sp>
          <p:nvSpPr>
            <p:cNvPr id="143" name="Freeform: Shape 142">
              <a:extLst>
                <a:ext uri="{FF2B5EF4-FFF2-40B4-BE49-F238E27FC236}">
                  <a16:creationId xmlns:a16="http://schemas.microsoft.com/office/drawing/2014/main" id="{CE70335E-FA4B-404E-A116-D7B5BA0CEE2B}"/>
                </a:ext>
              </a:extLst>
            </p:cNvPr>
            <p:cNvSpPr/>
            <p:nvPr/>
          </p:nvSpPr>
          <p:spPr>
            <a:xfrm>
              <a:off x="10498738" y="4985183"/>
              <a:ext cx="485640" cy="772854"/>
            </a:xfrm>
            <a:custGeom>
              <a:avLst/>
              <a:gdLst>
                <a:gd name="connsiteX0" fmla="*/ 353862 w 485640"/>
                <a:gd name="connsiteY0" fmla="*/ 358287 h 772854"/>
                <a:gd name="connsiteX1" fmla="*/ 204203 w 485640"/>
                <a:gd name="connsiteY1" fmla="*/ 242737 h 772854"/>
                <a:gd name="connsiteX2" fmla="*/ 111343 w 485640"/>
                <a:gd name="connsiteY2" fmla="*/ 2321 h 772854"/>
                <a:gd name="connsiteX3" fmla="*/ 97819 w 485640"/>
                <a:gd name="connsiteY3" fmla="*/ 5927 h 772854"/>
                <a:gd name="connsiteX4" fmla="*/ 158074 w 485640"/>
                <a:gd name="connsiteY4" fmla="*/ 222902 h 772854"/>
                <a:gd name="connsiteX5" fmla="*/ 1503 w 485640"/>
                <a:gd name="connsiteY5" fmla="*/ 193752 h 772854"/>
                <a:gd name="connsiteX6" fmla="*/ 2705 w 485640"/>
                <a:gd name="connsiteY6" fmla="*/ 195856 h 772854"/>
                <a:gd name="connsiteX7" fmla="*/ 0 w 485640"/>
                <a:gd name="connsiteY7" fmla="*/ 214488 h 772854"/>
                <a:gd name="connsiteX8" fmla="*/ 4808 w 485640"/>
                <a:gd name="connsiteY8" fmla="*/ 215540 h 772854"/>
                <a:gd name="connsiteX9" fmla="*/ 6762 w 485640"/>
                <a:gd name="connsiteY9" fmla="*/ 214939 h 772854"/>
                <a:gd name="connsiteX10" fmla="*/ 25845 w 485640"/>
                <a:gd name="connsiteY10" fmla="*/ 227711 h 772854"/>
                <a:gd name="connsiteX11" fmla="*/ 161830 w 485640"/>
                <a:gd name="connsiteY11" fmla="*/ 259866 h 772854"/>
                <a:gd name="connsiteX12" fmla="*/ 137187 w 485640"/>
                <a:gd name="connsiteY12" fmla="*/ 556930 h 772854"/>
                <a:gd name="connsiteX13" fmla="*/ 155669 w 485640"/>
                <a:gd name="connsiteY13" fmla="*/ 559335 h 772854"/>
                <a:gd name="connsiteX14" fmla="*/ 213369 w 485640"/>
                <a:gd name="connsiteY14" fmla="*/ 418391 h 772854"/>
                <a:gd name="connsiteX15" fmla="*/ 216224 w 485640"/>
                <a:gd name="connsiteY15" fmla="*/ 347318 h 772854"/>
                <a:gd name="connsiteX16" fmla="*/ 204354 w 485640"/>
                <a:gd name="connsiteY16" fmla="*/ 280452 h 772854"/>
                <a:gd name="connsiteX17" fmla="*/ 386319 w 485640"/>
                <a:gd name="connsiteY17" fmla="*/ 465422 h 772854"/>
                <a:gd name="connsiteX18" fmla="*/ 430194 w 485640"/>
                <a:gd name="connsiteY18" fmla="*/ 615832 h 772854"/>
                <a:gd name="connsiteX19" fmla="*/ 284743 w 485640"/>
                <a:gd name="connsiteY19" fmla="*/ 560687 h 772854"/>
                <a:gd name="connsiteX20" fmla="*/ 280085 w 485640"/>
                <a:gd name="connsiteY20" fmla="*/ 572257 h 772854"/>
                <a:gd name="connsiteX21" fmla="*/ 369339 w 485640"/>
                <a:gd name="connsiteY21" fmla="*/ 662563 h 772854"/>
                <a:gd name="connsiteX22" fmla="*/ 437557 w 485640"/>
                <a:gd name="connsiteY22" fmla="*/ 668273 h 772854"/>
                <a:gd name="connsiteX23" fmla="*/ 447625 w 485640"/>
                <a:gd name="connsiteY23" fmla="*/ 744605 h 772854"/>
                <a:gd name="connsiteX24" fmla="*/ 451381 w 485640"/>
                <a:gd name="connsiteY24" fmla="*/ 766994 h 772854"/>
                <a:gd name="connsiteX25" fmla="*/ 485640 w 485640"/>
                <a:gd name="connsiteY25" fmla="*/ 772854 h 772854"/>
                <a:gd name="connsiteX26" fmla="*/ 353862 w 485640"/>
                <a:gd name="connsiteY26" fmla="*/ 358287 h 772854"/>
                <a:gd name="connsiteX27" fmla="*/ 125467 w 485640"/>
                <a:gd name="connsiteY27" fmla="*/ 130342 h 772854"/>
                <a:gd name="connsiteX28" fmla="*/ 111643 w 485640"/>
                <a:gd name="connsiteY28" fmla="*/ 26813 h 772854"/>
                <a:gd name="connsiteX29" fmla="*/ 198794 w 485640"/>
                <a:gd name="connsiteY29" fmla="*/ 240333 h 772854"/>
                <a:gd name="connsiteX30" fmla="*/ 195188 w 485640"/>
                <a:gd name="connsiteY30" fmla="*/ 238680 h 772854"/>
                <a:gd name="connsiteX31" fmla="*/ 193685 w 485640"/>
                <a:gd name="connsiteY31" fmla="*/ 229965 h 772854"/>
                <a:gd name="connsiteX32" fmla="*/ 125467 w 485640"/>
                <a:gd name="connsiteY32" fmla="*/ 130342 h 772854"/>
                <a:gd name="connsiteX33" fmla="*/ 194436 w 485640"/>
                <a:gd name="connsiteY33" fmla="*/ 420194 h 772854"/>
                <a:gd name="connsiteX34" fmla="*/ 151462 w 485640"/>
                <a:gd name="connsiteY34" fmla="*/ 529733 h 772854"/>
                <a:gd name="connsiteX35" fmla="*/ 186923 w 485640"/>
                <a:gd name="connsiteY35" fmla="*/ 285711 h 772854"/>
                <a:gd name="connsiteX36" fmla="*/ 194436 w 485640"/>
                <a:gd name="connsiteY36" fmla="*/ 420194 h 772854"/>
                <a:gd name="connsiteX37" fmla="*/ 369039 w 485640"/>
                <a:gd name="connsiteY37" fmla="*/ 639423 h 772854"/>
                <a:gd name="connsiteX38" fmla="*/ 301271 w 485640"/>
                <a:gd name="connsiteY38" fmla="*/ 574661 h 772854"/>
                <a:gd name="connsiteX39" fmla="*/ 431547 w 485640"/>
                <a:gd name="connsiteY39" fmla="*/ 622144 h 772854"/>
                <a:gd name="connsiteX40" fmla="*/ 434402 w 485640"/>
                <a:gd name="connsiteY40" fmla="*/ 641677 h 772854"/>
                <a:gd name="connsiteX41" fmla="*/ 369039 w 485640"/>
                <a:gd name="connsiteY41" fmla="*/ 639423 h 77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85640" h="772854">
                  <a:moveTo>
                    <a:pt x="353862" y="358287"/>
                  </a:moveTo>
                  <a:cubicBezTo>
                    <a:pt x="312090" y="309903"/>
                    <a:pt x="260851" y="270685"/>
                    <a:pt x="204203" y="242737"/>
                  </a:cubicBezTo>
                  <a:cubicBezTo>
                    <a:pt x="209012" y="153332"/>
                    <a:pt x="167540" y="69787"/>
                    <a:pt x="111343" y="2321"/>
                  </a:cubicBezTo>
                  <a:cubicBezTo>
                    <a:pt x="107736" y="-2037"/>
                    <a:pt x="98721" y="67"/>
                    <a:pt x="97819" y="5927"/>
                  </a:cubicBezTo>
                  <a:cubicBezTo>
                    <a:pt x="86700" y="77000"/>
                    <a:pt x="103980" y="169410"/>
                    <a:pt x="158074" y="222902"/>
                  </a:cubicBezTo>
                  <a:cubicBezTo>
                    <a:pt x="108187" y="204421"/>
                    <a:pt x="55296" y="194353"/>
                    <a:pt x="1503" y="193752"/>
                  </a:cubicBezTo>
                  <a:cubicBezTo>
                    <a:pt x="1953" y="194503"/>
                    <a:pt x="2404" y="195104"/>
                    <a:pt x="2705" y="195856"/>
                  </a:cubicBezTo>
                  <a:cubicBezTo>
                    <a:pt x="7212" y="203218"/>
                    <a:pt x="4808" y="209980"/>
                    <a:pt x="0" y="214488"/>
                  </a:cubicBezTo>
                  <a:cubicBezTo>
                    <a:pt x="1653" y="214638"/>
                    <a:pt x="3306" y="214939"/>
                    <a:pt x="4808" y="215540"/>
                  </a:cubicBezTo>
                  <a:cubicBezTo>
                    <a:pt x="5409" y="215389"/>
                    <a:pt x="6161" y="215239"/>
                    <a:pt x="6762" y="214939"/>
                  </a:cubicBezTo>
                  <a:cubicBezTo>
                    <a:pt x="17580" y="211332"/>
                    <a:pt x="24643" y="218996"/>
                    <a:pt x="25845" y="227711"/>
                  </a:cubicBezTo>
                  <a:cubicBezTo>
                    <a:pt x="72726" y="231167"/>
                    <a:pt x="118705" y="242136"/>
                    <a:pt x="161830" y="259866"/>
                  </a:cubicBezTo>
                  <a:cubicBezTo>
                    <a:pt x="109540" y="349572"/>
                    <a:pt x="103980" y="459111"/>
                    <a:pt x="137187" y="556930"/>
                  </a:cubicBezTo>
                  <a:cubicBezTo>
                    <a:pt x="140042" y="565495"/>
                    <a:pt x="150711" y="566547"/>
                    <a:pt x="155669" y="559335"/>
                  </a:cubicBezTo>
                  <a:cubicBezTo>
                    <a:pt x="185271" y="516961"/>
                    <a:pt x="205556" y="469629"/>
                    <a:pt x="213369" y="418391"/>
                  </a:cubicBezTo>
                  <a:cubicBezTo>
                    <a:pt x="216975" y="394950"/>
                    <a:pt x="218027" y="371059"/>
                    <a:pt x="216224" y="347318"/>
                  </a:cubicBezTo>
                  <a:cubicBezTo>
                    <a:pt x="215473" y="337250"/>
                    <a:pt x="202550" y="290519"/>
                    <a:pt x="204354" y="280452"/>
                  </a:cubicBezTo>
                  <a:cubicBezTo>
                    <a:pt x="281287" y="322074"/>
                    <a:pt x="346049" y="385784"/>
                    <a:pt x="386319" y="465422"/>
                  </a:cubicBezTo>
                  <a:cubicBezTo>
                    <a:pt x="410360" y="513055"/>
                    <a:pt x="422080" y="563993"/>
                    <a:pt x="430194" y="615832"/>
                  </a:cubicBezTo>
                  <a:cubicBezTo>
                    <a:pt x="394733" y="573609"/>
                    <a:pt x="341241" y="553024"/>
                    <a:pt x="284743" y="560687"/>
                  </a:cubicBezTo>
                  <a:cubicBezTo>
                    <a:pt x="279784" y="561288"/>
                    <a:pt x="277530" y="568501"/>
                    <a:pt x="280085" y="572257"/>
                  </a:cubicBezTo>
                  <a:cubicBezTo>
                    <a:pt x="303676" y="607268"/>
                    <a:pt x="329670" y="644532"/>
                    <a:pt x="369339" y="662563"/>
                  </a:cubicBezTo>
                  <a:cubicBezTo>
                    <a:pt x="388723" y="671278"/>
                    <a:pt x="416821" y="676688"/>
                    <a:pt x="437557" y="668273"/>
                  </a:cubicBezTo>
                  <a:cubicBezTo>
                    <a:pt x="440713" y="693817"/>
                    <a:pt x="443868" y="719362"/>
                    <a:pt x="447625" y="744605"/>
                  </a:cubicBezTo>
                  <a:cubicBezTo>
                    <a:pt x="448677" y="752118"/>
                    <a:pt x="450029" y="759631"/>
                    <a:pt x="451381" y="766994"/>
                  </a:cubicBezTo>
                  <a:cubicBezTo>
                    <a:pt x="462801" y="768797"/>
                    <a:pt x="474221" y="770751"/>
                    <a:pt x="485640" y="772854"/>
                  </a:cubicBezTo>
                  <a:cubicBezTo>
                    <a:pt x="458293" y="626351"/>
                    <a:pt x="458293" y="479396"/>
                    <a:pt x="353862" y="358287"/>
                  </a:cubicBezTo>
                  <a:close/>
                  <a:moveTo>
                    <a:pt x="125467" y="130342"/>
                  </a:moveTo>
                  <a:cubicBezTo>
                    <a:pt x="112996" y="96985"/>
                    <a:pt x="108939" y="61824"/>
                    <a:pt x="111643" y="26813"/>
                  </a:cubicBezTo>
                  <a:cubicBezTo>
                    <a:pt x="165286" y="87067"/>
                    <a:pt x="188576" y="161296"/>
                    <a:pt x="198794" y="240333"/>
                  </a:cubicBezTo>
                  <a:cubicBezTo>
                    <a:pt x="197592" y="239732"/>
                    <a:pt x="196390" y="239281"/>
                    <a:pt x="195188" y="238680"/>
                  </a:cubicBezTo>
                  <a:cubicBezTo>
                    <a:pt x="196089" y="235825"/>
                    <a:pt x="195789" y="232519"/>
                    <a:pt x="193685" y="229965"/>
                  </a:cubicBezTo>
                  <a:cubicBezTo>
                    <a:pt x="167690" y="197508"/>
                    <a:pt x="140493" y="170462"/>
                    <a:pt x="125467" y="130342"/>
                  </a:cubicBezTo>
                  <a:close/>
                  <a:moveTo>
                    <a:pt x="194436" y="420194"/>
                  </a:moveTo>
                  <a:cubicBezTo>
                    <a:pt x="187374" y="459562"/>
                    <a:pt x="172348" y="496075"/>
                    <a:pt x="151462" y="529733"/>
                  </a:cubicBezTo>
                  <a:cubicBezTo>
                    <a:pt x="132379" y="445438"/>
                    <a:pt x="147105" y="361743"/>
                    <a:pt x="186923" y="285711"/>
                  </a:cubicBezTo>
                  <a:cubicBezTo>
                    <a:pt x="207659" y="321473"/>
                    <a:pt x="201649" y="379624"/>
                    <a:pt x="194436" y="420194"/>
                  </a:cubicBezTo>
                  <a:close/>
                  <a:moveTo>
                    <a:pt x="369039" y="639423"/>
                  </a:moveTo>
                  <a:cubicBezTo>
                    <a:pt x="339888" y="626351"/>
                    <a:pt x="319603" y="600205"/>
                    <a:pt x="301271" y="574661"/>
                  </a:cubicBezTo>
                  <a:cubicBezTo>
                    <a:pt x="350106" y="569703"/>
                    <a:pt x="397588" y="586982"/>
                    <a:pt x="431547" y="622144"/>
                  </a:cubicBezTo>
                  <a:cubicBezTo>
                    <a:pt x="432599" y="628605"/>
                    <a:pt x="433500" y="635066"/>
                    <a:pt x="434402" y="641677"/>
                  </a:cubicBezTo>
                  <a:cubicBezTo>
                    <a:pt x="412464" y="645434"/>
                    <a:pt x="392629" y="649941"/>
                    <a:pt x="369039" y="639423"/>
                  </a:cubicBezTo>
                  <a:close/>
                </a:path>
              </a:pathLst>
            </a:custGeom>
            <a:solidFill>
              <a:srgbClr val="AEDEDA"/>
            </a:solidFill>
            <a:ln w="14982" cap="flat">
              <a:noFill/>
              <a:prstDash val="solid"/>
              <a:miter/>
            </a:ln>
          </p:spPr>
          <p:txBody>
            <a:bodyPr rtlCol="0" anchor="ctr"/>
            <a:lstStyle/>
            <a:p>
              <a:endParaRPr lang="th-TH"/>
            </a:p>
          </p:txBody>
        </p:sp>
        <p:sp>
          <p:nvSpPr>
            <p:cNvPr id="144" name="Freeform: Shape 143">
              <a:extLst>
                <a:ext uri="{FF2B5EF4-FFF2-40B4-BE49-F238E27FC236}">
                  <a16:creationId xmlns:a16="http://schemas.microsoft.com/office/drawing/2014/main" id="{1EB3BE56-EBB7-4A60-8C6D-4DA107DFB0FC}"/>
                </a:ext>
              </a:extLst>
            </p:cNvPr>
            <p:cNvSpPr/>
            <p:nvPr/>
          </p:nvSpPr>
          <p:spPr>
            <a:xfrm>
              <a:off x="11391132" y="6413171"/>
              <a:ext cx="160177" cy="85347"/>
            </a:xfrm>
            <a:custGeom>
              <a:avLst/>
              <a:gdLst>
                <a:gd name="connsiteX0" fmla="*/ 0 w 160177"/>
                <a:gd name="connsiteY0" fmla="*/ 0 h 85347"/>
                <a:gd name="connsiteX1" fmla="*/ 160177 w 160177"/>
                <a:gd name="connsiteY1" fmla="*/ 85348 h 85347"/>
                <a:gd name="connsiteX2" fmla="*/ 98420 w 160177"/>
                <a:gd name="connsiteY2" fmla="*/ 39368 h 85347"/>
                <a:gd name="connsiteX3" fmla="*/ 0 w 160177"/>
                <a:gd name="connsiteY3" fmla="*/ 0 h 85347"/>
              </a:gdLst>
              <a:ahLst/>
              <a:cxnLst>
                <a:cxn ang="0">
                  <a:pos x="connsiteX0" y="connsiteY0"/>
                </a:cxn>
                <a:cxn ang="0">
                  <a:pos x="connsiteX1" y="connsiteY1"/>
                </a:cxn>
                <a:cxn ang="0">
                  <a:pos x="connsiteX2" y="connsiteY2"/>
                </a:cxn>
                <a:cxn ang="0">
                  <a:pos x="connsiteX3" y="connsiteY3"/>
                </a:cxn>
              </a:cxnLst>
              <a:rect l="l" t="t" r="r" b="b"/>
              <a:pathLst>
                <a:path w="160177" h="85347">
                  <a:moveTo>
                    <a:pt x="0" y="0"/>
                  </a:moveTo>
                  <a:cubicBezTo>
                    <a:pt x="50638" y="33208"/>
                    <a:pt x="104281" y="61907"/>
                    <a:pt x="160177" y="85348"/>
                  </a:cubicBezTo>
                  <a:cubicBezTo>
                    <a:pt x="142447" y="67918"/>
                    <a:pt x="122312" y="52291"/>
                    <a:pt x="98420" y="39368"/>
                  </a:cubicBezTo>
                  <a:cubicBezTo>
                    <a:pt x="67016" y="22689"/>
                    <a:pt x="33658" y="10669"/>
                    <a:pt x="0" y="0"/>
                  </a:cubicBezTo>
                  <a:close/>
                </a:path>
              </a:pathLst>
            </a:custGeom>
            <a:solidFill>
              <a:srgbClr val="AEDEDA"/>
            </a:solidFill>
            <a:ln w="14982" cap="flat">
              <a:noFill/>
              <a:prstDash val="solid"/>
              <a:miter/>
            </a:ln>
          </p:spPr>
          <p:txBody>
            <a:bodyPr rtlCol="0" anchor="ctr"/>
            <a:lstStyle/>
            <a:p>
              <a:endParaRPr lang="th-TH"/>
            </a:p>
          </p:txBody>
        </p:sp>
        <p:sp>
          <p:nvSpPr>
            <p:cNvPr id="145" name="Freeform: Shape 144">
              <a:extLst>
                <a:ext uri="{FF2B5EF4-FFF2-40B4-BE49-F238E27FC236}">
                  <a16:creationId xmlns:a16="http://schemas.microsoft.com/office/drawing/2014/main" id="{098439A4-B2E4-4BF9-87C8-065C5CC46549}"/>
                </a:ext>
              </a:extLst>
            </p:cNvPr>
            <p:cNvSpPr/>
            <p:nvPr/>
          </p:nvSpPr>
          <p:spPr>
            <a:xfrm>
              <a:off x="10263298" y="4762311"/>
              <a:ext cx="221437" cy="384619"/>
            </a:xfrm>
            <a:custGeom>
              <a:avLst/>
              <a:gdLst>
                <a:gd name="connsiteX0" fmla="*/ 217558 w 221437"/>
                <a:gd name="connsiteY0" fmla="*/ 384619 h 384619"/>
                <a:gd name="connsiteX1" fmla="*/ 221315 w 221437"/>
                <a:gd name="connsiteY1" fmla="*/ 373350 h 384619"/>
                <a:gd name="connsiteX2" fmla="*/ 50168 w 221437"/>
                <a:gd name="connsiteY2" fmla="*/ 4912 h 384619"/>
                <a:gd name="connsiteX3" fmla="*/ 30484 w 221437"/>
                <a:gd name="connsiteY3" fmla="*/ 1907 h 384619"/>
                <a:gd name="connsiteX4" fmla="*/ 30484 w 221437"/>
                <a:gd name="connsiteY4" fmla="*/ 144203 h 384619"/>
                <a:gd name="connsiteX5" fmla="*/ 51972 w 221437"/>
                <a:gd name="connsiteY5" fmla="*/ 188079 h 384619"/>
                <a:gd name="connsiteX6" fmla="*/ 217558 w 221437"/>
                <a:gd name="connsiteY6" fmla="*/ 384619 h 38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37" h="384619">
                  <a:moveTo>
                    <a:pt x="217558" y="384619"/>
                  </a:moveTo>
                  <a:cubicBezTo>
                    <a:pt x="220263" y="382065"/>
                    <a:pt x="221916" y="378459"/>
                    <a:pt x="221315" y="373350"/>
                  </a:cubicBezTo>
                  <a:cubicBezTo>
                    <a:pt x="207340" y="233157"/>
                    <a:pt x="148739" y="105737"/>
                    <a:pt x="50168" y="4912"/>
                  </a:cubicBezTo>
                  <a:cubicBezTo>
                    <a:pt x="44909" y="-648"/>
                    <a:pt x="37096" y="-1249"/>
                    <a:pt x="30484" y="1907"/>
                  </a:cubicBezTo>
                  <a:cubicBezTo>
                    <a:pt x="-27817" y="28653"/>
                    <a:pt x="12153" y="103933"/>
                    <a:pt x="30484" y="144203"/>
                  </a:cubicBezTo>
                  <a:cubicBezTo>
                    <a:pt x="37246" y="159079"/>
                    <a:pt x="44609" y="173504"/>
                    <a:pt x="51972" y="188079"/>
                  </a:cubicBezTo>
                  <a:cubicBezTo>
                    <a:pt x="119589" y="242022"/>
                    <a:pt x="172029" y="311743"/>
                    <a:pt x="217558" y="384619"/>
                  </a:cubicBezTo>
                  <a:close/>
                </a:path>
              </a:pathLst>
            </a:custGeom>
            <a:solidFill>
              <a:srgbClr val="F9B3AB"/>
            </a:solidFill>
            <a:ln w="14982" cap="flat">
              <a:noFill/>
              <a:prstDash val="solid"/>
              <a:miter/>
            </a:ln>
          </p:spPr>
          <p:txBody>
            <a:bodyPr rtlCol="0" anchor="ctr"/>
            <a:lstStyle/>
            <a:p>
              <a:endParaRPr lang="th-TH"/>
            </a:p>
          </p:txBody>
        </p:sp>
        <p:sp>
          <p:nvSpPr>
            <p:cNvPr id="146" name="Freeform: Shape 145">
              <a:extLst>
                <a:ext uri="{FF2B5EF4-FFF2-40B4-BE49-F238E27FC236}">
                  <a16:creationId xmlns:a16="http://schemas.microsoft.com/office/drawing/2014/main" id="{2DFFBF9A-EF9C-4C89-B595-5D0EF96738B8}"/>
                </a:ext>
              </a:extLst>
            </p:cNvPr>
            <p:cNvSpPr/>
            <p:nvPr/>
          </p:nvSpPr>
          <p:spPr>
            <a:xfrm>
              <a:off x="10113129" y="4874382"/>
              <a:ext cx="390856" cy="328294"/>
            </a:xfrm>
            <a:custGeom>
              <a:avLst/>
              <a:gdLst>
                <a:gd name="connsiteX0" fmla="*/ 375692 w 390856"/>
                <a:gd name="connsiteY0" fmla="*/ 328295 h 328294"/>
                <a:gd name="connsiteX1" fmla="*/ 385759 w 390856"/>
                <a:gd name="connsiteY1" fmla="*/ 325290 h 328294"/>
                <a:gd name="connsiteX2" fmla="*/ 388464 w 390856"/>
                <a:gd name="connsiteY2" fmla="*/ 306657 h 328294"/>
                <a:gd name="connsiteX3" fmla="*/ 387262 w 390856"/>
                <a:gd name="connsiteY3" fmla="*/ 304554 h 328294"/>
                <a:gd name="connsiteX4" fmla="*/ 367728 w 390856"/>
                <a:gd name="connsiteY4" fmla="*/ 272548 h 328294"/>
                <a:gd name="connsiteX5" fmla="*/ 202141 w 390856"/>
                <a:gd name="connsiteY5" fmla="*/ 75858 h 328294"/>
                <a:gd name="connsiteX6" fmla="*/ 198836 w 390856"/>
                <a:gd name="connsiteY6" fmla="*/ 73153 h 328294"/>
                <a:gd name="connsiteX7" fmla="*/ 8907 w 390856"/>
                <a:gd name="connsiteY7" fmla="*/ 20562 h 328294"/>
                <a:gd name="connsiteX8" fmla="*/ 88244 w 390856"/>
                <a:gd name="connsiteY8" fmla="*/ 175931 h 328294"/>
                <a:gd name="connsiteX9" fmla="*/ 113338 w 390856"/>
                <a:gd name="connsiteY9" fmla="*/ 182392 h 328294"/>
                <a:gd name="connsiteX10" fmla="*/ 375692 w 390856"/>
                <a:gd name="connsiteY10" fmla="*/ 328295 h 32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856" h="328294">
                  <a:moveTo>
                    <a:pt x="375692" y="328295"/>
                  </a:moveTo>
                  <a:cubicBezTo>
                    <a:pt x="378697" y="325891"/>
                    <a:pt x="382153" y="324989"/>
                    <a:pt x="385759" y="325290"/>
                  </a:cubicBezTo>
                  <a:cubicBezTo>
                    <a:pt x="390567" y="320782"/>
                    <a:pt x="392971" y="314020"/>
                    <a:pt x="388464" y="306657"/>
                  </a:cubicBezTo>
                  <a:cubicBezTo>
                    <a:pt x="388013" y="305906"/>
                    <a:pt x="387562" y="305305"/>
                    <a:pt x="387262" y="304554"/>
                  </a:cubicBezTo>
                  <a:cubicBezTo>
                    <a:pt x="380951" y="293885"/>
                    <a:pt x="374339" y="283217"/>
                    <a:pt x="367728" y="272548"/>
                  </a:cubicBezTo>
                  <a:cubicBezTo>
                    <a:pt x="322049" y="199522"/>
                    <a:pt x="269758" y="129801"/>
                    <a:pt x="202141" y="75858"/>
                  </a:cubicBezTo>
                  <a:cubicBezTo>
                    <a:pt x="201089" y="74956"/>
                    <a:pt x="200038" y="74055"/>
                    <a:pt x="198836" y="73153"/>
                  </a:cubicBezTo>
                  <a:cubicBezTo>
                    <a:pt x="163224" y="45205"/>
                    <a:pt x="51881" y="-38340"/>
                    <a:pt x="8907" y="20562"/>
                  </a:cubicBezTo>
                  <a:cubicBezTo>
                    <a:pt x="-24150" y="65790"/>
                    <a:pt x="42114" y="134008"/>
                    <a:pt x="88244" y="175931"/>
                  </a:cubicBezTo>
                  <a:cubicBezTo>
                    <a:pt x="97710" y="178035"/>
                    <a:pt x="106275" y="180289"/>
                    <a:pt x="113338" y="182392"/>
                  </a:cubicBezTo>
                  <a:cubicBezTo>
                    <a:pt x="211307" y="210791"/>
                    <a:pt x="299510" y="261429"/>
                    <a:pt x="375692" y="328295"/>
                  </a:cubicBezTo>
                  <a:close/>
                </a:path>
              </a:pathLst>
            </a:custGeom>
            <a:solidFill>
              <a:srgbClr val="F69890"/>
            </a:solidFill>
            <a:ln w="14982" cap="flat">
              <a:noFill/>
              <a:prstDash val="solid"/>
              <a:miter/>
            </a:ln>
          </p:spPr>
          <p:txBody>
            <a:bodyPr rtlCol="0" anchor="ctr"/>
            <a:lstStyle/>
            <a:p>
              <a:endParaRPr lang="th-TH"/>
            </a:p>
          </p:txBody>
        </p:sp>
        <p:sp>
          <p:nvSpPr>
            <p:cNvPr id="147" name="Freeform: Shape 146">
              <a:extLst>
                <a:ext uri="{FF2B5EF4-FFF2-40B4-BE49-F238E27FC236}">
                  <a16:creationId xmlns:a16="http://schemas.microsoft.com/office/drawing/2014/main" id="{14BCF2CE-BDF2-47A4-B296-7045396F5665}"/>
                </a:ext>
              </a:extLst>
            </p:cNvPr>
            <p:cNvSpPr/>
            <p:nvPr/>
          </p:nvSpPr>
          <p:spPr>
            <a:xfrm>
              <a:off x="10035187" y="5040880"/>
              <a:ext cx="453783" cy="183884"/>
            </a:xfrm>
            <a:custGeom>
              <a:avLst/>
              <a:gdLst>
                <a:gd name="connsiteX0" fmla="*/ 408706 w 453783"/>
                <a:gd name="connsiteY0" fmla="*/ 182382 h 183884"/>
                <a:gd name="connsiteX1" fmla="*/ 449727 w 453783"/>
                <a:gd name="connsiteY1" fmla="*/ 166604 h 183884"/>
                <a:gd name="connsiteX2" fmla="*/ 453784 w 453783"/>
                <a:gd name="connsiteY2" fmla="*/ 161646 h 183884"/>
                <a:gd name="connsiteX3" fmla="*/ 191430 w 453783"/>
                <a:gd name="connsiteY3" fmla="*/ 15894 h 183884"/>
                <a:gd name="connsiteX4" fmla="*/ 166336 w 453783"/>
                <a:gd name="connsiteY4" fmla="*/ 9432 h 183884"/>
                <a:gd name="connsiteX5" fmla="*/ 1351 w 453783"/>
                <a:gd name="connsiteY5" fmla="*/ 52257 h 183884"/>
                <a:gd name="connsiteX6" fmla="*/ 169342 w 453783"/>
                <a:gd name="connsiteY6" fmla="*/ 179978 h 183884"/>
                <a:gd name="connsiteX7" fmla="*/ 183917 w 453783"/>
                <a:gd name="connsiteY7" fmla="*/ 183884 h 183884"/>
                <a:gd name="connsiteX8" fmla="*/ 408706 w 453783"/>
                <a:gd name="connsiteY8" fmla="*/ 182382 h 18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783" h="183884">
                  <a:moveTo>
                    <a:pt x="408706" y="182382"/>
                  </a:moveTo>
                  <a:cubicBezTo>
                    <a:pt x="422229" y="176822"/>
                    <a:pt x="435903" y="171563"/>
                    <a:pt x="449727" y="166604"/>
                  </a:cubicBezTo>
                  <a:cubicBezTo>
                    <a:pt x="450779" y="164501"/>
                    <a:pt x="452281" y="162998"/>
                    <a:pt x="453784" y="161646"/>
                  </a:cubicBezTo>
                  <a:cubicBezTo>
                    <a:pt x="377602" y="94780"/>
                    <a:pt x="289399" y="43992"/>
                    <a:pt x="191430" y="15894"/>
                  </a:cubicBezTo>
                  <a:cubicBezTo>
                    <a:pt x="184368" y="13790"/>
                    <a:pt x="175653" y="11686"/>
                    <a:pt x="166336" y="9432"/>
                  </a:cubicBezTo>
                  <a:cubicBezTo>
                    <a:pt x="108787" y="-3640"/>
                    <a:pt x="16978" y="-13107"/>
                    <a:pt x="1351" y="52257"/>
                  </a:cubicBezTo>
                  <a:cubicBezTo>
                    <a:pt x="-15027" y="120324"/>
                    <a:pt x="122010" y="165553"/>
                    <a:pt x="169342" y="179978"/>
                  </a:cubicBezTo>
                  <a:cubicBezTo>
                    <a:pt x="174150" y="181480"/>
                    <a:pt x="179109" y="182532"/>
                    <a:pt x="183917" y="183884"/>
                  </a:cubicBezTo>
                  <a:cubicBezTo>
                    <a:pt x="257394" y="175470"/>
                    <a:pt x="334628" y="178625"/>
                    <a:pt x="408706" y="182382"/>
                  </a:cubicBezTo>
                  <a:close/>
                </a:path>
              </a:pathLst>
            </a:custGeom>
            <a:solidFill>
              <a:srgbClr val="F9B3AB"/>
            </a:solidFill>
            <a:ln w="14982" cap="flat">
              <a:noFill/>
              <a:prstDash val="solid"/>
              <a:miter/>
            </a:ln>
          </p:spPr>
          <p:txBody>
            <a:bodyPr rtlCol="0" anchor="ctr"/>
            <a:lstStyle/>
            <a:p>
              <a:endParaRPr lang="th-TH"/>
            </a:p>
          </p:txBody>
        </p:sp>
        <p:sp>
          <p:nvSpPr>
            <p:cNvPr id="148" name="Freeform: Shape 147">
              <a:extLst>
                <a:ext uri="{FF2B5EF4-FFF2-40B4-BE49-F238E27FC236}">
                  <a16:creationId xmlns:a16="http://schemas.microsoft.com/office/drawing/2014/main" id="{4D419859-F6DE-49BD-AB99-76120AAA3663}"/>
                </a:ext>
              </a:extLst>
            </p:cNvPr>
            <p:cNvSpPr/>
            <p:nvPr/>
          </p:nvSpPr>
          <p:spPr>
            <a:xfrm>
              <a:off x="10507002" y="5229122"/>
              <a:ext cx="11681" cy="19383"/>
            </a:xfrm>
            <a:custGeom>
              <a:avLst/>
              <a:gdLst>
                <a:gd name="connsiteX0" fmla="*/ 4358 w 11681"/>
                <a:gd name="connsiteY0" fmla="*/ 11119 h 19383"/>
                <a:gd name="connsiteX1" fmla="*/ 1052 w 11681"/>
                <a:gd name="connsiteY1" fmla="*/ 13523 h 19383"/>
                <a:gd name="connsiteX2" fmla="*/ 0 w 11681"/>
                <a:gd name="connsiteY2" fmla="*/ 19384 h 19383"/>
                <a:gd name="connsiteX3" fmla="*/ 11420 w 11681"/>
                <a:gd name="connsiteY3" fmla="*/ 0 h 19383"/>
                <a:gd name="connsiteX4" fmla="*/ 11270 w 11681"/>
                <a:gd name="connsiteY4" fmla="*/ 0 h 19383"/>
                <a:gd name="connsiteX5" fmla="*/ 4358 w 11681"/>
                <a:gd name="connsiteY5" fmla="*/ 11119 h 1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1" h="19383">
                  <a:moveTo>
                    <a:pt x="4358" y="11119"/>
                  </a:moveTo>
                  <a:cubicBezTo>
                    <a:pt x="3456" y="11871"/>
                    <a:pt x="2254" y="12772"/>
                    <a:pt x="1052" y="13523"/>
                  </a:cubicBezTo>
                  <a:cubicBezTo>
                    <a:pt x="1052" y="15627"/>
                    <a:pt x="751" y="17580"/>
                    <a:pt x="0" y="19384"/>
                  </a:cubicBezTo>
                  <a:cubicBezTo>
                    <a:pt x="8865" y="16829"/>
                    <a:pt x="12772" y="7964"/>
                    <a:pt x="11420" y="0"/>
                  </a:cubicBezTo>
                  <a:cubicBezTo>
                    <a:pt x="11420" y="0"/>
                    <a:pt x="11420" y="0"/>
                    <a:pt x="11270" y="0"/>
                  </a:cubicBezTo>
                  <a:cubicBezTo>
                    <a:pt x="10518" y="4358"/>
                    <a:pt x="8415" y="8264"/>
                    <a:pt x="4358" y="11119"/>
                  </a:cubicBezTo>
                  <a:close/>
                </a:path>
              </a:pathLst>
            </a:custGeom>
            <a:solidFill>
              <a:srgbClr val="F9B3AB"/>
            </a:solidFill>
            <a:ln w="14982" cap="flat">
              <a:noFill/>
              <a:prstDash val="solid"/>
              <a:miter/>
            </a:ln>
          </p:spPr>
          <p:txBody>
            <a:bodyPr rtlCol="0" anchor="ctr"/>
            <a:lstStyle/>
            <a:p>
              <a:endParaRPr lang="th-TH"/>
            </a:p>
          </p:txBody>
        </p:sp>
        <p:sp>
          <p:nvSpPr>
            <p:cNvPr id="149" name="Freeform: Shape 148">
              <a:extLst>
                <a:ext uri="{FF2B5EF4-FFF2-40B4-BE49-F238E27FC236}">
                  <a16:creationId xmlns:a16="http://schemas.microsoft.com/office/drawing/2014/main" id="{03B67A1A-7B73-4BFA-B400-A4F3C4B20CA9}"/>
                </a:ext>
              </a:extLst>
            </p:cNvPr>
            <p:cNvSpPr/>
            <p:nvPr/>
          </p:nvSpPr>
          <p:spPr>
            <a:xfrm>
              <a:off x="10034864" y="5219548"/>
              <a:ext cx="409028" cy="203878"/>
            </a:xfrm>
            <a:custGeom>
              <a:avLst/>
              <a:gdLst>
                <a:gd name="connsiteX0" fmla="*/ 169814 w 409028"/>
                <a:gd name="connsiteY0" fmla="*/ 143756 h 203878"/>
                <a:gd name="connsiteX1" fmla="*/ 409028 w 409028"/>
                <a:gd name="connsiteY1" fmla="*/ 3864 h 203878"/>
                <a:gd name="connsiteX2" fmla="*/ 184089 w 409028"/>
                <a:gd name="connsiteY2" fmla="*/ 5517 h 203878"/>
                <a:gd name="connsiteX3" fmla="*/ 132099 w 409028"/>
                <a:gd name="connsiteY3" fmla="*/ 13631 h 203878"/>
                <a:gd name="connsiteX4" fmla="*/ 1523 w 409028"/>
                <a:gd name="connsiteY4" fmla="*/ 141051 h 203878"/>
                <a:gd name="connsiteX5" fmla="*/ 112415 w 409028"/>
                <a:gd name="connsiteY5" fmla="*/ 201606 h 203878"/>
                <a:gd name="connsiteX6" fmla="*/ 169814 w 409028"/>
                <a:gd name="connsiteY6" fmla="*/ 143756 h 20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28" h="203878">
                  <a:moveTo>
                    <a:pt x="169814" y="143756"/>
                  </a:moveTo>
                  <a:cubicBezTo>
                    <a:pt x="242390" y="85155"/>
                    <a:pt x="323079" y="38875"/>
                    <a:pt x="409028" y="3864"/>
                  </a:cubicBezTo>
                  <a:cubicBezTo>
                    <a:pt x="334950" y="-43"/>
                    <a:pt x="257716" y="-3048"/>
                    <a:pt x="184089" y="5517"/>
                  </a:cubicBezTo>
                  <a:cubicBezTo>
                    <a:pt x="166508" y="7621"/>
                    <a:pt x="149229" y="10025"/>
                    <a:pt x="132099" y="13631"/>
                  </a:cubicBezTo>
                  <a:cubicBezTo>
                    <a:pt x="74700" y="25652"/>
                    <a:pt x="-12602" y="68325"/>
                    <a:pt x="1523" y="141051"/>
                  </a:cubicBezTo>
                  <a:cubicBezTo>
                    <a:pt x="12191" y="196197"/>
                    <a:pt x="55617" y="210021"/>
                    <a:pt x="112415" y="201606"/>
                  </a:cubicBezTo>
                  <a:cubicBezTo>
                    <a:pt x="129244" y="179368"/>
                    <a:pt x="150130" y="159684"/>
                    <a:pt x="169814" y="143756"/>
                  </a:cubicBezTo>
                  <a:close/>
                </a:path>
              </a:pathLst>
            </a:custGeom>
            <a:solidFill>
              <a:srgbClr val="F69890"/>
            </a:solidFill>
            <a:ln w="14982" cap="flat">
              <a:noFill/>
              <a:prstDash val="solid"/>
              <a:miter/>
            </a:ln>
          </p:spPr>
          <p:txBody>
            <a:bodyPr rtlCol="0" anchor="ctr"/>
            <a:lstStyle/>
            <a:p>
              <a:endParaRPr lang="th-TH"/>
            </a:p>
          </p:txBody>
        </p:sp>
        <p:sp>
          <p:nvSpPr>
            <p:cNvPr id="150" name="Freeform: Shape 149">
              <a:extLst>
                <a:ext uri="{FF2B5EF4-FFF2-40B4-BE49-F238E27FC236}">
                  <a16:creationId xmlns:a16="http://schemas.microsoft.com/office/drawing/2014/main" id="{B7D63AF6-1FB4-4568-AAB3-BA428C8C76F0}"/>
                </a:ext>
              </a:extLst>
            </p:cNvPr>
            <p:cNvSpPr/>
            <p:nvPr/>
          </p:nvSpPr>
          <p:spPr>
            <a:xfrm>
              <a:off x="10493629" y="5229272"/>
              <a:ext cx="24792" cy="29000"/>
            </a:xfrm>
            <a:custGeom>
              <a:avLst/>
              <a:gdLst>
                <a:gd name="connsiteX0" fmla="*/ 17731 w 24792"/>
                <a:gd name="connsiteY0" fmla="*/ 10969 h 29000"/>
                <a:gd name="connsiteX1" fmla="*/ 24793 w 24792"/>
                <a:gd name="connsiteY1" fmla="*/ 0 h 29000"/>
                <a:gd name="connsiteX2" fmla="*/ 19985 w 24792"/>
                <a:gd name="connsiteY2" fmla="*/ 2554 h 29000"/>
                <a:gd name="connsiteX3" fmla="*/ 13974 w 24792"/>
                <a:gd name="connsiteY3" fmla="*/ 4658 h 29000"/>
                <a:gd name="connsiteX4" fmla="*/ 0 w 24792"/>
                <a:gd name="connsiteY4" fmla="*/ 29000 h 29000"/>
                <a:gd name="connsiteX5" fmla="*/ 13373 w 24792"/>
                <a:gd name="connsiteY5" fmla="*/ 19233 h 29000"/>
                <a:gd name="connsiteX6" fmla="*/ 14425 w 24792"/>
                <a:gd name="connsiteY6" fmla="*/ 13373 h 29000"/>
                <a:gd name="connsiteX7" fmla="*/ 17731 w 24792"/>
                <a:gd name="connsiteY7" fmla="*/ 10969 h 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92" h="29000">
                  <a:moveTo>
                    <a:pt x="17731" y="10969"/>
                  </a:moveTo>
                  <a:cubicBezTo>
                    <a:pt x="21788" y="7964"/>
                    <a:pt x="24042" y="4057"/>
                    <a:pt x="24793" y="0"/>
                  </a:cubicBezTo>
                  <a:cubicBezTo>
                    <a:pt x="23441" y="1052"/>
                    <a:pt x="21788" y="1953"/>
                    <a:pt x="19985" y="2554"/>
                  </a:cubicBezTo>
                  <a:cubicBezTo>
                    <a:pt x="18031" y="3306"/>
                    <a:pt x="15928" y="4057"/>
                    <a:pt x="13974" y="4658"/>
                  </a:cubicBezTo>
                  <a:cubicBezTo>
                    <a:pt x="9466" y="12772"/>
                    <a:pt x="4658" y="20886"/>
                    <a:pt x="0" y="29000"/>
                  </a:cubicBezTo>
                  <a:cubicBezTo>
                    <a:pt x="7062" y="28700"/>
                    <a:pt x="11570" y="24643"/>
                    <a:pt x="13373" y="19233"/>
                  </a:cubicBezTo>
                  <a:cubicBezTo>
                    <a:pt x="13974" y="17280"/>
                    <a:pt x="14425" y="15326"/>
                    <a:pt x="14425" y="13373"/>
                  </a:cubicBezTo>
                  <a:cubicBezTo>
                    <a:pt x="15477" y="12622"/>
                    <a:pt x="16679" y="11720"/>
                    <a:pt x="17731" y="10969"/>
                  </a:cubicBezTo>
                  <a:close/>
                </a:path>
              </a:pathLst>
            </a:custGeom>
            <a:solidFill>
              <a:srgbClr val="F69890"/>
            </a:solidFill>
            <a:ln w="14982" cap="flat">
              <a:noFill/>
              <a:prstDash val="solid"/>
              <a:miter/>
            </a:ln>
          </p:spPr>
          <p:txBody>
            <a:bodyPr rtlCol="0" anchor="ctr"/>
            <a:lstStyle/>
            <a:p>
              <a:endParaRPr lang="th-TH"/>
            </a:p>
          </p:txBody>
        </p:sp>
        <p:sp>
          <p:nvSpPr>
            <p:cNvPr id="151" name="Freeform: Shape 150">
              <a:extLst>
                <a:ext uri="{FF2B5EF4-FFF2-40B4-BE49-F238E27FC236}">
                  <a16:creationId xmlns:a16="http://schemas.microsoft.com/office/drawing/2014/main" id="{E1C7B127-48A7-42D3-BD85-05034A807DF9}"/>
                </a:ext>
              </a:extLst>
            </p:cNvPr>
            <p:cNvSpPr/>
            <p:nvPr/>
          </p:nvSpPr>
          <p:spPr>
            <a:xfrm>
              <a:off x="10114190" y="5199199"/>
              <a:ext cx="411054" cy="397598"/>
            </a:xfrm>
            <a:custGeom>
              <a:avLst/>
              <a:gdLst>
                <a:gd name="connsiteX0" fmla="*/ 391610 w 411054"/>
                <a:gd name="connsiteY0" fmla="*/ 922 h 397598"/>
                <a:gd name="connsiteX1" fmla="*/ 389657 w 411054"/>
                <a:gd name="connsiteY1" fmla="*/ 1523 h 397598"/>
                <a:gd name="connsiteX2" fmla="*/ 384848 w 411054"/>
                <a:gd name="connsiteY2" fmla="*/ 472 h 397598"/>
                <a:gd name="connsiteX3" fmla="*/ 374781 w 411054"/>
                <a:gd name="connsiteY3" fmla="*/ 3477 h 397598"/>
                <a:gd name="connsiteX4" fmla="*/ 370724 w 411054"/>
                <a:gd name="connsiteY4" fmla="*/ 8435 h 397598"/>
                <a:gd name="connsiteX5" fmla="*/ 329703 w 411054"/>
                <a:gd name="connsiteY5" fmla="*/ 24213 h 397598"/>
                <a:gd name="connsiteX6" fmla="*/ 90489 w 411054"/>
                <a:gd name="connsiteY6" fmla="*/ 164105 h 397598"/>
                <a:gd name="connsiteX7" fmla="*/ 33090 w 411054"/>
                <a:gd name="connsiteY7" fmla="*/ 221805 h 397598"/>
                <a:gd name="connsiteX8" fmla="*/ 16561 w 411054"/>
                <a:gd name="connsiteY8" fmla="*/ 359293 h 397598"/>
                <a:gd name="connsiteX9" fmla="*/ 183350 w 411054"/>
                <a:gd name="connsiteY9" fmla="*/ 333147 h 397598"/>
                <a:gd name="connsiteX10" fmla="*/ 379439 w 411054"/>
                <a:gd name="connsiteY10" fmla="*/ 59374 h 397598"/>
                <a:gd name="connsiteX11" fmla="*/ 393413 w 411054"/>
                <a:gd name="connsiteY11" fmla="*/ 35031 h 397598"/>
                <a:gd name="connsiteX12" fmla="*/ 399424 w 411054"/>
                <a:gd name="connsiteY12" fmla="*/ 32928 h 397598"/>
                <a:gd name="connsiteX13" fmla="*/ 404232 w 411054"/>
                <a:gd name="connsiteY13" fmla="*/ 30373 h 397598"/>
                <a:gd name="connsiteX14" fmla="*/ 404382 w 411054"/>
                <a:gd name="connsiteY14" fmla="*/ 30373 h 397598"/>
                <a:gd name="connsiteX15" fmla="*/ 410843 w 411054"/>
                <a:gd name="connsiteY15" fmla="*/ 13995 h 397598"/>
                <a:gd name="connsiteX16" fmla="*/ 391610 w 411054"/>
                <a:gd name="connsiteY16" fmla="*/ 922 h 39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054" h="397598">
                  <a:moveTo>
                    <a:pt x="391610" y="922"/>
                  </a:moveTo>
                  <a:cubicBezTo>
                    <a:pt x="391009" y="1223"/>
                    <a:pt x="390258" y="1373"/>
                    <a:pt x="389657" y="1523"/>
                  </a:cubicBezTo>
                  <a:cubicBezTo>
                    <a:pt x="388154" y="922"/>
                    <a:pt x="386501" y="622"/>
                    <a:pt x="384848" y="472"/>
                  </a:cubicBezTo>
                  <a:cubicBezTo>
                    <a:pt x="381392" y="171"/>
                    <a:pt x="377786" y="1073"/>
                    <a:pt x="374781" y="3477"/>
                  </a:cubicBezTo>
                  <a:cubicBezTo>
                    <a:pt x="373278" y="4679"/>
                    <a:pt x="371926" y="6332"/>
                    <a:pt x="370724" y="8435"/>
                  </a:cubicBezTo>
                  <a:cubicBezTo>
                    <a:pt x="356900" y="13394"/>
                    <a:pt x="343226" y="18653"/>
                    <a:pt x="329703" y="24213"/>
                  </a:cubicBezTo>
                  <a:cubicBezTo>
                    <a:pt x="243754" y="59223"/>
                    <a:pt x="163064" y="105503"/>
                    <a:pt x="90489" y="164105"/>
                  </a:cubicBezTo>
                  <a:cubicBezTo>
                    <a:pt x="70805" y="180183"/>
                    <a:pt x="49919" y="199867"/>
                    <a:pt x="33090" y="221805"/>
                  </a:cubicBezTo>
                  <a:cubicBezTo>
                    <a:pt x="2286" y="262375"/>
                    <a:pt x="-14543" y="310759"/>
                    <a:pt x="16561" y="359293"/>
                  </a:cubicBezTo>
                  <a:cubicBezTo>
                    <a:pt x="65396" y="435625"/>
                    <a:pt x="139323" y="382433"/>
                    <a:pt x="183350" y="333147"/>
                  </a:cubicBezTo>
                  <a:cubicBezTo>
                    <a:pt x="258179" y="249002"/>
                    <a:pt x="323242" y="156742"/>
                    <a:pt x="379439" y="59374"/>
                  </a:cubicBezTo>
                  <a:cubicBezTo>
                    <a:pt x="384097" y="51260"/>
                    <a:pt x="388905" y="43145"/>
                    <a:pt x="393413" y="35031"/>
                  </a:cubicBezTo>
                  <a:cubicBezTo>
                    <a:pt x="395367" y="34430"/>
                    <a:pt x="397320" y="33679"/>
                    <a:pt x="399424" y="32928"/>
                  </a:cubicBezTo>
                  <a:cubicBezTo>
                    <a:pt x="401227" y="32327"/>
                    <a:pt x="402880" y="31425"/>
                    <a:pt x="404232" y="30373"/>
                  </a:cubicBezTo>
                  <a:cubicBezTo>
                    <a:pt x="404232" y="30373"/>
                    <a:pt x="404232" y="30373"/>
                    <a:pt x="404382" y="30373"/>
                  </a:cubicBezTo>
                  <a:cubicBezTo>
                    <a:pt x="409792" y="26467"/>
                    <a:pt x="411745" y="20005"/>
                    <a:pt x="410843" y="13995"/>
                  </a:cubicBezTo>
                  <a:cubicBezTo>
                    <a:pt x="409491" y="4829"/>
                    <a:pt x="402279" y="-2684"/>
                    <a:pt x="391610" y="922"/>
                  </a:cubicBezTo>
                  <a:close/>
                </a:path>
              </a:pathLst>
            </a:custGeom>
            <a:solidFill>
              <a:srgbClr val="F9B3AB"/>
            </a:solidFill>
            <a:ln w="14982" cap="flat">
              <a:noFill/>
              <a:prstDash val="solid"/>
              <a:miter/>
            </a:ln>
          </p:spPr>
          <p:txBody>
            <a:bodyPr rtlCol="0" anchor="ctr"/>
            <a:lstStyle/>
            <a:p>
              <a:endParaRPr lang="th-TH"/>
            </a:p>
          </p:txBody>
        </p:sp>
        <p:sp>
          <p:nvSpPr>
            <p:cNvPr id="152" name="Freeform: Shape 151">
              <a:extLst>
                <a:ext uri="{FF2B5EF4-FFF2-40B4-BE49-F238E27FC236}">
                  <a16:creationId xmlns:a16="http://schemas.microsoft.com/office/drawing/2014/main" id="{0B428797-13F3-449A-91A7-971A79C6045B}"/>
                </a:ext>
              </a:extLst>
            </p:cNvPr>
            <p:cNvSpPr/>
            <p:nvPr/>
          </p:nvSpPr>
          <p:spPr>
            <a:xfrm>
              <a:off x="12158811" y="6597991"/>
              <a:ext cx="58150" cy="165135"/>
            </a:xfrm>
            <a:custGeom>
              <a:avLst/>
              <a:gdLst>
                <a:gd name="connsiteX0" fmla="*/ 0 w 58150"/>
                <a:gd name="connsiteY0" fmla="*/ 65964 h 165135"/>
                <a:gd name="connsiteX1" fmla="*/ 58151 w 58150"/>
                <a:gd name="connsiteY1" fmla="*/ 165136 h 165135"/>
                <a:gd name="connsiteX2" fmla="*/ 58151 w 58150"/>
                <a:gd name="connsiteY2" fmla="*/ 31104 h 165135"/>
                <a:gd name="connsiteX3" fmla="*/ 36663 w 58150"/>
                <a:gd name="connsiteY3" fmla="*/ 0 h 165135"/>
                <a:gd name="connsiteX4" fmla="*/ 0 w 58150"/>
                <a:gd name="connsiteY4" fmla="*/ 65964 h 16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50" h="165135">
                  <a:moveTo>
                    <a:pt x="0" y="65964"/>
                  </a:moveTo>
                  <a:cubicBezTo>
                    <a:pt x="19534" y="98871"/>
                    <a:pt x="38917" y="132078"/>
                    <a:pt x="58151" y="165136"/>
                  </a:cubicBezTo>
                  <a:lnTo>
                    <a:pt x="58151" y="31104"/>
                  </a:lnTo>
                  <a:cubicBezTo>
                    <a:pt x="52140" y="20135"/>
                    <a:pt x="44928" y="9767"/>
                    <a:pt x="36663" y="0"/>
                  </a:cubicBezTo>
                  <a:cubicBezTo>
                    <a:pt x="33959" y="24042"/>
                    <a:pt x="20135" y="48234"/>
                    <a:pt x="0" y="65964"/>
                  </a:cubicBezTo>
                  <a:close/>
                </a:path>
              </a:pathLst>
            </a:custGeom>
            <a:solidFill>
              <a:srgbClr val="AEDEDA"/>
            </a:solidFill>
            <a:ln w="14982" cap="flat">
              <a:noFill/>
              <a:prstDash val="solid"/>
              <a:miter/>
            </a:ln>
          </p:spPr>
          <p:txBody>
            <a:bodyPr rtlCol="0" anchor="ctr"/>
            <a:lstStyle/>
            <a:p>
              <a:endParaRPr lang="th-TH"/>
            </a:p>
          </p:txBody>
        </p:sp>
        <p:sp>
          <p:nvSpPr>
            <p:cNvPr id="153" name="Freeform: Shape 152">
              <a:extLst>
                <a:ext uri="{FF2B5EF4-FFF2-40B4-BE49-F238E27FC236}">
                  <a16:creationId xmlns:a16="http://schemas.microsoft.com/office/drawing/2014/main" id="{832B04C2-9920-4CB2-80A9-E7D04AD93530}"/>
                </a:ext>
              </a:extLst>
            </p:cNvPr>
            <p:cNvSpPr/>
            <p:nvPr/>
          </p:nvSpPr>
          <p:spPr>
            <a:xfrm>
              <a:off x="10607565" y="5621466"/>
              <a:ext cx="1595271" cy="1205315"/>
            </a:xfrm>
            <a:custGeom>
              <a:avLst/>
              <a:gdLst>
                <a:gd name="connsiteX0" fmla="*/ 487704 w 1595271"/>
                <a:gd name="connsiteY0" fmla="*/ 616653 h 1205315"/>
                <a:gd name="connsiteX1" fmla="*/ 636011 w 1595271"/>
                <a:gd name="connsiteY1" fmla="*/ 742120 h 1205315"/>
                <a:gd name="connsiteX2" fmla="*/ 783566 w 1595271"/>
                <a:gd name="connsiteY2" fmla="*/ 791705 h 1205315"/>
                <a:gd name="connsiteX3" fmla="*/ 881987 w 1595271"/>
                <a:gd name="connsiteY3" fmla="*/ 831224 h 1205315"/>
                <a:gd name="connsiteX4" fmla="*/ 943744 w 1595271"/>
                <a:gd name="connsiteY4" fmla="*/ 877203 h 1205315"/>
                <a:gd name="connsiteX5" fmla="*/ 1052382 w 1595271"/>
                <a:gd name="connsiteY5" fmla="*/ 1030318 h 1205315"/>
                <a:gd name="connsiteX6" fmla="*/ 1075071 w 1595271"/>
                <a:gd name="connsiteY6" fmla="*/ 1061422 h 1205315"/>
                <a:gd name="connsiteX7" fmla="*/ 1208502 w 1595271"/>
                <a:gd name="connsiteY7" fmla="*/ 1168107 h 1205315"/>
                <a:gd name="connsiteX8" fmla="*/ 1243813 w 1595271"/>
                <a:gd name="connsiteY8" fmla="*/ 1182532 h 1205315"/>
                <a:gd name="connsiteX9" fmla="*/ 1393021 w 1595271"/>
                <a:gd name="connsiteY9" fmla="*/ 1197558 h 1205315"/>
                <a:gd name="connsiteX10" fmla="*/ 1483929 w 1595271"/>
                <a:gd name="connsiteY10" fmla="*/ 1188692 h 1205315"/>
                <a:gd name="connsiteX11" fmla="*/ 1496400 w 1595271"/>
                <a:gd name="connsiteY11" fmla="*/ 1189444 h 1205315"/>
                <a:gd name="connsiteX12" fmla="*/ 1530209 w 1595271"/>
                <a:gd name="connsiteY12" fmla="*/ 1196205 h 1205315"/>
                <a:gd name="connsiteX13" fmla="*/ 1557406 w 1595271"/>
                <a:gd name="connsiteY13" fmla="*/ 1203418 h 1205315"/>
                <a:gd name="connsiteX14" fmla="*/ 1595271 w 1595271"/>
                <a:gd name="connsiteY14" fmla="*/ 1201765 h 1205315"/>
                <a:gd name="connsiteX15" fmla="*/ 1572882 w 1595271"/>
                <a:gd name="connsiteY15" fmla="*/ 1162698 h 1205315"/>
                <a:gd name="connsiteX16" fmla="*/ 1557105 w 1595271"/>
                <a:gd name="connsiteY16" fmla="*/ 1151278 h 1205315"/>
                <a:gd name="connsiteX17" fmla="*/ 1553649 w 1595271"/>
                <a:gd name="connsiteY17" fmla="*/ 1129640 h 1205315"/>
                <a:gd name="connsiteX18" fmla="*/ 1532613 w 1595271"/>
                <a:gd name="connsiteY18" fmla="*/ 1093728 h 1205315"/>
                <a:gd name="connsiteX19" fmla="*/ 1491141 w 1595271"/>
                <a:gd name="connsiteY19" fmla="*/ 1068635 h 1205315"/>
                <a:gd name="connsiteX20" fmla="*/ 1476416 w 1595271"/>
                <a:gd name="connsiteY20" fmla="*/ 1068334 h 1205315"/>
                <a:gd name="connsiteX21" fmla="*/ 1433742 w 1595271"/>
                <a:gd name="connsiteY21" fmla="*/ 1055712 h 1205315"/>
                <a:gd name="connsiteX22" fmla="*/ 1374690 w 1595271"/>
                <a:gd name="connsiteY22" fmla="*/ 1051806 h 1205315"/>
                <a:gd name="connsiteX23" fmla="*/ 1194077 w 1595271"/>
                <a:gd name="connsiteY23" fmla="*/ 1000867 h 1205315"/>
                <a:gd name="connsiteX24" fmla="*/ 1087993 w 1595271"/>
                <a:gd name="connsiteY24" fmla="*/ 859322 h 1205315"/>
                <a:gd name="connsiteX25" fmla="*/ 1032397 w 1595271"/>
                <a:gd name="connsiteY25" fmla="*/ 751436 h 1205315"/>
                <a:gd name="connsiteX26" fmla="*/ 901521 w 1595271"/>
                <a:gd name="connsiteY26" fmla="*/ 699145 h 1205315"/>
                <a:gd name="connsiteX27" fmla="*/ 552467 w 1595271"/>
                <a:gd name="connsiteY27" fmla="*/ 550989 h 1205315"/>
                <a:gd name="connsiteX28" fmla="*/ 517606 w 1595271"/>
                <a:gd name="connsiteY28" fmla="*/ 358355 h 1205315"/>
                <a:gd name="connsiteX29" fmla="*/ 350367 w 1595271"/>
                <a:gd name="connsiteY29" fmla="*/ 219215 h 1205315"/>
                <a:gd name="connsiteX30" fmla="*/ 356678 w 1595271"/>
                <a:gd name="connsiteY30" fmla="*/ 195173 h 1205315"/>
                <a:gd name="connsiteX31" fmla="*/ 551265 w 1595271"/>
                <a:gd name="connsiteY31" fmla="*/ 386604 h 1205315"/>
                <a:gd name="connsiteX32" fmla="*/ 592736 w 1595271"/>
                <a:gd name="connsiteY32" fmla="*/ 568720 h 1205315"/>
                <a:gd name="connsiteX33" fmla="*/ 766136 w 1595271"/>
                <a:gd name="connsiteY33" fmla="*/ 656622 h 1205315"/>
                <a:gd name="connsiteX34" fmla="*/ 1078377 w 1595271"/>
                <a:gd name="connsiteY34" fmla="*/ 772472 h 1205315"/>
                <a:gd name="connsiteX35" fmla="*/ 1160419 w 1595271"/>
                <a:gd name="connsiteY35" fmla="*/ 937758 h 1205315"/>
                <a:gd name="connsiteX36" fmla="*/ 1341332 w 1595271"/>
                <a:gd name="connsiteY36" fmla="*/ 1025811 h 1205315"/>
                <a:gd name="connsiteX37" fmla="*/ 1391969 w 1595271"/>
                <a:gd name="connsiteY37" fmla="*/ 1028816 h 1205315"/>
                <a:gd name="connsiteX38" fmla="*/ 1318793 w 1595271"/>
                <a:gd name="connsiteY38" fmla="*/ 954136 h 1205315"/>
                <a:gd name="connsiteX39" fmla="*/ 1188668 w 1595271"/>
                <a:gd name="connsiteY39" fmla="*/ 808685 h 1205315"/>
                <a:gd name="connsiteX40" fmla="*/ 1155911 w 1595271"/>
                <a:gd name="connsiteY40" fmla="*/ 772021 h 1205315"/>
                <a:gd name="connsiteX41" fmla="*/ 1092802 w 1595271"/>
                <a:gd name="connsiteY41" fmla="*/ 701549 h 1205315"/>
                <a:gd name="connsiteX42" fmla="*/ 1081833 w 1595271"/>
                <a:gd name="connsiteY42" fmla="*/ 689228 h 1205315"/>
                <a:gd name="connsiteX43" fmla="*/ 1067558 w 1595271"/>
                <a:gd name="connsiteY43" fmla="*/ 690881 h 1205315"/>
                <a:gd name="connsiteX44" fmla="*/ 1060345 w 1595271"/>
                <a:gd name="connsiteY44" fmla="*/ 686674 h 1205315"/>
                <a:gd name="connsiteX45" fmla="*/ 1055838 w 1595271"/>
                <a:gd name="connsiteY45" fmla="*/ 669694 h 1205315"/>
                <a:gd name="connsiteX46" fmla="*/ 1060646 w 1595271"/>
                <a:gd name="connsiteY46" fmla="*/ 665337 h 1205315"/>
                <a:gd name="connsiteX47" fmla="*/ 1043667 w 1595271"/>
                <a:gd name="connsiteY47" fmla="*/ 646404 h 1205315"/>
                <a:gd name="connsiteX48" fmla="*/ 1034952 w 1595271"/>
                <a:gd name="connsiteY48" fmla="*/ 648658 h 1205315"/>
                <a:gd name="connsiteX49" fmla="*/ 1019775 w 1595271"/>
                <a:gd name="connsiteY49" fmla="*/ 639943 h 1205315"/>
                <a:gd name="connsiteX50" fmla="*/ 1025635 w 1595271"/>
                <a:gd name="connsiteY50" fmla="*/ 626269 h 1205315"/>
                <a:gd name="connsiteX51" fmla="*/ 984765 w 1595271"/>
                <a:gd name="connsiteY51" fmla="*/ 580440 h 1205315"/>
                <a:gd name="connsiteX52" fmla="*/ 724064 w 1595271"/>
                <a:gd name="connsiteY52" fmla="*/ 558352 h 1205315"/>
                <a:gd name="connsiteX53" fmla="*/ 654193 w 1595271"/>
                <a:gd name="connsiteY53" fmla="*/ 355801 h 1205315"/>
                <a:gd name="connsiteX54" fmla="*/ 542549 w 1595271"/>
                <a:gd name="connsiteY54" fmla="*/ 193520 h 1205315"/>
                <a:gd name="connsiteX55" fmla="*/ 377714 w 1595271"/>
                <a:gd name="connsiteY55" fmla="*/ 136722 h 1205315"/>
                <a:gd name="connsiteX56" fmla="*/ 343455 w 1595271"/>
                <a:gd name="connsiteY56" fmla="*/ 130862 h 1205315"/>
                <a:gd name="connsiteX57" fmla="*/ 20696 w 1595271"/>
                <a:gd name="connsiteY57" fmla="*/ 4192 h 1205315"/>
                <a:gd name="connsiteX58" fmla="*/ 2965 w 1595271"/>
                <a:gd name="connsiteY58" fmla="*/ 21623 h 1205315"/>
                <a:gd name="connsiteX59" fmla="*/ 216635 w 1595271"/>
                <a:gd name="connsiteY59" fmla="*/ 247614 h 1205315"/>
                <a:gd name="connsiteX60" fmla="*/ 334589 w 1595271"/>
                <a:gd name="connsiteY60" fmla="*/ 322293 h 1205315"/>
                <a:gd name="connsiteX61" fmla="*/ 427150 w 1595271"/>
                <a:gd name="connsiteY61" fmla="*/ 388257 h 1205315"/>
                <a:gd name="connsiteX62" fmla="*/ 448937 w 1595271"/>
                <a:gd name="connsiteY62" fmla="*/ 428377 h 1205315"/>
                <a:gd name="connsiteX63" fmla="*/ 450139 w 1595271"/>
                <a:gd name="connsiteY63" fmla="*/ 432434 h 1205315"/>
                <a:gd name="connsiteX64" fmla="*/ 451191 w 1595271"/>
                <a:gd name="connsiteY64" fmla="*/ 436040 h 1205315"/>
                <a:gd name="connsiteX65" fmla="*/ 487704 w 1595271"/>
                <a:gd name="connsiteY65" fmla="*/ 616653 h 1205315"/>
                <a:gd name="connsiteX66" fmla="*/ 1222777 w 1595271"/>
                <a:gd name="connsiteY66" fmla="*/ 1081257 h 1205315"/>
                <a:gd name="connsiteX67" fmla="*/ 1234046 w 1595271"/>
                <a:gd name="connsiteY67" fmla="*/ 1078251 h 1205315"/>
                <a:gd name="connsiteX68" fmla="*/ 1249222 w 1595271"/>
                <a:gd name="connsiteY68" fmla="*/ 1086967 h 1205315"/>
                <a:gd name="connsiteX69" fmla="*/ 1240507 w 1595271"/>
                <a:gd name="connsiteY69" fmla="*/ 1102143 h 1205315"/>
                <a:gd name="connsiteX70" fmla="*/ 1229238 w 1595271"/>
                <a:gd name="connsiteY70" fmla="*/ 1105148 h 1205315"/>
                <a:gd name="connsiteX71" fmla="*/ 1214062 w 1595271"/>
                <a:gd name="connsiteY71" fmla="*/ 1096433 h 1205315"/>
                <a:gd name="connsiteX72" fmla="*/ 1222777 w 1595271"/>
                <a:gd name="connsiteY72" fmla="*/ 1081257 h 1205315"/>
                <a:gd name="connsiteX73" fmla="*/ 1213010 w 1595271"/>
                <a:gd name="connsiteY73" fmla="*/ 1124081 h 1205315"/>
                <a:gd name="connsiteX74" fmla="*/ 1234497 w 1595271"/>
                <a:gd name="connsiteY74" fmla="*/ 1136552 h 1205315"/>
                <a:gd name="connsiteX75" fmla="*/ 1213010 w 1595271"/>
                <a:gd name="connsiteY75" fmla="*/ 1124081 h 1205315"/>
                <a:gd name="connsiteX76" fmla="*/ 1196782 w 1595271"/>
                <a:gd name="connsiteY76" fmla="*/ 1085915 h 1205315"/>
                <a:gd name="connsiteX77" fmla="*/ 1175295 w 1595271"/>
                <a:gd name="connsiteY77" fmla="*/ 1073443 h 1205315"/>
                <a:gd name="connsiteX78" fmla="*/ 1196782 w 1595271"/>
                <a:gd name="connsiteY78" fmla="*/ 1085915 h 1205315"/>
                <a:gd name="connsiteX79" fmla="*/ 652690 w 1595271"/>
                <a:gd name="connsiteY79" fmla="*/ 523041 h 1205315"/>
                <a:gd name="connsiteX80" fmla="*/ 631203 w 1595271"/>
                <a:gd name="connsiteY80" fmla="*/ 510569 h 1205315"/>
                <a:gd name="connsiteX81" fmla="*/ 652690 w 1595271"/>
                <a:gd name="connsiteY81" fmla="*/ 523041 h 1205315"/>
                <a:gd name="connsiteX82" fmla="*/ 610918 w 1595271"/>
                <a:gd name="connsiteY82" fmla="*/ 479766 h 1205315"/>
                <a:gd name="connsiteX83" fmla="*/ 632405 w 1595271"/>
                <a:gd name="connsiteY83" fmla="*/ 492237 h 1205315"/>
                <a:gd name="connsiteX84" fmla="*/ 610918 w 1595271"/>
                <a:gd name="connsiteY84" fmla="*/ 479766 h 1205315"/>
                <a:gd name="connsiteX85" fmla="*/ 228506 w 1595271"/>
                <a:gd name="connsiteY85" fmla="*/ 182251 h 1205315"/>
                <a:gd name="connsiteX86" fmla="*/ 211527 w 1595271"/>
                <a:gd name="connsiteY86" fmla="*/ 186759 h 1205315"/>
                <a:gd name="connsiteX87" fmla="*/ 204314 w 1595271"/>
                <a:gd name="connsiteY87" fmla="*/ 182551 h 1205315"/>
                <a:gd name="connsiteX88" fmla="*/ 199806 w 1595271"/>
                <a:gd name="connsiteY88" fmla="*/ 165572 h 1205315"/>
                <a:gd name="connsiteX89" fmla="*/ 216786 w 1595271"/>
                <a:gd name="connsiteY89" fmla="*/ 161064 h 1205315"/>
                <a:gd name="connsiteX90" fmla="*/ 223998 w 1595271"/>
                <a:gd name="connsiteY90" fmla="*/ 165271 h 1205315"/>
                <a:gd name="connsiteX91" fmla="*/ 228506 w 1595271"/>
                <a:gd name="connsiteY91" fmla="*/ 182251 h 1205315"/>
                <a:gd name="connsiteX92" fmla="*/ 268475 w 1595271"/>
                <a:gd name="connsiteY92" fmla="*/ 195774 h 1205315"/>
                <a:gd name="connsiteX93" fmla="*/ 264268 w 1595271"/>
                <a:gd name="connsiteY93" fmla="*/ 202987 h 1205315"/>
                <a:gd name="connsiteX94" fmla="*/ 247288 w 1595271"/>
                <a:gd name="connsiteY94" fmla="*/ 207494 h 1205315"/>
                <a:gd name="connsiteX95" fmla="*/ 242781 w 1595271"/>
                <a:gd name="connsiteY95" fmla="*/ 190515 h 1205315"/>
                <a:gd name="connsiteX96" fmla="*/ 246988 w 1595271"/>
                <a:gd name="connsiteY96" fmla="*/ 183303 h 1205315"/>
                <a:gd name="connsiteX97" fmla="*/ 251195 w 1595271"/>
                <a:gd name="connsiteY97" fmla="*/ 179095 h 1205315"/>
                <a:gd name="connsiteX98" fmla="*/ 239625 w 1595271"/>
                <a:gd name="connsiteY98" fmla="*/ 170080 h 1205315"/>
                <a:gd name="connsiteX99" fmla="*/ 236620 w 1595271"/>
                <a:gd name="connsiteY99" fmla="*/ 158810 h 1205315"/>
                <a:gd name="connsiteX100" fmla="*/ 245335 w 1595271"/>
                <a:gd name="connsiteY100" fmla="*/ 143634 h 1205315"/>
                <a:gd name="connsiteX101" fmla="*/ 260511 w 1595271"/>
                <a:gd name="connsiteY101" fmla="*/ 152349 h 1205315"/>
                <a:gd name="connsiteX102" fmla="*/ 263516 w 1595271"/>
                <a:gd name="connsiteY102" fmla="*/ 163618 h 1205315"/>
                <a:gd name="connsiteX103" fmla="*/ 258257 w 1595271"/>
                <a:gd name="connsiteY103" fmla="*/ 177142 h 1205315"/>
                <a:gd name="connsiteX104" fmla="*/ 263817 w 1595271"/>
                <a:gd name="connsiteY104" fmla="*/ 178795 h 1205315"/>
                <a:gd name="connsiteX105" fmla="*/ 268475 w 1595271"/>
                <a:gd name="connsiteY105" fmla="*/ 195774 h 1205315"/>
                <a:gd name="connsiteX106" fmla="*/ 585374 w 1595271"/>
                <a:gd name="connsiteY106" fmla="*/ 656021 h 1205315"/>
                <a:gd name="connsiteX107" fmla="*/ 563886 w 1595271"/>
                <a:gd name="connsiteY107" fmla="*/ 643549 h 1205315"/>
                <a:gd name="connsiteX108" fmla="*/ 585374 w 1595271"/>
                <a:gd name="connsiteY108" fmla="*/ 656021 h 1205315"/>
                <a:gd name="connsiteX109" fmla="*/ 639617 w 1595271"/>
                <a:gd name="connsiteY109" fmla="*/ 677959 h 1205315"/>
                <a:gd name="connsiteX110" fmla="*/ 635410 w 1595271"/>
                <a:gd name="connsiteY110" fmla="*/ 685171 h 1205315"/>
                <a:gd name="connsiteX111" fmla="*/ 618431 w 1595271"/>
                <a:gd name="connsiteY111" fmla="*/ 689679 h 1205315"/>
                <a:gd name="connsiteX112" fmla="*/ 613923 w 1595271"/>
                <a:gd name="connsiteY112" fmla="*/ 672699 h 1205315"/>
                <a:gd name="connsiteX113" fmla="*/ 618130 w 1595271"/>
                <a:gd name="connsiteY113" fmla="*/ 665487 h 1205315"/>
                <a:gd name="connsiteX114" fmla="*/ 635110 w 1595271"/>
                <a:gd name="connsiteY114" fmla="*/ 660979 h 1205315"/>
                <a:gd name="connsiteX115" fmla="*/ 639617 w 1595271"/>
                <a:gd name="connsiteY115" fmla="*/ 677959 h 120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95271" h="1205315">
                  <a:moveTo>
                    <a:pt x="487704" y="616653"/>
                  </a:moveTo>
                  <a:cubicBezTo>
                    <a:pt x="517456" y="676757"/>
                    <a:pt x="576508" y="715824"/>
                    <a:pt x="636011" y="742120"/>
                  </a:cubicBezTo>
                  <a:cubicBezTo>
                    <a:pt x="683493" y="763006"/>
                    <a:pt x="734131" y="775928"/>
                    <a:pt x="783566" y="791705"/>
                  </a:cubicBezTo>
                  <a:cubicBezTo>
                    <a:pt x="817375" y="802374"/>
                    <a:pt x="850583" y="814395"/>
                    <a:pt x="881987" y="831224"/>
                  </a:cubicBezTo>
                  <a:cubicBezTo>
                    <a:pt x="906029" y="843996"/>
                    <a:pt x="926013" y="859623"/>
                    <a:pt x="943744" y="877203"/>
                  </a:cubicBezTo>
                  <a:cubicBezTo>
                    <a:pt x="987920" y="920779"/>
                    <a:pt x="1017071" y="976075"/>
                    <a:pt x="1052382" y="1030318"/>
                  </a:cubicBezTo>
                  <a:cubicBezTo>
                    <a:pt x="1059444" y="1041137"/>
                    <a:pt x="1067107" y="1051505"/>
                    <a:pt x="1075071" y="1061422"/>
                  </a:cubicBezTo>
                  <a:cubicBezTo>
                    <a:pt x="1111584" y="1107402"/>
                    <a:pt x="1157113" y="1144065"/>
                    <a:pt x="1208502" y="1168107"/>
                  </a:cubicBezTo>
                  <a:cubicBezTo>
                    <a:pt x="1220072" y="1173516"/>
                    <a:pt x="1231792" y="1178475"/>
                    <a:pt x="1243813" y="1182532"/>
                  </a:cubicBezTo>
                  <a:cubicBezTo>
                    <a:pt x="1290544" y="1198309"/>
                    <a:pt x="1340881" y="1204169"/>
                    <a:pt x="1393021" y="1197558"/>
                  </a:cubicBezTo>
                  <a:cubicBezTo>
                    <a:pt x="1426529" y="1193351"/>
                    <a:pt x="1454327" y="1187641"/>
                    <a:pt x="1483929" y="1188692"/>
                  </a:cubicBezTo>
                  <a:cubicBezTo>
                    <a:pt x="1487986" y="1188843"/>
                    <a:pt x="1492193" y="1188993"/>
                    <a:pt x="1496400" y="1189444"/>
                  </a:cubicBezTo>
                  <a:cubicBezTo>
                    <a:pt x="1507219" y="1190496"/>
                    <a:pt x="1518338" y="1192599"/>
                    <a:pt x="1530209" y="1196205"/>
                  </a:cubicBezTo>
                  <a:cubicBezTo>
                    <a:pt x="1538774" y="1198760"/>
                    <a:pt x="1548090" y="1201615"/>
                    <a:pt x="1557406" y="1203418"/>
                  </a:cubicBezTo>
                  <a:cubicBezTo>
                    <a:pt x="1570178" y="1205972"/>
                    <a:pt x="1583100" y="1206423"/>
                    <a:pt x="1595271" y="1201765"/>
                  </a:cubicBezTo>
                  <a:cubicBezTo>
                    <a:pt x="1587758" y="1188692"/>
                    <a:pt x="1580395" y="1175770"/>
                    <a:pt x="1572882" y="1162698"/>
                  </a:cubicBezTo>
                  <a:cubicBezTo>
                    <a:pt x="1565971" y="1164200"/>
                    <a:pt x="1557406" y="1160594"/>
                    <a:pt x="1557105" y="1151278"/>
                  </a:cubicBezTo>
                  <a:cubicBezTo>
                    <a:pt x="1556805" y="1143314"/>
                    <a:pt x="1555453" y="1136252"/>
                    <a:pt x="1553649" y="1129640"/>
                  </a:cubicBezTo>
                  <a:cubicBezTo>
                    <a:pt x="1546587" y="1117620"/>
                    <a:pt x="1539675" y="1105599"/>
                    <a:pt x="1532613" y="1093728"/>
                  </a:cubicBezTo>
                  <a:cubicBezTo>
                    <a:pt x="1521343" y="1082609"/>
                    <a:pt x="1507069" y="1074495"/>
                    <a:pt x="1491141" y="1068635"/>
                  </a:cubicBezTo>
                  <a:cubicBezTo>
                    <a:pt x="1486333" y="1068935"/>
                    <a:pt x="1481374" y="1068935"/>
                    <a:pt x="1476416" y="1068334"/>
                  </a:cubicBezTo>
                  <a:cubicBezTo>
                    <a:pt x="1461239" y="1066531"/>
                    <a:pt x="1447115" y="1062023"/>
                    <a:pt x="1433742" y="1055712"/>
                  </a:cubicBezTo>
                  <a:cubicBezTo>
                    <a:pt x="1412856" y="1053158"/>
                    <a:pt x="1392270" y="1052407"/>
                    <a:pt x="1374690" y="1051806"/>
                  </a:cubicBezTo>
                  <a:cubicBezTo>
                    <a:pt x="1309326" y="1050002"/>
                    <a:pt x="1248772" y="1039184"/>
                    <a:pt x="1194077" y="1000867"/>
                  </a:cubicBezTo>
                  <a:cubicBezTo>
                    <a:pt x="1142988" y="965256"/>
                    <a:pt x="1110382" y="916571"/>
                    <a:pt x="1087993" y="859322"/>
                  </a:cubicBezTo>
                  <a:cubicBezTo>
                    <a:pt x="1073418" y="821757"/>
                    <a:pt x="1061848" y="780586"/>
                    <a:pt x="1032397" y="751436"/>
                  </a:cubicBezTo>
                  <a:cubicBezTo>
                    <a:pt x="997988" y="717177"/>
                    <a:pt x="947650" y="706658"/>
                    <a:pt x="901521" y="699145"/>
                  </a:cubicBezTo>
                  <a:cubicBezTo>
                    <a:pt x="780111" y="679461"/>
                    <a:pt x="613923" y="682316"/>
                    <a:pt x="552467" y="550989"/>
                  </a:cubicBezTo>
                  <a:cubicBezTo>
                    <a:pt x="524067" y="490284"/>
                    <a:pt x="540897" y="420413"/>
                    <a:pt x="517606" y="358355"/>
                  </a:cubicBezTo>
                  <a:cubicBezTo>
                    <a:pt x="490259" y="285780"/>
                    <a:pt x="425497" y="234241"/>
                    <a:pt x="350367" y="219215"/>
                  </a:cubicBezTo>
                  <a:cubicBezTo>
                    <a:pt x="334740" y="216059"/>
                    <a:pt x="341051" y="192017"/>
                    <a:pt x="356678" y="195173"/>
                  </a:cubicBezTo>
                  <a:cubicBezTo>
                    <a:pt x="452393" y="214256"/>
                    <a:pt x="532482" y="289837"/>
                    <a:pt x="551265" y="386604"/>
                  </a:cubicBezTo>
                  <a:cubicBezTo>
                    <a:pt x="563436" y="448962"/>
                    <a:pt x="550964" y="515077"/>
                    <a:pt x="592736" y="568720"/>
                  </a:cubicBezTo>
                  <a:cubicBezTo>
                    <a:pt x="634358" y="622062"/>
                    <a:pt x="701525" y="645352"/>
                    <a:pt x="766136" y="656622"/>
                  </a:cubicBezTo>
                  <a:cubicBezTo>
                    <a:pt x="872971" y="675404"/>
                    <a:pt x="1017221" y="663233"/>
                    <a:pt x="1078377" y="772472"/>
                  </a:cubicBezTo>
                  <a:cubicBezTo>
                    <a:pt x="1108880" y="826866"/>
                    <a:pt x="1118496" y="889374"/>
                    <a:pt x="1160419" y="937758"/>
                  </a:cubicBezTo>
                  <a:cubicBezTo>
                    <a:pt x="1206999" y="991401"/>
                    <a:pt x="1271161" y="1020702"/>
                    <a:pt x="1341332" y="1025811"/>
                  </a:cubicBezTo>
                  <a:cubicBezTo>
                    <a:pt x="1356658" y="1026863"/>
                    <a:pt x="1373938" y="1027764"/>
                    <a:pt x="1391969" y="1028816"/>
                  </a:cubicBezTo>
                  <a:cubicBezTo>
                    <a:pt x="1364622" y="1006577"/>
                    <a:pt x="1340881" y="978629"/>
                    <a:pt x="1318793" y="954136"/>
                  </a:cubicBezTo>
                  <a:cubicBezTo>
                    <a:pt x="1275368" y="905753"/>
                    <a:pt x="1231943" y="857219"/>
                    <a:pt x="1188668" y="808685"/>
                  </a:cubicBezTo>
                  <a:cubicBezTo>
                    <a:pt x="1177548" y="796514"/>
                    <a:pt x="1166730" y="784343"/>
                    <a:pt x="1155911" y="772021"/>
                  </a:cubicBezTo>
                  <a:cubicBezTo>
                    <a:pt x="1134875" y="748581"/>
                    <a:pt x="1113838" y="724990"/>
                    <a:pt x="1092802" y="701549"/>
                  </a:cubicBezTo>
                  <a:cubicBezTo>
                    <a:pt x="1089196" y="697493"/>
                    <a:pt x="1085439" y="693285"/>
                    <a:pt x="1081833" y="689228"/>
                  </a:cubicBezTo>
                  <a:cubicBezTo>
                    <a:pt x="1077926" y="692684"/>
                    <a:pt x="1072366" y="693736"/>
                    <a:pt x="1067558" y="690881"/>
                  </a:cubicBezTo>
                  <a:lnTo>
                    <a:pt x="1060345" y="686674"/>
                  </a:lnTo>
                  <a:cubicBezTo>
                    <a:pt x="1054786" y="683368"/>
                    <a:pt x="1052232" y="675404"/>
                    <a:pt x="1055838" y="669694"/>
                  </a:cubicBezTo>
                  <a:cubicBezTo>
                    <a:pt x="1057040" y="667741"/>
                    <a:pt x="1058843" y="666389"/>
                    <a:pt x="1060646" y="665337"/>
                  </a:cubicBezTo>
                  <a:cubicBezTo>
                    <a:pt x="1054936" y="659026"/>
                    <a:pt x="1049377" y="652715"/>
                    <a:pt x="1043667" y="646404"/>
                  </a:cubicBezTo>
                  <a:cubicBezTo>
                    <a:pt x="1040812" y="647155"/>
                    <a:pt x="1037957" y="647907"/>
                    <a:pt x="1034952" y="648658"/>
                  </a:cubicBezTo>
                  <a:cubicBezTo>
                    <a:pt x="1028490" y="650461"/>
                    <a:pt x="1021428" y="646404"/>
                    <a:pt x="1019775" y="639943"/>
                  </a:cubicBezTo>
                  <a:cubicBezTo>
                    <a:pt x="1018273" y="634534"/>
                    <a:pt x="1020977" y="628974"/>
                    <a:pt x="1025635" y="626269"/>
                  </a:cubicBezTo>
                  <a:cubicBezTo>
                    <a:pt x="1011962" y="610943"/>
                    <a:pt x="998288" y="595766"/>
                    <a:pt x="984765" y="580440"/>
                  </a:cubicBezTo>
                  <a:cubicBezTo>
                    <a:pt x="892956" y="587652"/>
                    <a:pt x="794986" y="618906"/>
                    <a:pt x="724064" y="558352"/>
                  </a:cubicBezTo>
                  <a:cubicBezTo>
                    <a:pt x="667115" y="509818"/>
                    <a:pt x="669219" y="423118"/>
                    <a:pt x="654193" y="355801"/>
                  </a:cubicBezTo>
                  <a:cubicBezTo>
                    <a:pt x="638866" y="286681"/>
                    <a:pt x="603405" y="231235"/>
                    <a:pt x="542549" y="193520"/>
                  </a:cubicBezTo>
                  <a:cubicBezTo>
                    <a:pt x="492964" y="162717"/>
                    <a:pt x="436165" y="147691"/>
                    <a:pt x="377714" y="136722"/>
                  </a:cubicBezTo>
                  <a:cubicBezTo>
                    <a:pt x="366294" y="134618"/>
                    <a:pt x="355025" y="132665"/>
                    <a:pt x="343455" y="130862"/>
                  </a:cubicBezTo>
                  <a:cubicBezTo>
                    <a:pt x="223998" y="111328"/>
                    <a:pt x="101686" y="100359"/>
                    <a:pt x="20696" y="4192"/>
                  </a:cubicBezTo>
                  <a:cubicBezTo>
                    <a:pt x="10328" y="-8129"/>
                    <a:pt x="-6952" y="9452"/>
                    <a:pt x="2965" y="21623"/>
                  </a:cubicBezTo>
                  <a:cubicBezTo>
                    <a:pt x="68629" y="101861"/>
                    <a:pt x="135044" y="183002"/>
                    <a:pt x="216635" y="247614"/>
                  </a:cubicBezTo>
                  <a:cubicBezTo>
                    <a:pt x="253449" y="276915"/>
                    <a:pt x="292817" y="300956"/>
                    <a:pt x="334589" y="322293"/>
                  </a:cubicBezTo>
                  <a:cubicBezTo>
                    <a:pt x="369450" y="340174"/>
                    <a:pt x="403709" y="358806"/>
                    <a:pt x="427150" y="388257"/>
                  </a:cubicBezTo>
                  <a:cubicBezTo>
                    <a:pt x="436316" y="399827"/>
                    <a:pt x="443979" y="412750"/>
                    <a:pt x="448937" y="428377"/>
                  </a:cubicBezTo>
                  <a:cubicBezTo>
                    <a:pt x="449388" y="429729"/>
                    <a:pt x="449689" y="431081"/>
                    <a:pt x="450139" y="432434"/>
                  </a:cubicBezTo>
                  <a:cubicBezTo>
                    <a:pt x="450440" y="433636"/>
                    <a:pt x="450891" y="434838"/>
                    <a:pt x="451191" y="436040"/>
                  </a:cubicBezTo>
                  <a:cubicBezTo>
                    <a:pt x="467570" y="495543"/>
                    <a:pt x="459456" y="559704"/>
                    <a:pt x="487704" y="616653"/>
                  </a:cubicBezTo>
                  <a:close/>
                  <a:moveTo>
                    <a:pt x="1222777" y="1081257"/>
                  </a:moveTo>
                  <a:cubicBezTo>
                    <a:pt x="1226533" y="1080205"/>
                    <a:pt x="1230290" y="1079303"/>
                    <a:pt x="1234046" y="1078251"/>
                  </a:cubicBezTo>
                  <a:cubicBezTo>
                    <a:pt x="1240507" y="1076448"/>
                    <a:pt x="1247570" y="1080505"/>
                    <a:pt x="1249222" y="1086967"/>
                  </a:cubicBezTo>
                  <a:cubicBezTo>
                    <a:pt x="1251025" y="1093428"/>
                    <a:pt x="1246969" y="1100490"/>
                    <a:pt x="1240507" y="1102143"/>
                  </a:cubicBezTo>
                  <a:cubicBezTo>
                    <a:pt x="1236751" y="1103195"/>
                    <a:pt x="1232994" y="1104096"/>
                    <a:pt x="1229238" y="1105148"/>
                  </a:cubicBezTo>
                  <a:cubicBezTo>
                    <a:pt x="1222777" y="1106951"/>
                    <a:pt x="1215715" y="1102894"/>
                    <a:pt x="1214062" y="1096433"/>
                  </a:cubicBezTo>
                  <a:cubicBezTo>
                    <a:pt x="1212258" y="1089972"/>
                    <a:pt x="1216315" y="1083060"/>
                    <a:pt x="1222777" y="1081257"/>
                  </a:cubicBezTo>
                  <a:close/>
                  <a:moveTo>
                    <a:pt x="1213010" y="1124081"/>
                  </a:moveTo>
                  <a:cubicBezTo>
                    <a:pt x="1220973" y="1110257"/>
                    <a:pt x="1242461" y="1122578"/>
                    <a:pt x="1234497" y="1136552"/>
                  </a:cubicBezTo>
                  <a:cubicBezTo>
                    <a:pt x="1226533" y="1150226"/>
                    <a:pt x="1205046" y="1137905"/>
                    <a:pt x="1213010" y="1124081"/>
                  </a:cubicBezTo>
                  <a:close/>
                  <a:moveTo>
                    <a:pt x="1196782" y="1085915"/>
                  </a:moveTo>
                  <a:cubicBezTo>
                    <a:pt x="1188818" y="1099739"/>
                    <a:pt x="1167331" y="1087417"/>
                    <a:pt x="1175295" y="1073443"/>
                  </a:cubicBezTo>
                  <a:cubicBezTo>
                    <a:pt x="1183258" y="1059769"/>
                    <a:pt x="1204745" y="1072091"/>
                    <a:pt x="1196782" y="1085915"/>
                  </a:cubicBezTo>
                  <a:close/>
                  <a:moveTo>
                    <a:pt x="652690" y="523041"/>
                  </a:moveTo>
                  <a:cubicBezTo>
                    <a:pt x="644726" y="536864"/>
                    <a:pt x="623239" y="524543"/>
                    <a:pt x="631203" y="510569"/>
                  </a:cubicBezTo>
                  <a:cubicBezTo>
                    <a:pt x="639167" y="496745"/>
                    <a:pt x="660654" y="509216"/>
                    <a:pt x="652690" y="523041"/>
                  </a:cubicBezTo>
                  <a:close/>
                  <a:moveTo>
                    <a:pt x="610918" y="479766"/>
                  </a:moveTo>
                  <a:cubicBezTo>
                    <a:pt x="618882" y="465942"/>
                    <a:pt x="640369" y="478263"/>
                    <a:pt x="632405" y="492237"/>
                  </a:cubicBezTo>
                  <a:cubicBezTo>
                    <a:pt x="624291" y="505911"/>
                    <a:pt x="602804" y="493590"/>
                    <a:pt x="610918" y="479766"/>
                  </a:cubicBezTo>
                  <a:close/>
                  <a:moveTo>
                    <a:pt x="228506" y="182251"/>
                  </a:moveTo>
                  <a:cubicBezTo>
                    <a:pt x="224900" y="187961"/>
                    <a:pt x="217537" y="190214"/>
                    <a:pt x="211527" y="186759"/>
                  </a:cubicBezTo>
                  <a:lnTo>
                    <a:pt x="204314" y="182551"/>
                  </a:lnTo>
                  <a:cubicBezTo>
                    <a:pt x="198754" y="179246"/>
                    <a:pt x="196200" y="171282"/>
                    <a:pt x="199806" y="165572"/>
                  </a:cubicBezTo>
                  <a:cubicBezTo>
                    <a:pt x="203412" y="159862"/>
                    <a:pt x="210775" y="157608"/>
                    <a:pt x="216786" y="161064"/>
                  </a:cubicBezTo>
                  <a:lnTo>
                    <a:pt x="223998" y="165271"/>
                  </a:lnTo>
                  <a:cubicBezTo>
                    <a:pt x="229708" y="168577"/>
                    <a:pt x="232112" y="176691"/>
                    <a:pt x="228506" y="182251"/>
                  </a:cubicBezTo>
                  <a:close/>
                  <a:moveTo>
                    <a:pt x="268475" y="195774"/>
                  </a:moveTo>
                  <a:lnTo>
                    <a:pt x="264268" y="202987"/>
                  </a:lnTo>
                  <a:cubicBezTo>
                    <a:pt x="260962" y="208546"/>
                    <a:pt x="252998" y="211101"/>
                    <a:pt x="247288" y="207494"/>
                  </a:cubicBezTo>
                  <a:cubicBezTo>
                    <a:pt x="241579" y="203888"/>
                    <a:pt x="239325" y="196525"/>
                    <a:pt x="242781" y="190515"/>
                  </a:cubicBezTo>
                  <a:lnTo>
                    <a:pt x="246988" y="183303"/>
                  </a:lnTo>
                  <a:cubicBezTo>
                    <a:pt x="248040" y="181499"/>
                    <a:pt x="249542" y="180147"/>
                    <a:pt x="251195" y="179095"/>
                  </a:cubicBezTo>
                  <a:cubicBezTo>
                    <a:pt x="245936" y="178795"/>
                    <a:pt x="241128" y="175339"/>
                    <a:pt x="239625" y="170080"/>
                  </a:cubicBezTo>
                  <a:lnTo>
                    <a:pt x="236620" y="158810"/>
                  </a:lnTo>
                  <a:cubicBezTo>
                    <a:pt x="234817" y="152349"/>
                    <a:pt x="238874" y="145287"/>
                    <a:pt x="245335" y="143634"/>
                  </a:cubicBezTo>
                  <a:cubicBezTo>
                    <a:pt x="251796" y="141831"/>
                    <a:pt x="258858" y="145888"/>
                    <a:pt x="260511" y="152349"/>
                  </a:cubicBezTo>
                  <a:cubicBezTo>
                    <a:pt x="261563" y="156105"/>
                    <a:pt x="262465" y="159862"/>
                    <a:pt x="263516" y="163618"/>
                  </a:cubicBezTo>
                  <a:cubicBezTo>
                    <a:pt x="264869" y="168878"/>
                    <a:pt x="262465" y="174137"/>
                    <a:pt x="258257" y="177142"/>
                  </a:cubicBezTo>
                  <a:cubicBezTo>
                    <a:pt x="260211" y="177142"/>
                    <a:pt x="262164" y="177743"/>
                    <a:pt x="263817" y="178795"/>
                  </a:cubicBezTo>
                  <a:cubicBezTo>
                    <a:pt x="269677" y="182551"/>
                    <a:pt x="271931" y="189764"/>
                    <a:pt x="268475" y="195774"/>
                  </a:cubicBezTo>
                  <a:close/>
                  <a:moveTo>
                    <a:pt x="585374" y="656021"/>
                  </a:moveTo>
                  <a:cubicBezTo>
                    <a:pt x="577410" y="669844"/>
                    <a:pt x="555923" y="657523"/>
                    <a:pt x="563886" y="643549"/>
                  </a:cubicBezTo>
                  <a:cubicBezTo>
                    <a:pt x="571850" y="629875"/>
                    <a:pt x="593337" y="642197"/>
                    <a:pt x="585374" y="656021"/>
                  </a:cubicBezTo>
                  <a:close/>
                  <a:moveTo>
                    <a:pt x="639617" y="677959"/>
                  </a:moveTo>
                  <a:lnTo>
                    <a:pt x="635410" y="685171"/>
                  </a:lnTo>
                  <a:cubicBezTo>
                    <a:pt x="632104" y="690731"/>
                    <a:pt x="624141" y="693285"/>
                    <a:pt x="618431" y="689679"/>
                  </a:cubicBezTo>
                  <a:cubicBezTo>
                    <a:pt x="612721" y="686073"/>
                    <a:pt x="610467" y="678710"/>
                    <a:pt x="613923" y="672699"/>
                  </a:cubicBezTo>
                  <a:lnTo>
                    <a:pt x="618130" y="665487"/>
                  </a:lnTo>
                  <a:cubicBezTo>
                    <a:pt x="621436" y="659928"/>
                    <a:pt x="629400" y="657373"/>
                    <a:pt x="635110" y="660979"/>
                  </a:cubicBezTo>
                  <a:cubicBezTo>
                    <a:pt x="640819" y="664586"/>
                    <a:pt x="643073" y="671948"/>
                    <a:pt x="639617" y="677959"/>
                  </a:cubicBezTo>
                  <a:close/>
                </a:path>
              </a:pathLst>
            </a:custGeom>
            <a:solidFill>
              <a:srgbClr val="AEDEDA"/>
            </a:solidFill>
            <a:ln w="14982" cap="flat">
              <a:noFill/>
              <a:prstDash val="solid"/>
              <a:miter/>
            </a:ln>
          </p:spPr>
          <p:txBody>
            <a:bodyPr rtlCol="0" anchor="ctr"/>
            <a:lstStyle/>
            <a:p>
              <a:endParaRPr lang="th-TH"/>
            </a:p>
          </p:txBody>
        </p:sp>
        <p:sp>
          <p:nvSpPr>
            <p:cNvPr id="154" name="Freeform: Shape 153">
              <a:extLst>
                <a:ext uri="{FF2B5EF4-FFF2-40B4-BE49-F238E27FC236}">
                  <a16:creationId xmlns:a16="http://schemas.microsoft.com/office/drawing/2014/main" id="{C8CC5F48-A236-4DBF-9732-F97009260D02}"/>
                </a:ext>
              </a:extLst>
            </p:cNvPr>
            <p:cNvSpPr/>
            <p:nvPr/>
          </p:nvSpPr>
          <p:spPr>
            <a:xfrm>
              <a:off x="12160764" y="6751106"/>
              <a:ext cx="19383" cy="33386"/>
            </a:xfrm>
            <a:custGeom>
              <a:avLst/>
              <a:gdLst>
                <a:gd name="connsiteX0" fmla="*/ 3606 w 19383"/>
                <a:gd name="connsiteY0" fmla="*/ 21637 h 33386"/>
                <a:gd name="connsiteX1" fmla="*/ 19384 w 19383"/>
                <a:gd name="connsiteY1" fmla="*/ 33057 h 33386"/>
                <a:gd name="connsiteX2" fmla="*/ 0 w 19383"/>
                <a:gd name="connsiteY2" fmla="*/ 0 h 33386"/>
                <a:gd name="connsiteX3" fmla="*/ 3606 w 19383"/>
                <a:gd name="connsiteY3" fmla="*/ 21637 h 33386"/>
              </a:gdLst>
              <a:ahLst/>
              <a:cxnLst>
                <a:cxn ang="0">
                  <a:pos x="connsiteX0" y="connsiteY0"/>
                </a:cxn>
                <a:cxn ang="0">
                  <a:pos x="connsiteX1" y="connsiteY1"/>
                </a:cxn>
                <a:cxn ang="0">
                  <a:pos x="connsiteX2" y="connsiteY2"/>
                </a:cxn>
                <a:cxn ang="0">
                  <a:pos x="connsiteX3" y="connsiteY3"/>
                </a:cxn>
              </a:cxnLst>
              <a:rect l="l" t="t" r="r" b="b"/>
              <a:pathLst>
                <a:path w="19383" h="33386">
                  <a:moveTo>
                    <a:pt x="3606" y="21637"/>
                  </a:moveTo>
                  <a:cubicBezTo>
                    <a:pt x="3907" y="30954"/>
                    <a:pt x="12472" y="34560"/>
                    <a:pt x="19384" y="33057"/>
                  </a:cubicBezTo>
                  <a:cubicBezTo>
                    <a:pt x="12922" y="21938"/>
                    <a:pt x="6461" y="10969"/>
                    <a:pt x="0" y="0"/>
                  </a:cubicBezTo>
                  <a:cubicBezTo>
                    <a:pt x="1953" y="6611"/>
                    <a:pt x="3306" y="13674"/>
                    <a:pt x="3606" y="21637"/>
                  </a:cubicBezTo>
                  <a:close/>
                </a:path>
              </a:pathLst>
            </a:custGeom>
            <a:solidFill>
              <a:srgbClr val="84BAB5"/>
            </a:solidFill>
            <a:ln w="14982" cap="flat">
              <a:noFill/>
              <a:prstDash val="solid"/>
              <a:miter/>
            </a:ln>
          </p:spPr>
          <p:txBody>
            <a:bodyPr rtlCol="0" anchor="ctr"/>
            <a:lstStyle/>
            <a:p>
              <a:endParaRPr lang="th-TH"/>
            </a:p>
          </p:txBody>
        </p:sp>
        <p:sp>
          <p:nvSpPr>
            <p:cNvPr id="155" name="Freeform: Shape 154">
              <a:extLst>
                <a:ext uri="{FF2B5EF4-FFF2-40B4-BE49-F238E27FC236}">
                  <a16:creationId xmlns:a16="http://schemas.microsoft.com/office/drawing/2014/main" id="{B824D119-C0E8-486B-8297-A40B314D5D57}"/>
                </a:ext>
              </a:extLst>
            </p:cNvPr>
            <p:cNvSpPr/>
            <p:nvPr/>
          </p:nvSpPr>
          <p:spPr>
            <a:xfrm>
              <a:off x="10948451" y="5816204"/>
              <a:ext cx="1092405" cy="860823"/>
            </a:xfrm>
            <a:custGeom>
              <a:avLst/>
              <a:gdLst>
                <a:gd name="connsiteX0" fmla="*/ 1050633 w 1092405"/>
                <a:gd name="connsiteY0" fmla="*/ 833927 h 860823"/>
                <a:gd name="connsiteX1" fmla="*/ 999996 w 1092405"/>
                <a:gd name="connsiteY1" fmla="*/ 830922 h 860823"/>
                <a:gd name="connsiteX2" fmla="*/ 819082 w 1092405"/>
                <a:gd name="connsiteY2" fmla="*/ 742870 h 860823"/>
                <a:gd name="connsiteX3" fmla="*/ 737041 w 1092405"/>
                <a:gd name="connsiteY3" fmla="*/ 577584 h 860823"/>
                <a:gd name="connsiteX4" fmla="*/ 424800 w 1092405"/>
                <a:gd name="connsiteY4" fmla="*/ 461733 h 860823"/>
                <a:gd name="connsiteX5" fmla="*/ 251400 w 1092405"/>
                <a:gd name="connsiteY5" fmla="*/ 373831 h 860823"/>
                <a:gd name="connsiteX6" fmla="*/ 209928 w 1092405"/>
                <a:gd name="connsiteY6" fmla="*/ 191716 h 860823"/>
                <a:gd name="connsiteX7" fmla="*/ 15341 w 1092405"/>
                <a:gd name="connsiteY7" fmla="*/ 285 h 860823"/>
                <a:gd name="connsiteX8" fmla="*/ 9030 w 1092405"/>
                <a:gd name="connsiteY8" fmla="*/ 24326 h 860823"/>
                <a:gd name="connsiteX9" fmla="*/ 176270 w 1092405"/>
                <a:gd name="connsiteY9" fmla="*/ 163467 h 860823"/>
                <a:gd name="connsiteX10" fmla="*/ 211130 w 1092405"/>
                <a:gd name="connsiteY10" fmla="*/ 356100 h 860823"/>
                <a:gd name="connsiteX11" fmla="*/ 560184 w 1092405"/>
                <a:gd name="connsiteY11" fmla="*/ 504257 h 860823"/>
                <a:gd name="connsiteX12" fmla="*/ 691061 w 1092405"/>
                <a:gd name="connsiteY12" fmla="*/ 556547 h 860823"/>
                <a:gd name="connsiteX13" fmla="*/ 746657 w 1092405"/>
                <a:gd name="connsiteY13" fmla="*/ 664434 h 860823"/>
                <a:gd name="connsiteX14" fmla="*/ 852741 w 1092405"/>
                <a:gd name="connsiteY14" fmla="*/ 805979 h 860823"/>
                <a:gd name="connsiteX15" fmla="*/ 1033353 w 1092405"/>
                <a:gd name="connsiteY15" fmla="*/ 856917 h 860823"/>
                <a:gd name="connsiteX16" fmla="*/ 1092405 w 1092405"/>
                <a:gd name="connsiteY16" fmla="*/ 860824 h 860823"/>
                <a:gd name="connsiteX17" fmla="*/ 1050633 w 1092405"/>
                <a:gd name="connsiteY17" fmla="*/ 833927 h 86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2405" h="860823">
                  <a:moveTo>
                    <a:pt x="1050633" y="833927"/>
                  </a:moveTo>
                  <a:cubicBezTo>
                    <a:pt x="1032752" y="832725"/>
                    <a:pt x="1015472" y="831974"/>
                    <a:pt x="999996" y="830922"/>
                  </a:cubicBezTo>
                  <a:cubicBezTo>
                    <a:pt x="929824" y="825814"/>
                    <a:pt x="865663" y="796513"/>
                    <a:pt x="819082" y="742870"/>
                  </a:cubicBezTo>
                  <a:cubicBezTo>
                    <a:pt x="777010" y="694486"/>
                    <a:pt x="767393" y="631978"/>
                    <a:pt x="737041" y="577584"/>
                  </a:cubicBezTo>
                  <a:cubicBezTo>
                    <a:pt x="675885" y="468195"/>
                    <a:pt x="531635" y="480366"/>
                    <a:pt x="424800" y="461733"/>
                  </a:cubicBezTo>
                  <a:cubicBezTo>
                    <a:pt x="360338" y="450464"/>
                    <a:pt x="293172" y="427324"/>
                    <a:pt x="251400" y="373831"/>
                  </a:cubicBezTo>
                  <a:cubicBezTo>
                    <a:pt x="209628" y="320339"/>
                    <a:pt x="222099" y="254224"/>
                    <a:pt x="209928" y="191716"/>
                  </a:cubicBezTo>
                  <a:cubicBezTo>
                    <a:pt x="190995" y="94798"/>
                    <a:pt x="110907" y="19368"/>
                    <a:pt x="15341" y="285"/>
                  </a:cubicBezTo>
                  <a:cubicBezTo>
                    <a:pt x="-286" y="-2871"/>
                    <a:pt x="-6597" y="21171"/>
                    <a:pt x="9030" y="24326"/>
                  </a:cubicBezTo>
                  <a:cubicBezTo>
                    <a:pt x="84311" y="39352"/>
                    <a:pt x="148923" y="90892"/>
                    <a:pt x="176270" y="163467"/>
                  </a:cubicBezTo>
                  <a:cubicBezTo>
                    <a:pt x="199710" y="225524"/>
                    <a:pt x="182731" y="295396"/>
                    <a:pt x="211130" y="356100"/>
                  </a:cubicBezTo>
                  <a:cubicBezTo>
                    <a:pt x="272587" y="487428"/>
                    <a:pt x="438774" y="484573"/>
                    <a:pt x="560184" y="504257"/>
                  </a:cubicBezTo>
                  <a:cubicBezTo>
                    <a:pt x="606464" y="511770"/>
                    <a:pt x="656651" y="522288"/>
                    <a:pt x="691061" y="556547"/>
                  </a:cubicBezTo>
                  <a:cubicBezTo>
                    <a:pt x="720512" y="585698"/>
                    <a:pt x="731931" y="627019"/>
                    <a:pt x="746657" y="664434"/>
                  </a:cubicBezTo>
                  <a:cubicBezTo>
                    <a:pt x="768896" y="721683"/>
                    <a:pt x="801652" y="770518"/>
                    <a:pt x="852741" y="805979"/>
                  </a:cubicBezTo>
                  <a:cubicBezTo>
                    <a:pt x="907435" y="844145"/>
                    <a:pt x="967990" y="854964"/>
                    <a:pt x="1033353" y="856917"/>
                  </a:cubicBezTo>
                  <a:cubicBezTo>
                    <a:pt x="1050934" y="857368"/>
                    <a:pt x="1071519" y="858270"/>
                    <a:pt x="1092405" y="860824"/>
                  </a:cubicBezTo>
                  <a:cubicBezTo>
                    <a:pt x="1077530" y="853912"/>
                    <a:pt x="1063706" y="844596"/>
                    <a:pt x="1050633" y="833927"/>
                  </a:cubicBezTo>
                  <a:close/>
                </a:path>
              </a:pathLst>
            </a:custGeom>
            <a:solidFill>
              <a:srgbClr val="84BAB5"/>
            </a:solidFill>
            <a:ln w="14982" cap="flat">
              <a:noFill/>
              <a:prstDash val="solid"/>
              <a:miter/>
            </a:ln>
          </p:spPr>
          <p:txBody>
            <a:bodyPr rtlCol="0" anchor="ctr"/>
            <a:lstStyle/>
            <a:p>
              <a:endParaRPr lang="th-TH"/>
            </a:p>
          </p:txBody>
        </p:sp>
        <p:sp>
          <p:nvSpPr>
            <p:cNvPr id="156" name="Freeform: Shape 155">
              <a:extLst>
                <a:ext uri="{FF2B5EF4-FFF2-40B4-BE49-F238E27FC236}">
                  <a16:creationId xmlns:a16="http://schemas.microsoft.com/office/drawing/2014/main" id="{0CB86705-DD48-4106-9865-E21165460D36}"/>
                </a:ext>
              </a:extLst>
            </p:cNvPr>
            <p:cNvSpPr/>
            <p:nvPr/>
          </p:nvSpPr>
          <p:spPr>
            <a:xfrm>
              <a:off x="12098256" y="6685292"/>
              <a:ext cx="41471" cy="29751"/>
            </a:xfrm>
            <a:custGeom>
              <a:avLst/>
              <a:gdLst>
                <a:gd name="connsiteX0" fmla="*/ 0 w 41471"/>
                <a:gd name="connsiteY0" fmla="*/ 4658 h 29751"/>
                <a:gd name="connsiteX1" fmla="*/ 41472 w 41471"/>
                <a:gd name="connsiteY1" fmla="*/ 29751 h 29751"/>
                <a:gd name="connsiteX2" fmla="*/ 24041 w 41471"/>
                <a:gd name="connsiteY2" fmla="*/ 0 h 29751"/>
                <a:gd name="connsiteX3" fmla="*/ 0 w 41471"/>
                <a:gd name="connsiteY3" fmla="*/ 4658 h 29751"/>
              </a:gdLst>
              <a:ahLst/>
              <a:cxnLst>
                <a:cxn ang="0">
                  <a:pos x="connsiteX0" y="connsiteY0"/>
                </a:cxn>
                <a:cxn ang="0">
                  <a:pos x="connsiteX1" y="connsiteY1"/>
                </a:cxn>
                <a:cxn ang="0">
                  <a:pos x="connsiteX2" y="connsiteY2"/>
                </a:cxn>
                <a:cxn ang="0">
                  <a:pos x="connsiteX3" y="connsiteY3"/>
                </a:cxn>
              </a:cxnLst>
              <a:rect l="l" t="t" r="r" b="b"/>
              <a:pathLst>
                <a:path w="41471" h="29751">
                  <a:moveTo>
                    <a:pt x="0" y="4658"/>
                  </a:moveTo>
                  <a:cubicBezTo>
                    <a:pt x="15928" y="10518"/>
                    <a:pt x="30202" y="18783"/>
                    <a:pt x="41472" y="29751"/>
                  </a:cubicBezTo>
                  <a:cubicBezTo>
                    <a:pt x="35612" y="19834"/>
                    <a:pt x="29902" y="9917"/>
                    <a:pt x="24041" y="0"/>
                  </a:cubicBezTo>
                  <a:cubicBezTo>
                    <a:pt x="16378" y="2705"/>
                    <a:pt x="8264" y="4207"/>
                    <a:pt x="0" y="4658"/>
                  </a:cubicBezTo>
                  <a:close/>
                </a:path>
              </a:pathLst>
            </a:custGeom>
            <a:solidFill>
              <a:srgbClr val="84BAB5"/>
            </a:solidFill>
            <a:ln w="14982" cap="flat">
              <a:noFill/>
              <a:prstDash val="solid"/>
              <a:miter/>
            </a:ln>
          </p:spPr>
          <p:txBody>
            <a:bodyPr rtlCol="0" anchor="ctr"/>
            <a:lstStyle/>
            <a:p>
              <a:endParaRPr lang="th-TH"/>
            </a:p>
          </p:txBody>
        </p:sp>
        <p:sp>
          <p:nvSpPr>
            <p:cNvPr id="157" name="Freeform: Shape 156">
              <a:extLst>
                <a:ext uri="{FF2B5EF4-FFF2-40B4-BE49-F238E27FC236}">
                  <a16:creationId xmlns:a16="http://schemas.microsoft.com/office/drawing/2014/main" id="{BFD8C17D-F661-4611-9685-8849C17F39BE}"/>
                </a:ext>
              </a:extLst>
            </p:cNvPr>
            <p:cNvSpPr/>
            <p:nvPr/>
          </p:nvSpPr>
          <p:spPr>
            <a:xfrm>
              <a:off x="10805699" y="5781042"/>
              <a:ext cx="32076" cy="28969"/>
            </a:xfrm>
            <a:custGeom>
              <a:avLst/>
              <a:gdLst>
                <a:gd name="connsiteX0" fmla="*/ 25865 w 32076"/>
                <a:gd name="connsiteY0" fmla="*/ 5845 h 28969"/>
                <a:gd name="connsiteX1" fmla="*/ 18652 w 32076"/>
                <a:gd name="connsiteY1" fmla="*/ 1638 h 28969"/>
                <a:gd name="connsiteX2" fmla="*/ 1673 w 32076"/>
                <a:gd name="connsiteY2" fmla="*/ 6145 h 28969"/>
                <a:gd name="connsiteX3" fmla="*/ 6181 w 32076"/>
                <a:gd name="connsiteY3" fmla="*/ 23125 h 28969"/>
                <a:gd name="connsiteX4" fmla="*/ 13393 w 32076"/>
                <a:gd name="connsiteY4" fmla="*/ 27332 h 28969"/>
                <a:gd name="connsiteX5" fmla="*/ 30373 w 32076"/>
                <a:gd name="connsiteY5" fmla="*/ 22824 h 28969"/>
                <a:gd name="connsiteX6" fmla="*/ 25865 w 32076"/>
                <a:gd name="connsiteY6" fmla="*/ 5845 h 2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76" h="28969">
                  <a:moveTo>
                    <a:pt x="25865" y="5845"/>
                  </a:moveTo>
                  <a:lnTo>
                    <a:pt x="18652" y="1638"/>
                  </a:lnTo>
                  <a:cubicBezTo>
                    <a:pt x="12642" y="-1818"/>
                    <a:pt x="5279" y="436"/>
                    <a:pt x="1673" y="6145"/>
                  </a:cubicBezTo>
                  <a:cubicBezTo>
                    <a:pt x="-1933" y="11855"/>
                    <a:pt x="621" y="19819"/>
                    <a:pt x="6181" y="23125"/>
                  </a:cubicBezTo>
                  <a:lnTo>
                    <a:pt x="13393" y="27332"/>
                  </a:lnTo>
                  <a:cubicBezTo>
                    <a:pt x="19403" y="30788"/>
                    <a:pt x="26766" y="28534"/>
                    <a:pt x="30373" y="22824"/>
                  </a:cubicBezTo>
                  <a:cubicBezTo>
                    <a:pt x="33979" y="17115"/>
                    <a:pt x="31575" y="9000"/>
                    <a:pt x="25865" y="5845"/>
                  </a:cubicBezTo>
                  <a:close/>
                </a:path>
              </a:pathLst>
            </a:custGeom>
            <a:solidFill>
              <a:srgbClr val="84BAB5"/>
            </a:solidFill>
            <a:ln w="14982" cap="flat">
              <a:noFill/>
              <a:prstDash val="solid"/>
              <a:miter/>
            </a:ln>
          </p:spPr>
          <p:txBody>
            <a:bodyPr rtlCol="0" anchor="ctr"/>
            <a:lstStyle/>
            <a:p>
              <a:endParaRPr lang="th-TH"/>
            </a:p>
          </p:txBody>
        </p:sp>
        <p:sp>
          <p:nvSpPr>
            <p:cNvPr id="158" name="Freeform: Shape 157">
              <a:extLst>
                <a:ext uri="{FF2B5EF4-FFF2-40B4-BE49-F238E27FC236}">
                  <a16:creationId xmlns:a16="http://schemas.microsoft.com/office/drawing/2014/main" id="{9432A3CD-79DD-4584-987D-9F6884FD2265}"/>
                </a:ext>
              </a:extLst>
            </p:cNvPr>
            <p:cNvSpPr/>
            <p:nvPr/>
          </p:nvSpPr>
          <p:spPr>
            <a:xfrm>
              <a:off x="10843906" y="5764820"/>
              <a:ext cx="33819" cy="65963"/>
            </a:xfrm>
            <a:custGeom>
              <a:avLst/>
              <a:gdLst>
                <a:gd name="connsiteX0" fmla="*/ 27627 w 33819"/>
                <a:gd name="connsiteY0" fmla="*/ 35590 h 65963"/>
                <a:gd name="connsiteX1" fmla="*/ 22067 w 33819"/>
                <a:gd name="connsiteY1" fmla="*/ 33938 h 65963"/>
                <a:gd name="connsiteX2" fmla="*/ 27326 w 33819"/>
                <a:gd name="connsiteY2" fmla="*/ 20414 h 65963"/>
                <a:gd name="connsiteX3" fmla="*/ 24321 w 33819"/>
                <a:gd name="connsiteY3" fmla="*/ 9145 h 65963"/>
                <a:gd name="connsiteX4" fmla="*/ 9145 w 33819"/>
                <a:gd name="connsiteY4" fmla="*/ 430 h 65963"/>
                <a:gd name="connsiteX5" fmla="*/ 430 w 33819"/>
                <a:gd name="connsiteY5" fmla="*/ 15606 h 65963"/>
                <a:gd name="connsiteX6" fmla="*/ 3435 w 33819"/>
                <a:gd name="connsiteY6" fmla="*/ 26875 h 65963"/>
                <a:gd name="connsiteX7" fmla="*/ 15005 w 33819"/>
                <a:gd name="connsiteY7" fmla="*/ 35891 h 65963"/>
                <a:gd name="connsiteX8" fmla="*/ 10798 w 33819"/>
                <a:gd name="connsiteY8" fmla="*/ 40098 h 65963"/>
                <a:gd name="connsiteX9" fmla="*/ 6590 w 33819"/>
                <a:gd name="connsiteY9" fmla="*/ 47311 h 65963"/>
                <a:gd name="connsiteX10" fmla="*/ 11098 w 33819"/>
                <a:gd name="connsiteY10" fmla="*/ 64290 h 65963"/>
                <a:gd name="connsiteX11" fmla="*/ 28077 w 33819"/>
                <a:gd name="connsiteY11" fmla="*/ 59782 h 65963"/>
                <a:gd name="connsiteX12" fmla="*/ 32285 w 33819"/>
                <a:gd name="connsiteY12" fmla="*/ 52570 h 65963"/>
                <a:gd name="connsiteX13" fmla="*/ 27627 w 33819"/>
                <a:gd name="connsiteY13" fmla="*/ 35590 h 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9" h="65963">
                  <a:moveTo>
                    <a:pt x="27627" y="35590"/>
                  </a:moveTo>
                  <a:cubicBezTo>
                    <a:pt x="25974" y="34539"/>
                    <a:pt x="24020" y="34088"/>
                    <a:pt x="22067" y="33938"/>
                  </a:cubicBezTo>
                  <a:cubicBezTo>
                    <a:pt x="26425" y="31083"/>
                    <a:pt x="28829" y="25673"/>
                    <a:pt x="27326" y="20414"/>
                  </a:cubicBezTo>
                  <a:cubicBezTo>
                    <a:pt x="26274" y="16658"/>
                    <a:pt x="25373" y="12901"/>
                    <a:pt x="24321" y="9145"/>
                  </a:cubicBezTo>
                  <a:cubicBezTo>
                    <a:pt x="22518" y="2683"/>
                    <a:pt x="15606" y="-1373"/>
                    <a:pt x="9145" y="430"/>
                  </a:cubicBezTo>
                  <a:cubicBezTo>
                    <a:pt x="2683" y="2233"/>
                    <a:pt x="-1374" y="9145"/>
                    <a:pt x="430" y="15606"/>
                  </a:cubicBezTo>
                  <a:lnTo>
                    <a:pt x="3435" y="26875"/>
                  </a:lnTo>
                  <a:cubicBezTo>
                    <a:pt x="4787" y="32134"/>
                    <a:pt x="9746" y="35590"/>
                    <a:pt x="15005" y="35891"/>
                  </a:cubicBezTo>
                  <a:cubicBezTo>
                    <a:pt x="13352" y="36943"/>
                    <a:pt x="11849" y="38295"/>
                    <a:pt x="10798" y="40098"/>
                  </a:cubicBezTo>
                  <a:lnTo>
                    <a:pt x="6590" y="47311"/>
                  </a:lnTo>
                  <a:cubicBezTo>
                    <a:pt x="3134" y="53321"/>
                    <a:pt x="5388" y="60684"/>
                    <a:pt x="11098" y="64290"/>
                  </a:cubicBezTo>
                  <a:cubicBezTo>
                    <a:pt x="16808" y="67896"/>
                    <a:pt x="24772" y="65342"/>
                    <a:pt x="28077" y="59782"/>
                  </a:cubicBezTo>
                  <a:lnTo>
                    <a:pt x="32285" y="52570"/>
                  </a:lnTo>
                  <a:cubicBezTo>
                    <a:pt x="35590" y="46409"/>
                    <a:pt x="33337" y="39197"/>
                    <a:pt x="27627" y="35590"/>
                  </a:cubicBezTo>
                  <a:close/>
                </a:path>
              </a:pathLst>
            </a:custGeom>
            <a:solidFill>
              <a:srgbClr val="84BAB5"/>
            </a:solidFill>
            <a:ln w="14982" cap="flat">
              <a:noFill/>
              <a:prstDash val="solid"/>
              <a:miter/>
            </a:ln>
          </p:spPr>
          <p:txBody>
            <a:bodyPr rtlCol="0" anchor="ctr"/>
            <a:lstStyle/>
            <a:p>
              <a:endParaRPr lang="th-TH"/>
            </a:p>
          </p:txBody>
        </p:sp>
        <p:sp>
          <p:nvSpPr>
            <p:cNvPr id="159" name="Freeform: Shape 158">
              <a:extLst>
                <a:ext uri="{FF2B5EF4-FFF2-40B4-BE49-F238E27FC236}">
                  <a16:creationId xmlns:a16="http://schemas.microsoft.com/office/drawing/2014/main" id="{E7AC9948-5D63-4F4E-8E24-76CD8D33BD6F}"/>
                </a:ext>
              </a:extLst>
            </p:cNvPr>
            <p:cNvSpPr/>
            <p:nvPr/>
          </p:nvSpPr>
          <p:spPr>
            <a:xfrm>
              <a:off x="11626474" y="6247735"/>
              <a:ext cx="24307" cy="22818"/>
            </a:xfrm>
            <a:custGeom>
              <a:avLst/>
              <a:gdLst>
                <a:gd name="connsiteX0" fmla="*/ 416 w 24307"/>
                <a:gd name="connsiteY0" fmla="*/ 13674 h 22818"/>
                <a:gd name="connsiteX1" fmla="*/ 15593 w 24307"/>
                <a:gd name="connsiteY1" fmla="*/ 22389 h 22818"/>
                <a:gd name="connsiteX2" fmla="*/ 24308 w 24307"/>
                <a:gd name="connsiteY2" fmla="*/ 20135 h 22818"/>
                <a:gd name="connsiteX3" fmla="*/ 6276 w 24307"/>
                <a:gd name="connsiteY3" fmla="*/ 0 h 22818"/>
                <a:gd name="connsiteX4" fmla="*/ 416 w 24307"/>
                <a:gd name="connsiteY4" fmla="*/ 13674 h 22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7" h="22818">
                  <a:moveTo>
                    <a:pt x="416" y="13674"/>
                  </a:moveTo>
                  <a:cubicBezTo>
                    <a:pt x="2220" y="20135"/>
                    <a:pt x="9131" y="24192"/>
                    <a:pt x="15593" y="22389"/>
                  </a:cubicBezTo>
                  <a:cubicBezTo>
                    <a:pt x="18447" y="21637"/>
                    <a:pt x="21302" y="20886"/>
                    <a:pt x="24308" y="20135"/>
                  </a:cubicBezTo>
                  <a:cubicBezTo>
                    <a:pt x="18297" y="13373"/>
                    <a:pt x="12287" y="6611"/>
                    <a:pt x="6276" y="0"/>
                  </a:cubicBezTo>
                  <a:cubicBezTo>
                    <a:pt x="1618" y="2705"/>
                    <a:pt x="-1086" y="8264"/>
                    <a:pt x="416" y="13674"/>
                  </a:cubicBezTo>
                  <a:close/>
                </a:path>
              </a:pathLst>
            </a:custGeom>
            <a:solidFill>
              <a:srgbClr val="84BAB5"/>
            </a:solidFill>
            <a:ln w="14982" cap="flat">
              <a:noFill/>
              <a:prstDash val="solid"/>
              <a:miter/>
            </a:ln>
          </p:spPr>
          <p:txBody>
            <a:bodyPr rtlCol="0" anchor="ctr"/>
            <a:lstStyle/>
            <a:p>
              <a:endParaRPr lang="th-TH"/>
            </a:p>
          </p:txBody>
        </p:sp>
        <p:sp>
          <p:nvSpPr>
            <p:cNvPr id="160" name="Freeform: Shape 159">
              <a:extLst>
                <a:ext uri="{FF2B5EF4-FFF2-40B4-BE49-F238E27FC236}">
                  <a16:creationId xmlns:a16="http://schemas.microsoft.com/office/drawing/2014/main" id="{13FF405E-E297-43DE-808C-4A9301A2C0AA}"/>
                </a:ext>
              </a:extLst>
            </p:cNvPr>
            <p:cNvSpPr/>
            <p:nvPr/>
          </p:nvSpPr>
          <p:spPr>
            <a:xfrm>
              <a:off x="11661129" y="6286953"/>
              <a:ext cx="27667" cy="26998"/>
            </a:xfrm>
            <a:custGeom>
              <a:avLst/>
              <a:gdLst>
                <a:gd name="connsiteX0" fmla="*/ 1673 w 27667"/>
                <a:gd name="connsiteY0" fmla="*/ 4207 h 26998"/>
                <a:gd name="connsiteX1" fmla="*/ 6181 w 27667"/>
                <a:gd name="connsiteY1" fmla="*/ 21187 h 26998"/>
                <a:gd name="connsiteX2" fmla="*/ 13393 w 27667"/>
                <a:gd name="connsiteY2" fmla="*/ 25394 h 26998"/>
                <a:gd name="connsiteX3" fmla="*/ 27668 w 27667"/>
                <a:gd name="connsiteY3" fmla="*/ 23741 h 26998"/>
                <a:gd name="connsiteX4" fmla="*/ 6481 w 27667"/>
                <a:gd name="connsiteY4" fmla="*/ 0 h 26998"/>
                <a:gd name="connsiteX5" fmla="*/ 1673 w 27667"/>
                <a:gd name="connsiteY5" fmla="*/ 4207 h 2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67" h="26998">
                  <a:moveTo>
                    <a:pt x="1673" y="4207"/>
                  </a:moveTo>
                  <a:cubicBezTo>
                    <a:pt x="-1933" y="9917"/>
                    <a:pt x="621" y="17881"/>
                    <a:pt x="6181" y="21187"/>
                  </a:cubicBezTo>
                  <a:lnTo>
                    <a:pt x="13393" y="25394"/>
                  </a:lnTo>
                  <a:cubicBezTo>
                    <a:pt x="18201" y="28249"/>
                    <a:pt x="23761" y="27047"/>
                    <a:pt x="27668" y="23741"/>
                  </a:cubicBezTo>
                  <a:cubicBezTo>
                    <a:pt x="20606" y="15777"/>
                    <a:pt x="13543" y="7964"/>
                    <a:pt x="6481" y="0"/>
                  </a:cubicBezTo>
                  <a:cubicBezTo>
                    <a:pt x="4678" y="902"/>
                    <a:pt x="2875" y="2254"/>
                    <a:pt x="1673" y="4207"/>
                  </a:cubicBezTo>
                  <a:close/>
                </a:path>
              </a:pathLst>
            </a:custGeom>
            <a:solidFill>
              <a:srgbClr val="84BAB5"/>
            </a:solidFill>
            <a:ln w="14982" cap="flat">
              <a:noFill/>
              <a:prstDash val="solid"/>
              <a:miter/>
            </a:ln>
          </p:spPr>
          <p:txBody>
            <a:bodyPr rtlCol="0" anchor="ctr"/>
            <a:lstStyle/>
            <a:p>
              <a:endParaRPr lang="th-TH"/>
            </a:p>
          </p:txBody>
        </p:sp>
        <p:sp>
          <p:nvSpPr>
            <p:cNvPr id="161" name="Freeform: Shape 160">
              <a:extLst>
                <a:ext uri="{FF2B5EF4-FFF2-40B4-BE49-F238E27FC236}">
                  <a16:creationId xmlns:a16="http://schemas.microsoft.com/office/drawing/2014/main" id="{E876A111-7631-4F13-A03B-97DCB2DF2387}"/>
                </a:ext>
              </a:extLst>
            </p:cNvPr>
            <p:cNvSpPr/>
            <p:nvPr/>
          </p:nvSpPr>
          <p:spPr>
            <a:xfrm>
              <a:off x="11781119" y="6689011"/>
              <a:ext cx="24969" cy="24538"/>
            </a:xfrm>
            <a:custGeom>
              <a:avLst/>
              <a:gdLst>
                <a:gd name="connsiteX0" fmla="*/ 1741 w 24969"/>
                <a:gd name="connsiteY0" fmla="*/ 6048 h 24538"/>
                <a:gd name="connsiteX1" fmla="*/ 23228 w 24969"/>
                <a:gd name="connsiteY1" fmla="*/ 18520 h 24538"/>
                <a:gd name="connsiteX2" fmla="*/ 1741 w 24969"/>
                <a:gd name="connsiteY2" fmla="*/ 6048 h 24538"/>
              </a:gdLst>
              <a:ahLst/>
              <a:cxnLst>
                <a:cxn ang="0">
                  <a:pos x="connsiteX0" y="connsiteY0"/>
                </a:cxn>
                <a:cxn ang="0">
                  <a:pos x="connsiteX1" y="connsiteY1"/>
                </a:cxn>
                <a:cxn ang="0">
                  <a:pos x="connsiteX2" y="connsiteY2"/>
                </a:cxn>
              </a:cxnLst>
              <a:rect l="l" t="t" r="r" b="b"/>
              <a:pathLst>
                <a:path w="24969" h="24538">
                  <a:moveTo>
                    <a:pt x="1741" y="6048"/>
                  </a:moveTo>
                  <a:cubicBezTo>
                    <a:pt x="-6223" y="19872"/>
                    <a:pt x="15264" y="32344"/>
                    <a:pt x="23228" y="18520"/>
                  </a:cubicBezTo>
                  <a:cubicBezTo>
                    <a:pt x="31192" y="4546"/>
                    <a:pt x="9705" y="-7776"/>
                    <a:pt x="1741" y="6048"/>
                  </a:cubicBezTo>
                  <a:close/>
                </a:path>
              </a:pathLst>
            </a:custGeom>
            <a:solidFill>
              <a:srgbClr val="84BAB5"/>
            </a:solidFill>
            <a:ln w="14982" cap="flat">
              <a:noFill/>
              <a:prstDash val="solid"/>
              <a:miter/>
            </a:ln>
          </p:spPr>
          <p:txBody>
            <a:bodyPr rtlCol="0" anchor="ctr"/>
            <a:lstStyle/>
            <a:p>
              <a:endParaRPr lang="th-TH"/>
            </a:p>
          </p:txBody>
        </p:sp>
        <p:sp>
          <p:nvSpPr>
            <p:cNvPr id="162" name="Freeform: Shape 161">
              <a:extLst>
                <a:ext uri="{FF2B5EF4-FFF2-40B4-BE49-F238E27FC236}">
                  <a16:creationId xmlns:a16="http://schemas.microsoft.com/office/drawing/2014/main" id="{82238F07-32FE-445E-89E5-CBD38120ED1F}"/>
                </a:ext>
              </a:extLst>
            </p:cNvPr>
            <p:cNvSpPr/>
            <p:nvPr/>
          </p:nvSpPr>
          <p:spPr>
            <a:xfrm>
              <a:off x="11821197" y="6699438"/>
              <a:ext cx="36020" cy="27705"/>
            </a:xfrm>
            <a:custGeom>
              <a:avLst/>
              <a:gdLst>
                <a:gd name="connsiteX0" fmla="*/ 15606 w 36020"/>
                <a:gd name="connsiteY0" fmla="*/ 27326 h 27705"/>
                <a:gd name="connsiteX1" fmla="*/ 26875 w 36020"/>
                <a:gd name="connsiteY1" fmla="*/ 24321 h 27705"/>
                <a:gd name="connsiteX2" fmla="*/ 35590 w 36020"/>
                <a:gd name="connsiteY2" fmla="*/ 9145 h 27705"/>
                <a:gd name="connsiteX3" fmla="*/ 20414 w 36020"/>
                <a:gd name="connsiteY3" fmla="*/ 430 h 27705"/>
                <a:gd name="connsiteX4" fmla="*/ 9145 w 36020"/>
                <a:gd name="connsiteY4" fmla="*/ 3435 h 27705"/>
                <a:gd name="connsiteX5" fmla="*/ 430 w 36020"/>
                <a:gd name="connsiteY5" fmla="*/ 18611 h 27705"/>
                <a:gd name="connsiteX6" fmla="*/ 15606 w 36020"/>
                <a:gd name="connsiteY6" fmla="*/ 27326 h 2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20" h="27705">
                  <a:moveTo>
                    <a:pt x="15606" y="27326"/>
                  </a:moveTo>
                  <a:cubicBezTo>
                    <a:pt x="19362" y="26274"/>
                    <a:pt x="23119" y="25373"/>
                    <a:pt x="26875" y="24321"/>
                  </a:cubicBezTo>
                  <a:cubicBezTo>
                    <a:pt x="33337" y="22518"/>
                    <a:pt x="37394" y="15606"/>
                    <a:pt x="35590" y="9145"/>
                  </a:cubicBezTo>
                  <a:cubicBezTo>
                    <a:pt x="33787" y="2684"/>
                    <a:pt x="26875" y="-1373"/>
                    <a:pt x="20414" y="430"/>
                  </a:cubicBezTo>
                  <a:cubicBezTo>
                    <a:pt x="16658" y="1482"/>
                    <a:pt x="12901" y="2383"/>
                    <a:pt x="9145" y="3435"/>
                  </a:cubicBezTo>
                  <a:cubicBezTo>
                    <a:pt x="2684" y="5238"/>
                    <a:pt x="-1374" y="12150"/>
                    <a:pt x="430" y="18611"/>
                  </a:cubicBezTo>
                  <a:cubicBezTo>
                    <a:pt x="2083" y="25072"/>
                    <a:pt x="9145" y="28979"/>
                    <a:pt x="15606" y="27326"/>
                  </a:cubicBezTo>
                  <a:close/>
                </a:path>
              </a:pathLst>
            </a:custGeom>
            <a:solidFill>
              <a:srgbClr val="84BAB5"/>
            </a:solidFill>
            <a:ln w="14982" cap="flat">
              <a:noFill/>
              <a:prstDash val="solid"/>
              <a:miter/>
            </a:ln>
          </p:spPr>
          <p:txBody>
            <a:bodyPr rtlCol="0" anchor="ctr"/>
            <a:lstStyle/>
            <a:p>
              <a:endParaRPr lang="th-TH"/>
            </a:p>
          </p:txBody>
        </p:sp>
        <p:sp>
          <p:nvSpPr>
            <p:cNvPr id="163" name="Freeform: Shape 162">
              <a:extLst>
                <a:ext uri="{FF2B5EF4-FFF2-40B4-BE49-F238E27FC236}">
                  <a16:creationId xmlns:a16="http://schemas.microsoft.com/office/drawing/2014/main" id="{D5E74D49-C6D9-4348-A722-A1D8AB1E5DDB}"/>
                </a:ext>
              </a:extLst>
            </p:cNvPr>
            <p:cNvSpPr/>
            <p:nvPr/>
          </p:nvSpPr>
          <p:spPr>
            <a:xfrm>
              <a:off x="11818834" y="6739378"/>
              <a:ext cx="24969" cy="24538"/>
            </a:xfrm>
            <a:custGeom>
              <a:avLst/>
              <a:gdLst>
                <a:gd name="connsiteX0" fmla="*/ 23228 w 24969"/>
                <a:gd name="connsiteY0" fmla="*/ 18490 h 24538"/>
                <a:gd name="connsiteX1" fmla="*/ 1741 w 24969"/>
                <a:gd name="connsiteY1" fmla="*/ 6019 h 24538"/>
                <a:gd name="connsiteX2" fmla="*/ 23228 w 24969"/>
                <a:gd name="connsiteY2" fmla="*/ 18490 h 24538"/>
              </a:gdLst>
              <a:ahLst/>
              <a:cxnLst>
                <a:cxn ang="0">
                  <a:pos x="connsiteX0" y="connsiteY0"/>
                </a:cxn>
                <a:cxn ang="0">
                  <a:pos x="connsiteX1" y="connsiteY1"/>
                </a:cxn>
                <a:cxn ang="0">
                  <a:pos x="connsiteX2" y="connsiteY2"/>
                </a:cxn>
              </a:cxnLst>
              <a:rect l="l" t="t" r="r" b="b"/>
              <a:pathLst>
                <a:path w="24969" h="24538">
                  <a:moveTo>
                    <a:pt x="23228" y="18490"/>
                  </a:moveTo>
                  <a:cubicBezTo>
                    <a:pt x="31192" y="4666"/>
                    <a:pt x="9705" y="-7805"/>
                    <a:pt x="1741" y="6019"/>
                  </a:cubicBezTo>
                  <a:cubicBezTo>
                    <a:pt x="-6223" y="19993"/>
                    <a:pt x="15265" y="32314"/>
                    <a:pt x="23228" y="18490"/>
                  </a:cubicBezTo>
                  <a:close/>
                </a:path>
              </a:pathLst>
            </a:custGeom>
            <a:solidFill>
              <a:srgbClr val="84BAB5"/>
            </a:solidFill>
            <a:ln w="14982" cap="flat">
              <a:noFill/>
              <a:prstDash val="solid"/>
              <a:miter/>
            </a:ln>
          </p:spPr>
          <p:txBody>
            <a:bodyPr rtlCol="0" anchor="ctr"/>
            <a:lstStyle/>
            <a:p>
              <a:endParaRPr lang="th-TH"/>
            </a:p>
          </p:txBody>
        </p:sp>
        <p:sp>
          <p:nvSpPr>
            <p:cNvPr id="164" name="Freeform: Shape 163">
              <a:extLst>
                <a:ext uri="{FF2B5EF4-FFF2-40B4-BE49-F238E27FC236}">
                  <a16:creationId xmlns:a16="http://schemas.microsoft.com/office/drawing/2014/main" id="{839D8A8F-F6D3-4885-8408-75BE78946146}"/>
                </a:ext>
              </a:extLst>
            </p:cNvPr>
            <p:cNvSpPr/>
            <p:nvPr/>
          </p:nvSpPr>
          <p:spPr>
            <a:xfrm>
              <a:off x="11216592" y="6095062"/>
              <a:ext cx="24969" cy="24538"/>
            </a:xfrm>
            <a:custGeom>
              <a:avLst/>
              <a:gdLst>
                <a:gd name="connsiteX0" fmla="*/ 23228 w 24969"/>
                <a:gd name="connsiteY0" fmla="*/ 18490 h 24538"/>
                <a:gd name="connsiteX1" fmla="*/ 1741 w 24969"/>
                <a:gd name="connsiteY1" fmla="*/ 6019 h 24538"/>
                <a:gd name="connsiteX2" fmla="*/ 23228 w 24969"/>
                <a:gd name="connsiteY2" fmla="*/ 18490 h 24538"/>
              </a:gdLst>
              <a:ahLst/>
              <a:cxnLst>
                <a:cxn ang="0">
                  <a:pos x="connsiteX0" y="connsiteY0"/>
                </a:cxn>
                <a:cxn ang="0">
                  <a:pos x="connsiteX1" y="connsiteY1"/>
                </a:cxn>
                <a:cxn ang="0">
                  <a:pos x="connsiteX2" y="connsiteY2"/>
                </a:cxn>
              </a:cxnLst>
              <a:rect l="l" t="t" r="r" b="b"/>
              <a:pathLst>
                <a:path w="24969" h="24538">
                  <a:moveTo>
                    <a:pt x="23228" y="18490"/>
                  </a:moveTo>
                  <a:cubicBezTo>
                    <a:pt x="31192" y="4666"/>
                    <a:pt x="9705" y="-7805"/>
                    <a:pt x="1741" y="6019"/>
                  </a:cubicBezTo>
                  <a:cubicBezTo>
                    <a:pt x="-6223" y="19993"/>
                    <a:pt x="15265" y="32314"/>
                    <a:pt x="23228" y="18490"/>
                  </a:cubicBezTo>
                  <a:close/>
                </a:path>
              </a:pathLst>
            </a:custGeom>
            <a:solidFill>
              <a:srgbClr val="84BAB5"/>
            </a:solidFill>
            <a:ln w="14982" cap="flat">
              <a:noFill/>
              <a:prstDash val="solid"/>
              <a:miter/>
            </a:ln>
          </p:spPr>
          <p:txBody>
            <a:bodyPr rtlCol="0" anchor="ctr"/>
            <a:lstStyle/>
            <a:p>
              <a:endParaRPr lang="th-TH"/>
            </a:p>
          </p:txBody>
        </p:sp>
        <p:sp>
          <p:nvSpPr>
            <p:cNvPr id="165" name="Freeform: Shape 164">
              <a:extLst>
                <a:ext uri="{FF2B5EF4-FFF2-40B4-BE49-F238E27FC236}">
                  <a16:creationId xmlns:a16="http://schemas.microsoft.com/office/drawing/2014/main" id="{01E20218-72B5-4E8B-BFA2-3348741C3825}"/>
                </a:ext>
              </a:extLst>
            </p:cNvPr>
            <p:cNvSpPr/>
            <p:nvPr/>
          </p:nvSpPr>
          <p:spPr>
            <a:xfrm>
              <a:off x="11237027" y="6126016"/>
              <a:ext cx="24969" cy="24508"/>
            </a:xfrm>
            <a:custGeom>
              <a:avLst/>
              <a:gdLst>
                <a:gd name="connsiteX0" fmla="*/ 23228 w 24969"/>
                <a:gd name="connsiteY0" fmla="*/ 18490 h 24508"/>
                <a:gd name="connsiteX1" fmla="*/ 1741 w 24969"/>
                <a:gd name="connsiteY1" fmla="*/ 6019 h 24508"/>
                <a:gd name="connsiteX2" fmla="*/ 23228 w 24969"/>
                <a:gd name="connsiteY2" fmla="*/ 18490 h 24508"/>
              </a:gdLst>
              <a:ahLst/>
              <a:cxnLst>
                <a:cxn ang="0">
                  <a:pos x="connsiteX0" y="connsiteY0"/>
                </a:cxn>
                <a:cxn ang="0">
                  <a:pos x="connsiteX1" y="connsiteY1"/>
                </a:cxn>
                <a:cxn ang="0">
                  <a:pos x="connsiteX2" y="connsiteY2"/>
                </a:cxn>
              </a:cxnLst>
              <a:rect l="l" t="t" r="r" b="b"/>
              <a:pathLst>
                <a:path w="24969" h="24508">
                  <a:moveTo>
                    <a:pt x="23228" y="18490"/>
                  </a:moveTo>
                  <a:cubicBezTo>
                    <a:pt x="31192" y="4666"/>
                    <a:pt x="9705" y="-7805"/>
                    <a:pt x="1741" y="6019"/>
                  </a:cubicBezTo>
                  <a:cubicBezTo>
                    <a:pt x="-6223" y="19843"/>
                    <a:pt x="15265" y="32314"/>
                    <a:pt x="23228" y="18490"/>
                  </a:cubicBezTo>
                  <a:close/>
                </a:path>
              </a:pathLst>
            </a:custGeom>
            <a:solidFill>
              <a:srgbClr val="84BAB5"/>
            </a:solidFill>
            <a:ln w="14982" cap="flat">
              <a:noFill/>
              <a:prstDash val="solid"/>
              <a:miter/>
            </a:ln>
          </p:spPr>
          <p:txBody>
            <a:bodyPr rtlCol="0" anchor="ctr"/>
            <a:lstStyle/>
            <a:p>
              <a:endParaRPr lang="th-TH"/>
            </a:p>
          </p:txBody>
        </p:sp>
        <p:sp>
          <p:nvSpPr>
            <p:cNvPr id="166" name="Freeform: Shape 165">
              <a:extLst>
                <a:ext uri="{FF2B5EF4-FFF2-40B4-BE49-F238E27FC236}">
                  <a16:creationId xmlns:a16="http://schemas.microsoft.com/office/drawing/2014/main" id="{7138BC54-B75B-4830-B2EA-0456D7F6F0DF}"/>
                </a:ext>
              </a:extLst>
            </p:cNvPr>
            <p:cNvSpPr/>
            <p:nvPr/>
          </p:nvSpPr>
          <p:spPr>
            <a:xfrm>
              <a:off x="11169711" y="6259117"/>
              <a:ext cx="24969" cy="24538"/>
            </a:xfrm>
            <a:custGeom>
              <a:avLst/>
              <a:gdLst>
                <a:gd name="connsiteX0" fmla="*/ 1741 w 24969"/>
                <a:gd name="connsiteY0" fmla="*/ 6048 h 24538"/>
                <a:gd name="connsiteX1" fmla="*/ 23228 w 24969"/>
                <a:gd name="connsiteY1" fmla="*/ 18520 h 24538"/>
                <a:gd name="connsiteX2" fmla="*/ 1741 w 24969"/>
                <a:gd name="connsiteY2" fmla="*/ 6048 h 24538"/>
              </a:gdLst>
              <a:ahLst/>
              <a:cxnLst>
                <a:cxn ang="0">
                  <a:pos x="connsiteX0" y="connsiteY0"/>
                </a:cxn>
                <a:cxn ang="0">
                  <a:pos x="connsiteX1" y="connsiteY1"/>
                </a:cxn>
                <a:cxn ang="0">
                  <a:pos x="connsiteX2" y="connsiteY2"/>
                </a:cxn>
              </a:cxnLst>
              <a:rect l="l" t="t" r="r" b="b"/>
              <a:pathLst>
                <a:path w="24969" h="24538">
                  <a:moveTo>
                    <a:pt x="1741" y="6048"/>
                  </a:moveTo>
                  <a:cubicBezTo>
                    <a:pt x="-6223" y="19872"/>
                    <a:pt x="15264" y="32344"/>
                    <a:pt x="23228" y="18520"/>
                  </a:cubicBezTo>
                  <a:cubicBezTo>
                    <a:pt x="31192" y="4546"/>
                    <a:pt x="9705" y="-7776"/>
                    <a:pt x="1741" y="6048"/>
                  </a:cubicBezTo>
                  <a:close/>
                </a:path>
              </a:pathLst>
            </a:custGeom>
            <a:solidFill>
              <a:srgbClr val="84BAB5"/>
            </a:solidFill>
            <a:ln w="14982" cap="flat">
              <a:noFill/>
              <a:prstDash val="solid"/>
              <a:miter/>
            </a:ln>
          </p:spPr>
          <p:txBody>
            <a:bodyPr rtlCol="0" anchor="ctr"/>
            <a:lstStyle/>
            <a:p>
              <a:endParaRPr lang="th-TH"/>
            </a:p>
          </p:txBody>
        </p:sp>
        <p:sp>
          <p:nvSpPr>
            <p:cNvPr id="167" name="Freeform: Shape 166">
              <a:extLst>
                <a:ext uri="{FF2B5EF4-FFF2-40B4-BE49-F238E27FC236}">
                  <a16:creationId xmlns:a16="http://schemas.microsoft.com/office/drawing/2014/main" id="{8C2DB75B-B390-435E-86C4-DF4B7A71FCDD}"/>
                </a:ext>
              </a:extLst>
            </p:cNvPr>
            <p:cNvSpPr/>
            <p:nvPr/>
          </p:nvSpPr>
          <p:spPr>
            <a:xfrm>
              <a:off x="11219851" y="6280772"/>
              <a:ext cx="28969" cy="32045"/>
            </a:xfrm>
            <a:custGeom>
              <a:avLst/>
              <a:gdLst>
                <a:gd name="connsiteX0" fmla="*/ 22824 w 28969"/>
                <a:gd name="connsiteY0" fmla="*/ 1673 h 32045"/>
                <a:gd name="connsiteX1" fmla="*/ 5845 w 28969"/>
                <a:gd name="connsiteY1" fmla="*/ 6181 h 32045"/>
                <a:gd name="connsiteX2" fmla="*/ 1638 w 28969"/>
                <a:gd name="connsiteY2" fmla="*/ 13393 h 32045"/>
                <a:gd name="connsiteX3" fmla="*/ 6146 w 28969"/>
                <a:gd name="connsiteY3" fmla="*/ 30373 h 32045"/>
                <a:gd name="connsiteX4" fmla="*/ 23125 w 28969"/>
                <a:gd name="connsiteY4" fmla="*/ 25865 h 32045"/>
                <a:gd name="connsiteX5" fmla="*/ 27332 w 28969"/>
                <a:gd name="connsiteY5" fmla="*/ 18652 h 32045"/>
                <a:gd name="connsiteX6" fmla="*/ 22824 w 28969"/>
                <a:gd name="connsiteY6" fmla="*/ 1673 h 3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69" h="32045">
                  <a:moveTo>
                    <a:pt x="22824" y="1673"/>
                  </a:moveTo>
                  <a:cubicBezTo>
                    <a:pt x="17114" y="-1933"/>
                    <a:pt x="9151" y="621"/>
                    <a:pt x="5845" y="6181"/>
                  </a:cubicBezTo>
                  <a:lnTo>
                    <a:pt x="1638" y="13393"/>
                  </a:lnTo>
                  <a:cubicBezTo>
                    <a:pt x="-1818" y="19404"/>
                    <a:pt x="436" y="26766"/>
                    <a:pt x="6146" y="30373"/>
                  </a:cubicBezTo>
                  <a:cubicBezTo>
                    <a:pt x="11855" y="33979"/>
                    <a:pt x="19819" y="31424"/>
                    <a:pt x="23125" y="25865"/>
                  </a:cubicBezTo>
                  <a:lnTo>
                    <a:pt x="27332" y="18652"/>
                  </a:lnTo>
                  <a:cubicBezTo>
                    <a:pt x="30788" y="12642"/>
                    <a:pt x="28534" y="5279"/>
                    <a:pt x="22824" y="1673"/>
                  </a:cubicBezTo>
                  <a:close/>
                </a:path>
              </a:pathLst>
            </a:custGeom>
            <a:solidFill>
              <a:srgbClr val="84BAB5"/>
            </a:solidFill>
            <a:ln w="14982" cap="flat">
              <a:noFill/>
              <a:prstDash val="solid"/>
              <a:miter/>
            </a:ln>
          </p:spPr>
          <p:txBody>
            <a:bodyPr rtlCol="0" anchor="ctr"/>
            <a:lstStyle/>
            <a:p>
              <a:endParaRPr lang="th-TH"/>
            </a:p>
          </p:txBody>
        </p:sp>
        <p:sp>
          <p:nvSpPr>
            <p:cNvPr id="168" name="Freeform: Shape 167">
              <a:extLst>
                <a:ext uri="{FF2B5EF4-FFF2-40B4-BE49-F238E27FC236}">
                  <a16:creationId xmlns:a16="http://schemas.microsoft.com/office/drawing/2014/main" id="{DFD3F91E-9C01-455C-973C-F040AD8DCFA5}"/>
                </a:ext>
              </a:extLst>
            </p:cNvPr>
            <p:cNvSpPr/>
            <p:nvPr/>
          </p:nvSpPr>
          <p:spPr>
            <a:xfrm>
              <a:off x="11558115" y="4584506"/>
              <a:ext cx="263298" cy="1017861"/>
            </a:xfrm>
            <a:custGeom>
              <a:avLst/>
              <a:gdLst>
                <a:gd name="connsiteX0" fmla="*/ 194092 w 263298"/>
                <a:gd name="connsiteY0" fmla="*/ 1017862 h 1017861"/>
                <a:gd name="connsiteX1" fmla="*/ 132635 w 263298"/>
                <a:gd name="connsiteY1" fmla="*/ 516744 h 1017861"/>
                <a:gd name="connsiteX2" fmla="*/ 263211 w 263298"/>
                <a:gd name="connsiteY2" fmla="*/ 426438 h 1017861"/>
                <a:gd name="connsiteX3" fmla="*/ 255999 w 263298"/>
                <a:gd name="connsiteY3" fmla="*/ 416972 h 1017861"/>
                <a:gd name="connsiteX4" fmla="*/ 142402 w 263298"/>
                <a:gd name="connsiteY4" fmla="*/ 447775 h 1017861"/>
                <a:gd name="connsiteX5" fmla="*/ 222040 w 263298"/>
                <a:gd name="connsiteY5" fmla="*/ 81892 h 1017861"/>
                <a:gd name="connsiteX6" fmla="*/ 233460 w 263298"/>
                <a:gd name="connsiteY6" fmla="*/ 0 h 1017861"/>
                <a:gd name="connsiteX7" fmla="*/ 206714 w 263298"/>
                <a:gd name="connsiteY7" fmla="*/ 26446 h 1017861"/>
                <a:gd name="connsiteX8" fmla="*/ 165392 w 263298"/>
                <a:gd name="connsiteY8" fmla="*/ 193385 h 1017861"/>
                <a:gd name="connsiteX9" fmla="*/ 139247 w 263298"/>
                <a:gd name="connsiteY9" fmla="*/ 298416 h 1017861"/>
                <a:gd name="connsiteX10" fmla="*/ 18738 w 263298"/>
                <a:gd name="connsiteY10" fmla="*/ 142146 h 1017861"/>
                <a:gd name="connsiteX11" fmla="*/ 1909 w 263298"/>
                <a:gd name="connsiteY11" fmla="*/ 148908 h 1017861"/>
                <a:gd name="connsiteX12" fmla="*/ 125423 w 263298"/>
                <a:gd name="connsiteY12" fmla="*/ 357619 h 1017861"/>
                <a:gd name="connsiteX13" fmla="*/ 91915 w 263298"/>
                <a:gd name="connsiteY13" fmla="*/ 591724 h 1017861"/>
                <a:gd name="connsiteX14" fmla="*/ 112951 w 263298"/>
                <a:gd name="connsiteY14" fmla="*/ 838301 h 1017861"/>
                <a:gd name="connsiteX15" fmla="*/ 171553 w 263298"/>
                <a:gd name="connsiteY15" fmla="*/ 967975 h 1017861"/>
                <a:gd name="connsiteX16" fmla="*/ 194092 w 263298"/>
                <a:gd name="connsiteY16" fmla="*/ 1017862 h 1017861"/>
                <a:gd name="connsiteX17" fmla="*/ 135791 w 263298"/>
                <a:gd name="connsiteY17" fmla="*/ 488495 h 1017861"/>
                <a:gd name="connsiteX18" fmla="*/ 139698 w 263298"/>
                <a:gd name="connsiteY18" fmla="*/ 464604 h 1017861"/>
                <a:gd name="connsiteX19" fmla="*/ 243227 w 263298"/>
                <a:gd name="connsiteY19" fmla="*/ 435153 h 1017861"/>
                <a:gd name="connsiteX20" fmla="*/ 135040 w 263298"/>
                <a:gd name="connsiteY20" fmla="*/ 494806 h 1017861"/>
                <a:gd name="connsiteX21" fmla="*/ 135791 w 263298"/>
                <a:gd name="connsiteY21" fmla="*/ 488495 h 1017861"/>
                <a:gd name="connsiteX22" fmla="*/ 95671 w 263298"/>
                <a:gd name="connsiteY22" fmla="*/ 309536 h 1017861"/>
                <a:gd name="connsiteX23" fmla="*/ 23096 w 263298"/>
                <a:gd name="connsiteY23" fmla="*/ 172048 h 1017861"/>
                <a:gd name="connsiteX24" fmla="*/ 134589 w 263298"/>
                <a:gd name="connsiteY24" fmla="*/ 318852 h 1017861"/>
                <a:gd name="connsiteX25" fmla="*/ 133237 w 263298"/>
                <a:gd name="connsiteY25" fmla="*/ 324412 h 1017861"/>
                <a:gd name="connsiteX26" fmla="*/ 95671 w 263298"/>
                <a:gd name="connsiteY26" fmla="*/ 309536 h 101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3298" h="1017861">
                  <a:moveTo>
                    <a:pt x="194092" y="1017862"/>
                  </a:moveTo>
                  <a:cubicBezTo>
                    <a:pt x="144055" y="855130"/>
                    <a:pt x="113552" y="687590"/>
                    <a:pt x="132635" y="516744"/>
                  </a:cubicBezTo>
                  <a:cubicBezTo>
                    <a:pt x="191086" y="539133"/>
                    <a:pt x="266217" y="492552"/>
                    <a:pt x="263211" y="426438"/>
                  </a:cubicBezTo>
                  <a:cubicBezTo>
                    <a:pt x="263061" y="422531"/>
                    <a:pt x="260356" y="417573"/>
                    <a:pt x="255999" y="416972"/>
                  </a:cubicBezTo>
                  <a:cubicBezTo>
                    <a:pt x="218434" y="411262"/>
                    <a:pt x="171553" y="420277"/>
                    <a:pt x="142402" y="447775"/>
                  </a:cubicBezTo>
                  <a:cubicBezTo>
                    <a:pt x="164190" y="324862"/>
                    <a:pt x="202506" y="205255"/>
                    <a:pt x="222040" y="81892"/>
                  </a:cubicBezTo>
                  <a:cubicBezTo>
                    <a:pt x="226247" y="54995"/>
                    <a:pt x="230304" y="27648"/>
                    <a:pt x="233460" y="0"/>
                  </a:cubicBezTo>
                  <a:cubicBezTo>
                    <a:pt x="227299" y="11420"/>
                    <a:pt x="218584" y="21788"/>
                    <a:pt x="206714" y="26446"/>
                  </a:cubicBezTo>
                  <a:cubicBezTo>
                    <a:pt x="195144" y="82643"/>
                    <a:pt x="179216" y="137788"/>
                    <a:pt x="165392" y="193385"/>
                  </a:cubicBezTo>
                  <a:cubicBezTo>
                    <a:pt x="156677" y="228395"/>
                    <a:pt x="147812" y="263256"/>
                    <a:pt x="139247" y="298416"/>
                  </a:cubicBezTo>
                  <a:cubicBezTo>
                    <a:pt x="119262" y="234105"/>
                    <a:pt x="74785" y="179711"/>
                    <a:pt x="18738" y="142146"/>
                  </a:cubicBezTo>
                  <a:cubicBezTo>
                    <a:pt x="13179" y="138389"/>
                    <a:pt x="2961" y="141846"/>
                    <a:pt x="1909" y="148908"/>
                  </a:cubicBezTo>
                  <a:cubicBezTo>
                    <a:pt x="-10863" y="235758"/>
                    <a:pt x="41578" y="327867"/>
                    <a:pt x="125423" y="357619"/>
                  </a:cubicBezTo>
                  <a:cubicBezTo>
                    <a:pt x="108293" y="434702"/>
                    <a:pt x="94620" y="512537"/>
                    <a:pt x="91915" y="591724"/>
                  </a:cubicBezTo>
                  <a:cubicBezTo>
                    <a:pt x="89060" y="674517"/>
                    <a:pt x="97475" y="757010"/>
                    <a:pt x="112951" y="838301"/>
                  </a:cubicBezTo>
                  <a:cubicBezTo>
                    <a:pt x="132485" y="881576"/>
                    <a:pt x="152019" y="924851"/>
                    <a:pt x="171553" y="967975"/>
                  </a:cubicBezTo>
                  <a:cubicBezTo>
                    <a:pt x="179216" y="984654"/>
                    <a:pt x="186729" y="1001183"/>
                    <a:pt x="194092" y="1017862"/>
                  </a:cubicBezTo>
                  <a:close/>
                  <a:moveTo>
                    <a:pt x="135791" y="488495"/>
                  </a:moveTo>
                  <a:cubicBezTo>
                    <a:pt x="136993" y="480532"/>
                    <a:pt x="138495" y="472568"/>
                    <a:pt x="139698" y="464604"/>
                  </a:cubicBezTo>
                  <a:cubicBezTo>
                    <a:pt x="172004" y="444469"/>
                    <a:pt x="202957" y="430645"/>
                    <a:pt x="243227" y="435153"/>
                  </a:cubicBezTo>
                  <a:cubicBezTo>
                    <a:pt x="238268" y="483988"/>
                    <a:pt x="178765" y="516594"/>
                    <a:pt x="135040" y="494806"/>
                  </a:cubicBezTo>
                  <a:cubicBezTo>
                    <a:pt x="135340" y="492703"/>
                    <a:pt x="135490" y="490599"/>
                    <a:pt x="135791" y="488495"/>
                  </a:cubicBezTo>
                  <a:close/>
                  <a:moveTo>
                    <a:pt x="95671" y="309536"/>
                  </a:moveTo>
                  <a:cubicBezTo>
                    <a:pt x="48490" y="280085"/>
                    <a:pt x="21443" y="226742"/>
                    <a:pt x="23096" y="172048"/>
                  </a:cubicBezTo>
                  <a:cubicBezTo>
                    <a:pt x="76739" y="207810"/>
                    <a:pt x="112501" y="258447"/>
                    <a:pt x="134589" y="318852"/>
                  </a:cubicBezTo>
                  <a:cubicBezTo>
                    <a:pt x="134138" y="320655"/>
                    <a:pt x="133687" y="322608"/>
                    <a:pt x="133237" y="324412"/>
                  </a:cubicBezTo>
                  <a:cubicBezTo>
                    <a:pt x="119262" y="317800"/>
                    <a:pt x="101832" y="313292"/>
                    <a:pt x="95671" y="309536"/>
                  </a:cubicBezTo>
                  <a:close/>
                </a:path>
              </a:pathLst>
            </a:custGeom>
            <a:solidFill>
              <a:srgbClr val="AEDEDA"/>
            </a:solidFill>
            <a:ln w="14982" cap="flat">
              <a:noFill/>
              <a:prstDash val="solid"/>
              <a:miter/>
            </a:ln>
          </p:spPr>
          <p:txBody>
            <a:bodyPr rtlCol="0" anchor="ctr"/>
            <a:lstStyle/>
            <a:p>
              <a:endParaRPr lang="th-TH"/>
            </a:p>
          </p:txBody>
        </p:sp>
        <p:sp>
          <p:nvSpPr>
            <p:cNvPr id="169" name="Freeform: Shape 168">
              <a:extLst>
                <a:ext uri="{FF2B5EF4-FFF2-40B4-BE49-F238E27FC236}">
                  <a16:creationId xmlns:a16="http://schemas.microsoft.com/office/drawing/2014/main" id="{6F7D4F58-3E83-45A0-ABF3-7F4046E9E044}"/>
                </a:ext>
              </a:extLst>
            </p:cNvPr>
            <p:cNvSpPr/>
            <p:nvPr/>
          </p:nvSpPr>
          <p:spPr>
            <a:xfrm>
              <a:off x="9970504" y="5655828"/>
              <a:ext cx="117728" cy="86335"/>
            </a:xfrm>
            <a:custGeom>
              <a:avLst/>
              <a:gdLst>
                <a:gd name="connsiteX0" fmla="*/ 14645 w 117728"/>
                <a:gd name="connsiteY0" fmla="*/ 39701 h 86335"/>
                <a:gd name="connsiteX1" fmla="*/ 2924 w 117728"/>
                <a:gd name="connsiteY1" fmla="*/ 65696 h 86335"/>
                <a:gd name="connsiteX2" fmla="*/ 113967 w 117728"/>
                <a:gd name="connsiteY2" fmla="*/ 66297 h 86335"/>
                <a:gd name="connsiteX3" fmla="*/ 116821 w 117728"/>
                <a:gd name="connsiteY3" fmla="*/ 58033 h 86335"/>
                <a:gd name="connsiteX4" fmla="*/ 97137 w 117728"/>
                <a:gd name="connsiteY4" fmla="*/ 32940 h 86335"/>
                <a:gd name="connsiteX5" fmla="*/ 93832 w 117728"/>
                <a:gd name="connsiteY5" fmla="*/ 31287 h 86335"/>
                <a:gd name="connsiteX6" fmla="*/ 72194 w 117728"/>
                <a:gd name="connsiteY6" fmla="*/ 10551 h 86335"/>
                <a:gd name="connsiteX7" fmla="*/ 46049 w 117728"/>
                <a:gd name="connsiteY7" fmla="*/ 634 h 86335"/>
                <a:gd name="connsiteX8" fmla="*/ 49355 w 117728"/>
                <a:gd name="connsiteY8" fmla="*/ 36396 h 86335"/>
                <a:gd name="connsiteX9" fmla="*/ 14645 w 117728"/>
                <a:gd name="connsiteY9" fmla="*/ 39701 h 8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28" h="86335">
                  <a:moveTo>
                    <a:pt x="14645" y="39701"/>
                  </a:moveTo>
                  <a:cubicBezTo>
                    <a:pt x="3075" y="44510"/>
                    <a:pt x="-4438" y="53826"/>
                    <a:pt x="2924" y="65696"/>
                  </a:cubicBezTo>
                  <a:cubicBezTo>
                    <a:pt x="26365" y="103562"/>
                    <a:pt x="84666" y="80422"/>
                    <a:pt x="113967" y="66297"/>
                  </a:cubicBezTo>
                  <a:cubicBezTo>
                    <a:pt x="117122" y="64795"/>
                    <a:pt x="118925" y="61339"/>
                    <a:pt x="116821" y="58033"/>
                  </a:cubicBezTo>
                  <a:cubicBezTo>
                    <a:pt x="110961" y="48867"/>
                    <a:pt x="104500" y="40904"/>
                    <a:pt x="97137" y="32940"/>
                  </a:cubicBezTo>
                  <a:cubicBezTo>
                    <a:pt x="96086" y="31888"/>
                    <a:pt x="94883" y="31437"/>
                    <a:pt x="93832" y="31287"/>
                  </a:cubicBezTo>
                  <a:cubicBezTo>
                    <a:pt x="87821" y="23323"/>
                    <a:pt x="80609" y="16411"/>
                    <a:pt x="72194" y="10551"/>
                  </a:cubicBezTo>
                  <a:cubicBezTo>
                    <a:pt x="65583" y="6043"/>
                    <a:pt x="54764" y="-2371"/>
                    <a:pt x="46049" y="634"/>
                  </a:cubicBezTo>
                  <a:cubicBezTo>
                    <a:pt x="31925" y="5442"/>
                    <a:pt x="40039" y="23023"/>
                    <a:pt x="49355" y="36396"/>
                  </a:cubicBezTo>
                  <a:cubicBezTo>
                    <a:pt x="37935" y="34292"/>
                    <a:pt x="25914" y="35043"/>
                    <a:pt x="14645" y="39701"/>
                  </a:cubicBezTo>
                  <a:close/>
                </a:path>
              </a:pathLst>
            </a:custGeom>
            <a:solidFill>
              <a:srgbClr val="F69890"/>
            </a:solidFill>
            <a:ln w="14982" cap="flat">
              <a:noFill/>
              <a:prstDash val="solid"/>
              <a:miter/>
            </a:ln>
          </p:spPr>
          <p:txBody>
            <a:bodyPr rtlCol="0" anchor="ctr"/>
            <a:lstStyle/>
            <a:p>
              <a:endParaRPr lang="th-TH"/>
            </a:p>
          </p:txBody>
        </p:sp>
        <p:sp>
          <p:nvSpPr>
            <p:cNvPr id="170" name="Freeform: Shape 169">
              <a:extLst>
                <a:ext uri="{FF2B5EF4-FFF2-40B4-BE49-F238E27FC236}">
                  <a16:creationId xmlns:a16="http://schemas.microsoft.com/office/drawing/2014/main" id="{D9C92991-7CE2-433B-9479-5B046B4131E4}"/>
                </a:ext>
              </a:extLst>
            </p:cNvPr>
            <p:cNvSpPr/>
            <p:nvPr/>
          </p:nvSpPr>
          <p:spPr>
            <a:xfrm>
              <a:off x="10483451" y="4717637"/>
              <a:ext cx="83322" cy="89585"/>
            </a:xfrm>
            <a:custGeom>
              <a:avLst/>
              <a:gdLst>
                <a:gd name="connsiteX0" fmla="*/ 55857 w 83322"/>
                <a:gd name="connsiteY0" fmla="*/ 88503 h 89585"/>
                <a:gd name="connsiteX1" fmla="*/ 62919 w 83322"/>
                <a:gd name="connsiteY1" fmla="*/ 85798 h 89585"/>
                <a:gd name="connsiteX2" fmla="*/ 63219 w 83322"/>
                <a:gd name="connsiteY2" fmla="*/ 85498 h 89585"/>
                <a:gd name="connsiteX3" fmla="*/ 74940 w 83322"/>
                <a:gd name="connsiteY3" fmla="*/ 6311 h 89585"/>
                <a:gd name="connsiteX4" fmla="*/ 48494 w 83322"/>
                <a:gd name="connsiteY4" fmla="*/ 5409 h 89585"/>
                <a:gd name="connsiteX5" fmla="*/ 40530 w 83322"/>
                <a:gd name="connsiteY5" fmla="*/ 23290 h 89585"/>
                <a:gd name="connsiteX6" fmla="*/ 18442 w 83322"/>
                <a:gd name="connsiteY6" fmla="*/ 5409 h 89585"/>
                <a:gd name="connsiteX7" fmla="*/ 261 w 83322"/>
                <a:gd name="connsiteY7" fmla="*/ 18181 h 89585"/>
                <a:gd name="connsiteX8" fmla="*/ 12582 w 83322"/>
                <a:gd name="connsiteY8" fmla="*/ 49135 h 89585"/>
                <a:gd name="connsiteX9" fmla="*/ 55857 w 83322"/>
                <a:gd name="connsiteY9" fmla="*/ 88503 h 8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22" h="89585">
                  <a:moveTo>
                    <a:pt x="55857" y="88503"/>
                  </a:moveTo>
                  <a:cubicBezTo>
                    <a:pt x="58712" y="91058"/>
                    <a:pt x="62318" y="88653"/>
                    <a:pt x="62919" y="85798"/>
                  </a:cubicBezTo>
                  <a:cubicBezTo>
                    <a:pt x="63069" y="85648"/>
                    <a:pt x="63069" y="85648"/>
                    <a:pt x="63219" y="85498"/>
                  </a:cubicBezTo>
                  <a:cubicBezTo>
                    <a:pt x="79448" y="66866"/>
                    <a:pt x="92520" y="28399"/>
                    <a:pt x="74940" y="6311"/>
                  </a:cubicBezTo>
                  <a:cubicBezTo>
                    <a:pt x="68028" y="-2404"/>
                    <a:pt x="56307" y="-1503"/>
                    <a:pt x="48494" y="5409"/>
                  </a:cubicBezTo>
                  <a:cubicBezTo>
                    <a:pt x="43085" y="10218"/>
                    <a:pt x="41131" y="16529"/>
                    <a:pt x="40530" y="23290"/>
                  </a:cubicBezTo>
                  <a:cubicBezTo>
                    <a:pt x="34670" y="15326"/>
                    <a:pt x="27157" y="8114"/>
                    <a:pt x="18442" y="5409"/>
                  </a:cubicBezTo>
                  <a:cubicBezTo>
                    <a:pt x="8525" y="2404"/>
                    <a:pt x="1613" y="8415"/>
                    <a:pt x="261" y="18181"/>
                  </a:cubicBezTo>
                  <a:cubicBezTo>
                    <a:pt x="-1392" y="30052"/>
                    <a:pt x="5069" y="40570"/>
                    <a:pt x="12582" y="49135"/>
                  </a:cubicBezTo>
                  <a:cubicBezTo>
                    <a:pt x="25204" y="63710"/>
                    <a:pt x="41432" y="75731"/>
                    <a:pt x="55857" y="88503"/>
                  </a:cubicBezTo>
                  <a:close/>
                </a:path>
              </a:pathLst>
            </a:custGeom>
            <a:solidFill>
              <a:srgbClr val="F69890"/>
            </a:solidFill>
            <a:ln w="14982" cap="flat">
              <a:noFill/>
              <a:prstDash val="solid"/>
              <a:miter/>
            </a:ln>
          </p:spPr>
          <p:txBody>
            <a:bodyPr rtlCol="0" anchor="ctr"/>
            <a:lstStyle/>
            <a:p>
              <a:endParaRPr lang="th-TH"/>
            </a:p>
          </p:txBody>
        </p:sp>
        <p:sp>
          <p:nvSpPr>
            <p:cNvPr id="171" name="Freeform: Shape 170">
              <a:extLst>
                <a:ext uri="{FF2B5EF4-FFF2-40B4-BE49-F238E27FC236}">
                  <a16:creationId xmlns:a16="http://schemas.microsoft.com/office/drawing/2014/main" id="{D877F86D-AB09-4ACB-88F0-2D0C3470346F}"/>
                </a:ext>
              </a:extLst>
            </p:cNvPr>
            <p:cNvSpPr/>
            <p:nvPr/>
          </p:nvSpPr>
          <p:spPr>
            <a:xfrm>
              <a:off x="9512621" y="5993288"/>
              <a:ext cx="83322" cy="89641"/>
            </a:xfrm>
            <a:custGeom>
              <a:avLst/>
              <a:gdLst>
                <a:gd name="connsiteX0" fmla="*/ 48494 w 83322"/>
                <a:gd name="connsiteY0" fmla="*/ 5466 h 89641"/>
                <a:gd name="connsiteX1" fmla="*/ 40530 w 83322"/>
                <a:gd name="connsiteY1" fmla="*/ 23347 h 89641"/>
                <a:gd name="connsiteX2" fmla="*/ 18442 w 83322"/>
                <a:gd name="connsiteY2" fmla="*/ 5466 h 89641"/>
                <a:gd name="connsiteX3" fmla="*/ 261 w 83322"/>
                <a:gd name="connsiteY3" fmla="*/ 18238 h 89641"/>
                <a:gd name="connsiteX4" fmla="*/ 12582 w 83322"/>
                <a:gd name="connsiteY4" fmla="*/ 49191 h 89641"/>
                <a:gd name="connsiteX5" fmla="*/ 55857 w 83322"/>
                <a:gd name="connsiteY5" fmla="*/ 88560 h 89641"/>
                <a:gd name="connsiteX6" fmla="*/ 62919 w 83322"/>
                <a:gd name="connsiteY6" fmla="*/ 85855 h 89641"/>
                <a:gd name="connsiteX7" fmla="*/ 63220 w 83322"/>
                <a:gd name="connsiteY7" fmla="*/ 85554 h 89641"/>
                <a:gd name="connsiteX8" fmla="*/ 74940 w 83322"/>
                <a:gd name="connsiteY8" fmla="*/ 6368 h 89641"/>
                <a:gd name="connsiteX9" fmla="*/ 48494 w 83322"/>
                <a:gd name="connsiteY9" fmla="*/ 5466 h 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22" h="89641">
                  <a:moveTo>
                    <a:pt x="48494" y="5466"/>
                  </a:moveTo>
                  <a:cubicBezTo>
                    <a:pt x="43085" y="10274"/>
                    <a:pt x="41131" y="16585"/>
                    <a:pt x="40530" y="23347"/>
                  </a:cubicBezTo>
                  <a:cubicBezTo>
                    <a:pt x="34670" y="15383"/>
                    <a:pt x="27157" y="8171"/>
                    <a:pt x="18442" y="5466"/>
                  </a:cubicBezTo>
                  <a:cubicBezTo>
                    <a:pt x="8525" y="2461"/>
                    <a:pt x="1613" y="8471"/>
                    <a:pt x="261" y="18238"/>
                  </a:cubicBezTo>
                  <a:cubicBezTo>
                    <a:pt x="-1392" y="30108"/>
                    <a:pt x="5069" y="40627"/>
                    <a:pt x="12582" y="49191"/>
                  </a:cubicBezTo>
                  <a:cubicBezTo>
                    <a:pt x="25204" y="63767"/>
                    <a:pt x="41432" y="75788"/>
                    <a:pt x="55857" y="88560"/>
                  </a:cubicBezTo>
                  <a:cubicBezTo>
                    <a:pt x="58712" y="91114"/>
                    <a:pt x="62318" y="88710"/>
                    <a:pt x="62919" y="85855"/>
                  </a:cubicBezTo>
                  <a:cubicBezTo>
                    <a:pt x="63069" y="85705"/>
                    <a:pt x="63069" y="85705"/>
                    <a:pt x="63220" y="85554"/>
                  </a:cubicBezTo>
                  <a:cubicBezTo>
                    <a:pt x="79448" y="66922"/>
                    <a:pt x="92520" y="28456"/>
                    <a:pt x="74940" y="6368"/>
                  </a:cubicBezTo>
                  <a:cubicBezTo>
                    <a:pt x="68178" y="-2348"/>
                    <a:pt x="56308" y="-1596"/>
                    <a:pt x="48494" y="5466"/>
                  </a:cubicBezTo>
                  <a:close/>
                </a:path>
              </a:pathLst>
            </a:custGeom>
            <a:solidFill>
              <a:srgbClr val="F69890"/>
            </a:solidFill>
            <a:ln w="14982" cap="flat">
              <a:noFill/>
              <a:prstDash val="solid"/>
              <a:miter/>
            </a:ln>
          </p:spPr>
          <p:txBody>
            <a:bodyPr rtlCol="0" anchor="ctr"/>
            <a:lstStyle/>
            <a:p>
              <a:endParaRPr lang="th-TH"/>
            </a:p>
          </p:txBody>
        </p:sp>
        <p:sp>
          <p:nvSpPr>
            <p:cNvPr id="172" name="Freeform: Shape 171">
              <a:extLst>
                <a:ext uri="{FF2B5EF4-FFF2-40B4-BE49-F238E27FC236}">
                  <a16:creationId xmlns:a16="http://schemas.microsoft.com/office/drawing/2014/main" id="{EF7E609E-99F9-4DFF-AC00-386E42B2645C}"/>
                </a:ext>
              </a:extLst>
            </p:cNvPr>
            <p:cNvSpPr/>
            <p:nvPr/>
          </p:nvSpPr>
          <p:spPr>
            <a:xfrm>
              <a:off x="11961709" y="4762302"/>
              <a:ext cx="83322" cy="89697"/>
            </a:xfrm>
            <a:custGeom>
              <a:avLst/>
              <a:gdLst>
                <a:gd name="connsiteX0" fmla="*/ 48494 w 83322"/>
                <a:gd name="connsiteY0" fmla="*/ 5522 h 89697"/>
                <a:gd name="connsiteX1" fmla="*/ 40530 w 83322"/>
                <a:gd name="connsiteY1" fmla="*/ 23403 h 89697"/>
                <a:gd name="connsiteX2" fmla="*/ 18442 w 83322"/>
                <a:gd name="connsiteY2" fmla="*/ 5522 h 89697"/>
                <a:gd name="connsiteX3" fmla="*/ 261 w 83322"/>
                <a:gd name="connsiteY3" fmla="*/ 18294 h 89697"/>
                <a:gd name="connsiteX4" fmla="*/ 12582 w 83322"/>
                <a:gd name="connsiteY4" fmla="*/ 49248 h 89697"/>
                <a:gd name="connsiteX5" fmla="*/ 55857 w 83322"/>
                <a:gd name="connsiteY5" fmla="*/ 88616 h 89697"/>
                <a:gd name="connsiteX6" fmla="*/ 62919 w 83322"/>
                <a:gd name="connsiteY6" fmla="*/ 85911 h 89697"/>
                <a:gd name="connsiteX7" fmla="*/ 63220 w 83322"/>
                <a:gd name="connsiteY7" fmla="*/ 85611 h 89697"/>
                <a:gd name="connsiteX8" fmla="*/ 74940 w 83322"/>
                <a:gd name="connsiteY8" fmla="*/ 6424 h 89697"/>
                <a:gd name="connsiteX9" fmla="*/ 48494 w 83322"/>
                <a:gd name="connsiteY9" fmla="*/ 5522 h 8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22" h="89697">
                  <a:moveTo>
                    <a:pt x="48494" y="5522"/>
                  </a:moveTo>
                  <a:cubicBezTo>
                    <a:pt x="43085" y="10330"/>
                    <a:pt x="41131" y="16641"/>
                    <a:pt x="40530" y="23403"/>
                  </a:cubicBezTo>
                  <a:cubicBezTo>
                    <a:pt x="34670" y="15439"/>
                    <a:pt x="27157" y="8227"/>
                    <a:pt x="18442" y="5522"/>
                  </a:cubicBezTo>
                  <a:cubicBezTo>
                    <a:pt x="8525" y="2517"/>
                    <a:pt x="1613" y="8527"/>
                    <a:pt x="261" y="18294"/>
                  </a:cubicBezTo>
                  <a:cubicBezTo>
                    <a:pt x="-1392" y="30165"/>
                    <a:pt x="5069" y="40683"/>
                    <a:pt x="12582" y="49248"/>
                  </a:cubicBezTo>
                  <a:cubicBezTo>
                    <a:pt x="25204" y="63823"/>
                    <a:pt x="41432" y="75844"/>
                    <a:pt x="55857" y="88616"/>
                  </a:cubicBezTo>
                  <a:cubicBezTo>
                    <a:pt x="58712" y="91170"/>
                    <a:pt x="62318" y="88766"/>
                    <a:pt x="62919" y="85911"/>
                  </a:cubicBezTo>
                  <a:cubicBezTo>
                    <a:pt x="63069" y="85761"/>
                    <a:pt x="63069" y="85761"/>
                    <a:pt x="63220" y="85611"/>
                  </a:cubicBezTo>
                  <a:cubicBezTo>
                    <a:pt x="79448" y="66978"/>
                    <a:pt x="92520" y="28512"/>
                    <a:pt x="74940" y="6424"/>
                  </a:cubicBezTo>
                  <a:cubicBezTo>
                    <a:pt x="68178" y="-2442"/>
                    <a:pt x="56458" y="-1540"/>
                    <a:pt x="48494" y="5522"/>
                  </a:cubicBezTo>
                  <a:close/>
                </a:path>
              </a:pathLst>
            </a:custGeom>
            <a:solidFill>
              <a:srgbClr val="F69890"/>
            </a:solidFill>
            <a:ln w="14982" cap="flat">
              <a:noFill/>
              <a:prstDash val="solid"/>
              <a:miter/>
            </a:ln>
          </p:spPr>
          <p:txBody>
            <a:bodyPr rtlCol="0" anchor="ctr"/>
            <a:lstStyle/>
            <a:p>
              <a:endParaRPr lang="th-TH"/>
            </a:p>
          </p:txBody>
        </p:sp>
        <p:sp>
          <p:nvSpPr>
            <p:cNvPr id="173" name="Freeform: Shape 172">
              <a:extLst>
                <a:ext uri="{FF2B5EF4-FFF2-40B4-BE49-F238E27FC236}">
                  <a16:creationId xmlns:a16="http://schemas.microsoft.com/office/drawing/2014/main" id="{60167460-2A0C-4A8C-A641-89FAEAFE4A0E}"/>
                </a:ext>
              </a:extLst>
            </p:cNvPr>
            <p:cNvSpPr/>
            <p:nvPr/>
          </p:nvSpPr>
          <p:spPr>
            <a:xfrm>
              <a:off x="11398172" y="4646376"/>
              <a:ext cx="117747" cy="117825"/>
            </a:xfrm>
            <a:custGeom>
              <a:avLst/>
              <a:gdLst>
                <a:gd name="connsiteX0" fmla="*/ 77256 w 117747"/>
                <a:gd name="connsiteY0" fmla="*/ 117241 h 117825"/>
                <a:gd name="connsiteX1" fmla="*/ 84017 w 117747"/>
                <a:gd name="connsiteY1" fmla="*/ 114085 h 117825"/>
                <a:gd name="connsiteX2" fmla="*/ 113769 w 117747"/>
                <a:gd name="connsiteY2" fmla="*/ 62847 h 117825"/>
                <a:gd name="connsiteX3" fmla="*/ 112867 w 117747"/>
                <a:gd name="connsiteY3" fmla="*/ 13862 h 117825"/>
                <a:gd name="connsiteX4" fmla="*/ 81012 w 117747"/>
                <a:gd name="connsiteY4" fmla="*/ 2592 h 117825"/>
                <a:gd name="connsiteX5" fmla="*/ 61779 w 117747"/>
                <a:gd name="connsiteY5" fmla="*/ 35800 h 117825"/>
                <a:gd name="connsiteX6" fmla="*/ 36986 w 117747"/>
                <a:gd name="connsiteY6" fmla="*/ 7851 h 117825"/>
                <a:gd name="connsiteX7" fmla="*/ 2126 w 117747"/>
                <a:gd name="connsiteY7" fmla="*/ 25432 h 117825"/>
                <a:gd name="connsiteX8" fmla="*/ 77256 w 117747"/>
                <a:gd name="connsiteY8" fmla="*/ 117241 h 11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7" h="117825">
                  <a:moveTo>
                    <a:pt x="77256" y="117241"/>
                  </a:moveTo>
                  <a:cubicBezTo>
                    <a:pt x="80411" y="118893"/>
                    <a:pt x="83266" y="116790"/>
                    <a:pt x="84017" y="114085"/>
                  </a:cubicBezTo>
                  <a:cubicBezTo>
                    <a:pt x="98142" y="99810"/>
                    <a:pt x="108660" y="82531"/>
                    <a:pt x="113769" y="62847"/>
                  </a:cubicBezTo>
                  <a:cubicBezTo>
                    <a:pt x="117676" y="47971"/>
                    <a:pt x="120681" y="27986"/>
                    <a:pt x="112867" y="13862"/>
                  </a:cubicBezTo>
                  <a:cubicBezTo>
                    <a:pt x="106556" y="2442"/>
                    <a:pt x="93333" y="-3869"/>
                    <a:pt x="81012" y="2592"/>
                  </a:cubicBezTo>
                  <a:cubicBezTo>
                    <a:pt x="69142" y="8753"/>
                    <a:pt x="64634" y="22427"/>
                    <a:pt x="61779" y="35800"/>
                  </a:cubicBezTo>
                  <a:cubicBezTo>
                    <a:pt x="57271" y="23478"/>
                    <a:pt x="50209" y="12509"/>
                    <a:pt x="36986" y="7851"/>
                  </a:cubicBezTo>
                  <a:cubicBezTo>
                    <a:pt x="21810" y="2592"/>
                    <a:pt x="7084" y="10556"/>
                    <a:pt x="2126" y="25432"/>
                  </a:cubicBezTo>
                  <a:cubicBezTo>
                    <a:pt x="-11999" y="68406"/>
                    <a:pt x="47805" y="101313"/>
                    <a:pt x="77256" y="117241"/>
                  </a:cubicBezTo>
                  <a:close/>
                </a:path>
              </a:pathLst>
            </a:custGeom>
            <a:solidFill>
              <a:srgbClr val="F9B3AB"/>
            </a:solidFill>
            <a:ln w="14982" cap="flat">
              <a:noFill/>
              <a:prstDash val="solid"/>
              <a:miter/>
            </a:ln>
          </p:spPr>
          <p:txBody>
            <a:bodyPr rtlCol="0" anchor="ctr"/>
            <a:lstStyle/>
            <a:p>
              <a:endParaRPr lang="th-TH"/>
            </a:p>
          </p:txBody>
        </p:sp>
        <p:sp>
          <p:nvSpPr>
            <p:cNvPr id="174" name="Freeform: Shape 173">
              <a:extLst>
                <a:ext uri="{FF2B5EF4-FFF2-40B4-BE49-F238E27FC236}">
                  <a16:creationId xmlns:a16="http://schemas.microsoft.com/office/drawing/2014/main" id="{AFBCF220-8598-4BDA-8D3E-02BC93F82321}"/>
                </a:ext>
              </a:extLst>
            </p:cNvPr>
            <p:cNvSpPr/>
            <p:nvPr/>
          </p:nvSpPr>
          <p:spPr>
            <a:xfrm>
              <a:off x="10601794" y="4596339"/>
              <a:ext cx="117747" cy="117825"/>
            </a:xfrm>
            <a:custGeom>
              <a:avLst/>
              <a:gdLst>
                <a:gd name="connsiteX0" fmla="*/ 77256 w 117747"/>
                <a:gd name="connsiteY0" fmla="*/ 117241 h 117825"/>
                <a:gd name="connsiteX1" fmla="*/ 84017 w 117747"/>
                <a:gd name="connsiteY1" fmla="*/ 114085 h 117825"/>
                <a:gd name="connsiteX2" fmla="*/ 113769 w 117747"/>
                <a:gd name="connsiteY2" fmla="*/ 62847 h 117825"/>
                <a:gd name="connsiteX3" fmla="*/ 112867 w 117747"/>
                <a:gd name="connsiteY3" fmla="*/ 13862 h 117825"/>
                <a:gd name="connsiteX4" fmla="*/ 81012 w 117747"/>
                <a:gd name="connsiteY4" fmla="*/ 2592 h 117825"/>
                <a:gd name="connsiteX5" fmla="*/ 61779 w 117747"/>
                <a:gd name="connsiteY5" fmla="*/ 35800 h 117825"/>
                <a:gd name="connsiteX6" fmla="*/ 36986 w 117747"/>
                <a:gd name="connsiteY6" fmla="*/ 7851 h 117825"/>
                <a:gd name="connsiteX7" fmla="*/ 2126 w 117747"/>
                <a:gd name="connsiteY7" fmla="*/ 25432 h 117825"/>
                <a:gd name="connsiteX8" fmla="*/ 77256 w 117747"/>
                <a:gd name="connsiteY8" fmla="*/ 117241 h 11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7" h="117825">
                  <a:moveTo>
                    <a:pt x="77256" y="117241"/>
                  </a:moveTo>
                  <a:cubicBezTo>
                    <a:pt x="80411" y="118893"/>
                    <a:pt x="83266" y="116790"/>
                    <a:pt x="84017" y="114085"/>
                  </a:cubicBezTo>
                  <a:cubicBezTo>
                    <a:pt x="98142" y="99810"/>
                    <a:pt x="108660" y="82531"/>
                    <a:pt x="113769" y="62847"/>
                  </a:cubicBezTo>
                  <a:cubicBezTo>
                    <a:pt x="117675" y="47971"/>
                    <a:pt x="120681" y="27986"/>
                    <a:pt x="112867" y="13862"/>
                  </a:cubicBezTo>
                  <a:cubicBezTo>
                    <a:pt x="106556" y="2442"/>
                    <a:pt x="93333" y="-3869"/>
                    <a:pt x="81012" y="2592"/>
                  </a:cubicBezTo>
                  <a:cubicBezTo>
                    <a:pt x="69141" y="8753"/>
                    <a:pt x="64634" y="22427"/>
                    <a:pt x="61779" y="35800"/>
                  </a:cubicBezTo>
                  <a:cubicBezTo>
                    <a:pt x="57271" y="23478"/>
                    <a:pt x="50209" y="12509"/>
                    <a:pt x="36986" y="7851"/>
                  </a:cubicBezTo>
                  <a:cubicBezTo>
                    <a:pt x="21810" y="2592"/>
                    <a:pt x="7084" y="10556"/>
                    <a:pt x="2126" y="25432"/>
                  </a:cubicBezTo>
                  <a:cubicBezTo>
                    <a:pt x="-11999" y="68406"/>
                    <a:pt x="47805" y="101313"/>
                    <a:pt x="77256" y="117241"/>
                  </a:cubicBezTo>
                  <a:close/>
                </a:path>
              </a:pathLst>
            </a:custGeom>
            <a:solidFill>
              <a:srgbClr val="F9B3AB"/>
            </a:solidFill>
            <a:ln w="14982" cap="flat">
              <a:noFill/>
              <a:prstDash val="solid"/>
              <a:miter/>
            </a:ln>
          </p:spPr>
          <p:txBody>
            <a:bodyPr rtlCol="0" anchor="ctr"/>
            <a:lstStyle/>
            <a:p>
              <a:endParaRPr lang="th-TH"/>
            </a:p>
          </p:txBody>
        </p:sp>
        <p:sp>
          <p:nvSpPr>
            <p:cNvPr id="175" name="Freeform: Shape 174">
              <a:extLst>
                <a:ext uri="{FF2B5EF4-FFF2-40B4-BE49-F238E27FC236}">
                  <a16:creationId xmlns:a16="http://schemas.microsoft.com/office/drawing/2014/main" id="{2B52CCC7-9489-4105-B6EB-D499DE1D66F4}"/>
                </a:ext>
              </a:extLst>
            </p:cNvPr>
            <p:cNvSpPr/>
            <p:nvPr/>
          </p:nvSpPr>
          <p:spPr>
            <a:xfrm>
              <a:off x="9911814" y="5451007"/>
              <a:ext cx="120723" cy="117702"/>
            </a:xfrm>
            <a:custGeom>
              <a:avLst/>
              <a:gdLst>
                <a:gd name="connsiteX0" fmla="*/ 117962 w 120723"/>
                <a:gd name="connsiteY0" fmla="*/ 50988 h 117702"/>
                <a:gd name="connsiteX1" fmla="*/ 74386 w 120723"/>
                <a:gd name="connsiteY1" fmla="*/ 11018 h 117702"/>
                <a:gd name="connsiteX2" fmla="*/ 26303 w 120723"/>
                <a:gd name="connsiteY2" fmla="*/ 1402 h 117702"/>
                <a:gd name="connsiteX3" fmla="*/ 8422 w 120723"/>
                <a:gd name="connsiteY3" fmla="*/ 30101 h 117702"/>
                <a:gd name="connsiteX4" fmla="*/ 36821 w 120723"/>
                <a:gd name="connsiteY4" fmla="*/ 55946 h 117702"/>
                <a:gd name="connsiteX5" fmla="*/ 4215 w 120723"/>
                <a:gd name="connsiteY5" fmla="*/ 74128 h 117702"/>
                <a:gd name="connsiteX6" fmla="*/ 13982 w 120723"/>
                <a:gd name="connsiteY6" fmla="*/ 111993 h 117702"/>
                <a:gd name="connsiteX7" fmla="*/ 119614 w 120723"/>
                <a:gd name="connsiteY7" fmla="*/ 58200 h 117702"/>
                <a:gd name="connsiteX8" fmla="*/ 117962 w 120723"/>
                <a:gd name="connsiteY8" fmla="*/ 50988 h 11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723" h="117702">
                  <a:moveTo>
                    <a:pt x="117962" y="50988"/>
                  </a:moveTo>
                  <a:cubicBezTo>
                    <a:pt x="106993" y="34158"/>
                    <a:pt x="92267" y="20184"/>
                    <a:pt x="74386" y="11018"/>
                  </a:cubicBezTo>
                  <a:cubicBezTo>
                    <a:pt x="60712" y="4106"/>
                    <a:pt x="41930" y="-3106"/>
                    <a:pt x="26303" y="1402"/>
                  </a:cubicBezTo>
                  <a:cubicBezTo>
                    <a:pt x="13681" y="5158"/>
                    <a:pt x="4816" y="16728"/>
                    <a:pt x="8422" y="30101"/>
                  </a:cubicBezTo>
                  <a:cubicBezTo>
                    <a:pt x="11878" y="43024"/>
                    <a:pt x="24199" y="50387"/>
                    <a:pt x="36821" y="55946"/>
                  </a:cubicBezTo>
                  <a:cubicBezTo>
                    <a:pt x="23899" y="57749"/>
                    <a:pt x="11577" y="62257"/>
                    <a:pt x="4215" y="74128"/>
                  </a:cubicBezTo>
                  <a:cubicBezTo>
                    <a:pt x="-4200" y="87801"/>
                    <a:pt x="458" y="104029"/>
                    <a:pt x="13982" y="111993"/>
                  </a:cubicBezTo>
                  <a:cubicBezTo>
                    <a:pt x="52899" y="134833"/>
                    <a:pt x="97827" y="83444"/>
                    <a:pt x="119614" y="58200"/>
                  </a:cubicBezTo>
                  <a:cubicBezTo>
                    <a:pt x="121868" y="55646"/>
                    <a:pt x="120366" y="52340"/>
                    <a:pt x="117962" y="50988"/>
                  </a:cubicBezTo>
                  <a:close/>
                </a:path>
              </a:pathLst>
            </a:custGeom>
            <a:solidFill>
              <a:srgbClr val="F9B3AB"/>
            </a:solidFill>
            <a:ln w="14982" cap="flat">
              <a:noFill/>
              <a:prstDash val="solid"/>
              <a:miter/>
            </a:ln>
          </p:spPr>
          <p:txBody>
            <a:bodyPr rtlCol="0" anchor="ctr"/>
            <a:lstStyle/>
            <a:p>
              <a:endParaRPr lang="th-TH"/>
            </a:p>
          </p:txBody>
        </p:sp>
        <p:sp>
          <p:nvSpPr>
            <p:cNvPr id="176" name="Freeform: Shape 175">
              <a:extLst>
                <a:ext uri="{FF2B5EF4-FFF2-40B4-BE49-F238E27FC236}">
                  <a16:creationId xmlns:a16="http://schemas.microsoft.com/office/drawing/2014/main" id="{EEC7D552-AACD-4E5C-8985-0822F464C249}"/>
                </a:ext>
              </a:extLst>
            </p:cNvPr>
            <p:cNvSpPr/>
            <p:nvPr/>
          </p:nvSpPr>
          <p:spPr>
            <a:xfrm>
              <a:off x="11803896" y="3977377"/>
              <a:ext cx="194832" cy="249660"/>
            </a:xfrm>
            <a:custGeom>
              <a:avLst/>
              <a:gdLst>
                <a:gd name="connsiteX0" fmla="*/ 0 w 194832"/>
                <a:gd name="connsiteY0" fmla="*/ 244852 h 249660"/>
                <a:gd name="connsiteX1" fmla="*/ 2705 w 194832"/>
                <a:gd name="connsiteY1" fmla="*/ 246355 h 249660"/>
                <a:gd name="connsiteX2" fmla="*/ 3306 w 194832"/>
                <a:gd name="connsiteY2" fmla="*/ 246655 h 249660"/>
                <a:gd name="connsiteX3" fmla="*/ 3606 w 194832"/>
                <a:gd name="connsiteY3" fmla="*/ 246806 h 249660"/>
                <a:gd name="connsiteX4" fmla="*/ 6311 w 194832"/>
                <a:gd name="connsiteY4" fmla="*/ 248759 h 249660"/>
                <a:gd name="connsiteX5" fmla="*/ 7513 w 194832"/>
                <a:gd name="connsiteY5" fmla="*/ 249661 h 249660"/>
                <a:gd name="connsiteX6" fmla="*/ 137939 w 194832"/>
                <a:gd name="connsiteY6" fmla="*/ 150639 h 249660"/>
                <a:gd name="connsiteX7" fmla="*/ 178960 w 194832"/>
                <a:gd name="connsiteY7" fmla="*/ 88582 h 249660"/>
                <a:gd name="connsiteX8" fmla="*/ 194737 w 194832"/>
                <a:gd name="connsiteY8" fmla="*/ 35089 h 249660"/>
                <a:gd name="connsiteX9" fmla="*/ 170395 w 194832"/>
                <a:gd name="connsiteY9" fmla="*/ 1581 h 249660"/>
                <a:gd name="connsiteX10" fmla="*/ 119307 w 194832"/>
                <a:gd name="connsiteY10" fmla="*/ 16757 h 249660"/>
                <a:gd name="connsiteX11" fmla="*/ 44627 w 194832"/>
                <a:gd name="connsiteY11" fmla="*/ 95945 h 249660"/>
                <a:gd name="connsiteX12" fmla="*/ 44477 w 194832"/>
                <a:gd name="connsiteY12" fmla="*/ 96696 h 249660"/>
                <a:gd name="connsiteX13" fmla="*/ 0 w 194832"/>
                <a:gd name="connsiteY13" fmla="*/ 244852 h 24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832" h="249660">
                  <a:moveTo>
                    <a:pt x="0" y="244852"/>
                  </a:moveTo>
                  <a:cubicBezTo>
                    <a:pt x="902" y="245303"/>
                    <a:pt x="1803" y="245754"/>
                    <a:pt x="2705" y="246355"/>
                  </a:cubicBezTo>
                  <a:cubicBezTo>
                    <a:pt x="2855" y="246505"/>
                    <a:pt x="3156" y="246505"/>
                    <a:pt x="3306" y="246655"/>
                  </a:cubicBezTo>
                  <a:cubicBezTo>
                    <a:pt x="3456" y="246655"/>
                    <a:pt x="3456" y="246806"/>
                    <a:pt x="3606" y="246806"/>
                  </a:cubicBezTo>
                  <a:cubicBezTo>
                    <a:pt x="4508" y="247407"/>
                    <a:pt x="5409" y="248158"/>
                    <a:pt x="6311" y="248759"/>
                  </a:cubicBezTo>
                  <a:cubicBezTo>
                    <a:pt x="6762" y="249060"/>
                    <a:pt x="7062" y="249360"/>
                    <a:pt x="7513" y="249661"/>
                  </a:cubicBezTo>
                  <a:cubicBezTo>
                    <a:pt x="43275" y="208489"/>
                    <a:pt x="88203" y="173779"/>
                    <a:pt x="137939" y="150639"/>
                  </a:cubicBezTo>
                  <a:cubicBezTo>
                    <a:pt x="153115" y="130955"/>
                    <a:pt x="166939" y="110370"/>
                    <a:pt x="178960" y="88582"/>
                  </a:cubicBezTo>
                  <a:cubicBezTo>
                    <a:pt x="187975" y="72354"/>
                    <a:pt x="195789" y="54022"/>
                    <a:pt x="194737" y="35089"/>
                  </a:cubicBezTo>
                  <a:cubicBezTo>
                    <a:pt x="193836" y="19913"/>
                    <a:pt x="185571" y="6239"/>
                    <a:pt x="170395" y="1581"/>
                  </a:cubicBezTo>
                  <a:cubicBezTo>
                    <a:pt x="152214" y="-3978"/>
                    <a:pt x="133431" y="6089"/>
                    <a:pt x="119307" y="16757"/>
                  </a:cubicBezTo>
                  <a:cubicBezTo>
                    <a:pt x="90156" y="38545"/>
                    <a:pt x="65213" y="65592"/>
                    <a:pt x="44627" y="95945"/>
                  </a:cubicBezTo>
                  <a:cubicBezTo>
                    <a:pt x="44627" y="96245"/>
                    <a:pt x="44627" y="96395"/>
                    <a:pt x="44477" y="96696"/>
                  </a:cubicBezTo>
                  <a:cubicBezTo>
                    <a:pt x="37415" y="148085"/>
                    <a:pt x="22088" y="197971"/>
                    <a:pt x="0" y="244852"/>
                  </a:cubicBezTo>
                  <a:close/>
                </a:path>
              </a:pathLst>
            </a:custGeom>
            <a:solidFill>
              <a:srgbClr val="F69890"/>
            </a:solidFill>
            <a:ln w="14982" cap="flat">
              <a:noFill/>
              <a:prstDash val="solid"/>
              <a:miter/>
            </a:ln>
          </p:spPr>
          <p:txBody>
            <a:bodyPr rtlCol="0" anchor="ctr"/>
            <a:lstStyle/>
            <a:p>
              <a:endParaRPr lang="th-TH"/>
            </a:p>
          </p:txBody>
        </p:sp>
        <p:sp>
          <p:nvSpPr>
            <p:cNvPr id="177" name="Freeform: Shape 176">
              <a:extLst>
                <a:ext uri="{FF2B5EF4-FFF2-40B4-BE49-F238E27FC236}">
                  <a16:creationId xmlns:a16="http://schemas.microsoft.com/office/drawing/2014/main" id="{2A300312-FED5-47A7-87A3-5704992EE424}"/>
                </a:ext>
              </a:extLst>
            </p:cNvPr>
            <p:cNvSpPr/>
            <p:nvPr/>
          </p:nvSpPr>
          <p:spPr>
            <a:xfrm>
              <a:off x="11829591" y="4228090"/>
              <a:ext cx="297946" cy="112918"/>
            </a:xfrm>
            <a:custGeom>
              <a:avLst/>
              <a:gdLst>
                <a:gd name="connsiteX0" fmla="*/ 751 w 297946"/>
                <a:gd name="connsiteY0" fmla="*/ 36062 h 112918"/>
                <a:gd name="connsiteX1" fmla="*/ 0 w 297946"/>
                <a:gd name="connsiteY1" fmla="*/ 44778 h 112918"/>
                <a:gd name="connsiteX2" fmla="*/ 152063 w 297946"/>
                <a:gd name="connsiteY2" fmla="*/ 108488 h 112918"/>
                <a:gd name="connsiteX3" fmla="*/ 225991 w 297946"/>
                <a:gd name="connsiteY3" fmla="*/ 112845 h 112918"/>
                <a:gd name="connsiteX4" fmla="*/ 280235 w 297946"/>
                <a:gd name="connsiteY4" fmla="*/ 99622 h 112918"/>
                <a:gd name="connsiteX5" fmla="*/ 297064 w 297946"/>
                <a:gd name="connsiteY5" fmla="*/ 61757 h 112918"/>
                <a:gd name="connsiteX6" fmla="*/ 258447 w 297946"/>
                <a:gd name="connsiteY6" fmla="*/ 25093 h 112918"/>
                <a:gd name="connsiteX7" fmla="*/ 152514 w 297946"/>
                <a:gd name="connsiteY7" fmla="*/ 0 h 112918"/>
                <a:gd name="connsiteX8" fmla="*/ 151913 w 297946"/>
                <a:gd name="connsiteY8" fmla="*/ 301 h 112918"/>
                <a:gd name="connsiteX9" fmla="*/ 751 w 297946"/>
                <a:gd name="connsiteY9" fmla="*/ 36062 h 11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946" h="112918">
                  <a:moveTo>
                    <a:pt x="751" y="36062"/>
                  </a:moveTo>
                  <a:cubicBezTo>
                    <a:pt x="751" y="38917"/>
                    <a:pt x="601" y="41923"/>
                    <a:pt x="0" y="44778"/>
                  </a:cubicBezTo>
                  <a:cubicBezTo>
                    <a:pt x="53943" y="55145"/>
                    <a:pt x="106835" y="76783"/>
                    <a:pt x="152063" y="108488"/>
                  </a:cubicBezTo>
                  <a:cubicBezTo>
                    <a:pt x="176556" y="111643"/>
                    <a:pt x="201348" y="113296"/>
                    <a:pt x="225991" y="112845"/>
                  </a:cubicBezTo>
                  <a:cubicBezTo>
                    <a:pt x="244623" y="112545"/>
                    <a:pt x="264307" y="110141"/>
                    <a:pt x="280235" y="99622"/>
                  </a:cubicBezTo>
                  <a:cubicBezTo>
                    <a:pt x="292857" y="91208"/>
                    <a:pt x="300670" y="77234"/>
                    <a:pt x="297064" y="61757"/>
                  </a:cubicBezTo>
                  <a:cubicBezTo>
                    <a:pt x="292857" y="43275"/>
                    <a:pt x="274675" y="32005"/>
                    <a:pt x="258447" y="25093"/>
                  </a:cubicBezTo>
                  <a:cubicBezTo>
                    <a:pt x="225089" y="10819"/>
                    <a:pt x="189027" y="2705"/>
                    <a:pt x="152514" y="0"/>
                  </a:cubicBezTo>
                  <a:cubicBezTo>
                    <a:pt x="152364" y="150"/>
                    <a:pt x="152063" y="150"/>
                    <a:pt x="151913" y="301"/>
                  </a:cubicBezTo>
                  <a:cubicBezTo>
                    <a:pt x="103529" y="20135"/>
                    <a:pt x="52591" y="31855"/>
                    <a:pt x="751" y="36062"/>
                  </a:cubicBezTo>
                  <a:close/>
                </a:path>
              </a:pathLst>
            </a:custGeom>
            <a:solidFill>
              <a:srgbClr val="F69890"/>
            </a:solidFill>
            <a:ln w="14982" cap="flat">
              <a:noFill/>
              <a:prstDash val="solid"/>
              <a:miter/>
            </a:ln>
          </p:spPr>
          <p:txBody>
            <a:bodyPr rtlCol="0" anchor="ctr"/>
            <a:lstStyle/>
            <a:p>
              <a:endParaRPr lang="th-TH"/>
            </a:p>
          </p:txBody>
        </p:sp>
        <p:sp>
          <p:nvSpPr>
            <p:cNvPr id="178" name="Freeform: Shape 177">
              <a:extLst>
                <a:ext uri="{FF2B5EF4-FFF2-40B4-BE49-F238E27FC236}">
                  <a16:creationId xmlns:a16="http://schemas.microsoft.com/office/drawing/2014/main" id="{703D4706-1F0B-49C5-BE8D-2B0B122B42F0}"/>
                </a:ext>
              </a:extLst>
            </p:cNvPr>
            <p:cNvSpPr/>
            <p:nvPr/>
          </p:nvSpPr>
          <p:spPr>
            <a:xfrm>
              <a:off x="11798787" y="4305624"/>
              <a:ext cx="147987" cy="280871"/>
            </a:xfrm>
            <a:custGeom>
              <a:avLst/>
              <a:gdLst>
                <a:gd name="connsiteX0" fmla="*/ 7363 w 147987"/>
                <a:gd name="connsiteY0" fmla="*/ 0 h 280871"/>
                <a:gd name="connsiteX1" fmla="*/ 0 w 147987"/>
                <a:gd name="connsiteY1" fmla="*/ 3306 h 280871"/>
                <a:gd name="connsiteX2" fmla="*/ 21788 w 147987"/>
                <a:gd name="connsiteY2" fmla="*/ 169343 h 280871"/>
                <a:gd name="connsiteX3" fmla="*/ 54995 w 147987"/>
                <a:gd name="connsiteY3" fmla="*/ 235908 h 280871"/>
                <a:gd name="connsiteX4" fmla="*/ 93462 w 147987"/>
                <a:gd name="connsiteY4" fmla="*/ 276328 h 280871"/>
                <a:gd name="connsiteX5" fmla="*/ 134633 w 147987"/>
                <a:gd name="connsiteY5" fmla="*/ 272121 h 280871"/>
                <a:gd name="connsiteX6" fmla="*/ 147104 w 147987"/>
                <a:gd name="connsiteY6" fmla="*/ 220281 h 280871"/>
                <a:gd name="connsiteX7" fmla="*/ 115851 w 147987"/>
                <a:gd name="connsiteY7" fmla="*/ 116001 h 280871"/>
                <a:gd name="connsiteX8" fmla="*/ 115249 w 147987"/>
                <a:gd name="connsiteY8" fmla="*/ 115550 h 280871"/>
                <a:gd name="connsiteX9" fmla="*/ 7363 w 147987"/>
                <a:gd name="connsiteY9" fmla="*/ 0 h 28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987" h="280871">
                  <a:moveTo>
                    <a:pt x="7363" y="0"/>
                  </a:moveTo>
                  <a:cubicBezTo>
                    <a:pt x="4959" y="1352"/>
                    <a:pt x="2554" y="2404"/>
                    <a:pt x="0" y="3306"/>
                  </a:cubicBezTo>
                  <a:cubicBezTo>
                    <a:pt x="18632" y="55897"/>
                    <a:pt x="26746" y="113296"/>
                    <a:pt x="21788" y="169343"/>
                  </a:cubicBezTo>
                  <a:cubicBezTo>
                    <a:pt x="31254" y="192333"/>
                    <a:pt x="42073" y="214722"/>
                    <a:pt x="54995" y="235908"/>
                  </a:cubicBezTo>
                  <a:cubicBezTo>
                    <a:pt x="64612" y="251836"/>
                    <a:pt x="76482" y="267763"/>
                    <a:pt x="93462" y="276328"/>
                  </a:cubicBezTo>
                  <a:cubicBezTo>
                    <a:pt x="106985" y="283090"/>
                    <a:pt x="123063" y="282789"/>
                    <a:pt x="134633" y="272121"/>
                  </a:cubicBezTo>
                  <a:cubicBezTo>
                    <a:pt x="148457" y="259199"/>
                    <a:pt x="149208" y="237862"/>
                    <a:pt x="147104" y="220281"/>
                  </a:cubicBezTo>
                  <a:cubicBezTo>
                    <a:pt x="142747" y="184219"/>
                    <a:pt x="131778" y="149058"/>
                    <a:pt x="115851" y="116001"/>
                  </a:cubicBezTo>
                  <a:cubicBezTo>
                    <a:pt x="115700" y="115850"/>
                    <a:pt x="115400" y="115700"/>
                    <a:pt x="115249" y="115550"/>
                  </a:cubicBezTo>
                  <a:cubicBezTo>
                    <a:pt x="73477" y="82793"/>
                    <a:pt x="37264" y="43726"/>
                    <a:pt x="7363" y="0"/>
                  </a:cubicBezTo>
                  <a:close/>
                </a:path>
              </a:pathLst>
            </a:custGeom>
            <a:solidFill>
              <a:srgbClr val="F69890"/>
            </a:solidFill>
            <a:ln w="14982" cap="flat">
              <a:noFill/>
              <a:prstDash val="solid"/>
              <a:miter/>
            </a:ln>
          </p:spPr>
          <p:txBody>
            <a:bodyPr rtlCol="0" anchor="ctr"/>
            <a:lstStyle/>
            <a:p>
              <a:endParaRPr lang="th-TH"/>
            </a:p>
          </p:txBody>
        </p:sp>
        <p:sp>
          <p:nvSpPr>
            <p:cNvPr id="179" name="Freeform: Shape 178">
              <a:extLst>
                <a:ext uri="{FF2B5EF4-FFF2-40B4-BE49-F238E27FC236}">
                  <a16:creationId xmlns:a16="http://schemas.microsoft.com/office/drawing/2014/main" id="{55C2F237-858F-49F2-9B82-14D418CED30E}"/>
                </a:ext>
              </a:extLst>
            </p:cNvPr>
            <p:cNvSpPr/>
            <p:nvPr/>
          </p:nvSpPr>
          <p:spPr>
            <a:xfrm>
              <a:off x="11563385" y="4301867"/>
              <a:ext cx="197236" cy="253717"/>
            </a:xfrm>
            <a:custGeom>
              <a:avLst/>
              <a:gdLst>
                <a:gd name="connsiteX0" fmla="*/ 197237 w 197236"/>
                <a:gd name="connsiteY0" fmla="*/ 4057 h 253717"/>
                <a:gd name="connsiteX1" fmla="*/ 195884 w 197236"/>
                <a:gd name="connsiteY1" fmla="*/ 3456 h 253717"/>
                <a:gd name="connsiteX2" fmla="*/ 193931 w 197236"/>
                <a:gd name="connsiteY2" fmla="*/ 2104 h 253717"/>
                <a:gd name="connsiteX3" fmla="*/ 190775 w 197236"/>
                <a:gd name="connsiteY3" fmla="*/ 0 h 253717"/>
                <a:gd name="connsiteX4" fmla="*/ 56894 w 197236"/>
                <a:gd name="connsiteY4" fmla="*/ 103078 h 253717"/>
                <a:gd name="connsiteX5" fmla="*/ 15873 w 197236"/>
                <a:gd name="connsiteY5" fmla="*/ 165136 h 253717"/>
                <a:gd name="connsiteX6" fmla="*/ 95 w 197236"/>
                <a:gd name="connsiteY6" fmla="*/ 218628 h 253717"/>
                <a:gd name="connsiteX7" fmla="*/ 24438 w 197236"/>
                <a:gd name="connsiteY7" fmla="*/ 252136 h 253717"/>
                <a:gd name="connsiteX8" fmla="*/ 75526 w 197236"/>
                <a:gd name="connsiteY8" fmla="*/ 236960 h 253717"/>
                <a:gd name="connsiteX9" fmla="*/ 150205 w 197236"/>
                <a:gd name="connsiteY9" fmla="*/ 157773 h 253717"/>
                <a:gd name="connsiteX10" fmla="*/ 150355 w 197236"/>
                <a:gd name="connsiteY10" fmla="*/ 157022 h 253717"/>
                <a:gd name="connsiteX11" fmla="*/ 197237 w 197236"/>
                <a:gd name="connsiteY11" fmla="*/ 4057 h 25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236" h="253717">
                  <a:moveTo>
                    <a:pt x="197237" y="4057"/>
                  </a:moveTo>
                  <a:cubicBezTo>
                    <a:pt x="196786" y="3757"/>
                    <a:pt x="196335" y="3757"/>
                    <a:pt x="195884" y="3456"/>
                  </a:cubicBezTo>
                  <a:cubicBezTo>
                    <a:pt x="195133" y="3005"/>
                    <a:pt x="194682" y="2554"/>
                    <a:pt x="193931" y="2104"/>
                  </a:cubicBezTo>
                  <a:cubicBezTo>
                    <a:pt x="192879" y="1503"/>
                    <a:pt x="191827" y="751"/>
                    <a:pt x="190775" y="0"/>
                  </a:cubicBezTo>
                  <a:cubicBezTo>
                    <a:pt x="154412" y="42974"/>
                    <a:pt x="108282" y="79187"/>
                    <a:pt x="56894" y="103078"/>
                  </a:cubicBezTo>
                  <a:cubicBezTo>
                    <a:pt x="41717" y="122762"/>
                    <a:pt x="27893" y="143348"/>
                    <a:pt x="15873" y="165136"/>
                  </a:cubicBezTo>
                  <a:cubicBezTo>
                    <a:pt x="6857" y="181364"/>
                    <a:pt x="-956" y="199696"/>
                    <a:pt x="95" y="218628"/>
                  </a:cubicBezTo>
                  <a:cubicBezTo>
                    <a:pt x="997" y="233805"/>
                    <a:pt x="9261" y="247478"/>
                    <a:pt x="24438" y="252136"/>
                  </a:cubicBezTo>
                  <a:cubicBezTo>
                    <a:pt x="42619" y="257696"/>
                    <a:pt x="61401" y="247628"/>
                    <a:pt x="75526" y="236960"/>
                  </a:cubicBezTo>
                  <a:cubicBezTo>
                    <a:pt x="104676" y="215172"/>
                    <a:pt x="129620" y="188126"/>
                    <a:pt x="150205" y="157773"/>
                  </a:cubicBezTo>
                  <a:cubicBezTo>
                    <a:pt x="150205" y="157473"/>
                    <a:pt x="150205" y="157322"/>
                    <a:pt x="150355" y="157022"/>
                  </a:cubicBezTo>
                  <a:cubicBezTo>
                    <a:pt x="157868" y="103830"/>
                    <a:pt x="173796" y="52290"/>
                    <a:pt x="197237" y="4057"/>
                  </a:cubicBezTo>
                  <a:close/>
                </a:path>
              </a:pathLst>
            </a:custGeom>
            <a:solidFill>
              <a:srgbClr val="F69890"/>
            </a:solidFill>
            <a:ln w="14982" cap="flat">
              <a:noFill/>
              <a:prstDash val="solid"/>
              <a:miter/>
            </a:ln>
          </p:spPr>
          <p:txBody>
            <a:bodyPr rtlCol="0" anchor="ctr"/>
            <a:lstStyle/>
            <a:p>
              <a:endParaRPr lang="th-TH"/>
            </a:p>
          </p:txBody>
        </p:sp>
        <p:sp>
          <p:nvSpPr>
            <p:cNvPr id="180" name="Freeform: Shape 179">
              <a:extLst>
                <a:ext uri="{FF2B5EF4-FFF2-40B4-BE49-F238E27FC236}">
                  <a16:creationId xmlns:a16="http://schemas.microsoft.com/office/drawing/2014/main" id="{2BF1B8EA-4AFB-41E2-B1B1-DC97C0B0E8A6}"/>
                </a:ext>
              </a:extLst>
            </p:cNvPr>
            <p:cNvSpPr/>
            <p:nvPr/>
          </p:nvSpPr>
          <p:spPr>
            <a:xfrm>
              <a:off x="11434727" y="4191954"/>
              <a:ext cx="300650" cy="112918"/>
            </a:xfrm>
            <a:custGeom>
              <a:avLst/>
              <a:gdLst>
                <a:gd name="connsiteX0" fmla="*/ 300651 w 300650"/>
                <a:gd name="connsiteY0" fmla="*/ 76706 h 112918"/>
                <a:gd name="connsiteX1" fmla="*/ 300200 w 300650"/>
                <a:gd name="connsiteY1" fmla="*/ 71897 h 112918"/>
                <a:gd name="connsiteX2" fmla="*/ 300501 w 300650"/>
                <a:gd name="connsiteY2" fmla="*/ 68742 h 112918"/>
                <a:gd name="connsiteX3" fmla="*/ 145883 w 300650"/>
                <a:gd name="connsiteY3" fmla="*/ 4431 h 112918"/>
                <a:gd name="connsiteX4" fmla="*/ 71955 w 300650"/>
                <a:gd name="connsiteY4" fmla="*/ 73 h 112918"/>
                <a:gd name="connsiteX5" fmla="*/ 17711 w 300650"/>
                <a:gd name="connsiteY5" fmla="*/ 13296 h 112918"/>
                <a:gd name="connsiteX6" fmla="*/ 882 w 300650"/>
                <a:gd name="connsiteY6" fmla="*/ 51162 h 112918"/>
                <a:gd name="connsiteX7" fmla="*/ 39499 w 300650"/>
                <a:gd name="connsiteY7" fmla="*/ 87825 h 112918"/>
                <a:gd name="connsiteX8" fmla="*/ 145432 w 300650"/>
                <a:gd name="connsiteY8" fmla="*/ 112918 h 112918"/>
                <a:gd name="connsiteX9" fmla="*/ 146033 w 300650"/>
                <a:gd name="connsiteY9" fmla="*/ 112618 h 112918"/>
                <a:gd name="connsiteX10" fmla="*/ 300651 w 300650"/>
                <a:gd name="connsiteY10" fmla="*/ 76706 h 11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650" h="112918">
                  <a:moveTo>
                    <a:pt x="300651" y="76706"/>
                  </a:moveTo>
                  <a:cubicBezTo>
                    <a:pt x="300501" y="75053"/>
                    <a:pt x="300200" y="73550"/>
                    <a:pt x="300200" y="71897"/>
                  </a:cubicBezTo>
                  <a:cubicBezTo>
                    <a:pt x="300200" y="70846"/>
                    <a:pt x="300501" y="69794"/>
                    <a:pt x="300501" y="68742"/>
                  </a:cubicBezTo>
                  <a:cubicBezTo>
                    <a:pt x="245656" y="58524"/>
                    <a:pt x="191863" y="36737"/>
                    <a:pt x="145883" y="4431"/>
                  </a:cubicBezTo>
                  <a:cubicBezTo>
                    <a:pt x="121391" y="1275"/>
                    <a:pt x="96748" y="-378"/>
                    <a:pt x="71955" y="73"/>
                  </a:cubicBezTo>
                  <a:cubicBezTo>
                    <a:pt x="53323" y="374"/>
                    <a:pt x="33639" y="2778"/>
                    <a:pt x="17711" y="13296"/>
                  </a:cubicBezTo>
                  <a:cubicBezTo>
                    <a:pt x="5089" y="21711"/>
                    <a:pt x="-2724" y="35685"/>
                    <a:pt x="882" y="51162"/>
                  </a:cubicBezTo>
                  <a:cubicBezTo>
                    <a:pt x="5089" y="69644"/>
                    <a:pt x="23271" y="80913"/>
                    <a:pt x="39499" y="87825"/>
                  </a:cubicBezTo>
                  <a:cubicBezTo>
                    <a:pt x="72857" y="102100"/>
                    <a:pt x="108919" y="110214"/>
                    <a:pt x="145432" y="112918"/>
                  </a:cubicBezTo>
                  <a:cubicBezTo>
                    <a:pt x="145583" y="112768"/>
                    <a:pt x="145883" y="112768"/>
                    <a:pt x="146033" y="112618"/>
                  </a:cubicBezTo>
                  <a:cubicBezTo>
                    <a:pt x="195469" y="92483"/>
                    <a:pt x="247609" y="80613"/>
                    <a:pt x="300651" y="76706"/>
                  </a:cubicBezTo>
                  <a:close/>
                </a:path>
              </a:pathLst>
            </a:custGeom>
            <a:solidFill>
              <a:srgbClr val="F69890"/>
            </a:solidFill>
            <a:ln w="14982" cap="flat">
              <a:noFill/>
              <a:prstDash val="solid"/>
              <a:miter/>
            </a:ln>
          </p:spPr>
          <p:txBody>
            <a:bodyPr rtlCol="0" anchor="ctr"/>
            <a:lstStyle/>
            <a:p>
              <a:endParaRPr lang="th-TH"/>
            </a:p>
          </p:txBody>
        </p:sp>
        <p:sp>
          <p:nvSpPr>
            <p:cNvPr id="181" name="Freeform: Shape 180">
              <a:extLst>
                <a:ext uri="{FF2B5EF4-FFF2-40B4-BE49-F238E27FC236}">
                  <a16:creationId xmlns:a16="http://schemas.microsoft.com/office/drawing/2014/main" id="{A0D79ED0-800E-4B4B-A9CC-2518B13B03F5}"/>
                </a:ext>
              </a:extLst>
            </p:cNvPr>
            <p:cNvSpPr/>
            <p:nvPr/>
          </p:nvSpPr>
          <p:spPr>
            <a:xfrm>
              <a:off x="11615489" y="3946617"/>
              <a:ext cx="146935" cy="278767"/>
            </a:xfrm>
            <a:custGeom>
              <a:avLst/>
              <a:gdLst>
                <a:gd name="connsiteX0" fmla="*/ 139273 w 146935"/>
                <a:gd name="connsiteY0" fmla="*/ 278767 h 278767"/>
                <a:gd name="connsiteX1" fmla="*/ 146936 w 146935"/>
                <a:gd name="connsiteY1" fmla="*/ 274410 h 278767"/>
                <a:gd name="connsiteX2" fmla="*/ 126200 w 146935"/>
                <a:gd name="connsiteY2" fmla="*/ 111528 h 278767"/>
                <a:gd name="connsiteX3" fmla="*/ 92992 w 146935"/>
                <a:gd name="connsiteY3" fmla="*/ 44963 h 278767"/>
                <a:gd name="connsiteX4" fmla="*/ 54526 w 146935"/>
                <a:gd name="connsiteY4" fmla="*/ 4543 h 278767"/>
                <a:gd name="connsiteX5" fmla="*/ 13355 w 146935"/>
                <a:gd name="connsiteY5" fmla="*/ 8750 h 278767"/>
                <a:gd name="connsiteX6" fmla="*/ 883 w 146935"/>
                <a:gd name="connsiteY6" fmla="*/ 60590 h 278767"/>
                <a:gd name="connsiteX7" fmla="*/ 32137 w 146935"/>
                <a:gd name="connsiteY7" fmla="*/ 164870 h 278767"/>
                <a:gd name="connsiteX8" fmla="*/ 32738 w 146935"/>
                <a:gd name="connsiteY8" fmla="*/ 165321 h 278767"/>
                <a:gd name="connsiteX9" fmla="*/ 139273 w 146935"/>
                <a:gd name="connsiteY9" fmla="*/ 278767 h 27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35" h="278767">
                  <a:moveTo>
                    <a:pt x="139273" y="278767"/>
                  </a:moveTo>
                  <a:cubicBezTo>
                    <a:pt x="141677" y="277115"/>
                    <a:pt x="144231" y="275612"/>
                    <a:pt x="146936" y="274410"/>
                  </a:cubicBezTo>
                  <a:cubicBezTo>
                    <a:pt x="129055" y="222720"/>
                    <a:pt x="121392" y="166373"/>
                    <a:pt x="126200" y="111528"/>
                  </a:cubicBezTo>
                  <a:cubicBezTo>
                    <a:pt x="116734" y="88538"/>
                    <a:pt x="105915" y="66149"/>
                    <a:pt x="92992" y="44963"/>
                  </a:cubicBezTo>
                  <a:cubicBezTo>
                    <a:pt x="83376" y="29035"/>
                    <a:pt x="71505" y="13108"/>
                    <a:pt x="54526" y="4543"/>
                  </a:cubicBezTo>
                  <a:cubicBezTo>
                    <a:pt x="41002" y="-2219"/>
                    <a:pt x="24925" y="-1918"/>
                    <a:pt x="13355" y="8750"/>
                  </a:cubicBezTo>
                  <a:cubicBezTo>
                    <a:pt x="-469" y="21673"/>
                    <a:pt x="-1221" y="43009"/>
                    <a:pt x="883" y="60590"/>
                  </a:cubicBezTo>
                  <a:cubicBezTo>
                    <a:pt x="5240" y="96652"/>
                    <a:pt x="16210" y="131813"/>
                    <a:pt x="32137" y="164870"/>
                  </a:cubicBezTo>
                  <a:cubicBezTo>
                    <a:pt x="32287" y="165021"/>
                    <a:pt x="32588" y="165171"/>
                    <a:pt x="32738" y="165321"/>
                  </a:cubicBezTo>
                  <a:cubicBezTo>
                    <a:pt x="73909" y="197477"/>
                    <a:pt x="109521" y="235943"/>
                    <a:pt x="139273" y="278767"/>
                  </a:cubicBezTo>
                  <a:close/>
                </a:path>
              </a:pathLst>
            </a:custGeom>
            <a:solidFill>
              <a:srgbClr val="F69890"/>
            </a:solidFill>
            <a:ln w="14982" cap="flat">
              <a:noFill/>
              <a:prstDash val="solid"/>
              <a:miter/>
            </a:ln>
          </p:spPr>
          <p:txBody>
            <a:bodyPr rtlCol="0" anchor="ctr"/>
            <a:lstStyle/>
            <a:p>
              <a:endParaRPr lang="th-TH"/>
            </a:p>
          </p:txBody>
        </p:sp>
        <p:sp>
          <p:nvSpPr>
            <p:cNvPr id="182" name="Freeform: Shape 181">
              <a:extLst>
                <a:ext uri="{FF2B5EF4-FFF2-40B4-BE49-F238E27FC236}">
                  <a16:creationId xmlns:a16="http://schemas.microsoft.com/office/drawing/2014/main" id="{A18AE617-D4E7-4D70-AEA1-624F926299AE}"/>
                </a:ext>
              </a:extLst>
            </p:cNvPr>
            <p:cNvSpPr/>
            <p:nvPr/>
          </p:nvSpPr>
          <p:spPr>
            <a:xfrm>
              <a:off x="11810207" y="4226136"/>
              <a:ext cx="1202" cy="1014"/>
            </a:xfrm>
            <a:custGeom>
              <a:avLst/>
              <a:gdLst>
                <a:gd name="connsiteX0" fmla="*/ 1202 w 1202"/>
                <a:gd name="connsiteY0" fmla="*/ 902 h 1014"/>
                <a:gd name="connsiteX1" fmla="*/ 0 w 1202"/>
                <a:gd name="connsiteY1" fmla="*/ 0 h 1014"/>
                <a:gd name="connsiteX2" fmla="*/ 1202 w 1202"/>
                <a:gd name="connsiteY2" fmla="*/ 902 h 1014"/>
                <a:gd name="connsiteX3" fmla="*/ 1202 w 1202"/>
                <a:gd name="connsiteY3" fmla="*/ 902 h 1014"/>
              </a:gdLst>
              <a:ahLst/>
              <a:cxnLst>
                <a:cxn ang="0">
                  <a:pos x="connsiteX0" y="connsiteY0"/>
                </a:cxn>
                <a:cxn ang="0">
                  <a:pos x="connsiteX1" y="connsiteY1"/>
                </a:cxn>
                <a:cxn ang="0">
                  <a:pos x="connsiteX2" y="connsiteY2"/>
                </a:cxn>
                <a:cxn ang="0">
                  <a:pos x="connsiteX3" y="connsiteY3"/>
                </a:cxn>
              </a:cxnLst>
              <a:rect l="l" t="t" r="r" b="b"/>
              <a:pathLst>
                <a:path w="1202" h="1014">
                  <a:moveTo>
                    <a:pt x="1202" y="902"/>
                  </a:moveTo>
                  <a:cubicBezTo>
                    <a:pt x="751" y="601"/>
                    <a:pt x="451" y="301"/>
                    <a:pt x="0" y="0"/>
                  </a:cubicBezTo>
                  <a:cubicBezTo>
                    <a:pt x="451" y="451"/>
                    <a:pt x="902" y="751"/>
                    <a:pt x="1202" y="902"/>
                  </a:cubicBezTo>
                  <a:cubicBezTo>
                    <a:pt x="1202" y="1052"/>
                    <a:pt x="1202" y="1052"/>
                    <a:pt x="1202" y="902"/>
                  </a:cubicBezTo>
                  <a:close/>
                </a:path>
              </a:pathLst>
            </a:custGeom>
            <a:solidFill>
              <a:srgbClr val="F9B3AB"/>
            </a:solidFill>
            <a:ln w="14982" cap="flat">
              <a:noFill/>
              <a:prstDash val="solid"/>
              <a:miter/>
            </a:ln>
          </p:spPr>
          <p:txBody>
            <a:bodyPr rtlCol="0" anchor="ctr"/>
            <a:lstStyle/>
            <a:p>
              <a:endParaRPr lang="th-TH"/>
            </a:p>
          </p:txBody>
        </p:sp>
        <p:sp>
          <p:nvSpPr>
            <p:cNvPr id="183" name="Freeform: Shape 182">
              <a:extLst>
                <a:ext uri="{FF2B5EF4-FFF2-40B4-BE49-F238E27FC236}">
                  <a16:creationId xmlns:a16="http://schemas.microsoft.com/office/drawing/2014/main" id="{C9A41F8B-0D07-4277-980D-E89A668A576C}"/>
                </a:ext>
              </a:extLst>
            </p:cNvPr>
            <p:cNvSpPr/>
            <p:nvPr/>
          </p:nvSpPr>
          <p:spPr>
            <a:xfrm>
              <a:off x="11806601" y="4223732"/>
              <a:ext cx="901" cy="450"/>
            </a:xfrm>
            <a:custGeom>
              <a:avLst/>
              <a:gdLst>
                <a:gd name="connsiteX0" fmla="*/ 601 w 901"/>
                <a:gd name="connsiteY0" fmla="*/ 301 h 450"/>
                <a:gd name="connsiteX1" fmla="*/ 0 w 901"/>
                <a:gd name="connsiteY1" fmla="*/ 0 h 450"/>
                <a:gd name="connsiteX2" fmla="*/ 902 w 901"/>
                <a:gd name="connsiteY2" fmla="*/ 451 h 450"/>
                <a:gd name="connsiteX3" fmla="*/ 601 w 901"/>
                <a:gd name="connsiteY3" fmla="*/ 301 h 450"/>
              </a:gdLst>
              <a:ahLst/>
              <a:cxnLst>
                <a:cxn ang="0">
                  <a:pos x="connsiteX0" y="connsiteY0"/>
                </a:cxn>
                <a:cxn ang="0">
                  <a:pos x="connsiteX1" y="connsiteY1"/>
                </a:cxn>
                <a:cxn ang="0">
                  <a:pos x="connsiteX2" y="connsiteY2"/>
                </a:cxn>
                <a:cxn ang="0">
                  <a:pos x="connsiteX3" y="connsiteY3"/>
                </a:cxn>
              </a:cxnLst>
              <a:rect l="l" t="t" r="r" b="b"/>
              <a:pathLst>
                <a:path w="901" h="450">
                  <a:moveTo>
                    <a:pt x="601" y="301"/>
                  </a:moveTo>
                  <a:cubicBezTo>
                    <a:pt x="451" y="150"/>
                    <a:pt x="150" y="150"/>
                    <a:pt x="0" y="0"/>
                  </a:cubicBezTo>
                  <a:cubicBezTo>
                    <a:pt x="300" y="150"/>
                    <a:pt x="601" y="301"/>
                    <a:pt x="902" y="451"/>
                  </a:cubicBezTo>
                  <a:cubicBezTo>
                    <a:pt x="751" y="451"/>
                    <a:pt x="751" y="301"/>
                    <a:pt x="601" y="301"/>
                  </a:cubicBezTo>
                  <a:close/>
                </a:path>
              </a:pathLst>
            </a:custGeom>
            <a:solidFill>
              <a:srgbClr val="F9B3AB"/>
            </a:solidFill>
            <a:ln w="14982" cap="flat">
              <a:noFill/>
              <a:prstDash val="solid"/>
              <a:miter/>
            </a:ln>
          </p:spPr>
          <p:txBody>
            <a:bodyPr rtlCol="0" anchor="ctr"/>
            <a:lstStyle/>
            <a:p>
              <a:endParaRPr lang="th-TH"/>
            </a:p>
          </p:txBody>
        </p:sp>
        <p:sp>
          <p:nvSpPr>
            <p:cNvPr id="184" name="Freeform: Shape 183">
              <a:extLst>
                <a:ext uri="{FF2B5EF4-FFF2-40B4-BE49-F238E27FC236}">
                  <a16:creationId xmlns:a16="http://schemas.microsoft.com/office/drawing/2014/main" id="{77EAC3BA-D85E-4DF6-8AD0-501D18A6FA85}"/>
                </a:ext>
              </a:extLst>
            </p:cNvPr>
            <p:cNvSpPr/>
            <p:nvPr/>
          </p:nvSpPr>
          <p:spPr>
            <a:xfrm>
              <a:off x="11828239" y="4264152"/>
              <a:ext cx="2103" cy="8715"/>
            </a:xfrm>
            <a:custGeom>
              <a:avLst/>
              <a:gdLst>
                <a:gd name="connsiteX0" fmla="*/ 1352 w 2103"/>
                <a:gd name="connsiteY0" fmla="*/ 8715 h 8715"/>
                <a:gd name="connsiteX1" fmla="*/ 2104 w 2103"/>
                <a:gd name="connsiteY1" fmla="*/ 0 h 8715"/>
                <a:gd name="connsiteX2" fmla="*/ 902 w 2103"/>
                <a:gd name="connsiteY2" fmla="*/ 150 h 8715"/>
                <a:gd name="connsiteX3" fmla="*/ 0 w 2103"/>
                <a:gd name="connsiteY3" fmla="*/ 8565 h 8715"/>
                <a:gd name="connsiteX4" fmla="*/ 1352 w 2103"/>
                <a:gd name="connsiteY4" fmla="*/ 8715 h 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 h="8715">
                  <a:moveTo>
                    <a:pt x="1352" y="8715"/>
                  </a:moveTo>
                  <a:cubicBezTo>
                    <a:pt x="1803" y="5860"/>
                    <a:pt x="2104" y="2855"/>
                    <a:pt x="2104" y="0"/>
                  </a:cubicBezTo>
                  <a:cubicBezTo>
                    <a:pt x="1653" y="0"/>
                    <a:pt x="1352" y="0"/>
                    <a:pt x="902" y="150"/>
                  </a:cubicBezTo>
                  <a:cubicBezTo>
                    <a:pt x="902" y="3005"/>
                    <a:pt x="601" y="5860"/>
                    <a:pt x="0" y="8565"/>
                  </a:cubicBezTo>
                  <a:cubicBezTo>
                    <a:pt x="451" y="8565"/>
                    <a:pt x="902" y="8715"/>
                    <a:pt x="1352" y="8715"/>
                  </a:cubicBezTo>
                  <a:close/>
                </a:path>
              </a:pathLst>
            </a:custGeom>
            <a:solidFill>
              <a:srgbClr val="F9B3AB"/>
            </a:solidFill>
            <a:ln w="14982" cap="flat">
              <a:noFill/>
              <a:prstDash val="solid"/>
              <a:miter/>
            </a:ln>
          </p:spPr>
          <p:txBody>
            <a:bodyPr rtlCol="0" anchor="ctr"/>
            <a:lstStyle/>
            <a:p>
              <a:endParaRPr lang="th-TH"/>
            </a:p>
          </p:txBody>
        </p:sp>
        <p:sp>
          <p:nvSpPr>
            <p:cNvPr id="185" name="Freeform: Shape 184">
              <a:extLst>
                <a:ext uri="{FF2B5EF4-FFF2-40B4-BE49-F238E27FC236}">
                  <a16:creationId xmlns:a16="http://schemas.microsoft.com/office/drawing/2014/main" id="{536A0115-8FC3-4871-9DEA-9442E44E4B06}"/>
                </a:ext>
              </a:extLst>
            </p:cNvPr>
            <p:cNvSpPr/>
            <p:nvPr/>
          </p:nvSpPr>
          <p:spPr>
            <a:xfrm>
              <a:off x="11798487" y="4304572"/>
              <a:ext cx="7663" cy="4357"/>
            </a:xfrm>
            <a:custGeom>
              <a:avLst/>
              <a:gdLst>
                <a:gd name="connsiteX0" fmla="*/ 6912 w 7663"/>
                <a:gd name="connsiteY0" fmla="*/ 0 h 4357"/>
                <a:gd name="connsiteX1" fmla="*/ 0 w 7663"/>
                <a:gd name="connsiteY1" fmla="*/ 3306 h 4357"/>
                <a:gd name="connsiteX2" fmla="*/ 301 w 7663"/>
                <a:gd name="connsiteY2" fmla="*/ 4358 h 4357"/>
                <a:gd name="connsiteX3" fmla="*/ 7663 w 7663"/>
                <a:gd name="connsiteY3" fmla="*/ 1052 h 4357"/>
                <a:gd name="connsiteX4" fmla="*/ 6912 w 7663"/>
                <a:gd name="connsiteY4" fmla="*/ 0 h 4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3" h="4357">
                  <a:moveTo>
                    <a:pt x="6912" y="0"/>
                  </a:moveTo>
                  <a:cubicBezTo>
                    <a:pt x="4658" y="1202"/>
                    <a:pt x="2404" y="2404"/>
                    <a:pt x="0" y="3306"/>
                  </a:cubicBezTo>
                  <a:cubicBezTo>
                    <a:pt x="150" y="3606"/>
                    <a:pt x="301" y="4057"/>
                    <a:pt x="301" y="4358"/>
                  </a:cubicBezTo>
                  <a:cubicBezTo>
                    <a:pt x="2855" y="3456"/>
                    <a:pt x="5259" y="2404"/>
                    <a:pt x="7663" y="1052"/>
                  </a:cubicBezTo>
                  <a:cubicBezTo>
                    <a:pt x="7363" y="751"/>
                    <a:pt x="7213" y="301"/>
                    <a:pt x="6912" y="0"/>
                  </a:cubicBezTo>
                  <a:close/>
                </a:path>
              </a:pathLst>
            </a:custGeom>
            <a:solidFill>
              <a:srgbClr val="F9B3AB"/>
            </a:solidFill>
            <a:ln w="14982" cap="flat">
              <a:noFill/>
              <a:prstDash val="solid"/>
              <a:miter/>
            </a:ln>
          </p:spPr>
          <p:txBody>
            <a:bodyPr rtlCol="0" anchor="ctr"/>
            <a:lstStyle/>
            <a:p>
              <a:endParaRPr lang="th-TH"/>
            </a:p>
          </p:txBody>
        </p:sp>
        <p:sp>
          <p:nvSpPr>
            <p:cNvPr id="186" name="Freeform: Shape 185">
              <a:extLst>
                <a:ext uri="{FF2B5EF4-FFF2-40B4-BE49-F238E27FC236}">
                  <a16:creationId xmlns:a16="http://schemas.microsoft.com/office/drawing/2014/main" id="{035F1A30-91DC-4559-ACAE-D5374EE2A862}"/>
                </a:ext>
              </a:extLst>
            </p:cNvPr>
            <p:cNvSpPr/>
            <p:nvPr/>
          </p:nvSpPr>
          <p:spPr>
            <a:xfrm>
              <a:off x="11757466" y="4303971"/>
              <a:ext cx="3305" cy="1953"/>
            </a:xfrm>
            <a:custGeom>
              <a:avLst/>
              <a:gdLst>
                <a:gd name="connsiteX0" fmla="*/ 1803 w 3305"/>
                <a:gd name="connsiteY0" fmla="*/ 1352 h 1953"/>
                <a:gd name="connsiteX1" fmla="*/ 3156 w 3305"/>
                <a:gd name="connsiteY1" fmla="*/ 1953 h 1953"/>
                <a:gd name="connsiteX2" fmla="*/ 3306 w 3305"/>
                <a:gd name="connsiteY2" fmla="*/ 1803 h 1953"/>
                <a:gd name="connsiteX3" fmla="*/ 0 w 3305"/>
                <a:gd name="connsiteY3" fmla="*/ 0 h 1953"/>
                <a:gd name="connsiteX4" fmla="*/ 1803 w 3305"/>
                <a:gd name="connsiteY4" fmla="*/ 1352 h 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 h="1953">
                  <a:moveTo>
                    <a:pt x="1803" y="1352"/>
                  </a:moveTo>
                  <a:cubicBezTo>
                    <a:pt x="2254" y="1653"/>
                    <a:pt x="2705" y="1653"/>
                    <a:pt x="3156" y="1953"/>
                  </a:cubicBezTo>
                  <a:cubicBezTo>
                    <a:pt x="3156" y="1953"/>
                    <a:pt x="3156" y="1803"/>
                    <a:pt x="3306" y="1803"/>
                  </a:cubicBezTo>
                  <a:cubicBezTo>
                    <a:pt x="2254" y="1202"/>
                    <a:pt x="1052" y="601"/>
                    <a:pt x="0" y="0"/>
                  </a:cubicBezTo>
                  <a:cubicBezTo>
                    <a:pt x="601" y="301"/>
                    <a:pt x="1202" y="902"/>
                    <a:pt x="1803" y="1352"/>
                  </a:cubicBezTo>
                  <a:close/>
                </a:path>
              </a:pathLst>
            </a:custGeom>
            <a:solidFill>
              <a:srgbClr val="F9B3AB"/>
            </a:solidFill>
            <a:ln w="14982" cap="flat">
              <a:noFill/>
              <a:prstDash val="solid"/>
              <a:miter/>
            </a:ln>
          </p:spPr>
          <p:txBody>
            <a:bodyPr rtlCol="0" anchor="ctr"/>
            <a:lstStyle/>
            <a:p>
              <a:endParaRPr lang="th-TH"/>
            </a:p>
          </p:txBody>
        </p:sp>
        <p:sp>
          <p:nvSpPr>
            <p:cNvPr id="187" name="Freeform: Shape 186">
              <a:extLst>
                <a:ext uri="{FF2B5EF4-FFF2-40B4-BE49-F238E27FC236}">
                  <a16:creationId xmlns:a16="http://schemas.microsoft.com/office/drawing/2014/main" id="{025F2A56-05CC-441A-A703-049FF4DD21FD}"/>
                </a:ext>
              </a:extLst>
            </p:cNvPr>
            <p:cNvSpPr/>
            <p:nvPr/>
          </p:nvSpPr>
          <p:spPr>
            <a:xfrm>
              <a:off x="11740202" y="3919700"/>
              <a:ext cx="113156" cy="302529"/>
            </a:xfrm>
            <a:custGeom>
              <a:avLst/>
              <a:gdLst>
                <a:gd name="connsiteX0" fmla="*/ 22072 w 113156"/>
                <a:gd name="connsiteY0" fmla="*/ 301328 h 302529"/>
                <a:gd name="connsiteX1" fmla="*/ 41756 w 113156"/>
                <a:gd name="connsiteY1" fmla="*/ 296970 h 302529"/>
                <a:gd name="connsiteX2" fmla="*/ 63694 w 113156"/>
                <a:gd name="connsiteY2" fmla="*/ 302530 h 302529"/>
                <a:gd name="connsiteX3" fmla="*/ 108171 w 113156"/>
                <a:gd name="connsiteY3" fmla="*/ 154223 h 302529"/>
                <a:gd name="connsiteX4" fmla="*/ 108321 w 113156"/>
                <a:gd name="connsiteY4" fmla="*/ 153472 h 302529"/>
                <a:gd name="connsiteX5" fmla="*/ 112979 w 113156"/>
                <a:gd name="connsiteY5" fmla="*/ 71580 h 302529"/>
                <a:gd name="connsiteX6" fmla="*/ 99306 w 113156"/>
                <a:gd name="connsiteY6" fmla="*/ 17486 h 302529"/>
                <a:gd name="connsiteX7" fmla="*/ 61290 w 113156"/>
                <a:gd name="connsiteY7" fmla="*/ 958 h 302529"/>
                <a:gd name="connsiteX8" fmla="*/ 24927 w 113156"/>
                <a:gd name="connsiteY8" fmla="*/ 39875 h 302529"/>
                <a:gd name="connsiteX9" fmla="*/ 1336 w 113156"/>
                <a:gd name="connsiteY9" fmla="*/ 138295 h 302529"/>
                <a:gd name="connsiteX10" fmla="*/ 22072 w 113156"/>
                <a:gd name="connsiteY10" fmla="*/ 301328 h 30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156" h="302529">
                  <a:moveTo>
                    <a:pt x="22072" y="301328"/>
                  </a:moveTo>
                  <a:cubicBezTo>
                    <a:pt x="28083" y="298623"/>
                    <a:pt x="34694" y="296970"/>
                    <a:pt x="41756" y="296970"/>
                  </a:cubicBezTo>
                  <a:cubicBezTo>
                    <a:pt x="49720" y="296970"/>
                    <a:pt x="57083" y="299074"/>
                    <a:pt x="63694" y="302530"/>
                  </a:cubicBezTo>
                  <a:cubicBezTo>
                    <a:pt x="85782" y="255649"/>
                    <a:pt x="101109" y="205762"/>
                    <a:pt x="108171" y="154223"/>
                  </a:cubicBezTo>
                  <a:cubicBezTo>
                    <a:pt x="108171" y="153922"/>
                    <a:pt x="108171" y="153772"/>
                    <a:pt x="108321" y="153472"/>
                  </a:cubicBezTo>
                  <a:cubicBezTo>
                    <a:pt x="112078" y="126425"/>
                    <a:pt x="113731" y="98927"/>
                    <a:pt x="112979" y="71580"/>
                  </a:cubicBezTo>
                  <a:cubicBezTo>
                    <a:pt x="112379" y="52948"/>
                    <a:pt x="109974" y="33264"/>
                    <a:pt x="99306" y="17486"/>
                  </a:cubicBezTo>
                  <a:cubicBezTo>
                    <a:pt x="90891" y="4864"/>
                    <a:pt x="76617" y="-2799"/>
                    <a:pt x="61290" y="958"/>
                  </a:cubicBezTo>
                  <a:cubicBezTo>
                    <a:pt x="42808" y="5315"/>
                    <a:pt x="31839" y="23647"/>
                    <a:pt x="24927" y="39875"/>
                  </a:cubicBezTo>
                  <a:cubicBezTo>
                    <a:pt x="11855" y="71129"/>
                    <a:pt x="4191" y="104337"/>
                    <a:pt x="1336" y="138295"/>
                  </a:cubicBezTo>
                  <a:cubicBezTo>
                    <a:pt x="-3322" y="193291"/>
                    <a:pt x="4342" y="249638"/>
                    <a:pt x="22072" y="301328"/>
                  </a:cubicBezTo>
                  <a:close/>
                </a:path>
              </a:pathLst>
            </a:custGeom>
            <a:solidFill>
              <a:srgbClr val="F9B3AB"/>
            </a:solidFill>
            <a:ln w="14982" cap="flat">
              <a:noFill/>
              <a:prstDash val="solid"/>
              <a:miter/>
            </a:ln>
          </p:spPr>
          <p:txBody>
            <a:bodyPr rtlCol="0" anchor="ctr"/>
            <a:lstStyle/>
            <a:p>
              <a:endParaRPr lang="th-TH"/>
            </a:p>
          </p:txBody>
        </p:sp>
        <p:sp>
          <p:nvSpPr>
            <p:cNvPr id="188" name="Freeform: Shape 187">
              <a:extLst>
                <a:ext uri="{FF2B5EF4-FFF2-40B4-BE49-F238E27FC236}">
                  <a16:creationId xmlns:a16="http://schemas.microsoft.com/office/drawing/2014/main" id="{4F54B7C7-DF7B-4029-801B-3C0C542DF7FB}"/>
                </a:ext>
              </a:extLst>
            </p:cNvPr>
            <p:cNvSpPr/>
            <p:nvPr/>
          </p:nvSpPr>
          <p:spPr>
            <a:xfrm>
              <a:off x="11811409" y="4097992"/>
              <a:ext cx="288253" cy="166159"/>
            </a:xfrm>
            <a:custGeom>
              <a:avLst/>
              <a:gdLst>
                <a:gd name="connsiteX0" fmla="*/ 0 w 288253"/>
                <a:gd name="connsiteY0" fmla="*/ 129046 h 166159"/>
                <a:gd name="connsiteX1" fmla="*/ 0 w 288253"/>
                <a:gd name="connsiteY1" fmla="*/ 129046 h 166159"/>
                <a:gd name="connsiteX2" fmla="*/ 17731 w 288253"/>
                <a:gd name="connsiteY2" fmla="*/ 165709 h 166159"/>
                <a:gd name="connsiteX3" fmla="*/ 17731 w 288253"/>
                <a:gd name="connsiteY3" fmla="*/ 166160 h 166159"/>
                <a:gd name="connsiteX4" fmla="*/ 18933 w 288253"/>
                <a:gd name="connsiteY4" fmla="*/ 166010 h 166159"/>
                <a:gd name="connsiteX5" fmla="*/ 170094 w 288253"/>
                <a:gd name="connsiteY5" fmla="*/ 130398 h 166159"/>
                <a:gd name="connsiteX6" fmla="*/ 170695 w 288253"/>
                <a:gd name="connsiteY6" fmla="*/ 130098 h 166159"/>
                <a:gd name="connsiteX7" fmla="*/ 243872 w 288253"/>
                <a:gd name="connsiteY7" fmla="*/ 93134 h 166159"/>
                <a:gd name="connsiteX8" fmla="*/ 283841 w 288253"/>
                <a:gd name="connsiteY8" fmla="*/ 54216 h 166159"/>
                <a:gd name="connsiteX9" fmla="*/ 279183 w 288253"/>
                <a:gd name="connsiteY9" fmla="*/ 13045 h 166159"/>
                <a:gd name="connsiteX10" fmla="*/ 227344 w 288253"/>
                <a:gd name="connsiteY10" fmla="*/ 1024 h 166159"/>
                <a:gd name="connsiteX11" fmla="*/ 130275 w 288253"/>
                <a:gd name="connsiteY11" fmla="*/ 29724 h 166159"/>
                <a:gd name="connsiteX12" fmla="*/ 0 w 288253"/>
                <a:gd name="connsiteY12" fmla="*/ 129046 h 16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253" h="166159">
                  <a:moveTo>
                    <a:pt x="0" y="129046"/>
                  </a:moveTo>
                  <a:cubicBezTo>
                    <a:pt x="0" y="129196"/>
                    <a:pt x="0" y="129196"/>
                    <a:pt x="0" y="129046"/>
                  </a:cubicBezTo>
                  <a:cubicBezTo>
                    <a:pt x="10669" y="137761"/>
                    <a:pt x="17731" y="150833"/>
                    <a:pt x="17731" y="165709"/>
                  </a:cubicBezTo>
                  <a:cubicBezTo>
                    <a:pt x="17731" y="165859"/>
                    <a:pt x="17731" y="166010"/>
                    <a:pt x="17731" y="166160"/>
                  </a:cubicBezTo>
                  <a:cubicBezTo>
                    <a:pt x="18182" y="166160"/>
                    <a:pt x="18482" y="166160"/>
                    <a:pt x="18933" y="166010"/>
                  </a:cubicBezTo>
                  <a:cubicBezTo>
                    <a:pt x="70773" y="161802"/>
                    <a:pt x="121711" y="149932"/>
                    <a:pt x="170094" y="130398"/>
                  </a:cubicBezTo>
                  <a:cubicBezTo>
                    <a:pt x="170245" y="130248"/>
                    <a:pt x="170545" y="130248"/>
                    <a:pt x="170695" y="130098"/>
                  </a:cubicBezTo>
                  <a:cubicBezTo>
                    <a:pt x="196089" y="119730"/>
                    <a:pt x="220582" y="107559"/>
                    <a:pt x="243872" y="93134"/>
                  </a:cubicBezTo>
                  <a:cubicBezTo>
                    <a:pt x="259649" y="83367"/>
                    <a:pt x="275577" y="71346"/>
                    <a:pt x="283841" y="54216"/>
                  </a:cubicBezTo>
                  <a:cubicBezTo>
                    <a:pt x="290603" y="40543"/>
                    <a:pt x="290002" y="24465"/>
                    <a:pt x="279183" y="13045"/>
                  </a:cubicBezTo>
                  <a:cubicBezTo>
                    <a:pt x="266111" y="-779"/>
                    <a:pt x="244774" y="-1230"/>
                    <a:pt x="227344" y="1024"/>
                  </a:cubicBezTo>
                  <a:cubicBezTo>
                    <a:pt x="193836" y="5382"/>
                    <a:pt x="161079" y="15299"/>
                    <a:pt x="130275" y="29724"/>
                  </a:cubicBezTo>
                  <a:cubicBezTo>
                    <a:pt x="80690" y="53315"/>
                    <a:pt x="35912" y="88025"/>
                    <a:pt x="0" y="129046"/>
                  </a:cubicBezTo>
                  <a:close/>
                </a:path>
              </a:pathLst>
            </a:custGeom>
            <a:solidFill>
              <a:srgbClr val="F9B3AB"/>
            </a:solidFill>
            <a:ln w="14982" cap="flat">
              <a:noFill/>
              <a:prstDash val="solid"/>
              <a:miter/>
            </a:ln>
          </p:spPr>
          <p:txBody>
            <a:bodyPr rtlCol="0" anchor="ctr"/>
            <a:lstStyle/>
            <a:p>
              <a:endParaRPr lang="th-TH"/>
            </a:p>
          </p:txBody>
        </p:sp>
        <p:sp>
          <p:nvSpPr>
            <p:cNvPr id="189" name="Freeform: Shape 188">
              <a:extLst>
                <a:ext uri="{FF2B5EF4-FFF2-40B4-BE49-F238E27FC236}">
                  <a16:creationId xmlns:a16="http://schemas.microsoft.com/office/drawing/2014/main" id="{109E3786-0AD3-43A8-AF4F-2845B28B86F2}"/>
                </a:ext>
              </a:extLst>
            </p:cNvPr>
            <p:cNvSpPr/>
            <p:nvPr/>
          </p:nvSpPr>
          <p:spPr>
            <a:xfrm>
              <a:off x="11805399" y="4272717"/>
              <a:ext cx="266402" cy="209017"/>
            </a:xfrm>
            <a:custGeom>
              <a:avLst/>
              <a:gdLst>
                <a:gd name="connsiteX0" fmla="*/ 22990 w 266402"/>
                <a:gd name="connsiteY0" fmla="*/ 0 h 209017"/>
                <a:gd name="connsiteX1" fmla="*/ 0 w 266402"/>
                <a:gd name="connsiteY1" fmla="*/ 31855 h 209017"/>
                <a:gd name="connsiteX2" fmla="*/ 751 w 266402"/>
                <a:gd name="connsiteY2" fmla="*/ 32907 h 209017"/>
                <a:gd name="connsiteX3" fmla="*/ 108788 w 266402"/>
                <a:gd name="connsiteY3" fmla="*/ 148307 h 209017"/>
                <a:gd name="connsiteX4" fmla="*/ 109389 w 266402"/>
                <a:gd name="connsiteY4" fmla="*/ 148757 h 209017"/>
                <a:gd name="connsiteX5" fmla="*/ 177908 w 266402"/>
                <a:gd name="connsiteY5" fmla="*/ 193685 h 209017"/>
                <a:gd name="connsiteX6" fmla="*/ 231551 w 266402"/>
                <a:gd name="connsiteY6" fmla="*/ 208861 h 209017"/>
                <a:gd name="connsiteX7" fmla="*/ 264909 w 266402"/>
                <a:gd name="connsiteY7" fmla="*/ 184219 h 209017"/>
                <a:gd name="connsiteX8" fmla="*/ 249281 w 266402"/>
                <a:gd name="connsiteY8" fmla="*/ 133281 h 209017"/>
                <a:gd name="connsiteX9" fmla="*/ 176105 w 266402"/>
                <a:gd name="connsiteY9" fmla="*/ 63861 h 209017"/>
                <a:gd name="connsiteX10" fmla="*/ 24041 w 266402"/>
                <a:gd name="connsiteY10" fmla="*/ 150 h 209017"/>
                <a:gd name="connsiteX11" fmla="*/ 22990 w 266402"/>
                <a:gd name="connsiteY11" fmla="*/ 0 h 20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402" h="209017">
                  <a:moveTo>
                    <a:pt x="22990" y="0"/>
                  </a:moveTo>
                  <a:cubicBezTo>
                    <a:pt x="20435" y="13674"/>
                    <a:pt x="11720" y="25093"/>
                    <a:pt x="0" y="31855"/>
                  </a:cubicBezTo>
                  <a:cubicBezTo>
                    <a:pt x="301" y="32306"/>
                    <a:pt x="451" y="32606"/>
                    <a:pt x="751" y="32907"/>
                  </a:cubicBezTo>
                  <a:cubicBezTo>
                    <a:pt x="30653" y="76633"/>
                    <a:pt x="66866" y="115700"/>
                    <a:pt x="108788" y="148307"/>
                  </a:cubicBezTo>
                  <a:cubicBezTo>
                    <a:pt x="108939" y="148457"/>
                    <a:pt x="109239" y="148607"/>
                    <a:pt x="109389" y="148757"/>
                  </a:cubicBezTo>
                  <a:cubicBezTo>
                    <a:pt x="131027" y="165587"/>
                    <a:pt x="153866" y="180763"/>
                    <a:pt x="177908" y="193685"/>
                  </a:cubicBezTo>
                  <a:cubicBezTo>
                    <a:pt x="194286" y="202551"/>
                    <a:pt x="212618" y="210214"/>
                    <a:pt x="231551" y="208861"/>
                  </a:cubicBezTo>
                  <a:cubicBezTo>
                    <a:pt x="246727" y="207810"/>
                    <a:pt x="260401" y="199395"/>
                    <a:pt x="264909" y="184219"/>
                  </a:cubicBezTo>
                  <a:cubicBezTo>
                    <a:pt x="270318" y="166037"/>
                    <a:pt x="260100" y="147255"/>
                    <a:pt x="249281" y="133281"/>
                  </a:cubicBezTo>
                  <a:cubicBezTo>
                    <a:pt x="228846" y="106534"/>
                    <a:pt x="203903" y="83244"/>
                    <a:pt x="176105" y="63861"/>
                  </a:cubicBezTo>
                  <a:cubicBezTo>
                    <a:pt x="130876" y="32156"/>
                    <a:pt x="77985" y="10518"/>
                    <a:pt x="24041" y="150"/>
                  </a:cubicBezTo>
                  <a:cubicBezTo>
                    <a:pt x="23741" y="150"/>
                    <a:pt x="23290" y="0"/>
                    <a:pt x="22990" y="0"/>
                  </a:cubicBezTo>
                  <a:close/>
                </a:path>
              </a:pathLst>
            </a:custGeom>
            <a:solidFill>
              <a:srgbClr val="F9B3AB"/>
            </a:solidFill>
            <a:ln w="14982" cap="flat">
              <a:noFill/>
              <a:prstDash val="solid"/>
              <a:miter/>
            </a:ln>
          </p:spPr>
          <p:txBody>
            <a:bodyPr rtlCol="0" anchor="ctr"/>
            <a:lstStyle/>
            <a:p>
              <a:endParaRPr lang="th-TH"/>
            </a:p>
          </p:txBody>
        </p:sp>
        <p:sp>
          <p:nvSpPr>
            <p:cNvPr id="190" name="Freeform: Shape 189">
              <a:extLst>
                <a:ext uri="{FF2B5EF4-FFF2-40B4-BE49-F238E27FC236}">
                  <a16:creationId xmlns:a16="http://schemas.microsoft.com/office/drawing/2014/main" id="{E4B79C6B-7A71-4678-9BDD-3F87ED2A0993}"/>
                </a:ext>
              </a:extLst>
            </p:cNvPr>
            <p:cNvSpPr/>
            <p:nvPr/>
          </p:nvSpPr>
          <p:spPr>
            <a:xfrm>
              <a:off x="11708905" y="4305774"/>
              <a:ext cx="113192" cy="307488"/>
            </a:xfrm>
            <a:custGeom>
              <a:avLst/>
              <a:gdLst>
                <a:gd name="connsiteX0" fmla="*/ 82820 w 113192"/>
                <a:gd name="connsiteY0" fmla="*/ 278732 h 307488"/>
                <a:gd name="connsiteX1" fmla="*/ 88230 w 113192"/>
                <a:gd name="connsiteY1" fmla="*/ 267613 h 307488"/>
                <a:gd name="connsiteX2" fmla="*/ 111821 w 113192"/>
                <a:gd name="connsiteY2" fmla="*/ 169193 h 307488"/>
                <a:gd name="connsiteX3" fmla="*/ 90033 w 113192"/>
                <a:gd name="connsiteY3" fmla="*/ 3155 h 307488"/>
                <a:gd name="connsiteX4" fmla="*/ 89732 w 113192"/>
                <a:gd name="connsiteY4" fmla="*/ 2104 h 307488"/>
                <a:gd name="connsiteX5" fmla="*/ 73354 w 113192"/>
                <a:gd name="connsiteY5" fmla="*/ 5259 h 307488"/>
                <a:gd name="connsiteX6" fmla="*/ 52017 w 113192"/>
                <a:gd name="connsiteY6" fmla="*/ 0 h 307488"/>
                <a:gd name="connsiteX7" fmla="*/ 51867 w 113192"/>
                <a:gd name="connsiteY7" fmla="*/ 150 h 307488"/>
                <a:gd name="connsiteX8" fmla="*/ 4986 w 113192"/>
                <a:gd name="connsiteY8" fmla="*/ 153265 h 307488"/>
                <a:gd name="connsiteX9" fmla="*/ 4835 w 113192"/>
                <a:gd name="connsiteY9" fmla="*/ 154017 h 307488"/>
                <a:gd name="connsiteX10" fmla="*/ 177 w 113192"/>
                <a:gd name="connsiteY10" fmla="*/ 235908 h 307488"/>
                <a:gd name="connsiteX11" fmla="*/ 13851 w 113192"/>
                <a:gd name="connsiteY11" fmla="*/ 290002 h 307488"/>
                <a:gd name="connsiteX12" fmla="*/ 51867 w 113192"/>
                <a:gd name="connsiteY12" fmla="*/ 306530 h 307488"/>
                <a:gd name="connsiteX13" fmla="*/ 56074 w 113192"/>
                <a:gd name="connsiteY13" fmla="*/ 305028 h 307488"/>
                <a:gd name="connsiteX14" fmla="*/ 82820 w 113192"/>
                <a:gd name="connsiteY14" fmla="*/ 278732 h 30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192" h="307488">
                  <a:moveTo>
                    <a:pt x="82820" y="278732"/>
                  </a:moveTo>
                  <a:cubicBezTo>
                    <a:pt x="84774" y="274976"/>
                    <a:pt x="86577" y="271219"/>
                    <a:pt x="88230" y="267613"/>
                  </a:cubicBezTo>
                  <a:cubicBezTo>
                    <a:pt x="101302" y="236359"/>
                    <a:pt x="108966" y="203152"/>
                    <a:pt x="111821" y="169193"/>
                  </a:cubicBezTo>
                  <a:cubicBezTo>
                    <a:pt x="116629" y="113296"/>
                    <a:pt x="108665" y="55746"/>
                    <a:pt x="90033" y="3155"/>
                  </a:cubicBezTo>
                  <a:cubicBezTo>
                    <a:pt x="89883" y="2855"/>
                    <a:pt x="89732" y="2404"/>
                    <a:pt x="89732" y="2104"/>
                  </a:cubicBezTo>
                  <a:cubicBezTo>
                    <a:pt x="84623" y="4057"/>
                    <a:pt x="79064" y="5259"/>
                    <a:pt x="73354" y="5259"/>
                  </a:cubicBezTo>
                  <a:cubicBezTo>
                    <a:pt x="65691" y="5259"/>
                    <a:pt x="58478" y="3306"/>
                    <a:pt x="52017" y="0"/>
                  </a:cubicBezTo>
                  <a:cubicBezTo>
                    <a:pt x="52017" y="0"/>
                    <a:pt x="52017" y="150"/>
                    <a:pt x="51867" y="150"/>
                  </a:cubicBezTo>
                  <a:cubicBezTo>
                    <a:pt x="28426" y="48384"/>
                    <a:pt x="12499" y="100073"/>
                    <a:pt x="4986" y="153265"/>
                  </a:cubicBezTo>
                  <a:cubicBezTo>
                    <a:pt x="4986" y="153566"/>
                    <a:pt x="4986" y="153716"/>
                    <a:pt x="4835" y="154017"/>
                  </a:cubicBezTo>
                  <a:cubicBezTo>
                    <a:pt x="1079" y="181063"/>
                    <a:pt x="-574" y="208561"/>
                    <a:pt x="177" y="235908"/>
                  </a:cubicBezTo>
                  <a:cubicBezTo>
                    <a:pt x="778" y="254541"/>
                    <a:pt x="3182" y="274225"/>
                    <a:pt x="13851" y="290002"/>
                  </a:cubicBezTo>
                  <a:cubicBezTo>
                    <a:pt x="22266" y="302624"/>
                    <a:pt x="36540" y="310287"/>
                    <a:pt x="51867" y="306530"/>
                  </a:cubicBezTo>
                  <a:cubicBezTo>
                    <a:pt x="53369" y="306230"/>
                    <a:pt x="54722" y="305629"/>
                    <a:pt x="56074" y="305028"/>
                  </a:cubicBezTo>
                  <a:cubicBezTo>
                    <a:pt x="67944" y="300520"/>
                    <a:pt x="76660" y="290002"/>
                    <a:pt x="82820" y="278732"/>
                  </a:cubicBezTo>
                  <a:close/>
                </a:path>
              </a:pathLst>
            </a:custGeom>
            <a:solidFill>
              <a:srgbClr val="F9B3AB"/>
            </a:solidFill>
            <a:ln w="14982" cap="flat">
              <a:noFill/>
              <a:prstDash val="solid"/>
              <a:miter/>
            </a:ln>
          </p:spPr>
          <p:txBody>
            <a:bodyPr rtlCol="0" anchor="ctr"/>
            <a:lstStyle/>
            <a:p>
              <a:endParaRPr lang="th-TH"/>
            </a:p>
          </p:txBody>
        </p:sp>
        <p:sp>
          <p:nvSpPr>
            <p:cNvPr id="191" name="Freeform: Shape 190">
              <a:extLst>
                <a:ext uri="{FF2B5EF4-FFF2-40B4-BE49-F238E27FC236}">
                  <a16:creationId xmlns:a16="http://schemas.microsoft.com/office/drawing/2014/main" id="{703E0F67-C015-4CD3-A60C-5D861CF1E869}"/>
                </a:ext>
              </a:extLst>
            </p:cNvPr>
            <p:cNvSpPr/>
            <p:nvPr/>
          </p:nvSpPr>
          <p:spPr>
            <a:xfrm>
              <a:off x="11462601" y="4268660"/>
              <a:ext cx="291709" cy="166310"/>
            </a:xfrm>
            <a:custGeom>
              <a:avLst/>
              <a:gdLst>
                <a:gd name="connsiteX0" fmla="*/ 291709 w 291709"/>
                <a:gd name="connsiteY0" fmla="*/ 33208 h 166310"/>
                <a:gd name="connsiteX1" fmla="*/ 272777 w 291709"/>
                <a:gd name="connsiteY1" fmla="*/ 0 h 166310"/>
                <a:gd name="connsiteX2" fmla="*/ 118159 w 291709"/>
                <a:gd name="connsiteY2" fmla="*/ 35912 h 166310"/>
                <a:gd name="connsiteX3" fmla="*/ 117558 w 291709"/>
                <a:gd name="connsiteY3" fmla="*/ 36213 h 166310"/>
                <a:gd name="connsiteX4" fmla="*/ 44382 w 291709"/>
                <a:gd name="connsiteY4" fmla="*/ 73177 h 166310"/>
                <a:gd name="connsiteX5" fmla="*/ 4412 w 291709"/>
                <a:gd name="connsiteY5" fmla="*/ 112094 h 166310"/>
                <a:gd name="connsiteX6" fmla="*/ 9070 w 291709"/>
                <a:gd name="connsiteY6" fmla="*/ 153265 h 166310"/>
                <a:gd name="connsiteX7" fmla="*/ 60910 w 291709"/>
                <a:gd name="connsiteY7" fmla="*/ 165286 h 166310"/>
                <a:gd name="connsiteX8" fmla="*/ 157978 w 291709"/>
                <a:gd name="connsiteY8" fmla="*/ 136586 h 166310"/>
                <a:gd name="connsiteX9" fmla="*/ 291709 w 291709"/>
                <a:gd name="connsiteY9" fmla="*/ 33208 h 16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709" h="166310">
                  <a:moveTo>
                    <a:pt x="291709" y="33208"/>
                  </a:moveTo>
                  <a:cubicBezTo>
                    <a:pt x="281191" y="25544"/>
                    <a:pt x="274129" y="13674"/>
                    <a:pt x="272777" y="0"/>
                  </a:cubicBezTo>
                  <a:cubicBezTo>
                    <a:pt x="219735" y="4057"/>
                    <a:pt x="167595" y="15928"/>
                    <a:pt x="118159" y="35912"/>
                  </a:cubicBezTo>
                  <a:cubicBezTo>
                    <a:pt x="118009" y="36062"/>
                    <a:pt x="117709" y="36062"/>
                    <a:pt x="117558" y="36213"/>
                  </a:cubicBezTo>
                  <a:cubicBezTo>
                    <a:pt x="92164" y="46581"/>
                    <a:pt x="67672" y="58752"/>
                    <a:pt x="44382" y="73177"/>
                  </a:cubicBezTo>
                  <a:cubicBezTo>
                    <a:pt x="28604" y="82944"/>
                    <a:pt x="12827" y="94964"/>
                    <a:pt x="4412" y="112094"/>
                  </a:cubicBezTo>
                  <a:cubicBezTo>
                    <a:pt x="-2349" y="125768"/>
                    <a:pt x="-1748" y="141846"/>
                    <a:pt x="9070" y="153265"/>
                  </a:cubicBezTo>
                  <a:cubicBezTo>
                    <a:pt x="22143" y="167089"/>
                    <a:pt x="43480" y="167540"/>
                    <a:pt x="60910" y="165286"/>
                  </a:cubicBezTo>
                  <a:cubicBezTo>
                    <a:pt x="94418" y="160929"/>
                    <a:pt x="127175" y="150861"/>
                    <a:pt x="157978" y="136586"/>
                  </a:cubicBezTo>
                  <a:cubicBezTo>
                    <a:pt x="209217" y="112395"/>
                    <a:pt x="255347" y="76182"/>
                    <a:pt x="291709" y="33208"/>
                  </a:cubicBezTo>
                  <a:close/>
                </a:path>
              </a:pathLst>
            </a:custGeom>
            <a:solidFill>
              <a:srgbClr val="F9B3AB"/>
            </a:solidFill>
            <a:ln w="14982" cap="flat">
              <a:noFill/>
              <a:prstDash val="solid"/>
              <a:miter/>
            </a:ln>
          </p:spPr>
          <p:txBody>
            <a:bodyPr rtlCol="0" anchor="ctr"/>
            <a:lstStyle/>
            <a:p>
              <a:endParaRPr lang="th-TH"/>
            </a:p>
          </p:txBody>
        </p:sp>
        <p:sp>
          <p:nvSpPr>
            <p:cNvPr id="192" name="Freeform: Shape 191">
              <a:extLst>
                <a:ext uri="{FF2B5EF4-FFF2-40B4-BE49-F238E27FC236}">
                  <a16:creationId xmlns:a16="http://schemas.microsoft.com/office/drawing/2014/main" id="{5BC6F8E8-1587-4118-9070-EECA50B30F50}"/>
                </a:ext>
              </a:extLst>
            </p:cNvPr>
            <p:cNvSpPr/>
            <p:nvPr/>
          </p:nvSpPr>
          <p:spPr>
            <a:xfrm>
              <a:off x="11490462" y="4051228"/>
              <a:ext cx="264298" cy="209467"/>
            </a:xfrm>
            <a:custGeom>
              <a:avLst/>
              <a:gdLst>
                <a:gd name="connsiteX0" fmla="*/ 264299 w 264298"/>
                <a:gd name="connsiteY0" fmla="*/ 174157 h 209467"/>
                <a:gd name="connsiteX1" fmla="*/ 157614 w 264298"/>
                <a:gd name="connsiteY1" fmla="*/ 60710 h 209467"/>
                <a:gd name="connsiteX2" fmla="*/ 157013 w 264298"/>
                <a:gd name="connsiteY2" fmla="*/ 60260 h 209467"/>
                <a:gd name="connsiteX3" fmla="*/ 88494 w 264298"/>
                <a:gd name="connsiteY3" fmla="*/ 15332 h 209467"/>
                <a:gd name="connsiteX4" fmla="*/ 34852 w 264298"/>
                <a:gd name="connsiteY4" fmla="*/ 156 h 209467"/>
                <a:gd name="connsiteX5" fmla="*/ 1494 w 264298"/>
                <a:gd name="connsiteY5" fmla="*/ 24798 h 209467"/>
                <a:gd name="connsiteX6" fmla="*/ 17121 w 264298"/>
                <a:gd name="connsiteY6" fmla="*/ 75736 h 209467"/>
                <a:gd name="connsiteX7" fmla="*/ 90298 w 264298"/>
                <a:gd name="connsiteY7" fmla="*/ 145157 h 209467"/>
                <a:gd name="connsiteX8" fmla="*/ 244915 w 264298"/>
                <a:gd name="connsiteY8" fmla="*/ 209468 h 209467"/>
                <a:gd name="connsiteX9" fmla="*/ 264299 w 264298"/>
                <a:gd name="connsiteY9" fmla="*/ 174157 h 20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4298" h="209467">
                  <a:moveTo>
                    <a:pt x="264299" y="174157"/>
                  </a:moveTo>
                  <a:cubicBezTo>
                    <a:pt x="234698" y="131182"/>
                    <a:pt x="198936" y="92866"/>
                    <a:pt x="157614" y="60710"/>
                  </a:cubicBezTo>
                  <a:cubicBezTo>
                    <a:pt x="157464" y="60560"/>
                    <a:pt x="157163" y="60410"/>
                    <a:pt x="157013" y="60260"/>
                  </a:cubicBezTo>
                  <a:cubicBezTo>
                    <a:pt x="135376" y="43431"/>
                    <a:pt x="112536" y="28254"/>
                    <a:pt x="88494" y="15332"/>
                  </a:cubicBezTo>
                  <a:cubicBezTo>
                    <a:pt x="72116" y="6467"/>
                    <a:pt x="53784" y="-1197"/>
                    <a:pt x="34852" y="156"/>
                  </a:cubicBezTo>
                  <a:cubicBezTo>
                    <a:pt x="19675" y="1207"/>
                    <a:pt x="6002" y="9622"/>
                    <a:pt x="1494" y="24798"/>
                  </a:cubicBezTo>
                  <a:cubicBezTo>
                    <a:pt x="-3915" y="42980"/>
                    <a:pt x="6302" y="61762"/>
                    <a:pt x="17121" y="75736"/>
                  </a:cubicBezTo>
                  <a:cubicBezTo>
                    <a:pt x="37556" y="102483"/>
                    <a:pt x="62500" y="125773"/>
                    <a:pt x="90298" y="145157"/>
                  </a:cubicBezTo>
                  <a:cubicBezTo>
                    <a:pt x="136277" y="177312"/>
                    <a:pt x="190070" y="199250"/>
                    <a:pt x="244915" y="209468"/>
                  </a:cubicBezTo>
                  <a:cubicBezTo>
                    <a:pt x="245667" y="194893"/>
                    <a:pt x="253029" y="182121"/>
                    <a:pt x="264299" y="174157"/>
                  </a:cubicBezTo>
                  <a:close/>
                </a:path>
              </a:pathLst>
            </a:custGeom>
            <a:solidFill>
              <a:srgbClr val="F9B3AB"/>
            </a:solidFill>
            <a:ln w="14982" cap="flat">
              <a:noFill/>
              <a:prstDash val="solid"/>
              <a:miter/>
            </a:ln>
          </p:spPr>
          <p:txBody>
            <a:bodyPr rtlCol="0" anchor="ctr"/>
            <a:lstStyle/>
            <a:p>
              <a:endParaRPr lang="th-TH"/>
            </a:p>
          </p:txBody>
        </p:sp>
        <p:sp>
          <p:nvSpPr>
            <p:cNvPr id="193" name="Freeform: Shape 192">
              <a:extLst>
                <a:ext uri="{FF2B5EF4-FFF2-40B4-BE49-F238E27FC236}">
                  <a16:creationId xmlns:a16="http://schemas.microsoft.com/office/drawing/2014/main" id="{7B8A2A50-117A-44BA-B3BA-895433B40CD6}"/>
                </a:ext>
              </a:extLst>
            </p:cNvPr>
            <p:cNvSpPr/>
            <p:nvPr/>
          </p:nvSpPr>
          <p:spPr>
            <a:xfrm>
              <a:off x="11734927" y="4216820"/>
              <a:ext cx="94363" cy="94213"/>
            </a:xfrm>
            <a:custGeom>
              <a:avLst/>
              <a:gdLst>
                <a:gd name="connsiteX0" fmla="*/ 93462 w 94363"/>
                <a:gd name="connsiteY0" fmla="*/ 55897 h 94213"/>
                <a:gd name="connsiteX1" fmla="*/ 94363 w 94363"/>
                <a:gd name="connsiteY1" fmla="*/ 47482 h 94213"/>
                <a:gd name="connsiteX2" fmla="*/ 94363 w 94363"/>
                <a:gd name="connsiteY2" fmla="*/ 47031 h 94213"/>
                <a:gd name="connsiteX3" fmla="*/ 76633 w 94363"/>
                <a:gd name="connsiteY3" fmla="*/ 10368 h 94213"/>
                <a:gd name="connsiteX4" fmla="*/ 75431 w 94363"/>
                <a:gd name="connsiteY4" fmla="*/ 9466 h 94213"/>
                <a:gd name="connsiteX5" fmla="*/ 72726 w 94363"/>
                <a:gd name="connsiteY5" fmla="*/ 7513 h 94213"/>
                <a:gd name="connsiteX6" fmla="*/ 71824 w 94363"/>
                <a:gd name="connsiteY6" fmla="*/ 7062 h 94213"/>
                <a:gd name="connsiteX7" fmla="*/ 69120 w 94363"/>
                <a:gd name="connsiteY7" fmla="*/ 5560 h 94213"/>
                <a:gd name="connsiteX8" fmla="*/ 47182 w 94363"/>
                <a:gd name="connsiteY8" fmla="*/ 0 h 94213"/>
                <a:gd name="connsiteX9" fmla="*/ 27498 w 94363"/>
                <a:gd name="connsiteY9" fmla="*/ 4358 h 94213"/>
                <a:gd name="connsiteX10" fmla="*/ 19834 w 94363"/>
                <a:gd name="connsiteY10" fmla="*/ 8715 h 94213"/>
                <a:gd name="connsiteX11" fmla="*/ 301 w 94363"/>
                <a:gd name="connsiteY11" fmla="*/ 43876 h 94213"/>
                <a:gd name="connsiteX12" fmla="*/ 0 w 94363"/>
                <a:gd name="connsiteY12" fmla="*/ 47031 h 94213"/>
                <a:gd name="connsiteX13" fmla="*/ 451 w 94363"/>
                <a:gd name="connsiteY13" fmla="*/ 51840 h 94213"/>
                <a:gd name="connsiteX14" fmla="*/ 19383 w 94363"/>
                <a:gd name="connsiteY14" fmla="*/ 85047 h 94213"/>
                <a:gd name="connsiteX15" fmla="*/ 22539 w 94363"/>
                <a:gd name="connsiteY15" fmla="*/ 87151 h 94213"/>
                <a:gd name="connsiteX16" fmla="*/ 25845 w 94363"/>
                <a:gd name="connsiteY16" fmla="*/ 88954 h 94213"/>
                <a:gd name="connsiteX17" fmla="*/ 47182 w 94363"/>
                <a:gd name="connsiteY17" fmla="*/ 94213 h 94213"/>
                <a:gd name="connsiteX18" fmla="*/ 63560 w 94363"/>
                <a:gd name="connsiteY18" fmla="*/ 91058 h 94213"/>
                <a:gd name="connsiteX19" fmla="*/ 70472 w 94363"/>
                <a:gd name="connsiteY19" fmla="*/ 87752 h 94213"/>
                <a:gd name="connsiteX20" fmla="*/ 93462 w 94363"/>
                <a:gd name="connsiteY20" fmla="*/ 55897 h 9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63" h="94213">
                  <a:moveTo>
                    <a:pt x="93462" y="55897"/>
                  </a:moveTo>
                  <a:cubicBezTo>
                    <a:pt x="93913" y="53192"/>
                    <a:pt x="94213" y="50337"/>
                    <a:pt x="94363" y="47482"/>
                  </a:cubicBezTo>
                  <a:cubicBezTo>
                    <a:pt x="94363" y="47332"/>
                    <a:pt x="94363" y="47182"/>
                    <a:pt x="94363" y="47031"/>
                  </a:cubicBezTo>
                  <a:cubicBezTo>
                    <a:pt x="94363" y="32156"/>
                    <a:pt x="87301" y="19083"/>
                    <a:pt x="76633" y="10368"/>
                  </a:cubicBezTo>
                  <a:cubicBezTo>
                    <a:pt x="76182" y="10067"/>
                    <a:pt x="75881" y="9767"/>
                    <a:pt x="75431" y="9466"/>
                  </a:cubicBezTo>
                  <a:cubicBezTo>
                    <a:pt x="74529" y="8715"/>
                    <a:pt x="73627" y="8114"/>
                    <a:pt x="72726" y="7513"/>
                  </a:cubicBezTo>
                  <a:cubicBezTo>
                    <a:pt x="72425" y="7363"/>
                    <a:pt x="72125" y="7213"/>
                    <a:pt x="71824" y="7062"/>
                  </a:cubicBezTo>
                  <a:cubicBezTo>
                    <a:pt x="70923" y="6461"/>
                    <a:pt x="70021" y="6010"/>
                    <a:pt x="69120" y="5560"/>
                  </a:cubicBezTo>
                  <a:cubicBezTo>
                    <a:pt x="62508" y="2104"/>
                    <a:pt x="55145" y="0"/>
                    <a:pt x="47182" y="0"/>
                  </a:cubicBezTo>
                  <a:cubicBezTo>
                    <a:pt x="40119" y="0"/>
                    <a:pt x="33508" y="1653"/>
                    <a:pt x="27498" y="4358"/>
                  </a:cubicBezTo>
                  <a:cubicBezTo>
                    <a:pt x="24793" y="5560"/>
                    <a:pt x="22238" y="7062"/>
                    <a:pt x="19834" y="8715"/>
                  </a:cubicBezTo>
                  <a:cubicBezTo>
                    <a:pt x="8715" y="16679"/>
                    <a:pt x="1202" y="29301"/>
                    <a:pt x="301" y="43876"/>
                  </a:cubicBezTo>
                  <a:cubicBezTo>
                    <a:pt x="301" y="44928"/>
                    <a:pt x="0" y="45980"/>
                    <a:pt x="0" y="47031"/>
                  </a:cubicBezTo>
                  <a:cubicBezTo>
                    <a:pt x="0" y="48684"/>
                    <a:pt x="301" y="50187"/>
                    <a:pt x="451" y="51840"/>
                  </a:cubicBezTo>
                  <a:cubicBezTo>
                    <a:pt x="1803" y="65513"/>
                    <a:pt x="8865" y="77384"/>
                    <a:pt x="19383" y="85047"/>
                  </a:cubicBezTo>
                  <a:cubicBezTo>
                    <a:pt x="20435" y="85799"/>
                    <a:pt x="21487" y="86400"/>
                    <a:pt x="22539" y="87151"/>
                  </a:cubicBezTo>
                  <a:cubicBezTo>
                    <a:pt x="23591" y="87752"/>
                    <a:pt x="24793" y="88353"/>
                    <a:pt x="25845" y="88954"/>
                  </a:cubicBezTo>
                  <a:cubicBezTo>
                    <a:pt x="32306" y="92260"/>
                    <a:pt x="39368" y="94213"/>
                    <a:pt x="47182" y="94213"/>
                  </a:cubicBezTo>
                  <a:cubicBezTo>
                    <a:pt x="53042" y="94213"/>
                    <a:pt x="58451" y="93011"/>
                    <a:pt x="63560" y="91058"/>
                  </a:cubicBezTo>
                  <a:cubicBezTo>
                    <a:pt x="65964" y="90156"/>
                    <a:pt x="68218" y="88954"/>
                    <a:pt x="70472" y="87752"/>
                  </a:cubicBezTo>
                  <a:cubicBezTo>
                    <a:pt x="82192" y="80990"/>
                    <a:pt x="90757" y="69570"/>
                    <a:pt x="93462" y="55897"/>
                  </a:cubicBezTo>
                  <a:close/>
                </a:path>
              </a:pathLst>
            </a:custGeom>
            <a:solidFill>
              <a:srgbClr val="F69890"/>
            </a:solidFill>
            <a:ln w="14982" cap="flat">
              <a:noFill/>
              <a:prstDash val="solid"/>
              <a:miter/>
            </a:ln>
          </p:spPr>
          <p:txBody>
            <a:bodyPr rtlCol="0" anchor="ctr"/>
            <a:lstStyle/>
            <a:p>
              <a:endParaRPr lang="th-TH"/>
            </a:p>
          </p:txBody>
        </p:sp>
        <p:sp>
          <p:nvSpPr>
            <p:cNvPr id="194" name="Freeform: Shape 193">
              <a:extLst>
                <a:ext uri="{FF2B5EF4-FFF2-40B4-BE49-F238E27FC236}">
                  <a16:creationId xmlns:a16="http://schemas.microsoft.com/office/drawing/2014/main" id="{80459C0B-7D5E-4393-B4A5-5C2F9D32BD0D}"/>
                </a:ext>
              </a:extLst>
            </p:cNvPr>
            <p:cNvSpPr/>
            <p:nvPr/>
          </p:nvSpPr>
          <p:spPr>
            <a:xfrm>
              <a:off x="10795146" y="3575750"/>
              <a:ext cx="82147" cy="285405"/>
            </a:xfrm>
            <a:custGeom>
              <a:avLst/>
              <a:gdLst>
                <a:gd name="connsiteX0" fmla="*/ 44532 w 82147"/>
                <a:gd name="connsiteY0" fmla="*/ 95627 h 285405"/>
                <a:gd name="connsiteX1" fmla="*/ 63615 w 82147"/>
                <a:gd name="connsiteY1" fmla="*/ 84057 h 285405"/>
                <a:gd name="connsiteX2" fmla="*/ 57905 w 82147"/>
                <a:gd name="connsiteY2" fmla="*/ 69782 h 285405"/>
                <a:gd name="connsiteX3" fmla="*/ 60009 w 82147"/>
                <a:gd name="connsiteY3" fmla="*/ 70683 h 285405"/>
                <a:gd name="connsiteX4" fmla="*/ 74434 w 82147"/>
                <a:gd name="connsiteY4" fmla="*/ 54305 h 285405"/>
                <a:gd name="connsiteX5" fmla="*/ 75335 w 82147"/>
                <a:gd name="connsiteY5" fmla="*/ 53704 h 285405"/>
                <a:gd name="connsiteX6" fmla="*/ 68273 w 82147"/>
                <a:gd name="connsiteY6" fmla="*/ 6973 h 285405"/>
                <a:gd name="connsiteX7" fmla="*/ 22293 w 82147"/>
                <a:gd name="connsiteY7" fmla="*/ 18243 h 285405"/>
                <a:gd name="connsiteX8" fmla="*/ 22143 w 82147"/>
                <a:gd name="connsiteY8" fmla="*/ 18844 h 285405"/>
                <a:gd name="connsiteX9" fmla="*/ 18387 w 82147"/>
                <a:gd name="connsiteY9" fmla="*/ 15989 h 285405"/>
                <a:gd name="connsiteX10" fmla="*/ 4112 w 82147"/>
                <a:gd name="connsiteY10" fmla="*/ 33719 h 285405"/>
                <a:gd name="connsiteX11" fmla="*/ 22744 w 82147"/>
                <a:gd name="connsiteY11" fmla="*/ 46041 h 285405"/>
                <a:gd name="connsiteX12" fmla="*/ 26651 w 82147"/>
                <a:gd name="connsiteY12" fmla="*/ 52802 h 285405"/>
                <a:gd name="connsiteX13" fmla="*/ 34615 w 82147"/>
                <a:gd name="connsiteY13" fmla="*/ 73088 h 285405"/>
                <a:gd name="connsiteX14" fmla="*/ 21392 w 82147"/>
                <a:gd name="connsiteY14" fmla="*/ 85259 h 285405"/>
                <a:gd name="connsiteX15" fmla="*/ 50843 w 82147"/>
                <a:gd name="connsiteY15" fmla="*/ 275037 h 285405"/>
                <a:gd name="connsiteX16" fmla="*/ 78340 w 82147"/>
                <a:gd name="connsiteY16" fmla="*/ 285405 h 285405"/>
                <a:gd name="connsiteX17" fmla="*/ 44532 w 82147"/>
                <a:gd name="connsiteY17" fmla="*/ 95627 h 285405"/>
                <a:gd name="connsiteX18" fmla="*/ 48739 w 82147"/>
                <a:gd name="connsiteY18" fmla="*/ 22300 h 285405"/>
                <a:gd name="connsiteX19" fmla="*/ 58957 w 82147"/>
                <a:gd name="connsiteY19" fmla="*/ 34170 h 285405"/>
                <a:gd name="connsiteX20" fmla="*/ 42428 w 82147"/>
                <a:gd name="connsiteY20" fmla="*/ 29813 h 285405"/>
                <a:gd name="connsiteX21" fmla="*/ 48739 w 82147"/>
                <a:gd name="connsiteY21" fmla="*/ 22300 h 28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47" h="285405">
                  <a:moveTo>
                    <a:pt x="44532" y="95627"/>
                  </a:moveTo>
                  <a:cubicBezTo>
                    <a:pt x="51895" y="103741"/>
                    <a:pt x="68273" y="96077"/>
                    <a:pt x="63615" y="84057"/>
                  </a:cubicBezTo>
                  <a:lnTo>
                    <a:pt x="57905" y="69782"/>
                  </a:lnTo>
                  <a:cubicBezTo>
                    <a:pt x="58656" y="70082"/>
                    <a:pt x="59257" y="70383"/>
                    <a:pt x="60009" y="70683"/>
                  </a:cubicBezTo>
                  <a:cubicBezTo>
                    <a:pt x="70978" y="75341"/>
                    <a:pt x="79092" y="62419"/>
                    <a:pt x="74434" y="54305"/>
                  </a:cubicBezTo>
                  <a:cubicBezTo>
                    <a:pt x="74734" y="54005"/>
                    <a:pt x="75035" y="54005"/>
                    <a:pt x="75335" y="53704"/>
                  </a:cubicBezTo>
                  <a:cubicBezTo>
                    <a:pt x="88258" y="40481"/>
                    <a:pt x="81045" y="17341"/>
                    <a:pt x="68273" y="6973"/>
                  </a:cubicBezTo>
                  <a:cubicBezTo>
                    <a:pt x="52646" y="-5649"/>
                    <a:pt x="29957" y="-690"/>
                    <a:pt x="22293" y="18243"/>
                  </a:cubicBezTo>
                  <a:cubicBezTo>
                    <a:pt x="22293" y="18393"/>
                    <a:pt x="22143" y="18543"/>
                    <a:pt x="22143" y="18844"/>
                  </a:cubicBezTo>
                  <a:cubicBezTo>
                    <a:pt x="20941" y="17942"/>
                    <a:pt x="19589" y="17041"/>
                    <a:pt x="18387" y="15989"/>
                  </a:cubicBezTo>
                  <a:cubicBezTo>
                    <a:pt x="7117" y="6673"/>
                    <a:pt x="-7158" y="24403"/>
                    <a:pt x="4112" y="33719"/>
                  </a:cubicBezTo>
                  <a:cubicBezTo>
                    <a:pt x="9972" y="38528"/>
                    <a:pt x="16133" y="42585"/>
                    <a:pt x="22744" y="46041"/>
                  </a:cubicBezTo>
                  <a:cubicBezTo>
                    <a:pt x="23796" y="48445"/>
                    <a:pt x="25148" y="50699"/>
                    <a:pt x="26651" y="52802"/>
                  </a:cubicBezTo>
                  <a:lnTo>
                    <a:pt x="34615" y="73088"/>
                  </a:lnTo>
                  <a:cubicBezTo>
                    <a:pt x="28304" y="72787"/>
                    <a:pt x="21242" y="76994"/>
                    <a:pt x="21392" y="85259"/>
                  </a:cubicBezTo>
                  <a:cubicBezTo>
                    <a:pt x="22293" y="150321"/>
                    <a:pt x="32210" y="213881"/>
                    <a:pt x="50843" y="275037"/>
                  </a:cubicBezTo>
                  <a:cubicBezTo>
                    <a:pt x="59708" y="278944"/>
                    <a:pt x="68874" y="282400"/>
                    <a:pt x="78340" y="285405"/>
                  </a:cubicBezTo>
                  <a:cubicBezTo>
                    <a:pt x="58055" y="224399"/>
                    <a:pt x="46485" y="160689"/>
                    <a:pt x="44532" y="95627"/>
                  </a:cubicBezTo>
                  <a:close/>
                  <a:moveTo>
                    <a:pt x="48739" y="22300"/>
                  </a:moveTo>
                  <a:cubicBezTo>
                    <a:pt x="54148" y="21999"/>
                    <a:pt x="58807" y="28611"/>
                    <a:pt x="58957" y="34170"/>
                  </a:cubicBezTo>
                  <a:cubicBezTo>
                    <a:pt x="53247" y="33269"/>
                    <a:pt x="47687" y="31766"/>
                    <a:pt x="42428" y="29813"/>
                  </a:cubicBezTo>
                  <a:cubicBezTo>
                    <a:pt x="42879" y="25906"/>
                    <a:pt x="44983" y="22450"/>
                    <a:pt x="48739" y="22300"/>
                  </a:cubicBezTo>
                  <a:close/>
                </a:path>
              </a:pathLst>
            </a:custGeom>
            <a:solidFill>
              <a:srgbClr val="7B6059"/>
            </a:solidFill>
            <a:ln w="14982" cap="flat">
              <a:noFill/>
              <a:prstDash val="solid"/>
              <a:miter/>
            </a:ln>
          </p:spPr>
          <p:txBody>
            <a:bodyPr rtlCol="0" anchor="ctr"/>
            <a:lstStyle/>
            <a:p>
              <a:endParaRPr lang="th-TH"/>
            </a:p>
          </p:txBody>
        </p:sp>
        <p:sp>
          <p:nvSpPr>
            <p:cNvPr id="195" name="Freeform: Shape 194">
              <a:extLst>
                <a:ext uri="{FF2B5EF4-FFF2-40B4-BE49-F238E27FC236}">
                  <a16:creationId xmlns:a16="http://schemas.microsoft.com/office/drawing/2014/main" id="{3A46C9EF-CE19-41D0-B370-5E1283035C44}"/>
                </a:ext>
              </a:extLst>
            </p:cNvPr>
            <p:cNvSpPr/>
            <p:nvPr/>
          </p:nvSpPr>
          <p:spPr>
            <a:xfrm>
              <a:off x="10661438" y="3640710"/>
              <a:ext cx="93943" cy="216236"/>
            </a:xfrm>
            <a:custGeom>
              <a:avLst/>
              <a:gdLst>
                <a:gd name="connsiteX0" fmla="*/ 47363 w 93943"/>
                <a:gd name="connsiteY0" fmla="*/ 90019 h 216236"/>
                <a:gd name="connsiteX1" fmla="*/ 51420 w 93943"/>
                <a:gd name="connsiteY1" fmla="*/ 55759 h 216236"/>
                <a:gd name="connsiteX2" fmla="*/ 51420 w 93943"/>
                <a:gd name="connsiteY2" fmla="*/ 55008 h 216236"/>
                <a:gd name="connsiteX3" fmla="*/ 50819 w 93943"/>
                <a:gd name="connsiteY3" fmla="*/ 9930 h 216236"/>
                <a:gd name="connsiteX4" fmla="*/ 28130 w 93943"/>
                <a:gd name="connsiteY4" fmla="*/ 12184 h 216236"/>
                <a:gd name="connsiteX5" fmla="*/ 28280 w 93943"/>
                <a:gd name="connsiteY5" fmla="*/ 19246 h 216236"/>
                <a:gd name="connsiteX6" fmla="*/ 16710 w 93943"/>
                <a:gd name="connsiteY6" fmla="*/ 21500 h 216236"/>
                <a:gd name="connsiteX7" fmla="*/ 10249 w 93943"/>
                <a:gd name="connsiteY7" fmla="*/ 20899 h 216236"/>
                <a:gd name="connsiteX8" fmla="*/ 31 w 93943"/>
                <a:gd name="connsiteY8" fmla="*/ 33371 h 216236"/>
                <a:gd name="connsiteX9" fmla="*/ 12503 w 93943"/>
                <a:gd name="connsiteY9" fmla="*/ 43588 h 216236"/>
                <a:gd name="connsiteX10" fmla="*/ 12503 w 93943"/>
                <a:gd name="connsiteY10" fmla="*/ 43588 h 216236"/>
                <a:gd name="connsiteX11" fmla="*/ 12202 w 93943"/>
                <a:gd name="connsiteY11" fmla="*/ 51402 h 216236"/>
                <a:gd name="connsiteX12" fmla="*/ 20016 w 93943"/>
                <a:gd name="connsiteY12" fmla="*/ 75594 h 216236"/>
                <a:gd name="connsiteX13" fmla="*/ 19565 w 93943"/>
                <a:gd name="connsiteY13" fmla="*/ 85511 h 216236"/>
                <a:gd name="connsiteX14" fmla="*/ 86130 w 93943"/>
                <a:gd name="connsiteY14" fmla="*/ 216237 h 216236"/>
                <a:gd name="connsiteX15" fmla="*/ 93944 w 93943"/>
                <a:gd name="connsiteY15" fmla="*/ 181677 h 216236"/>
                <a:gd name="connsiteX16" fmla="*/ 47363 w 93943"/>
                <a:gd name="connsiteY16" fmla="*/ 90019 h 21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 h="216236">
                  <a:moveTo>
                    <a:pt x="47363" y="90019"/>
                  </a:moveTo>
                  <a:cubicBezTo>
                    <a:pt x="52472" y="79050"/>
                    <a:pt x="53524" y="67179"/>
                    <a:pt x="51420" y="55759"/>
                  </a:cubicBezTo>
                  <a:cubicBezTo>
                    <a:pt x="51420" y="55459"/>
                    <a:pt x="51420" y="55308"/>
                    <a:pt x="51420" y="55008"/>
                  </a:cubicBezTo>
                  <a:cubicBezTo>
                    <a:pt x="51270" y="39982"/>
                    <a:pt x="50969" y="24956"/>
                    <a:pt x="50819" y="9930"/>
                  </a:cubicBezTo>
                  <a:cubicBezTo>
                    <a:pt x="50669" y="-4796"/>
                    <a:pt x="27979" y="-2391"/>
                    <a:pt x="28130" y="12184"/>
                  </a:cubicBezTo>
                  <a:cubicBezTo>
                    <a:pt x="28130" y="14588"/>
                    <a:pt x="28130" y="16842"/>
                    <a:pt x="28280" y="19246"/>
                  </a:cubicBezTo>
                  <a:cubicBezTo>
                    <a:pt x="24073" y="17293"/>
                    <a:pt x="19715" y="18645"/>
                    <a:pt x="16710" y="21500"/>
                  </a:cubicBezTo>
                  <a:cubicBezTo>
                    <a:pt x="14606" y="21199"/>
                    <a:pt x="12503" y="20899"/>
                    <a:pt x="10249" y="20899"/>
                  </a:cubicBezTo>
                  <a:cubicBezTo>
                    <a:pt x="4088" y="20899"/>
                    <a:pt x="-420" y="27661"/>
                    <a:pt x="31" y="33371"/>
                  </a:cubicBezTo>
                  <a:cubicBezTo>
                    <a:pt x="632" y="39982"/>
                    <a:pt x="6342" y="43438"/>
                    <a:pt x="12503" y="43588"/>
                  </a:cubicBezTo>
                  <a:cubicBezTo>
                    <a:pt x="12503" y="43588"/>
                    <a:pt x="12503" y="43588"/>
                    <a:pt x="12503" y="43588"/>
                  </a:cubicBezTo>
                  <a:cubicBezTo>
                    <a:pt x="11601" y="45842"/>
                    <a:pt x="11301" y="48547"/>
                    <a:pt x="12202" y="51402"/>
                  </a:cubicBezTo>
                  <a:cubicBezTo>
                    <a:pt x="14757" y="59516"/>
                    <a:pt x="17461" y="67480"/>
                    <a:pt x="20016" y="75594"/>
                  </a:cubicBezTo>
                  <a:cubicBezTo>
                    <a:pt x="18062" y="78148"/>
                    <a:pt x="17612" y="81604"/>
                    <a:pt x="19565" y="85511"/>
                  </a:cubicBezTo>
                  <a:cubicBezTo>
                    <a:pt x="41803" y="129086"/>
                    <a:pt x="63892" y="172662"/>
                    <a:pt x="86130" y="216237"/>
                  </a:cubicBezTo>
                  <a:cubicBezTo>
                    <a:pt x="87933" y="204667"/>
                    <a:pt x="90488" y="193097"/>
                    <a:pt x="93944" y="181677"/>
                  </a:cubicBezTo>
                  <a:cubicBezTo>
                    <a:pt x="78467" y="151174"/>
                    <a:pt x="62840" y="120672"/>
                    <a:pt x="47363" y="90019"/>
                  </a:cubicBezTo>
                  <a:close/>
                </a:path>
              </a:pathLst>
            </a:custGeom>
            <a:solidFill>
              <a:srgbClr val="7B6059"/>
            </a:solidFill>
            <a:ln w="14982" cap="flat">
              <a:noFill/>
              <a:prstDash val="solid"/>
              <a:miter/>
            </a:ln>
          </p:spPr>
          <p:txBody>
            <a:bodyPr rtlCol="0" anchor="ctr"/>
            <a:lstStyle/>
            <a:p>
              <a:endParaRPr lang="th-TH"/>
            </a:p>
          </p:txBody>
        </p:sp>
        <p:sp>
          <p:nvSpPr>
            <p:cNvPr id="196" name="Freeform: Shape 195">
              <a:extLst>
                <a:ext uri="{FF2B5EF4-FFF2-40B4-BE49-F238E27FC236}">
                  <a16:creationId xmlns:a16="http://schemas.microsoft.com/office/drawing/2014/main" id="{AECB8AF0-2C0D-457C-AE71-A58E7E5086E5}"/>
                </a:ext>
              </a:extLst>
            </p:cNvPr>
            <p:cNvSpPr/>
            <p:nvPr/>
          </p:nvSpPr>
          <p:spPr>
            <a:xfrm>
              <a:off x="10514909" y="3780362"/>
              <a:ext cx="222741" cy="150512"/>
            </a:xfrm>
            <a:custGeom>
              <a:avLst/>
              <a:gdLst>
                <a:gd name="connsiteX0" fmla="*/ 45135 w 222741"/>
                <a:gd name="connsiteY0" fmla="*/ 30155 h 150512"/>
                <a:gd name="connsiteX1" fmla="*/ 44383 w 222741"/>
                <a:gd name="connsiteY1" fmla="*/ 25647 h 150512"/>
                <a:gd name="connsiteX2" fmla="*/ 25901 w 222741"/>
                <a:gd name="connsiteY2" fmla="*/ 13326 h 150512"/>
                <a:gd name="connsiteX3" fmla="*/ 25451 w 222741"/>
                <a:gd name="connsiteY3" fmla="*/ 9870 h 150512"/>
                <a:gd name="connsiteX4" fmla="*/ 2761 w 222741"/>
                <a:gd name="connsiteY4" fmla="*/ 12123 h 150512"/>
                <a:gd name="connsiteX5" fmla="*/ 5015 w 222741"/>
                <a:gd name="connsiteY5" fmla="*/ 33310 h 150512"/>
                <a:gd name="connsiteX6" fmla="*/ 12678 w 222741"/>
                <a:gd name="connsiteY6" fmla="*/ 90860 h 150512"/>
                <a:gd name="connsiteX7" fmla="*/ 33264 w 222741"/>
                <a:gd name="connsiteY7" fmla="*/ 83046 h 150512"/>
                <a:gd name="connsiteX8" fmla="*/ 29357 w 222741"/>
                <a:gd name="connsiteY8" fmla="*/ 47284 h 150512"/>
                <a:gd name="connsiteX9" fmla="*/ 33865 w 222741"/>
                <a:gd name="connsiteY9" fmla="*/ 50139 h 150512"/>
                <a:gd name="connsiteX10" fmla="*/ 183825 w 222741"/>
                <a:gd name="connsiteY10" fmla="*/ 142549 h 150512"/>
                <a:gd name="connsiteX11" fmla="*/ 222742 w 222741"/>
                <a:gd name="connsiteY11" fmla="*/ 150513 h 150512"/>
                <a:gd name="connsiteX12" fmla="*/ 45135 w 222741"/>
                <a:gd name="connsiteY12" fmla="*/ 30155 h 15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741" h="150512">
                  <a:moveTo>
                    <a:pt x="45135" y="30155"/>
                  </a:moveTo>
                  <a:cubicBezTo>
                    <a:pt x="45135" y="28802"/>
                    <a:pt x="44984" y="27300"/>
                    <a:pt x="44383" y="25647"/>
                  </a:cubicBezTo>
                  <a:cubicBezTo>
                    <a:pt x="41528" y="17533"/>
                    <a:pt x="34166" y="13025"/>
                    <a:pt x="25901" y="13326"/>
                  </a:cubicBezTo>
                  <a:cubicBezTo>
                    <a:pt x="25751" y="12123"/>
                    <a:pt x="25601" y="10921"/>
                    <a:pt x="25451" y="9870"/>
                  </a:cubicBezTo>
                  <a:cubicBezTo>
                    <a:pt x="23948" y="-4706"/>
                    <a:pt x="1259" y="-2452"/>
                    <a:pt x="2761" y="12123"/>
                  </a:cubicBezTo>
                  <a:cubicBezTo>
                    <a:pt x="3513" y="19186"/>
                    <a:pt x="4264" y="26248"/>
                    <a:pt x="5015" y="33310"/>
                  </a:cubicBezTo>
                  <a:cubicBezTo>
                    <a:pt x="-2498" y="53144"/>
                    <a:pt x="-2798" y="73430"/>
                    <a:pt x="12678" y="90860"/>
                  </a:cubicBezTo>
                  <a:cubicBezTo>
                    <a:pt x="19741" y="98824"/>
                    <a:pt x="34466" y="95067"/>
                    <a:pt x="33264" y="83046"/>
                  </a:cubicBezTo>
                  <a:cubicBezTo>
                    <a:pt x="31912" y="71176"/>
                    <a:pt x="30710" y="59155"/>
                    <a:pt x="29357" y="47284"/>
                  </a:cubicBezTo>
                  <a:cubicBezTo>
                    <a:pt x="30409" y="48486"/>
                    <a:pt x="31912" y="49538"/>
                    <a:pt x="33865" y="50139"/>
                  </a:cubicBezTo>
                  <a:cubicBezTo>
                    <a:pt x="90814" y="70124"/>
                    <a:pt x="141752" y="101678"/>
                    <a:pt x="183825" y="142549"/>
                  </a:cubicBezTo>
                  <a:cubicBezTo>
                    <a:pt x="196897" y="144202"/>
                    <a:pt x="209820" y="146907"/>
                    <a:pt x="222742" y="150513"/>
                  </a:cubicBezTo>
                  <a:cubicBezTo>
                    <a:pt x="175410" y="96720"/>
                    <a:pt x="114705" y="54948"/>
                    <a:pt x="45135" y="30155"/>
                  </a:cubicBezTo>
                  <a:close/>
                </a:path>
              </a:pathLst>
            </a:custGeom>
            <a:solidFill>
              <a:srgbClr val="7B6059"/>
            </a:solidFill>
            <a:ln w="14982" cap="flat">
              <a:noFill/>
              <a:prstDash val="solid"/>
              <a:miter/>
            </a:ln>
          </p:spPr>
          <p:txBody>
            <a:bodyPr rtlCol="0" anchor="ctr"/>
            <a:lstStyle/>
            <a:p>
              <a:endParaRPr lang="th-TH"/>
            </a:p>
          </p:txBody>
        </p:sp>
        <p:sp>
          <p:nvSpPr>
            <p:cNvPr id="197" name="Freeform: Shape 196">
              <a:extLst>
                <a:ext uri="{FF2B5EF4-FFF2-40B4-BE49-F238E27FC236}">
                  <a16:creationId xmlns:a16="http://schemas.microsoft.com/office/drawing/2014/main" id="{3E2DAA7E-1369-44DA-B51B-E4F759755172}"/>
                </a:ext>
              </a:extLst>
            </p:cNvPr>
            <p:cNvSpPr/>
            <p:nvPr/>
          </p:nvSpPr>
          <p:spPr>
            <a:xfrm>
              <a:off x="10583559" y="3686362"/>
              <a:ext cx="560822" cy="587407"/>
            </a:xfrm>
            <a:custGeom>
              <a:avLst/>
              <a:gdLst>
                <a:gd name="connsiteX0" fmla="*/ 452208 w 560822"/>
                <a:gd name="connsiteY0" fmla="*/ 574635 h 587407"/>
                <a:gd name="connsiteX1" fmla="*/ 483613 w 560822"/>
                <a:gd name="connsiteY1" fmla="*/ 558557 h 587407"/>
                <a:gd name="connsiteX2" fmla="*/ 486017 w 560822"/>
                <a:gd name="connsiteY2" fmla="*/ 563065 h 587407"/>
                <a:gd name="connsiteX3" fmla="*/ 551981 w 560822"/>
                <a:gd name="connsiteY3" fmla="*/ 501759 h 587407"/>
                <a:gd name="connsiteX4" fmla="*/ 519825 w 560822"/>
                <a:gd name="connsiteY4" fmla="*/ 293348 h 587407"/>
                <a:gd name="connsiteX5" fmla="*/ 413441 w 560822"/>
                <a:gd name="connsiteY5" fmla="*/ 67207 h 587407"/>
                <a:gd name="connsiteX6" fmla="*/ 414042 w 560822"/>
                <a:gd name="connsiteY6" fmla="*/ 65103 h 587407"/>
                <a:gd name="connsiteX7" fmla="*/ 423358 w 560822"/>
                <a:gd name="connsiteY7" fmla="*/ 9507 h 587407"/>
                <a:gd name="connsiteX8" fmla="*/ 412389 w 560822"/>
                <a:gd name="connsiteY8" fmla="*/ 491 h 587407"/>
                <a:gd name="connsiteX9" fmla="*/ 298492 w 560822"/>
                <a:gd name="connsiteY9" fmla="*/ 177798 h 587407"/>
                <a:gd name="connsiteX10" fmla="*/ 289777 w 560822"/>
                <a:gd name="connsiteY10" fmla="*/ 174793 h 587407"/>
                <a:gd name="connsiteX11" fmla="*/ 262280 w 560822"/>
                <a:gd name="connsiteY11" fmla="*/ 164425 h 587407"/>
                <a:gd name="connsiteX12" fmla="*/ 190155 w 560822"/>
                <a:gd name="connsiteY12" fmla="*/ 116642 h 587407"/>
                <a:gd name="connsiteX13" fmla="*/ 177533 w 560822"/>
                <a:gd name="connsiteY13" fmla="*/ 119648 h 587407"/>
                <a:gd name="connsiteX14" fmla="*/ 171823 w 560822"/>
                <a:gd name="connsiteY14" fmla="*/ 136326 h 587407"/>
                <a:gd name="connsiteX15" fmla="*/ 164010 w 560822"/>
                <a:gd name="connsiteY15" fmla="*/ 170886 h 587407"/>
                <a:gd name="connsiteX16" fmla="*/ 165212 w 560822"/>
                <a:gd name="connsiteY16" fmla="*/ 248120 h 587407"/>
                <a:gd name="connsiteX17" fmla="*/ 154243 w 560822"/>
                <a:gd name="connsiteY17" fmla="*/ 244964 h 587407"/>
                <a:gd name="connsiteX18" fmla="*/ 115325 w 560822"/>
                <a:gd name="connsiteY18" fmla="*/ 237001 h 587407"/>
                <a:gd name="connsiteX19" fmla="*/ 5185 w 560822"/>
                <a:gd name="connsiteY19" fmla="*/ 247669 h 587407"/>
                <a:gd name="connsiteX20" fmla="*/ 4734 w 560822"/>
                <a:gd name="connsiteY20" fmla="*/ 262845 h 587407"/>
                <a:gd name="connsiteX21" fmla="*/ 133056 w 560822"/>
                <a:gd name="connsiteY21" fmla="*/ 358261 h 587407"/>
                <a:gd name="connsiteX22" fmla="*/ 222160 w 560822"/>
                <a:gd name="connsiteY22" fmla="*/ 484629 h 587407"/>
                <a:gd name="connsiteX23" fmla="*/ 300746 w 560822"/>
                <a:gd name="connsiteY23" fmla="*/ 572832 h 587407"/>
                <a:gd name="connsiteX24" fmla="*/ 332451 w 560822"/>
                <a:gd name="connsiteY24" fmla="*/ 587407 h 587407"/>
                <a:gd name="connsiteX25" fmla="*/ 452208 w 560822"/>
                <a:gd name="connsiteY25" fmla="*/ 574635 h 587407"/>
                <a:gd name="connsiteX26" fmla="*/ 401420 w 560822"/>
                <a:gd name="connsiteY26" fmla="*/ 41512 h 587407"/>
                <a:gd name="connsiteX27" fmla="*/ 396762 w 560822"/>
                <a:gd name="connsiteY27" fmla="*/ 31595 h 587407"/>
                <a:gd name="connsiteX28" fmla="*/ 393006 w 560822"/>
                <a:gd name="connsiteY28" fmla="*/ 27688 h 587407"/>
                <a:gd name="connsiteX29" fmla="*/ 404876 w 560822"/>
                <a:gd name="connsiteY29" fmla="*/ 21378 h 587407"/>
                <a:gd name="connsiteX30" fmla="*/ 401420 w 560822"/>
                <a:gd name="connsiteY30" fmla="*/ 41512 h 58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60822" h="587407">
                  <a:moveTo>
                    <a:pt x="452208" y="574635"/>
                  </a:moveTo>
                  <a:cubicBezTo>
                    <a:pt x="443794" y="555402"/>
                    <a:pt x="472944" y="539023"/>
                    <a:pt x="483613" y="558557"/>
                  </a:cubicBezTo>
                  <a:cubicBezTo>
                    <a:pt x="484514" y="560060"/>
                    <a:pt x="485265" y="561562"/>
                    <a:pt x="486017" y="563065"/>
                  </a:cubicBezTo>
                  <a:cubicBezTo>
                    <a:pt x="504499" y="538272"/>
                    <a:pt x="526737" y="517536"/>
                    <a:pt x="551981" y="501759"/>
                  </a:cubicBezTo>
                  <a:cubicBezTo>
                    <a:pt x="574821" y="430986"/>
                    <a:pt x="549577" y="358261"/>
                    <a:pt x="519825" y="293348"/>
                  </a:cubicBezTo>
                  <a:cubicBezTo>
                    <a:pt x="485265" y="217617"/>
                    <a:pt x="449203" y="142487"/>
                    <a:pt x="413441" y="67207"/>
                  </a:cubicBezTo>
                  <a:cubicBezTo>
                    <a:pt x="413742" y="66606"/>
                    <a:pt x="414042" y="65854"/>
                    <a:pt x="414042" y="65103"/>
                  </a:cubicBezTo>
                  <a:cubicBezTo>
                    <a:pt x="417198" y="46471"/>
                    <a:pt x="420353" y="27989"/>
                    <a:pt x="423358" y="9507"/>
                  </a:cubicBezTo>
                  <a:cubicBezTo>
                    <a:pt x="424410" y="3346"/>
                    <a:pt x="418099" y="-1612"/>
                    <a:pt x="412389" y="491"/>
                  </a:cubicBezTo>
                  <a:cubicBezTo>
                    <a:pt x="339664" y="27388"/>
                    <a:pt x="292782" y="101166"/>
                    <a:pt x="298492" y="177798"/>
                  </a:cubicBezTo>
                  <a:cubicBezTo>
                    <a:pt x="295487" y="176897"/>
                    <a:pt x="292782" y="175695"/>
                    <a:pt x="289777" y="174793"/>
                  </a:cubicBezTo>
                  <a:cubicBezTo>
                    <a:pt x="280311" y="171788"/>
                    <a:pt x="271145" y="168332"/>
                    <a:pt x="262280" y="164425"/>
                  </a:cubicBezTo>
                  <a:cubicBezTo>
                    <a:pt x="235984" y="152705"/>
                    <a:pt x="211792" y="136777"/>
                    <a:pt x="190155" y="116642"/>
                  </a:cubicBezTo>
                  <a:cubicBezTo>
                    <a:pt x="186398" y="113036"/>
                    <a:pt x="179336" y="114990"/>
                    <a:pt x="177533" y="119648"/>
                  </a:cubicBezTo>
                  <a:cubicBezTo>
                    <a:pt x="175429" y="125207"/>
                    <a:pt x="173476" y="130767"/>
                    <a:pt x="171823" y="136326"/>
                  </a:cubicBezTo>
                  <a:cubicBezTo>
                    <a:pt x="168367" y="147746"/>
                    <a:pt x="165813" y="159316"/>
                    <a:pt x="164010" y="170886"/>
                  </a:cubicBezTo>
                  <a:cubicBezTo>
                    <a:pt x="160253" y="196430"/>
                    <a:pt x="160553" y="222125"/>
                    <a:pt x="165212" y="248120"/>
                  </a:cubicBezTo>
                  <a:cubicBezTo>
                    <a:pt x="161605" y="246918"/>
                    <a:pt x="157999" y="246016"/>
                    <a:pt x="154243" y="244964"/>
                  </a:cubicBezTo>
                  <a:cubicBezTo>
                    <a:pt x="141470" y="241208"/>
                    <a:pt x="128398" y="238654"/>
                    <a:pt x="115325" y="237001"/>
                  </a:cubicBezTo>
                  <a:cubicBezTo>
                    <a:pt x="78662" y="232493"/>
                    <a:pt x="41397" y="235799"/>
                    <a:pt x="5185" y="247669"/>
                  </a:cubicBezTo>
                  <a:cubicBezTo>
                    <a:pt x="-2028" y="250073"/>
                    <a:pt x="-1277" y="259840"/>
                    <a:pt x="4734" y="262845"/>
                  </a:cubicBezTo>
                  <a:cubicBezTo>
                    <a:pt x="52366" y="287638"/>
                    <a:pt x="95791" y="319343"/>
                    <a:pt x="133056" y="358261"/>
                  </a:cubicBezTo>
                  <a:cubicBezTo>
                    <a:pt x="169419" y="396276"/>
                    <a:pt x="195264" y="439852"/>
                    <a:pt x="222160" y="484629"/>
                  </a:cubicBezTo>
                  <a:cubicBezTo>
                    <a:pt x="242596" y="518738"/>
                    <a:pt x="266036" y="552096"/>
                    <a:pt x="300746" y="572832"/>
                  </a:cubicBezTo>
                  <a:cubicBezTo>
                    <a:pt x="310814" y="578842"/>
                    <a:pt x="321482" y="583651"/>
                    <a:pt x="332451" y="587407"/>
                  </a:cubicBezTo>
                  <a:cubicBezTo>
                    <a:pt x="371068" y="576288"/>
                    <a:pt x="411037" y="572081"/>
                    <a:pt x="452208" y="574635"/>
                  </a:cubicBezTo>
                  <a:close/>
                  <a:moveTo>
                    <a:pt x="401420" y="41512"/>
                  </a:moveTo>
                  <a:cubicBezTo>
                    <a:pt x="399918" y="38207"/>
                    <a:pt x="398265" y="34901"/>
                    <a:pt x="396762" y="31595"/>
                  </a:cubicBezTo>
                  <a:cubicBezTo>
                    <a:pt x="395861" y="29642"/>
                    <a:pt x="394508" y="28440"/>
                    <a:pt x="393006" y="27688"/>
                  </a:cubicBezTo>
                  <a:cubicBezTo>
                    <a:pt x="396762" y="25435"/>
                    <a:pt x="400669" y="23331"/>
                    <a:pt x="404876" y="21378"/>
                  </a:cubicBezTo>
                  <a:cubicBezTo>
                    <a:pt x="403674" y="28139"/>
                    <a:pt x="402472" y="34901"/>
                    <a:pt x="401420" y="41512"/>
                  </a:cubicBezTo>
                  <a:close/>
                </a:path>
              </a:pathLst>
            </a:custGeom>
            <a:solidFill>
              <a:srgbClr val="F69890"/>
            </a:solidFill>
            <a:ln w="14982" cap="flat">
              <a:noFill/>
              <a:prstDash val="solid"/>
              <a:miter/>
            </a:ln>
          </p:spPr>
          <p:txBody>
            <a:bodyPr rtlCol="0" anchor="ctr"/>
            <a:lstStyle/>
            <a:p>
              <a:endParaRPr lang="th-TH"/>
            </a:p>
          </p:txBody>
        </p:sp>
        <p:sp>
          <p:nvSpPr>
            <p:cNvPr id="198" name="Freeform: Shape 197">
              <a:extLst>
                <a:ext uri="{FF2B5EF4-FFF2-40B4-BE49-F238E27FC236}">
                  <a16:creationId xmlns:a16="http://schemas.microsoft.com/office/drawing/2014/main" id="{C2601658-1ABB-47DA-A375-A216E32EEB48}"/>
                </a:ext>
              </a:extLst>
            </p:cNvPr>
            <p:cNvSpPr/>
            <p:nvPr/>
          </p:nvSpPr>
          <p:spPr>
            <a:xfrm>
              <a:off x="10807221" y="4154954"/>
              <a:ext cx="594598" cy="486200"/>
            </a:xfrm>
            <a:custGeom>
              <a:avLst/>
              <a:gdLst>
                <a:gd name="connsiteX0" fmla="*/ 394282 w 594598"/>
                <a:gd name="connsiteY0" fmla="*/ 467117 h 486200"/>
                <a:gd name="connsiteX1" fmla="*/ 424034 w 594598"/>
                <a:gd name="connsiteY1" fmla="*/ 486200 h 486200"/>
                <a:gd name="connsiteX2" fmla="*/ 593828 w 594598"/>
                <a:gd name="connsiteY2" fmla="*/ 360282 h 486200"/>
                <a:gd name="connsiteX3" fmla="*/ 576698 w 594598"/>
                <a:gd name="connsiteY3" fmla="*/ 337894 h 486200"/>
                <a:gd name="connsiteX4" fmla="*/ 377904 w 594598"/>
                <a:gd name="connsiteY4" fmla="*/ 420086 h 486200"/>
                <a:gd name="connsiteX5" fmla="*/ 330722 w 594598"/>
                <a:gd name="connsiteY5" fmla="*/ 245934 h 486200"/>
                <a:gd name="connsiteX6" fmla="*/ 335380 w 594598"/>
                <a:gd name="connsiteY6" fmla="*/ 221142 h 486200"/>
                <a:gd name="connsiteX7" fmla="*/ 440563 w 594598"/>
                <a:gd name="connsiteY7" fmla="*/ 17389 h 486200"/>
                <a:gd name="connsiteX8" fmla="*/ 418174 w 594598"/>
                <a:gd name="connsiteY8" fmla="*/ 259 h 486200"/>
                <a:gd name="connsiteX9" fmla="*/ 328168 w 594598"/>
                <a:gd name="connsiteY9" fmla="*/ 33166 h 486200"/>
                <a:gd name="connsiteX10" fmla="*/ 262204 w 594598"/>
                <a:gd name="connsiteY10" fmla="*/ 94472 h 486200"/>
                <a:gd name="connsiteX11" fmla="*/ 259800 w 594598"/>
                <a:gd name="connsiteY11" fmla="*/ 89965 h 486200"/>
                <a:gd name="connsiteX12" fmla="*/ 228395 w 594598"/>
                <a:gd name="connsiteY12" fmla="*/ 106042 h 486200"/>
                <a:gd name="connsiteX13" fmla="*/ 108788 w 594598"/>
                <a:gd name="connsiteY13" fmla="*/ 118664 h 486200"/>
                <a:gd name="connsiteX14" fmla="*/ 8565 w 594598"/>
                <a:gd name="connsiteY14" fmla="*/ 164043 h 486200"/>
                <a:gd name="connsiteX15" fmla="*/ 8565 w 594598"/>
                <a:gd name="connsiteY15" fmla="*/ 194696 h 486200"/>
                <a:gd name="connsiteX16" fmla="*/ 296163 w 594598"/>
                <a:gd name="connsiteY16" fmla="*/ 254049 h 486200"/>
                <a:gd name="connsiteX17" fmla="*/ 345899 w 594598"/>
                <a:gd name="connsiteY17" fmla="*/ 443376 h 486200"/>
                <a:gd name="connsiteX18" fmla="*/ 356417 w 594598"/>
                <a:gd name="connsiteY18" fmla="*/ 447734 h 486200"/>
                <a:gd name="connsiteX19" fmla="*/ 394282 w 594598"/>
                <a:gd name="connsiteY19" fmla="*/ 467117 h 486200"/>
                <a:gd name="connsiteX20" fmla="*/ 548600 w 594598"/>
                <a:gd name="connsiteY20" fmla="*/ 375759 h 486200"/>
                <a:gd name="connsiteX21" fmla="*/ 398490 w 594598"/>
                <a:gd name="connsiteY21" fmla="*/ 449988 h 486200"/>
                <a:gd name="connsiteX22" fmla="*/ 548600 w 594598"/>
                <a:gd name="connsiteY22" fmla="*/ 375759 h 486200"/>
                <a:gd name="connsiteX23" fmla="*/ 52290 w 594598"/>
                <a:gd name="connsiteY23" fmla="*/ 179219 h 486200"/>
                <a:gd name="connsiteX24" fmla="*/ 247779 w 594598"/>
                <a:gd name="connsiteY24" fmla="*/ 143006 h 486200"/>
                <a:gd name="connsiteX25" fmla="*/ 283090 w 594598"/>
                <a:gd name="connsiteY25" fmla="*/ 220240 h 486200"/>
                <a:gd name="connsiteX26" fmla="*/ 52290 w 594598"/>
                <a:gd name="connsiteY26" fmla="*/ 179219 h 486200"/>
                <a:gd name="connsiteX27" fmla="*/ 279634 w 594598"/>
                <a:gd name="connsiteY27" fmla="*/ 127379 h 486200"/>
                <a:gd name="connsiteX28" fmla="*/ 286095 w 594598"/>
                <a:gd name="connsiteY28" fmla="*/ 121519 h 486200"/>
                <a:gd name="connsiteX29" fmla="*/ 406003 w 594598"/>
                <a:gd name="connsiteY29" fmla="*/ 38576 h 486200"/>
                <a:gd name="connsiteX30" fmla="*/ 310738 w 594598"/>
                <a:gd name="connsiteY30" fmla="*/ 194395 h 486200"/>
                <a:gd name="connsiteX31" fmla="*/ 279634 w 594598"/>
                <a:gd name="connsiteY31" fmla="*/ 127379 h 4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4598" h="486200">
                  <a:moveTo>
                    <a:pt x="394282" y="467117"/>
                  </a:moveTo>
                  <a:cubicBezTo>
                    <a:pt x="404500" y="473128"/>
                    <a:pt x="414417" y="479589"/>
                    <a:pt x="424034" y="486200"/>
                  </a:cubicBezTo>
                  <a:cubicBezTo>
                    <a:pt x="500216" y="483796"/>
                    <a:pt x="568584" y="435262"/>
                    <a:pt x="593828" y="360282"/>
                  </a:cubicBezTo>
                  <a:cubicBezTo>
                    <a:pt x="597434" y="349464"/>
                    <a:pt x="587817" y="337443"/>
                    <a:pt x="576698" y="337894"/>
                  </a:cubicBezTo>
                  <a:cubicBezTo>
                    <a:pt x="501418" y="340298"/>
                    <a:pt x="432148" y="368847"/>
                    <a:pt x="377904" y="420086"/>
                  </a:cubicBezTo>
                  <a:cubicBezTo>
                    <a:pt x="367085" y="360733"/>
                    <a:pt x="351308" y="302583"/>
                    <a:pt x="330722" y="245934"/>
                  </a:cubicBezTo>
                  <a:cubicBezTo>
                    <a:pt x="339888" y="240826"/>
                    <a:pt x="340489" y="229105"/>
                    <a:pt x="335380" y="221142"/>
                  </a:cubicBezTo>
                  <a:cubicBezTo>
                    <a:pt x="406754" y="179520"/>
                    <a:pt x="448376" y="100182"/>
                    <a:pt x="440563" y="17389"/>
                  </a:cubicBezTo>
                  <a:cubicBezTo>
                    <a:pt x="439360" y="4917"/>
                    <a:pt x="430195" y="-1394"/>
                    <a:pt x="418174" y="259"/>
                  </a:cubicBezTo>
                  <a:cubicBezTo>
                    <a:pt x="385267" y="4917"/>
                    <a:pt x="355065" y="16337"/>
                    <a:pt x="328168" y="33166"/>
                  </a:cubicBezTo>
                  <a:cubicBezTo>
                    <a:pt x="302924" y="48944"/>
                    <a:pt x="280686" y="69679"/>
                    <a:pt x="262204" y="94472"/>
                  </a:cubicBezTo>
                  <a:cubicBezTo>
                    <a:pt x="261453" y="92970"/>
                    <a:pt x="260551" y="91467"/>
                    <a:pt x="259800" y="89965"/>
                  </a:cubicBezTo>
                  <a:cubicBezTo>
                    <a:pt x="249131" y="70581"/>
                    <a:pt x="219981" y="86809"/>
                    <a:pt x="228395" y="106042"/>
                  </a:cubicBezTo>
                  <a:cubicBezTo>
                    <a:pt x="187224" y="103638"/>
                    <a:pt x="147255" y="107846"/>
                    <a:pt x="108788" y="118664"/>
                  </a:cubicBezTo>
                  <a:cubicBezTo>
                    <a:pt x="74078" y="128431"/>
                    <a:pt x="40570" y="143307"/>
                    <a:pt x="8565" y="164043"/>
                  </a:cubicBezTo>
                  <a:cubicBezTo>
                    <a:pt x="-2855" y="171406"/>
                    <a:pt x="-2855" y="187183"/>
                    <a:pt x="8565" y="194696"/>
                  </a:cubicBezTo>
                  <a:cubicBezTo>
                    <a:pt x="95265" y="251194"/>
                    <a:pt x="195639" y="271328"/>
                    <a:pt x="296163" y="254049"/>
                  </a:cubicBezTo>
                  <a:cubicBezTo>
                    <a:pt x="318852" y="315355"/>
                    <a:pt x="335380" y="378764"/>
                    <a:pt x="345899" y="443376"/>
                  </a:cubicBezTo>
                  <a:cubicBezTo>
                    <a:pt x="349355" y="444879"/>
                    <a:pt x="352961" y="446081"/>
                    <a:pt x="356417" y="447734"/>
                  </a:cubicBezTo>
                  <a:cubicBezTo>
                    <a:pt x="369339" y="453444"/>
                    <a:pt x="381961" y="460055"/>
                    <a:pt x="394282" y="467117"/>
                  </a:cubicBezTo>
                  <a:close/>
                  <a:moveTo>
                    <a:pt x="548600" y="375759"/>
                  </a:moveTo>
                  <a:cubicBezTo>
                    <a:pt x="519148" y="428050"/>
                    <a:pt x="459195" y="458853"/>
                    <a:pt x="398490" y="449988"/>
                  </a:cubicBezTo>
                  <a:cubicBezTo>
                    <a:pt x="440262" y="408967"/>
                    <a:pt x="491350" y="383422"/>
                    <a:pt x="548600" y="375759"/>
                  </a:cubicBezTo>
                  <a:close/>
                  <a:moveTo>
                    <a:pt x="52290" y="179219"/>
                  </a:moveTo>
                  <a:cubicBezTo>
                    <a:pt x="112695" y="146763"/>
                    <a:pt x="178509" y="134141"/>
                    <a:pt x="247779" y="143006"/>
                  </a:cubicBezTo>
                  <a:cubicBezTo>
                    <a:pt x="260551" y="168400"/>
                    <a:pt x="272421" y="194095"/>
                    <a:pt x="283090" y="220240"/>
                  </a:cubicBezTo>
                  <a:cubicBezTo>
                    <a:pt x="202701" y="232712"/>
                    <a:pt x="123814" y="218437"/>
                    <a:pt x="52290" y="179219"/>
                  </a:cubicBezTo>
                  <a:close/>
                  <a:moveTo>
                    <a:pt x="279634" y="127379"/>
                  </a:moveTo>
                  <a:cubicBezTo>
                    <a:pt x="282038" y="126027"/>
                    <a:pt x="284292" y="124224"/>
                    <a:pt x="286095" y="121519"/>
                  </a:cubicBezTo>
                  <a:cubicBezTo>
                    <a:pt x="315246" y="78395"/>
                    <a:pt x="356868" y="50596"/>
                    <a:pt x="406003" y="38576"/>
                  </a:cubicBezTo>
                  <a:cubicBezTo>
                    <a:pt x="404801" y="103939"/>
                    <a:pt x="369940" y="162690"/>
                    <a:pt x="310738" y="194395"/>
                  </a:cubicBezTo>
                  <a:cubicBezTo>
                    <a:pt x="301121" y="171706"/>
                    <a:pt x="290753" y="149468"/>
                    <a:pt x="279634" y="127379"/>
                  </a:cubicBezTo>
                  <a:close/>
                </a:path>
              </a:pathLst>
            </a:custGeom>
            <a:solidFill>
              <a:srgbClr val="AEDEDA"/>
            </a:solidFill>
            <a:ln w="14982" cap="flat">
              <a:noFill/>
              <a:prstDash val="solid"/>
              <a:miter/>
            </a:ln>
          </p:spPr>
          <p:txBody>
            <a:bodyPr rtlCol="0" anchor="ctr"/>
            <a:lstStyle/>
            <a:p>
              <a:endParaRPr lang="th-TH"/>
            </a:p>
          </p:txBody>
        </p:sp>
        <p:sp>
          <p:nvSpPr>
            <p:cNvPr id="199" name="Freeform: Shape 198">
              <a:extLst>
                <a:ext uri="{FF2B5EF4-FFF2-40B4-BE49-F238E27FC236}">
                  <a16:creationId xmlns:a16="http://schemas.microsoft.com/office/drawing/2014/main" id="{4BFC0132-51D4-4B53-8FC1-AA3CBA111509}"/>
                </a:ext>
              </a:extLst>
            </p:cNvPr>
            <p:cNvSpPr/>
            <p:nvPr/>
          </p:nvSpPr>
          <p:spPr>
            <a:xfrm>
              <a:off x="10793097" y="5146028"/>
              <a:ext cx="664149" cy="476925"/>
            </a:xfrm>
            <a:custGeom>
              <a:avLst/>
              <a:gdLst>
                <a:gd name="connsiteX0" fmla="*/ 396536 w 664149"/>
                <a:gd name="connsiteY0" fmla="*/ 58902 h 476925"/>
                <a:gd name="connsiteX1" fmla="*/ 387971 w 664149"/>
                <a:gd name="connsiteY1" fmla="*/ 58902 h 476925"/>
                <a:gd name="connsiteX2" fmla="*/ 0 w 664149"/>
                <a:gd name="connsiteY2" fmla="*/ 0 h 476925"/>
                <a:gd name="connsiteX3" fmla="*/ 143649 w 664149"/>
                <a:gd name="connsiteY3" fmla="*/ 241017 h 476925"/>
                <a:gd name="connsiteX4" fmla="*/ 298416 w 664149"/>
                <a:gd name="connsiteY4" fmla="*/ 457392 h 476925"/>
                <a:gd name="connsiteX5" fmla="*/ 664150 w 664149"/>
                <a:gd name="connsiteY5" fmla="*/ 476925 h 476925"/>
                <a:gd name="connsiteX6" fmla="*/ 396536 w 664149"/>
                <a:gd name="connsiteY6" fmla="*/ 58902 h 47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149" h="476925">
                  <a:moveTo>
                    <a:pt x="396536" y="58902"/>
                  </a:moveTo>
                  <a:cubicBezTo>
                    <a:pt x="393832" y="59503"/>
                    <a:pt x="391127" y="59503"/>
                    <a:pt x="387971" y="58902"/>
                  </a:cubicBezTo>
                  <a:cubicBezTo>
                    <a:pt x="259349" y="33508"/>
                    <a:pt x="130125" y="13674"/>
                    <a:pt x="0" y="0"/>
                  </a:cubicBezTo>
                  <a:cubicBezTo>
                    <a:pt x="39368" y="85648"/>
                    <a:pt x="93462" y="166188"/>
                    <a:pt x="143649" y="241017"/>
                  </a:cubicBezTo>
                  <a:cubicBezTo>
                    <a:pt x="193234" y="314644"/>
                    <a:pt x="244924" y="386619"/>
                    <a:pt x="298416" y="457392"/>
                  </a:cubicBezTo>
                  <a:cubicBezTo>
                    <a:pt x="420428" y="460246"/>
                    <a:pt x="542439" y="467008"/>
                    <a:pt x="664150" y="476925"/>
                  </a:cubicBezTo>
                  <a:cubicBezTo>
                    <a:pt x="574895" y="337634"/>
                    <a:pt x="485791" y="198343"/>
                    <a:pt x="396536" y="58902"/>
                  </a:cubicBezTo>
                  <a:close/>
                </a:path>
              </a:pathLst>
            </a:custGeom>
            <a:solidFill>
              <a:srgbClr val="AEDEDA"/>
            </a:solidFill>
            <a:ln w="14982" cap="flat">
              <a:noFill/>
              <a:prstDash val="solid"/>
              <a:miter/>
            </a:ln>
          </p:spPr>
          <p:txBody>
            <a:bodyPr rtlCol="0" anchor="ctr"/>
            <a:lstStyle/>
            <a:p>
              <a:endParaRPr lang="th-TH"/>
            </a:p>
          </p:txBody>
        </p:sp>
        <p:sp>
          <p:nvSpPr>
            <p:cNvPr id="200" name="Freeform: Shape 199">
              <a:extLst>
                <a:ext uri="{FF2B5EF4-FFF2-40B4-BE49-F238E27FC236}">
                  <a16:creationId xmlns:a16="http://schemas.microsoft.com/office/drawing/2014/main" id="{66DE1168-5D00-4212-A476-1941377E5743}"/>
                </a:ext>
              </a:extLst>
            </p:cNvPr>
            <p:cNvSpPr/>
            <p:nvPr/>
          </p:nvSpPr>
          <p:spPr>
            <a:xfrm>
              <a:off x="11124120" y="5646394"/>
              <a:ext cx="592926" cy="399090"/>
            </a:xfrm>
            <a:custGeom>
              <a:avLst/>
              <a:gdLst>
                <a:gd name="connsiteX0" fmla="*/ 507729 w 592926"/>
                <a:gd name="connsiteY0" fmla="*/ 249732 h 399090"/>
                <a:gd name="connsiteX1" fmla="*/ 503221 w 592926"/>
                <a:gd name="connsiteY1" fmla="*/ 242520 h 399090"/>
                <a:gd name="connsiteX2" fmla="*/ 449879 w 592926"/>
                <a:gd name="connsiteY2" fmla="*/ 159276 h 399090"/>
                <a:gd name="connsiteX3" fmla="*/ 361526 w 592926"/>
                <a:gd name="connsiteY3" fmla="*/ 21187 h 399090"/>
                <a:gd name="connsiteX4" fmla="*/ 0 w 592926"/>
                <a:gd name="connsiteY4" fmla="*/ 0 h 399090"/>
                <a:gd name="connsiteX5" fmla="*/ 329821 w 592926"/>
                <a:gd name="connsiteY5" fmla="*/ 399091 h 399090"/>
                <a:gd name="connsiteX6" fmla="*/ 592926 w 592926"/>
                <a:gd name="connsiteY6" fmla="*/ 383163 h 399090"/>
                <a:gd name="connsiteX7" fmla="*/ 507729 w 592926"/>
                <a:gd name="connsiteY7" fmla="*/ 249732 h 39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926" h="399090">
                  <a:moveTo>
                    <a:pt x="507729" y="249732"/>
                  </a:moveTo>
                  <a:cubicBezTo>
                    <a:pt x="505625" y="247929"/>
                    <a:pt x="504122" y="245375"/>
                    <a:pt x="503221" y="242520"/>
                  </a:cubicBezTo>
                  <a:cubicBezTo>
                    <a:pt x="485490" y="214872"/>
                    <a:pt x="467760" y="187074"/>
                    <a:pt x="449879" y="159276"/>
                  </a:cubicBezTo>
                  <a:cubicBezTo>
                    <a:pt x="420428" y="113296"/>
                    <a:pt x="390977" y="67316"/>
                    <a:pt x="361526" y="21187"/>
                  </a:cubicBezTo>
                  <a:cubicBezTo>
                    <a:pt x="241167" y="10518"/>
                    <a:pt x="120509" y="3456"/>
                    <a:pt x="0" y="0"/>
                  </a:cubicBezTo>
                  <a:cubicBezTo>
                    <a:pt x="105182" y="136737"/>
                    <a:pt x="216224" y="268966"/>
                    <a:pt x="329821" y="399091"/>
                  </a:cubicBezTo>
                  <a:cubicBezTo>
                    <a:pt x="417423" y="393832"/>
                    <a:pt x="505174" y="388422"/>
                    <a:pt x="592926" y="383163"/>
                  </a:cubicBezTo>
                  <a:cubicBezTo>
                    <a:pt x="564527" y="338836"/>
                    <a:pt x="536128" y="294359"/>
                    <a:pt x="507729" y="249732"/>
                  </a:cubicBezTo>
                  <a:close/>
                </a:path>
              </a:pathLst>
            </a:custGeom>
            <a:solidFill>
              <a:srgbClr val="AEDEDA"/>
            </a:solidFill>
            <a:ln w="14982" cap="flat">
              <a:noFill/>
              <a:prstDash val="solid"/>
              <a:miter/>
            </a:ln>
          </p:spPr>
          <p:txBody>
            <a:bodyPr rtlCol="0" anchor="ctr"/>
            <a:lstStyle/>
            <a:p>
              <a:endParaRPr lang="th-TH"/>
            </a:p>
          </p:txBody>
        </p:sp>
        <p:sp>
          <p:nvSpPr>
            <p:cNvPr id="201" name="Freeform: Shape 200">
              <a:extLst>
                <a:ext uri="{FF2B5EF4-FFF2-40B4-BE49-F238E27FC236}">
                  <a16:creationId xmlns:a16="http://schemas.microsoft.com/office/drawing/2014/main" id="{93017D68-7FFC-49F2-92A8-DFAF48BFC061}"/>
                </a:ext>
              </a:extLst>
            </p:cNvPr>
            <p:cNvSpPr/>
            <p:nvPr/>
          </p:nvSpPr>
          <p:spPr>
            <a:xfrm>
              <a:off x="11372049" y="5086675"/>
              <a:ext cx="357618" cy="741683"/>
            </a:xfrm>
            <a:custGeom>
              <a:avLst/>
              <a:gdLst>
                <a:gd name="connsiteX0" fmla="*/ 138239 w 357618"/>
                <a:gd name="connsiteY0" fmla="*/ 541087 h 741683"/>
                <a:gd name="connsiteX1" fmla="*/ 152965 w 357618"/>
                <a:gd name="connsiteY1" fmla="*/ 564227 h 741683"/>
                <a:gd name="connsiteX2" fmla="*/ 237261 w 357618"/>
                <a:gd name="connsiteY2" fmla="*/ 695854 h 741683"/>
                <a:gd name="connsiteX3" fmla="*/ 266712 w 357618"/>
                <a:gd name="connsiteY3" fmla="*/ 741684 h 741683"/>
                <a:gd name="connsiteX4" fmla="*/ 357619 w 357618"/>
                <a:gd name="connsiteY4" fmla="*/ 465957 h 741683"/>
                <a:gd name="connsiteX5" fmla="*/ 299017 w 357618"/>
                <a:gd name="connsiteY5" fmla="*/ 336282 h 741683"/>
                <a:gd name="connsiteX6" fmla="*/ 213820 w 357618"/>
                <a:gd name="connsiteY6" fmla="*/ 147856 h 741683"/>
                <a:gd name="connsiteX7" fmla="*/ 150560 w 357618"/>
                <a:gd name="connsiteY7" fmla="*/ 0 h 741683"/>
                <a:gd name="connsiteX8" fmla="*/ 0 w 357618"/>
                <a:gd name="connsiteY8" fmla="*/ 325313 h 741683"/>
                <a:gd name="connsiteX9" fmla="*/ 138239 w 357618"/>
                <a:gd name="connsiteY9" fmla="*/ 541087 h 74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18" h="741683">
                  <a:moveTo>
                    <a:pt x="138239" y="541087"/>
                  </a:moveTo>
                  <a:cubicBezTo>
                    <a:pt x="151612" y="542739"/>
                    <a:pt x="155820" y="553859"/>
                    <a:pt x="152965" y="564227"/>
                  </a:cubicBezTo>
                  <a:cubicBezTo>
                    <a:pt x="181214" y="608102"/>
                    <a:pt x="209162" y="652129"/>
                    <a:pt x="237261" y="695854"/>
                  </a:cubicBezTo>
                  <a:cubicBezTo>
                    <a:pt x="247178" y="711181"/>
                    <a:pt x="256794" y="726507"/>
                    <a:pt x="266712" y="741684"/>
                  </a:cubicBezTo>
                  <a:cubicBezTo>
                    <a:pt x="290753" y="647621"/>
                    <a:pt x="320955" y="555662"/>
                    <a:pt x="357619" y="465957"/>
                  </a:cubicBezTo>
                  <a:cubicBezTo>
                    <a:pt x="338085" y="422682"/>
                    <a:pt x="318551" y="379557"/>
                    <a:pt x="299017" y="336282"/>
                  </a:cubicBezTo>
                  <a:cubicBezTo>
                    <a:pt x="270618" y="273473"/>
                    <a:pt x="242219" y="210665"/>
                    <a:pt x="213820" y="147856"/>
                  </a:cubicBezTo>
                  <a:cubicBezTo>
                    <a:pt x="192333" y="100374"/>
                    <a:pt x="171747" y="50337"/>
                    <a:pt x="150560" y="0"/>
                  </a:cubicBezTo>
                  <a:cubicBezTo>
                    <a:pt x="97819" y="107286"/>
                    <a:pt x="47632" y="215623"/>
                    <a:pt x="0" y="325313"/>
                  </a:cubicBezTo>
                  <a:cubicBezTo>
                    <a:pt x="46280" y="397137"/>
                    <a:pt x="92410" y="469112"/>
                    <a:pt x="138239" y="541087"/>
                  </a:cubicBezTo>
                  <a:close/>
                </a:path>
              </a:pathLst>
            </a:custGeom>
            <a:solidFill>
              <a:srgbClr val="AEDEDA"/>
            </a:solidFill>
            <a:ln w="14982" cap="flat">
              <a:noFill/>
              <a:prstDash val="solid"/>
              <a:miter/>
            </a:ln>
          </p:spPr>
          <p:txBody>
            <a:bodyPr rtlCol="0" anchor="ctr"/>
            <a:lstStyle/>
            <a:p>
              <a:endParaRPr lang="th-TH"/>
            </a:p>
          </p:txBody>
        </p:sp>
        <p:sp>
          <p:nvSpPr>
            <p:cNvPr id="202" name="Freeform: Shape 201">
              <a:extLst>
                <a:ext uri="{FF2B5EF4-FFF2-40B4-BE49-F238E27FC236}">
                  <a16:creationId xmlns:a16="http://schemas.microsoft.com/office/drawing/2014/main" id="{48129380-95ED-4421-B040-1DFE4C9268D0}"/>
                </a:ext>
              </a:extLst>
            </p:cNvPr>
            <p:cNvSpPr/>
            <p:nvPr/>
          </p:nvSpPr>
          <p:spPr>
            <a:xfrm>
              <a:off x="12077670" y="6435410"/>
              <a:ext cx="118265" cy="228545"/>
            </a:xfrm>
            <a:custGeom>
              <a:avLst/>
              <a:gdLst>
                <a:gd name="connsiteX0" fmla="*/ 51089 w 118265"/>
                <a:gd name="connsiteY0" fmla="*/ 0 h 228545"/>
                <a:gd name="connsiteX1" fmla="*/ 0 w 118265"/>
                <a:gd name="connsiteY1" fmla="*/ 92710 h 228545"/>
                <a:gd name="connsiteX2" fmla="*/ 81141 w 118265"/>
                <a:gd name="connsiteY2" fmla="*/ 228545 h 228545"/>
                <a:gd name="connsiteX3" fmla="*/ 117804 w 118265"/>
                <a:gd name="connsiteY3" fmla="*/ 162581 h 228545"/>
                <a:gd name="connsiteX4" fmla="*/ 100223 w 118265"/>
                <a:gd name="connsiteY4" fmla="*/ 108939 h 228545"/>
                <a:gd name="connsiteX5" fmla="*/ 82944 w 118265"/>
                <a:gd name="connsiteY5" fmla="*/ 70772 h 228545"/>
                <a:gd name="connsiteX6" fmla="*/ 51089 w 118265"/>
                <a:gd name="connsiteY6" fmla="*/ 0 h 22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265" h="228545">
                  <a:moveTo>
                    <a:pt x="51089" y="0"/>
                  </a:moveTo>
                  <a:cubicBezTo>
                    <a:pt x="33959" y="30803"/>
                    <a:pt x="16979" y="61757"/>
                    <a:pt x="0" y="92710"/>
                  </a:cubicBezTo>
                  <a:cubicBezTo>
                    <a:pt x="27197" y="137788"/>
                    <a:pt x="54394" y="183017"/>
                    <a:pt x="81141" y="228545"/>
                  </a:cubicBezTo>
                  <a:cubicBezTo>
                    <a:pt x="101125" y="210965"/>
                    <a:pt x="115099" y="186623"/>
                    <a:pt x="117804" y="162581"/>
                  </a:cubicBezTo>
                  <a:cubicBezTo>
                    <a:pt x="119907" y="143348"/>
                    <a:pt x="114949" y="124415"/>
                    <a:pt x="100223" y="108939"/>
                  </a:cubicBezTo>
                  <a:lnTo>
                    <a:pt x="82944" y="70772"/>
                  </a:lnTo>
                  <a:lnTo>
                    <a:pt x="51089" y="0"/>
                  </a:lnTo>
                  <a:close/>
                </a:path>
              </a:pathLst>
            </a:custGeom>
            <a:solidFill>
              <a:srgbClr val="AEDEDA"/>
            </a:solidFill>
            <a:ln w="14982" cap="flat">
              <a:noFill/>
              <a:prstDash val="solid"/>
              <a:miter/>
            </a:ln>
          </p:spPr>
          <p:txBody>
            <a:bodyPr rtlCol="0" anchor="ctr"/>
            <a:lstStyle/>
            <a:p>
              <a:endParaRPr lang="th-TH"/>
            </a:p>
          </p:txBody>
        </p:sp>
        <p:sp>
          <p:nvSpPr>
            <p:cNvPr id="203" name="Freeform: Shape 202">
              <a:extLst>
                <a:ext uri="{FF2B5EF4-FFF2-40B4-BE49-F238E27FC236}">
                  <a16:creationId xmlns:a16="http://schemas.microsoft.com/office/drawing/2014/main" id="{39CA07A9-DE24-4D10-A32E-575353D14005}"/>
                </a:ext>
              </a:extLst>
            </p:cNvPr>
            <p:cNvSpPr/>
            <p:nvPr/>
          </p:nvSpPr>
          <p:spPr>
            <a:xfrm>
              <a:off x="11864902" y="6009422"/>
              <a:ext cx="242219" cy="476925"/>
            </a:xfrm>
            <a:custGeom>
              <a:avLst/>
              <a:gdLst>
                <a:gd name="connsiteX0" fmla="*/ 129524 w 242219"/>
                <a:gd name="connsiteY0" fmla="*/ 128773 h 476925"/>
                <a:gd name="connsiteX1" fmla="*/ 71374 w 242219"/>
                <a:gd name="connsiteY1" fmla="*/ 0 h 476925"/>
                <a:gd name="connsiteX2" fmla="*/ 0 w 242219"/>
                <a:gd name="connsiteY2" fmla="*/ 174452 h 476925"/>
                <a:gd name="connsiteX3" fmla="*/ 106685 w 242219"/>
                <a:gd name="connsiteY3" fmla="*/ 345147 h 476925"/>
                <a:gd name="connsiteX4" fmla="*/ 114949 w 242219"/>
                <a:gd name="connsiteY4" fmla="*/ 358520 h 476925"/>
                <a:gd name="connsiteX5" fmla="*/ 187525 w 242219"/>
                <a:gd name="connsiteY5" fmla="*/ 476925 h 476925"/>
                <a:gd name="connsiteX6" fmla="*/ 242219 w 242219"/>
                <a:gd name="connsiteY6" fmla="*/ 377754 h 476925"/>
                <a:gd name="connsiteX7" fmla="*/ 164385 w 242219"/>
                <a:gd name="connsiteY7" fmla="*/ 205255 h 476925"/>
                <a:gd name="connsiteX8" fmla="*/ 129524 w 242219"/>
                <a:gd name="connsiteY8" fmla="*/ 128773 h 47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19" h="476925">
                  <a:moveTo>
                    <a:pt x="129524" y="128773"/>
                  </a:moveTo>
                  <a:cubicBezTo>
                    <a:pt x="110141" y="85798"/>
                    <a:pt x="90757" y="42974"/>
                    <a:pt x="71374" y="0"/>
                  </a:cubicBezTo>
                  <a:cubicBezTo>
                    <a:pt x="40420" y="54695"/>
                    <a:pt x="16529" y="112845"/>
                    <a:pt x="0" y="174452"/>
                  </a:cubicBezTo>
                  <a:cubicBezTo>
                    <a:pt x="35762" y="231250"/>
                    <a:pt x="71374" y="288199"/>
                    <a:pt x="106685" y="345147"/>
                  </a:cubicBezTo>
                  <a:cubicBezTo>
                    <a:pt x="110892" y="348603"/>
                    <a:pt x="113747" y="353412"/>
                    <a:pt x="114949" y="358520"/>
                  </a:cubicBezTo>
                  <a:cubicBezTo>
                    <a:pt x="139291" y="397889"/>
                    <a:pt x="163483" y="437257"/>
                    <a:pt x="187525" y="476925"/>
                  </a:cubicBezTo>
                  <a:cubicBezTo>
                    <a:pt x="205706" y="443868"/>
                    <a:pt x="223888" y="410811"/>
                    <a:pt x="242219" y="377754"/>
                  </a:cubicBezTo>
                  <a:cubicBezTo>
                    <a:pt x="216224" y="320204"/>
                    <a:pt x="190229" y="262805"/>
                    <a:pt x="164385" y="205255"/>
                  </a:cubicBezTo>
                  <a:cubicBezTo>
                    <a:pt x="152514" y="179861"/>
                    <a:pt x="141094" y="154317"/>
                    <a:pt x="129524" y="128773"/>
                  </a:cubicBezTo>
                  <a:close/>
                </a:path>
              </a:pathLst>
            </a:custGeom>
            <a:solidFill>
              <a:srgbClr val="AEDEDA"/>
            </a:solidFill>
            <a:ln w="14982" cap="flat">
              <a:noFill/>
              <a:prstDash val="solid"/>
              <a:miter/>
            </a:ln>
          </p:spPr>
          <p:txBody>
            <a:bodyPr rtlCol="0" anchor="ctr"/>
            <a:lstStyle/>
            <a:p>
              <a:endParaRPr lang="th-TH"/>
            </a:p>
          </p:txBody>
        </p:sp>
        <p:sp>
          <p:nvSpPr>
            <p:cNvPr id="204" name="Freeform: Shape 203">
              <a:extLst>
                <a:ext uri="{FF2B5EF4-FFF2-40B4-BE49-F238E27FC236}">
                  <a16:creationId xmlns:a16="http://schemas.microsoft.com/office/drawing/2014/main" id="{FD42FA8B-360E-4C85-9C60-B6DB5131DF94}"/>
                </a:ext>
              </a:extLst>
            </p:cNvPr>
            <p:cNvSpPr/>
            <p:nvPr/>
          </p:nvSpPr>
          <p:spPr>
            <a:xfrm>
              <a:off x="11795782" y="6395741"/>
              <a:ext cx="326665" cy="294256"/>
            </a:xfrm>
            <a:custGeom>
              <a:avLst/>
              <a:gdLst>
                <a:gd name="connsiteX0" fmla="*/ 241468 w 326665"/>
                <a:gd name="connsiteY0" fmla="*/ 147555 h 294256"/>
                <a:gd name="connsiteX1" fmla="*/ 236058 w 326665"/>
                <a:gd name="connsiteY1" fmla="*/ 138690 h 294256"/>
                <a:gd name="connsiteX2" fmla="*/ 151312 w 326665"/>
                <a:gd name="connsiteY2" fmla="*/ 0 h 294256"/>
                <a:gd name="connsiteX3" fmla="*/ 0 w 326665"/>
                <a:gd name="connsiteY3" fmla="*/ 34109 h 294256"/>
                <a:gd name="connsiteX4" fmla="*/ 130125 w 326665"/>
                <a:gd name="connsiteY4" fmla="*/ 179561 h 294256"/>
                <a:gd name="connsiteX5" fmla="*/ 203302 w 326665"/>
                <a:gd name="connsiteY5" fmla="*/ 254240 h 294256"/>
                <a:gd name="connsiteX6" fmla="*/ 245074 w 326665"/>
                <a:gd name="connsiteY6" fmla="*/ 281137 h 294256"/>
                <a:gd name="connsiteX7" fmla="*/ 287748 w 326665"/>
                <a:gd name="connsiteY7" fmla="*/ 293758 h 294256"/>
                <a:gd name="connsiteX8" fmla="*/ 302474 w 326665"/>
                <a:gd name="connsiteY8" fmla="*/ 294059 h 294256"/>
                <a:gd name="connsiteX9" fmla="*/ 326665 w 326665"/>
                <a:gd name="connsiteY9" fmla="*/ 289401 h 294256"/>
                <a:gd name="connsiteX10" fmla="*/ 241468 w 326665"/>
                <a:gd name="connsiteY10" fmla="*/ 147555 h 29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6665" h="294256">
                  <a:moveTo>
                    <a:pt x="241468" y="147555"/>
                  </a:moveTo>
                  <a:cubicBezTo>
                    <a:pt x="238913" y="145151"/>
                    <a:pt x="237110" y="142146"/>
                    <a:pt x="236058" y="138690"/>
                  </a:cubicBezTo>
                  <a:cubicBezTo>
                    <a:pt x="207960" y="92410"/>
                    <a:pt x="179711" y="46130"/>
                    <a:pt x="151312" y="0"/>
                  </a:cubicBezTo>
                  <a:cubicBezTo>
                    <a:pt x="100975" y="12622"/>
                    <a:pt x="50638" y="24042"/>
                    <a:pt x="0" y="34109"/>
                  </a:cubicBezTo>
                  <a:cubicBezTo>
                    <a:pt x="43275" y="82643"/>
                    <a:pt x="86550" y="131177"/>
                    <a:pt x="130125" y="179561"/>
                  </a:cubicBezTo>
                  <a:cubicBezTo>
                    <a:pt x="152214" y="204204"/>
                    <a:pt x="176105" y="232152"/>
                    <a:pt x="203302" y="254240"/>
                  </a:cubicBezTo>
                  <a:cubicBezTo>
                    <a:pt x="216374" y="264909"/>
                    <a:pt x="230198" y="274074"/>
                    <a:pt x="245074" y="281137"/>
                  </a:cubicBezTo>
                  <a:cubicBezTo>
                    <a:pt x="258447" y="287448"/>
                    <a:pt x="272572" y="291955"/>
                    <a:pt x="287748" y="293758"/>
                  </a:cubicBezTo>
                  <a:cubicBezTo>
                    <a:pt x="292707" y="294360"/>
                    <a:pt x="297665" y="294360"/>
                    <a:pt x="302474" y="294059"/>
                  </a:cubicBezTo>
                  <a:cubicBezTo>
                    <a:pt x="310738" y="293608"/>
                    <a:pt x="318852" y="292106"/>
                    <a:pt x="326665" y="289401"/>
                  </a:cubicBezTo>
                  <a:cubicBezTo>
                    <a:pt x="298416" y="242219"/>
                    <a:pt x="270017" y="194737"/>
                    <a:pt x="241468" y="147555"/>
                  </a:cubicBezTo>
                  <a:close/>
                </a:path>
              </a:pathLst>
            </a:custGeom>
            <a:solidFill>
              <a:srgbClr val="AEDEDA"/>
            </a:solidFill>
            <a:ln w="14982" cap="flat">
              <a:noFill/>
              <a:prstDash val="solid"/>
              <a:miter/>
            </a:ln>
          </p:spPr>
          <p:txBody>
            <a:bodyPr rtlCol="0" anchor="ctr"/>
            <a:lstStyle/>
            <a:p>
              <a:endParaRPr lang="th-TH"/>
            </a:p>
          </p:txBody>
        </p:sp>
        <p:sp>
          <p:nvSpPr>
            <p:cNvPr id="205" name="Freeform: Shape 204">
              <a:extLst>
                <a:ext uri="{FF2B5EF4-FFF2-40B4-BE49-F238E27FC236}">
                  <a16:creationId xmlns:a16="http://schemas.microsoft.com/office/drawing/2014/main" id="{761093AD-1184-4789-8658-EBD2C30046F7}"/>
                </a:ext>
              </a:extLst>
            </p:cNvPr>
            <p:cNvSpPr/>
            <p:nvPr/>
          </p:nvSpPr>
          <p:spPr>
            <a:xfrm>
              <a:off x="11489552" y="6070879"/>
              <a:ext cx="434251" cy="322458"/>
            </a:xfrm>
            <a:custGeom>
              <a:avLst/>
              <a:gdLst>
                <a:gd name="connsiteX0" fmla="*/ 161229 w 434251"/>
                <a:gd name="connsiteY0" fmla="*/ 196991 h 322458"/>
                <a:gd name="connsiteX1" fmla="*/ 178208 w 434251"/>
                <a:gd name="connsiteY1" fmla="*/ 215924 h 322458"/>
                <a:gd name="connsiteX2" fmla="*/ 199395 w 434251"/>
                <a:gd name="connsiteY2" fmla="*/ 239665 h 322458"/>
                <a:gd name="connsiteX3" fmla="*/ 210364 w 434251"/>
                <a:gd name="connsiteY3" fmla="*/ 251986 h 322458"/>
                <a:gd name="connsiteX4" fmla="*/ 273473 w 434251"/>
                <a:gd name="connsiteY4" fmla="*/ 322458 h 322458"/>
                <a:gd name="connsiteX5" fmla="*/ 434252 w 434251"/>
                <a:gd name="connsiteY5" fmla="*/ 287297 h 322458"/>
                <a:gd name="connsiteX6" fmla="*/ 351158 w 434251"/>
                <a:gd name="connsiteY6" fmla="*/ 154167 h 322458"/>
                <a:gd name="connsiteX7" fmla="*/ 327417 w 434251"/>
                <a:gd name="connsiteY7" fmla="*/ 129374 h 322458"/>
                <a:gd name="connsiteX8" fmla="*/ 329821 w 434251"/>
                <a:gd name="connsiteY8" fmla="*/ 120208 h 322458"/>
                <a:gd name="connsiteX9" fmla="*/ 253789 w 434251"/>
                <a:gd name="connsiteY9" fmla="*/ 0 h 322458"/>
                <a:gd name="connsiteX10" fmla="*/ 0 w 434251"/>
                <a:gd name="connsiteY10" fmla="*/ 15477 h 322458"/>
                <a:gd name="connsiteX11" fmla="*/ 102477 w 434251"/>
                <a:gd name="connsiteY11" fmla="*/ 131327 h 322458"/>
                <a:gd name="connsiteX12" fmla="*/ 143348 w 434251"/>
                <a:gd name="connsiteY12" fmla="*/ 177157 h 322458"/>
                <a:gd name="connsiteX13" fmla="*/ 161229 w 434251"/>
                <a:gd name="connsiteY13" fmla="*/ 196991 h 32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251" h="322458">
                  <a:moveTo>
                    <a:pt x="161229" y="196991"/>
                  </a:moveTo>
                  <a:cubicBezTo>
                    <a:pt x="166939" y="203302"/>
                    <a:pt x="172498" y="209613"/>
                    <a:pt x="178208" y="215924"/>
                  </a:cubicBezTo>
                  <a:cubicBezTo>
                    <a:pt x="185271" y="223888"/>
                    <a:pt x="192333" y="231701"/>
                    <a:pt x="199395" y="239665"/>
                  </a:cubicBezTo>
                  <a:cubicBezTo>
                    <a:pt x="203001" y="243722"/>
                    <a:pt x="206758" y="247929"/>
                    <a:pt x="210364" y="251986"/>
                  </a:cubicBezTo>
                  <a:cubicBezTo>
                    <a:pt x="231401" y="275427"/>
                    <a:pt x="252437" y="299018"/>
                    <a:pt x="273473" y="322458"/>
                  </a:cubicBezTo>
                  <a:cubicBezTo>
                    <a:pt x="327266" y="312090"/>
                    <a:pt x="380909" y="300370"/>
                    <a:pt x="434252" y="287297"/>
                  </a:cubicBezTo>
                  <a:cubicBezTo>
                    <a:pt x="406604" y="242820"/>
                    <a:pt x="378956" y="198343"/>
                    <a:pt x="351158" y="154167"/>
                  </a:cubicBezTo>
                  <a:cubicBezTo>
                    <a:pt x="338085" y="155519"/>
                    <a:pt x="323510" y="145903"/>
                    <a:pt x="327417" y="129374"/>
                  </a:cubicBezTo>
                  <a:cubicBezTo>
                    <a:pt x="328168" y="126219"/>
                    <a:pt x="329070" y="123213"/>
                    <a:pt x="329821" y="120208"/>
                  </a:cubicBezTo>
                  <a:cubicBezTo>
                    <a:pt x="304577" y="80089"/>
                    <a:pt x="279333" y="39969"/>
                    <a:pt x="253789" y="0"/>
                  </a:cubicBezTo>
                  <a:cubicBezTo>
                    <a:pt x="169193" y="5109"/>
                    <a:pt x="84596" y="10218"/>
                    <a:pt x="0" y="15477"/>
                  </a:cubicBezTo>
                  <a:cubicBezTo>
                    <a:pt x="33959" y="54244"/>
                    <a:pt x="68218" y="92861"/>
                    <a:pt x="102477" y="131327"/>
                  </a:cubicBezTo>
                  <a:cubicBezTo>
                    <a:pt x="116151" y="146654"/>
                    <a:pt x="129825" y="161830"/>
                    <a:pt x="143348" y="177157"/>
                  </a:cubicBezTo>
                  <a:cubicBezTo>
                    <a:pt x="149208" y="183618"/>
                    <a:pt x="155219" y="190229"/>
                    <a:pt x="161229" y="196991"/>
                  </a:cubicBezTo>
                  <a:close/>
                </a:path>
              </a:pathLst>
            </a:custGeom>
            <a:solidFill>
              <a:srgbClr val="AEDEDA"/>
            </a:solidFill>
            <a:ln w="14982" cap="flat">
              <a:noFill/>
              <a:prstDash val="solid"/>
              <a:miter/>
            </a:ln>
          </p:spPr>
          <p:txBody>
            <a:bodyPr rtlCol="0" anchor="ctr"/>
            <a:lstStyle/>
            <a:p>
              <a:endParaRPr lang="th-TH"/>
            </a:p>
          </p:txBody>
        </p:sp>
        <p:sp>
          <p:nvSpPr>
            <p:cNvPr id="206" name="Freeform: Shape 205">
              <a:extLst>
                <a:ext uri="{FF2B5EF4-FFF2-40B4-BE49-F238E27FC236}">
                  <a16:creationId xmlns:a16="http://schemas.microsoft.com/office/drawing/2014/main" id="{F70F2C56-4FC8-484B-8E53-BDDED4B9FD93}"/>
                </a:ext>
              </a:extLst>
            </p:cNvPr>
            <p:cNvSpPr/>
            <p:nvPr/>
          </p:nvSpPr>
          <p:spPr>
            <a:xfrm>
              <a:off x="11670315" y="5606275"/>
              <a:ext cx="244623" cy="529967"/>
            </a:xfrm>
            <a:custGeom>
              <a:avLst/>
              <a:gdLst>
                <a:gd name="connsiteX0" fmla="*/ 0 w 244623"/>
                <a:gd name="connsiteY0" fmla="*/ 271520 h 529967"/>
                <a:gd name="connsiteX1" fmla="*/ 95265 w 244623"/>
                <a:gd name="connsiteY1" fmla="*/ 420728 h 529967"/>
                <a:gd name="connsiteX2" fmla="*/ 113747 w 244623"/>
                <a:gd name="connsiteY2" fmla="*/ 449879 h 529967"/>
                <a:gd name="connsiteX3" fmla="*/ 164385 w 244623"/>
                <a:gd name="connsiteY3" fmla="*/ 529967 h 529967"/>
                <a:gd name="connsiteX4" fmla="*/ 244623 w 244623"/>
                <a:gd name="connsiteY4" fmla="*/ 356116 h 529967"/>
                <a:gd name="connsiteX5" fmla="*/ 224188 w 244623"/>
                <a:gd name="connsiteY5" fmla="*/ 310888 h 529967"/>
                <a:gd name="connsiteX6" fmla="*/ 216224 w 244623"/>
                <a:gd name="connsiteY6" fmla="*/ 293308 h 529967"/>
                <a:gd name="connsiteX7" fmla="*/ 143348 w 244623"/>
                <a:gd name="connsiteY7" fmla="*/ 132078 h 529967"/>
                <a:gd name="connsiteX8" fmla="*/ 83695 w 244623"/>
                <a:gd name="connsiteY8" fmla="*/ 0 h 529967"/>
                <a:gd name="connsiteX9" fmla="*/ 0 w 244623"/>
                <a:gd name="connsiteY9" fmla="*/ 271520 h 52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623" h="529967">
                  <a:moveTo>
                    <a:pt x="0" y="271520"/>
                  </a:moveTo>
                  <a:cubicBezTo>
                    <a:pt x="31855" y="321256"/>
                    <a:pt x="63560" y="370992"/>
                    <a:pt x="95265" y="420728"/>
                  </a:cubicBezTo>
                  <a:cubicBezTo>
                    <a:pt x="112094" y="420578"/>
                    <a:pt x="118555" y="437407"/>
                    <a:pt x="113747" y="449879"/>
                  </a:cubicBezTo>
                  <a:cubicBezTo>
                    <a:pt x="130726" y="476625"/>
                    <a:pt x="147555" y="503221"/>
                    <a:pt x="164385" y="529967"/>
                  </a:cubicBezTo>
                  <a:cubicBezTo>
                    <a:pt x="184219" y="468511"/>
                    <a:pt x="210965" y="410360"/>
                    <a:pt x="244623" y="356116"/>
                  </a:cubicBezTo>
                  <a:cubicBezTo>
                    <a:pt x="237862" y="341090"/>
                    <a:pt x="230950" y="325914"/>
                    <a:pt x="224188" y="310888"/>
                  </a:cubicBezTo>
                  <a:cubicBezTo>
                    <a:pt x="221483" y="305028"/>
                    <a:pt x="218929" y="299168"/>
                    <a:pt x="216224" y="293308"/>
                  </a:cubicBezTo>
                  <a:cubicBezTo>
                    <a:pt x="191882" y="239515"/>
                    <a:pt x="167690" y="185872"/>
                    <a:pt x="143348" y="132078"/>
                  </a:cubicBezTo>
                  <a:cubicBezTo>
                    <a:pt x="123514" y="88052"/>
                    <a:pt x="103529" y="44026"/>
                    <a:pt x="83695" y="0"/>
                  </a:cubicBezTo>
                  <a:cubicBezTo>
                    <a:pt x="49586" y="88203"/>
                    <a:pt x="21637" y="178809"/>
                    <a:pt x="0" y="271520"/>
                  </a:cubicBezTo>
                  <a:close/>
                </a:path>
              </a:pathLst>
            </a:custGeom>
            <a:solidFill>
              <a:srgbClr val="AEDEDA"/>
            </a:solidFill>
            <a:ln w="14982" cap="flat">
              <a:noFill/>
              <a:prstDash val="solid"/>
              <a:miter/>
            </a:ln>
          </p:spPr>
          <p:txBody>
            <a:bodyPr rtlCol="0" anchor="ctr"/>
            <a:lstStyle/>
            <a:p>
              <a:endParaRPr lang="th-TH"/>
            </a:p>
          </p:txBody>
        </p:sp>
        <p:sp>
          <p:nvSpPr>
            <p:cNvPr id="207" name="Freeform: Shape 206">
              <a:extLst>
                <a:ext uri="{FF2B5EF4-FFF2-40B4-BE49-F238E27FC236}">
                  <a16:creationId xmlns:a16="http://schemas.microsoft.com/office/drawing/2014/main" id="{27DC5E28-2F4F-48C4-80E1-42C80A67B40A}"/>
                </a:ext>
              </a:extLst>
            </p:cNvPr>
            <p:cNvSpPr/>
            <p:nvPr/>
          </p:nvSpPr>
          <p:spPr>
            <a:xfrm>
              <a:off x="10867476" y="4570970"/>
              <a:ext cx="296162" cy="341854"/>
            </a:xfrm>
            <a:custGeom>
              <a:avLst/>
              <a:gdLst>
                <a:gd name="connsiteX0" fmla="*/ 185571 w 296162"/>
                <a:gd name="connsiteY0" fmla="*/ 341855 h 341854"/>
                <a:gd name="connsiteX1" fmla="*/ 296162 w 296162"/>
                <a:gd name="connsiteY1" fmla="*/ 31568 h 341854"/>
                <a:gd name="connsiteX2" fmla="*/ 285644 w 296162"/>
                <a:gd name="connsiteY2" fmla="*/ 27210 h 341854"/>
                <a:gd name="connsiteX3" fmla="*/ 77534 w 296162"/>
                <a:gd name="connsiteY3" fmla="*/ 12335 h 341854"/>
                <a:gd name="connsiteX4" fmla="*/ 0 w 296162"/>
                <a:gd name="connsiteY4" fmla="*/ 51853 h 341854"/>
                <a:gd name="connsiteX5" fmla="*/ 185571 w 296162"/>
                <a:gd name="connsiteY5" fmla="*/ 341855 h 34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162" h="341854">
                  <a:moveTo>
                    <a:pt x="185571" y="341855"/>
                  </a:moveTo>
                  <a:cubicBezTo>
                    <a:pt x="211716" y="234419"/>
                    <a:pt x="248530" y="130589"/>
                    <a:pt x="296162" y="31568"/>
                  </a:cubicBezTo>
                  <a:cubicBezTo>
                    <a:pt x="292707" y="29915"/>
                    <a:pt x="289100" y="28713"/>
                    <a:pt x="285644" y="27210"/>
                  </a:cubicBezTo>
                  <a:cubicBezTo>
                    <a:pt x="219830" y="-588"/>
                    <a:pt x="147706" y="-9754"/>
                    <a:pt x="77534" y="12335"/>
                  </a:cubicBezTo>
                  <a:cubicBezTo>
                    <a:pt x="48835" y="21350"/>
                    <a:pt x="22839" y="35024"/>
                    <a:pt x="0" y="51853"/>
                  </a:cubicBezTo>
                  <a:cubicBezTo>
                    <a:pt x="61907" y="148620"/>
                    <a:pt x="123664" y="245238"/>
                    <a:pt x="185571" y="341855"/>
                  </a:cubicBezTo>
                  <a:close/>
                </a:path>
              </a:pathLst>
            </a:custGeom>
            <a:solidFill>
              <a:srgbClr val="AEDEDA"/>
            </a:solidFill>
            <a:ln w="14982" cap="flat">
              <a:noFill/>
              <a:prstDash val="solid"/>
              <a:miter/>
            </a:ln>
          </p:spPr>
          <p:txBody>
            <a:bodyPr rtlCol="0" anchor="ctr"/>
            <a:lstStyle/>
            <a:p>
              <a:endParaRPr lang="th-TH"/>
            </a:p>
          </p:txBody>
        </p:sp>
        <p:sp>
          <p:nvSpPr>
            <p:cNvPr id="208" name="Freeform: Shape 207">
              <a:extLst>
                <a:ext uri="{FF2B5EF4-FFF2-40B4-BE49-F238E27FC236}">
                  <a16:creationId xmlns:a16="http://schemas.microsoft.com/office/drawing/2014/main" id="{7D3997AA-FA1F-40CB-B7A2-6F06DEF00DCB}"/>
                </a:ext>
              </a:extLst>
            </p:cNvPr>
            <p:cNvSpPr/>
            <p:nvPr/>
          </p:nvSpPr>
          <p:spPr>
            <a:xfrm>
              <a:off x="11083850" y="4622222"/>
              <a:ext cx="417122" cy="747092"/>
            </a:xfrm>
            <a:custGeom>
              <a:avLst/>
              <a:gdLst>
                <a:gd name="connsiteX0" fmla="*/ 2855 w 417122"/>
                <a:gd name="connsiteY0" fmla="*/ 331774 h 747092"/>
                <a:gd name="connsiteX1" fmla="*/ 0 w 417122"/>
                <a:gd name="connsiteY1" fmla="*/ 338836 h 747092"/>
                <a:gd name="connsiteX2" fmla="*/ 261302 w 417122"/>
                <a:gd name="connsiteY2" fmla="*/ 747093 h 747092"/>
                <a:gd name="connsiteX3" fmla="*/ 417122 w 417122"/>
                <a:gd name="connsiteY3" fmla="*/ 413065 h 747092"/>
                <a:gd name="connsiteX4" fmla="*/ 235608 w 417122"/>
                <a:gd name="connsiteY4" fmla="*/ 98270 h 747092"/>
                <a:gd name="connsiteX5" fmla="*/ 147405 w 417122"/>
                <a:gd name="connsiteY5" fmla="*/ 19083 h 747092"/>
                <a:gd name="connsiteX6" fmla="*/ 117654 w 417122"/>
                <a:gd name="connsiteY6" fmla="*/ 0 h 747092"/>
                <a:gd name="connsiteX7" fmla="*/ 2855 w 417122"/>
                <a:gd name="connsiteY7" fmla="*/ 331774 h 74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122" h="747092">
                  <a:moveTo>
                    <a:pt x="2855" y="331774"/>
                  </a:moveTo>
                  <a:cubicBezTo>
                    <a:pt x="2254" y="334479"/>
                    <a:pt x="1202" y="336733"/>
                    <a:pt x="0" y="338836"/>
                  </a:cubicBezTo>
                  <a:lnTo>
                    <a:pt x="261302" y="747093"/>
                  </a:lnTo>
                  <a:cubicBezTo>
                    <a:pt x="310738" y="634398"/>
                    <a:pt x="362728" y="523205"/>
                    <a:pt x="417122" y="413065"/>
                  </a:cubicBezTo>
                  <a:cubicBezTo>
                    <a:pt x="368288" y="300069"/>
                    <a:pt x="313593" y="188126"/>
                    <a:pt x="235608" y="98270"/>
                  </a:cubicBezTo>
                  <a:cubicBezTo>
                    <a:pt x="210214" y="69120"/>
                    <a:pt x="180462" y="42073"/>
                    <a:pt x="147405" y="19083"/>
                  </a:cubicBezTo>
                  <a:cubicBezTo>
                    <a:pt x="137788" y="12321"/>
                    <a:pt x="127871" y="5860"/>
                    <a:pt x="117654" y="0"/>
                  </a:cubicBezTo>
                  <a:cubicBezTo>
                    <a:pt x="66716" y="105332"/>
                    <a:pt x="28399" y="216224"/>
                    <a:pt x="2855" y="331774"/>
                  </a:cubicBezTo>
                  <a:close/>
                </a:path>
              </a:pathLst>
            </a:custGeom>
            <a:solidFill>
              <a:srgbClr val="AEDEDA"/>
            </a:solidFill>
            <a:ln w="14982" cap="flat">
              <a:noFill/>
              <a:prstDash val="solid"/>
              <a:miter/>
            </a:ln>
          </p:spPr>
          <p:txBody>
            <a:bodyPr rtlCol="0" anchor="ctr"/>
            <a:lstStyle/>
            <a:p>
              <a:endParaRPr lang="th-TH"/>
            </a:p>
          </p:txBody>
        </p:sp>
        <p:sp>
          <p:nvSpPr>
            <p:cNvPr id="209" name="Freeform: Shape 208">
              <a:extLst>
                <a:ext uri="{FF2B5EF4-FFF2-40B4-BE49-F238E27FC236}">
                  <a16:creationId xmlns:a16="http://schemas.microsoft.com/office/drawing/2014/main" id="{9D0CC079-896B-4E49-9258-F3F35834AE83}"/>
                </a:ext>
              </a:extLst>
            </p:cNvPr>
            <p:cNvSpPr/>
            <p:nvPr/>
          </p:nvSpPr>
          <p:spPr>
            <a:xfrm>
              <a:off x="10735242" y="4651072"/>
              <a:ext cx="424038" cy="506676"/>
            </a:xfrm>
            <a:custGeom>
              <a:avLst/>
              <a:gdLst>
                <a:gd name="connsiteX0" fmla="*/ 424039 w 424038"/>
                <a:gd name="connsiteY0" fmla="*/ 506677 h 506676"/>
                <a:gd name="connsiteX1" fmla="*/ 99928 w 424038"/>
                <a:gd name="connsiteY1" fmla="*/ 0 h 506676"/>
                <a:gd name="connsiteX2" fmla="*/ 1057 w 424038"/>
                <a:gd name="connsiteY2" fmla="*/ 230799 h 506676"/>
                <a:gd name="connsiteX3" fmla="*/ 38772 w 424038"/>
                <a:gd name="connsiteY3" fmla="*/ 450630 h 506676"/>
                <a:gd name="connsiteX4" fmla="*/ 424039 w 424038"/>
                <a:gd name="connsiteY4" fmla="*/ 506677 h 50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38" h="506676">
                  <a:moveTo>
                    <a:pt x="424039" y="506677"/>
                  </a:moveTo>
                  <a:cubicBezTo>
                    <a:pt x="316002" y="337935"/>
                    <a:pt x="207965" y="168892"/>
                    <a:pt x="99928" y="0"/>
                  </a:cubicBezTo>
                  <a:cubicBezTo>
                    <a:pt x="40725" y="60104"/>
                    <a:pt x="7067" y="146353"/>
                    <a:pt x="1057" y="230799"/>
                  </a:cubicBezTo>
                  <a:cubicBezTo>
                    <a:pt x="-4353" y="306981"/>
                    <a:pt x="11425" y="380308"/>
                    <a:pt x="38772" y="450630"/>
                  </a:cubicBezTo>
                  <a:cubicBezTo>
                    <a:pt x="167996" y="463703"/>
                    <a:pt x="296318" y="482335"/>
                    <a:pt x="424039" y="506677"/>
                  </a:cubicBezTo>
                  <a:close/>
                </a:path>
              </a:pathLst>
            </a:custGeom>
            <a:solidFill>
              <a:srgbClr val="AEDEDA"/>
            </a:solidFill>
            <a:ln w="14982" cap="flat">
              <a:noFill/>
              <a:prstDash val="solid"/>
              <a:miter/>
            </a:ln>
          </p:spPr>
          <p:txBody>
            <a:bodyPr rtlCol="0" anchor="ctr"/>
            <a:lstStyle/>
            <a:p>
              <a:endParaRPr lang="th-TH"/>
            </a:p>
          </p:txBody>
        </p:sp>
        <p:sp>
          <p:nvSpPr>
            <p:cNvPr id="210" name="Freeform: Shape 209">
              <a:extLst>
                <a:ext uri="{FF2B5EF4-FFF2-40B4-BE49-F238E27FC236}">
                  <a16:creationId xmlns:a16="http://schemas.microsoft.com/office/drawing/2014/main" id="{B1A31853-3EAB-4856-901C-6491E16FAF38}"/>
                </a:ext>
              </a:extLst>
            </p:cNvPr>
            <p:cNvSpPr/>
            <p:nvPr/>
          </p:nvSpPr>
          <p:spPr>
            <a:xfrm>
              <a:off x="10773864" y="4602538"/>
              <a:ext cx="1442796" cy="2245636"/>
            </a:xfrm>
            <a:custGeom>
              <a:avLst/>
              <a:gdLst>
                <a:gd name="connsiteX0" fmla="*/ 1045209 w 1442796"/>
                <a:gd name="connsiteY0" fmla="*/ 1588399 h 2245636"/>
                <a:gd name="connsiteX1" fmla="*/ 1042805 w 1442796"/>
                <a:gd name="connsiteY1" fmla="*/ 1597565 h 2245636"/>
                <a:gd name="connsiteX2" fmla="*/ 1066546 w 1442796"/>
                <a:gd name="connsiteY2" fmla="*/ 1622358 h 2245636"/>
                <a:gd name="connsiteX3" fmla="*/ 1149640 w 1442796"/>
                <a:gd name="connsiteY3" fmla="*/ 1755488 h 2245636"/>
                <a:gd name="connsiteX4" fmla="*/ 988861 w 1442796"/>
                <a:gd name="connsiteY4" fmla="*/ 1790649 h 2245636"/>
                <a:gd name="connsiteX5" fmla="*/ 1021618 w 1442796"/>
                <a:gd name="connsiteY5" fmla="*/ 1827312 h 2245636"/>
                <a:gd name="connsiteX6" fmla="*/ 1172930 w 1442796"/>
                <a:gd name="connsiteY6" fmla="*/ 1793203 h 2245636"/>
                <a:gd name="connsiteX7" fmla="*/ 1257677 w 1442796"/>
                <a:gd name="connsiteY7" fmla="*/ 1931894 h 2245636"/>
                <a:gd name="connsiteX8" fmla="*/ 1263086 w 1442796"/>
                <a:gd name="connsiteY8" fmla="*/ 1940759 h 2245636"/>
                <a:gd name="connsiteX9" fmla="*/ 1348284 w 1442796"/>
                <a:gd name="connsiteY9" fmla="*/ 2082905 h 2245636"/>
                <a:gd name="connsiteX10" fmla="*/ 1365714 w 1442796"/>
                <a:gd name="connsiteY10" fmla="*/ 2112656 h 2245636"/>
                <a:gd name="connsiteX11" fmla="*/ 1386750 w 1442796"/>
                <a:gd name="connsiteY11" fmla="*/ 2148569 h 2245636"/>
                <a:gd name="connsiteX12" fmla="*/ 1406134 w 1442796"/>
                <a:gd name="connsiteY12" fmla="*/ 2181626 h 2245636"/>
                <a:gd name="connsiteX13" fmla="*/ 1428522 w 1442796"/>
                <a:gd name="connsiteY13" fmla="*/ 2220693 h 2245636"/>
                <a:gd name="connsiteX14" fmla="*/ 1442797 w 1442796"/>
                <a:gd name="connsiteY14" fmla="*/ 2245636 h 2245636"/>
                <a:gd name="connsiteX15" fmla="*/ 1442797 w 1442796"/>
                <a:gd name="connsiteY15" fmla="*/ 2160589 h 2245636"/>
                <a:gd name="connsiteX16" fmla="*/ 1384646 w 1442796"/>
                <a:gd name="connsiteY16" fmla="*/ 2061418 h 2245636"/>
                <a:gd name="connsiteX17" fmla="*/ 1303506 w 1442796"/>
                <a:gd name="connsiteY17" fmla="*/ 1925583 h 2245636"/>
                <a:gd name="connsiteX18" fmla="*/ 1354594 w 1442796"/>
                <a:gd name="connsiteY18" fmla="*/ 1832872 h 2245636"/>
                <a:gd name="connsiteX19" fmla="*/ 1337014 w 1442796"/>
                <a:gd name="connsiteY19" fmla="*/ 1793955 h 2245636"/>
                <a:gd name="connsiteX20" fmla="*/ 1332807 w 1442796"/>
                <a:gd name="connsiteY20" fmla="*/ 1784639 h 2245636"/>
                <a:gd name="connsiteX21" fmla="*/ 1278112 w 1442796"/>
                <a:gd name="connsiteY21" fmla="*/ 1883810 h 2245636"/>
                <a:gd name="connsiteX22" fmla="*/ 1205536 w 1442796"/>
                <a:gd name="connsiteY22" fmla="*/ 1765405 h 2245636"/>
                <a:gd name="connsiteX23" fmla="*/ 1197272 w 1442796"/>
                <a:gd name="connsiteY23" fmla="*/ 1752032 h 2245636"/>
                <a:gd name="connsiteX24" fmla="*/ 1090587 w 1442796"/>
                <a:gd name="connsiteY24" fmla="*/ 1581337 h 2245636"/>
                <a:gd name="connsiteX25" fmla="*/ 1161961 w 1442796"/>
                <a:gd name="connsiteY25" fmla="*/ 1406885 h 2245636"/>
                <a:gd name="connsiteX26" fmla="*/ 1140774 w 1442796"/>
                <a:gd name="connsiteY26" fmla="*/ 1359853 h 2245636"/>
                <a:gd name="connsiteX27" fmla="*/ 1060535 w 1442796"/>
                <a:gd name="connsiteY27" fmla="*/ 1533704 h 2245636"/>
                <a:gd name="connsiteX28" fmla="*/ 1009898 w 1442796"/>
                <a:gd name="connsiteY28" fmla="*/ 1453616 h 2245636"/>
                <a:gd name="connsiteX29" fmla="*/ 991416 w 1442796"/>
                <a:gd name="connsiteY29" fmla="*/ 1424465 h 2245636"/>
                <a:gd name="connsiteX30" fmla="*/ 896151 w 1442796"/>
                <a:gd name="connsiteY30" fmla="*/ 1275257 h 2245636"/>
                <a:gd name="connsiteX31" fmla="*/ 979846 w 1442796"/>
                <a:gd name="connsiteY31" fmla="*/ 1003887 h 2245636"/>
                <a:gd name="connsiteX32" fmla="*/ 978043 w 1442796"/>
                <a:gd name="connsiteY32" fmla="*/ 999831 h 2245636"/>
                <a:gd name="connsiteX33" fmla="*/ 955654 w 1442796"/>
                <a:gd name="connsiteY33" fmla="*/ 950245 h 2245636"/>
                <a:gd name="connsiteX34" fmla="*/ 864747 w 1442796"/>
                <a:gd name="connsiteY34" fmla="*/ 1225972 h 2245636"/>
                <a:gd name="connsiteX35" fmla="*/ 835296 w 1442796"/>
                <a:gd name="connsiteY35" fmla="*/ 1180143 h 2245636"/>
                <a:gd name="connsiteX36" fmla="*/ 751000 w 1442796"/>
                <a:gd name="connsiteY36" fmla="*/ 1048515 h 2245636"/>
                <a:gd name="connsiteX37" fmla="*/ 736274 w 1442796"/>
                <a:gd name="connsiteY37" fmla="*/ 1025375 h 2245636"/>
                <a:gd name="connsiteX38" fmla="*/ 598336 w 1442796"/>
                <a:gd name="connsiteY38" fmla="*/ 809601 h 2245636"/>
                <a:gd name="connsiteX39" fmla="*/ 748896 w 1442796"/>
                <a:gd name="connsiteY39" fmla="*/ 484288 h 2245636"/>
                <a:gd name="connsiteX40" fmla="*/ 726808 w 1442796"/>
                <a:gd name="connsiteY40" fmla="*/ 432899 h 2245636"/>
                <a:gd name="connsiteX41" fmla="*/ 570988 w 1442796"/>
                <a:gd name="connsiteY41" fmla="*/ 766927 h 2245636"/>
                <a:gd name="connsiteX42" fmla="*/ 309836 w 1442796"/>
                <a:gd name="connsiteY42" fmla="*/ 358520 h 2245636"/>
                <a:gd name="connsiteX43" fmla="*/ 312691 w 1442796"/>
                <a:gd name="connsiteY43" fmla="*/ 351458 h 2245636"/>
                <a:gd name="connsiteX44" fmla="*/ 427490 w 1442796"/>
                <a:gd name="connsiteY44" fmla="*/ 19534 h 2245636"/>
                <a:gd name="connsiteX45" fmla="*/ 389624 w 1442796"/>
                <a:gd name="connsiteY45" fmla="*/ 0 h 2245636"/>
                <a:gd name="connsiteX46" fmla="*/ 279033 w 1442796"/>
                <a:gd name="connsiteY46" fmla="*/ 310287 h 2245636"/>
                <a:gd name="connsiteX47" fmla="*/ 93462 w 1442796"/>
                <a:gd name="connsiteY47" fmla="*/ 20285 h 2245636"/>
                <a:gd name="connsiteX48" fmla="*/ 61156 w 1442796"/>
                <a:gd name="connsiteY48" fmla="*/ 48534 h 2245636"/>
                <a:gd name="connsiteX49" fmla="*/ 385267 w 1442796"/>
                <a:gd name="connsiteY49" fmla="*/ 555211 h 2245636"/>
                <a:gd name="connsiteX50" fmla="*/ 0 w 1442796"/>
                <a:gd name="connsiteY50" fmla="*/ 499314 h 2245636"/>
                <a:gd name="connsiteX51" fmla="*/ 18933 w 1442796"/>
                <a:gd name="connsiteY51" fmla="*/ 543491 h 2245636"/>
                <a:gd name="connsiteX52" fmla="*/ 406904 w 1442796"/>
                <a:gd name="connsiteY52" fmla="*/ 602393 h 2245636"/>
                <a:gd name="connsiteX53" fmla="*/ 415469 w 1442796"/>
                <a:gd name="connsiteY53" fmla="*/ 602393 h 2245636"/>
                <a:gd name="connsiteX54" fmla="*/ 683082 w 1442796"/>
                <a:gd name="connsiteY54" fmla="*/ 1020566 h 2245636"/>
                <a:gd name="connsiteX55" fmla="*/ 317349 w 1442796"/>
                <a:gd name="connsiteY55" fmla="*/ 1001033 h 2245636"/>
                <a:gd name="connsiteX56" fmla="*/ 350106 w 1442796"/>
                <a:gd name="connsiteY56" fmla="*/ 1044007 h 2245636"/>
                <a:gd name="connsiteX57" fmla="*/ 711632 w 1442796"/>
                <a:gd name="connsiteY57" fmla="*/ 1065194 h 2245636"/>
                <a:gd name="connsiteX58" fmla="*/ 799985 w 1442796"/>
                <a:gd name="connsiteY58" fmla="*/ 1203283 h 2245636"/>
                <a:gd name="connsiteX59" fmla="*/ 853327 w 1442796"/>
                <a:gd name="connsiteY59" fmla="*/ 1286527 h 2245636"/>
                <a:gd name="connsiteX60" fmla="*/ 857835 w 1442796"/>
                <a:gd name="connsiteY60" fmla="*/ 1293739 h 2245636"/>
                <a:gd name="connsiteX61" fmla="*/ 943032 w 1442796"/>
                <a:gd name="connsiteY61" fmla="*/ 1427320 h 2245636"/>
                <a:gd name="connsiteX62" fmla="*/ 679927 w 1442796"/>
                <a:gd name="connsiteY62" fmla="*/ 1443248 h 2245636"/>
                <a:gd name="connsiteX63" fmla="*/ 715238 w 1442796"/>
                <a:gd name="connsiteY63" fmla="*/ 1483668 h 2245636"/>
                <a:gd name="connsiteX64" fmla="*/ 969027 w 1442796"/>
                <a:gd name="connsiteY64" fmla="*/ 1468191 h 2245636"/>
                <a:gd name="connsiteX65" fmla="*/ 1045209 w 1442796"/>
                <a:gd name="connsiteY65" fmla="*/ 1588399 h 224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42796" h="2245636">
                  <a:moveTo>
                    <a:pt x="1045209" y="1588399"/>
                  </a:moveTo>
                  <a:cubicBezTo>
                    <a:pt x="1044608" y="1591404"/>
                    <a:pt x="1043556" y="1594409"/>
                    <a:pt x="1042805" y="1597565"/>
                  </a:cubicBezTo>
                  <a:cubicBezTo>
                    <a:pt x="1038898" y="1614093"/>
                    <a:pt x="1053473" y="1623860"/>
                    <a:pt x="1066546" y="1622358"/>
                  </a:cubicBezTo>
                  <a:cubicBezTo>
                    <a:pt x="1094494" y="1666684"/>
                    <a:pt x="1121992" y="1711011"/>
                    <a:pt x="1149640" y="1755488"/>
                  </a:cubicBezTo>
                  <a:cubicBezTo>
                    <a:pt x="1096297" y="1768711"/>
                    <a:pt x="1042655" y="1780431"/>
                    <a:pt x="988861" y="1790649"/>
                  </a:cubicBezTo>
                  <a:cubicBezTo>
                    <a:pt x="999830" y="1802820"/>
                    <a:pt x="1010649" y="1815141"/>
                    <a:pt x="1021618" y="1827312"/>
                  </a:cubicBezTo>
                  <a:cubicBezTo>
                    <a:pt x="1072256" y="1817245"/>
                    <a:pt x="1122743" y="1805825"/>
                    <a:pt x="1172930" y="1793203"/>
                  </a:cubicBezTo>
                  <a:cubicBezTo>
                    <a:pt x="1201329" y="1839183"/>
                    <a:pt x="1229578" y="1885463"/>
                    <a:pt x="1257677" y="1931894"/>
                  </a:cubicBezTo>
                  <a:cubicBezTo>
                    <a:pt x="1258578" y="1935349"/>
                    <a:pt x="1260532" y="1938204"/>
                    <a:pt x="1263086" y="1940759"/>
                  </a:cubicBezTo>
                  <a:cubicBezTo>
                    <a:pt x="1291635" y="1987941"/>
                    <a:pt x="1320035" y="2035423"/>
                    <a:pt x="1348284" y="2082905"/>
                  </a:cubicBezTo>
                  <a:cubicBezTo>
                    <a:pt x="1354144" y="2092822"/>
                    <a:pt x="1359853" y="2102739"/>
                    <a:pt x="1365714" y="2112656"/>
                  </a:cubicBezTo>
                  <a:cubicBezTo>
                    <a:pt x="1372776" y="2124677"/>
                    <a:pt x="1379688" y="2136548"/>
                    <a:pt x="1386750" y="2148569"/>
                  </a:cubicBezTo>
                  <a:cubicBezTo>
                    <a:pt x="1393211" y="2159688"/>
                    <a:pt x="1399672" y="2170657"/>
                    <a:pt x="1406134" y="2181626"/>
                  </a:cubicBezTo>
                  <a:cubicBezTo>
                    <a:pt x="1413647" y="2194548"/>
                    <a:pt x="1421160" y="2207621"/>
                    <a:pt x="1428522" y="2220693"/>
                  </a:cubicBezTo>
                  <a:cubicBezTo>
                    <a:pt x="1433331" y="2228958"/>
                    <a:pt x="1437989" y="2237372"/>
                    <a:pt x="1442797" y="2245636"/>
                  </a:cubicBezTo>
                  <a:lnTo>
                    <a:pt x="1442797" y="2160589"/>
                  </a:lnTo>
                  <a:cubicBezTo>
                    <a:pt x="1423564" y="2127382"/>
                    <a:pt x="1404180" y="2094325"/>
                    <a:pt x="1384646" y="2061418"/>
                  </a:cubicBezTo>
                  <a:cubicBezTo>
                    <a:pt x="1357900" y="2016039"/>
                    <a:pt x="1330703" y="1970661"/>
                    <a:pt x="1303506" y="1925583"/>
                  </a:cubicBezTo>
                  <a:cubicBezTo>
                    <a:pt x="1320485" y="1894629"/>
                    <a:pt x="1337465" y="1863675"/>
                    <a:pt x="1354594" y="1832872"/>
                  </a:cubicBezTo>
                  <a:cubicBezTo>
                    <a:pt x="1348734" y="1819950"/>
                    <a:pt x="1342874" y="1806877"/>
                    <a:pt x="1337014" y="1793955"/>
                  </a:cubicBezTo>
                  <a:cubicBezTo>
                    <a:pt x="1335662" y="1790799"/>
                    <a:pt x="1334159" y="1787794"/>
                    <a:pt x="1332807" y="1784639"/>
                  </a:cubicBezTo>
                  <a:cubicBezTo>
                    <a:pt x="1314475" y="1817546"/>
                    <a:pt x="1296444" y="1850603"/>
                    <a:pt x="1278112" y="1883810"/>
                  </a:cubicBezTo>
                  <a:cubicBezTo>
                    <a:pt x="1254070" y="1844142"/>
                    <a:pt x="1229879" y="1804773"/>
                    <a:pt x="1205536" y="1765405"/>
                  </a:cubicBezTo>
                  <a:cubicBezTo>
                    <a:pt x="1204485" y="1760297"/>
                    <a:pt x="1201479" y="1755338"/>
                    <a:pt x="1197272" y="1752032"/>
                  </a:cubicBezTo>
                  <a:cubicBezTo>
                    <a:pt x="1161961" y="1694933"/>
                    <a:pt x="1126349" y="1637985"/>
                    <a:pt x="1090587" y="1581337"/>
                  </a:cubicBezTo>
                  <a:cubicBezTo>
                    <a:pt x="1107116" y="1519730"/>
                    <a:pt x="1131007" y="1461580"/>
                    <a:pt x="1161961" y="1406885"/>
                  </a:cubicBezTo>
                  <a:cubicBezTo>
                    <a:pt x="1154899" y="1391258"/>
                    <a:pt x="1147837" y="1375481"/>
                    <a:pt x="1140774" y="1359853"/>
                  </a:cubicBezTo>
                  <a:cubicBezTo>
                    <a:pt x="1107116" y="1414097"/>
                    <a:pt x="1080220" y="1472398"/>
                    <a:pt x="1060535" y="1533704"/>
                  </a:cubicBezTo>
                  <a:cubicBezTo>
                    <a:pt x="1043706" y="1506958"/>
                    <a:pt x="1026877" y="1480212"/>
                    <a:pt x="1009898" y="1453616"/>
                  </a:cubicBezTo>
                  <a:cubicBezTo>
                    <a:pt x="1014556" y="1441144"/>
                    <a:pt x="1008095" y="1424315"/>
                    <a:pt x="991416" y="1424465"/>
                  </a:cubicBezTo>
                  <a:cubicBezTo>
                    <a:pt x="959861" y="1374729"/>
                    <a:pt x="928156" y="1324993"/>
                    <a:pt x="896151" y="1275257"/>
                  </a:cubicBezTo>
                  <a:cubicBezTo>
                    <a:pt x="917788" y="1182547"/>
                    <a:pt x="945587" y="1092090"/>
                    <a:pt x="979846" y="1003887"/>
                  </a:cubicBezTo>
                  <a:cubicBezTo>
                    <a:pt x="979245" y="1002535"/>
                    <a:pt x="978644" y="1001183"/>
                    <a:pt x="978043" y="999831"/>
                  </a:cubicBezTo>
                  <a:cubicBezTo>
                    <a:pt x="970530" y="983302"/>
                    <a:pt x="963017" y="966773"/>
                    <a:pt x="955654" y="950245"/>
                  </a:cubicBezTo>
                  <a:cubicBezTo>
                    <a:pt x="918840" y="1039950"/>
                    <a:pt x="888638" y="1131909"/>
                    <a:pt x="864747" y="1225972"/>
                  </a:cubicBezTo>
                  <a:cubicBezTo>
                    <a:pt x="854830" y="1210796"/>
                    <a:pt x="845213" y="1195469"/>
                    <a:pt x="835296" y="1180143"/>
                  </a:cubicBezTo>
                  <a:cubicBezTo>
                    <a:pt x="807197" y="1136267"/>
                    <a:pt x="779249" y="1092391"/>
                    <a:pt x="751000" y="1048515"/>
                  </a:cubicBezTo>
                  <a:cubicBezTo>
                    <a:pt x="753704" y="1038147"/>
                    <a:pt x="749497" y="1027028"/>
                    <a:pt x="736274" y="1025375"/>
                  </a:cubicBezTo>
                  <a:cubicBezTo>
                    <a:pt x="690445" y="953550"/>
                    <a:pt x="644315" y="881576"/>
                    <a:pt x="598336" y="809601"/>
                  </a:cubicBezTo>
                  <a:cubicBezTo>
                    <a:pt x="645968" y="699911"/>
                    <a:pt x="696155" y="591574"/>
                    <a:pt x="748896" y="484288"/>
                  </a:cubicBezTo>
                  <a:cubicBezTo>
                    <a:pt x="741684" y="467159"/>
                    <a:pt x="734321" y="450029"/>
                    <a:pt x="726808" y="432899"/>
                  </a:cubicBezTo>
                  <a:cubicBezTo>
                    <a:pt x="672263" y="543040"/>
                    <a:pt x="620424" y="654383"/>
                    <a:pt x="570988" y="766927"/>
                  </a:cubicBezTo>
                  <a:lnTo>
                    <a:pt x="309836" y="358520"/>
                  </a:lnTo>
                  <a:cubicBezTo>
                    <a:pt x="311038" y="356417"/>
                    <a:pt x="312090" y="354163"/>
                    <a:pt x="312691" y="351458"/>
                  </a:cubicBezTo>
                  <a:cubicBezTo>
                    <a:pt x="338235" y="235908"/>
                    <a:pt x="376552" y="125167"/>
                    <a:pt x="427490" y="19534"/>
                  </a:cubicBezTo>
                  <a:cubicBezTo>
                    <a:pt x="415168" y="12321"/>
                    <a:pt x="402547" y="5860"/>
                    <a:pt x="389624" y="0"/>
                  </a:cubicBezTo>
                  <a:cubicBezTo>
                    <a:pt x="341992" y="99172"/>
                    <a:pt x="305028" y="202851"/>
                    <a:pt x="279033" y="310287"/>
                  </a:cubicBezTo>
                  <a:cubicBezTo>
                    <a:pt x="217276" y="213520"/>
                    <a:pt x="155369" y="116902"/>
                    <a:pt x="93462" y="20285"/>
                  </a:cubicBezTo>
                  <a:cubicBezTo>
                    <a:pt x="82042" y="28850"/>
                    <a:pt x="71223" y="38316"/>
                    <a:pt x="61156" y="48534"/>
                  </a:cubicBezTo>
                  <a:cubicBezTo>
                    <a:pt x="169193" y="217276"/>
                    <a:pt x="277230" y="386319"/>
                    <a:pt x="385267" y="555211"/>
                  </a:cubicBezTo>
                  <a:cubicBezTo>
                    <a:pt x="257546" y="530719"/>
                    <a:pt x="129073" y="512237"/>
                    <a:pt x="0" y="499314"/>
                  </a:cubicBezTo>
                  <a:cubicBezTo>
                    <a:pt x="5710" y="514190"/>
                    <a:pt x="12171" y="528915"/>
                    <a:pt x="18933" y="543491"/>
                  </a:cubicBezTo>
                  <a:cubicBezTo>
                    <a:pt x="149058" y="557164"/>
                    <a:pt x="278282" y="576848"/>
                    <a:pt x="406904" y="602393"/>
                  </a:cubicBezTo>
                  <a:cubicBezTo>
                    <a:pt x="410060" y="602994"/>
                    <a:pt x="412915" y="602994"/>
                    <a:pt x="415469" y="602393"/>
                  </a:cubicBezTo>
                  <a:cubicBezTo>
                    <a:pt x="504724" y="741834"/>
                    <a:pt x="593828" y="881125"/>
                    <a:pt x="683082" y="1020566"/>
                  </a:cubicBezTo>
                  <a:cubicBezTo>
                    <a:pt x="561221" y="1010649"/>
                    <a:pt x="439360" y="1003887"/>
                    <a:pt x="317349" y="1001033"/>
                  </a:cubicBezTo>
                  <a:cubicBezTo>
                    <a:pt x="328168" y="1015307"/>
                    <a:pt x="339137" y="1029732"/>
                    <a:pt x="350106" y="1044007"/>
                  </a:cubicBezTo>
                  <a:cubicBezTo>
                    <a:pt x="470765" y="1047613"/>
                    <a:pt x="591273" y="1054675"/>
                    <a:pt x="711632" y="1065194"/>
                  </a:cubicBezTo>
                  <a:cubicBezTo>
                    <a:pt x="740932" y="1111173"/>
                    <a:pt x="770534" y="1157303"/>
                    <a:pt x="799985" y="1203283"/>
                  </a:cubicBezTo>
                  <a:cubicBezTo>
                    <a:pt x="817715" y="1230930"/>
                    <a:pt x="835446" y="1258729"/>
                    <a:pt x="853327" y="1286527"/>
                  </a:cubicBezTo>
                  <a:cubicBezTo>
                    <a:pt x="854228" y="1289381"/>
                    <a:pt x="855731" y="1291786"/>
                    <a:pt x="857835" y="1293739"/>
                  </a:cubicBezTo>
                  <a:cubicBezTo>
                    <a:pt x="886234" y="1338366"/>
                    <a:pt x="914633" y="1382693"/>
                    <a:pt x="943032" y="1427320"/>
                  </a:cubicBezTo>
                  <a:cubicBezTo>
                    <a:pt x="855280" y="1432579"/>
                    <a:pt x="767528" y="1437989"/>
                    <a:pt x="679927" y="1443248"/>
                  </a:cubicBezTo>
                  <a:cubicBezTo>
                    <a:pt x="691647" y="1456771"/>
                    <a:pt x="703367" y="1470295"/>
                    <a:pt x="715238" y="1483668"/>
                  </a:cubicBezTo>
                  <a:cubicBezTo>
                    <a:pt x="799834" y="1478559"/>
                    <a:pt x="884431" y="1473450"/>
                    <a:pt x="969027" y="1468191"/>
                  </a:cubicBezTo>
                  <a:cubicBezTo>
                    <a:pt x="994722" y="1508160"/>
                    <a:pt x="1020116" y="1548280"/>
                    <a:pt x="1045209" y="1588399"/>
                  </a:cubicBezTo>
                  <a:close/>
                </a:path>
              </a:pathLst>
            </a:custGeom>
            <a:solidFill>
              <a:srgbClr val="84BAB5"/>
            </a:solidFill>
            <a:ln w="14982" cap="flat">
              <a:noFill/>
              <a:prstDash val="solid"/>
              <a:miter/>
            </a:ln>
          </p:spPr>
          <p:txBody>
            <a:bodyPr rtlCol="0" anchor="ctr"/>
            <a:lstStyle/>
            <a:p>
              <a:endParaRPr lang="th-TH"/>
            </a:p>
          </p:txBody>
        </p:sp>
      </p:grpSp>
      <p:grpSp>
        <p:nvGrpSpPr>
          <p:cNvPr id="212" name="Graphic 210">
            <a:extLst>
              <a:ext uri="{FF2B5EF4-FFF2-40B4-BE49-F238E27FC236}">
                <a16:creationId xmlns:a16="http://schemas.microsoft.com/office/drawing/2014/main" id="{8E9447DD-CA55-4092-993F-83B54C441E28}"/>
              </a:ext>
            </a:extLst>
          </p:cNvPr>
          <p:cNvGrpSpPr/>
          <p:nvPr/>
        </p:nvGrpSpPr>
        <p:grpSpPr>
          <a:xfrm>
            <a:off x="7047833" y="-47272"/>
            <a:ext cx="5088969" cy="1159154"/>
            <a:chOff x="7047833" y="-28418"/>
            <a:chExt cx="5088969" cy="1159154"/>
          </a:xfrm>
        </p:grpSpPr>
        <p:sp>
          <p:nvSpPr>
            <p:cNvPr id="213" name="Freeform: Shape 212">
              <a:extLst>
                <a:ext uri="{FF2B5EF4-FFF2-40B4-BE49-F238E27FC236}">
                  <a16:creationId xmlns:a16="http://schemas.microsoft.com/office/drawing/2014/main" id="{F17D0213-A2B9-44D6-9203-3066798D0610}"/>
                </a:ext>
              </a:extLst>
            </p:cNvPr>
            <p:cNvSpPr/>
            <p:nvPr/>
          </p:nvSpPr>
          <p:spPr>
            <a:xfrm>
              <a:off x="9195943" y="867523"/>
              <a:ext cx="87077" cy="36753"/>
            </a:xfrm>
            <a:custGeom>
              <a:avLst/>
              <a:gdLst>
                <a:gd name="connsiteX0" fmla="*/ 2827 w 87077"/>
                <a:gd name="connsiteY0" fmla="*/ 36754 h 36753"/>
                <a:gd name="connsiteX1" fmla="*/ 87078 w 87077"/>
                <a:gd name="connsiteY1" fmla="*/ 27989 h 36753"/>
                <a:gd name="connsiteX2" fmla="*/ 84251 w 87077"/>
                <a:gd name="connsiteY2" fmla="*/ 0 h 36753"/>
                <a:gd name="connsiteX3" fmla="*/ 0 w 87077"/>
                <a:gd name="connsiteY3" fmla="*/ 8764 h 36753"/>
                <a:gd name="connsiteX4" fmla="*/ 2827 w 87077"/>
                <a:gd name="connsiteY4" fmla="*/ 36754 h 3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77" h="36753">
                  <a:moveTo>
                    <a:pt x="2827" y="36754"/>
                  </a:moveTo>
                  <a:cubicBezTo>
                    <a:pt x="29968" y="33926"/>
                    <a:pt x="57958" y="30816"/>
                    <a:pt x="87078" y="27989"/>
                  </a:cubicBezTo>
                  <a:lnTo>
                    <a:pt x="84251" y="0"/>
                  </a:lnTo>
                  <a:cubicBezTo>
                    <a:pt x="55130" y="2827"/>
                    <a:pt x="27141" y="5937"/>
                    <a:pt x="0" y="8764"/>
                  </a:cubicBezTo>
                  <a:lnTo>
                    <a:pt x="2827" y="36754"/>
                  </a:lnTo>
                  <a:close/>
                </a:path>
              </a:pathLst>
            </a:custGeom>
            <a:solidFill>
              <a:srgbClr val="F69890"/>
            </a:solidFill>
            <a:ln w="28257" cap="flat">
              <a:noFill/>
              <a:prstDash val="solid"/>
              <a:miter/>
            </a:ln>
          </p:spPr>
          <p:txBody>
            <a:bodyPr rtlCol="0" anchor="ctr"/>
            <a:lstStyle/>
            <a:p>
              <a:endParaRPr lang="th-TH"/>
            </a:p>
          </p:txBody>
        </p:sp>
        <p:sp>
          <p:nvSpPr>
            <p:cNvPr id="214" name="Freeform: Shape 213">
              <a:extLst>
                <a:ext uri="{FF2B5EF4-FFF2-40B4-BE49-F238E27FC236}">
                  <a16:creationId xmlns:a16="http://schemas.microsoft.com/office/drawing/2014/main" id="{6F1A563F-FF34-46A1-8A8E-335B0AD77B4A}"/>
                </a:ext>
              </a:extLst>
            </p:cNvPr>
            <p:cNvSpPr/>
            <p:nvPr/>
          </p:nvSpPr>
          <p:spPr>
            <a:xfrm>
              <a:off x="9873624" y="832465"/>
              <a:ext cx="85098" cy="28554"/>
            </a:xfrm>
            <a:custGeom>
              <a:avLst/>
              <a:gdLst>
                <a:gd name="connsiteX0" fmla="*/ 566 w 85098"/>
                <a:gd name="connsiteY0" fmla="*/ 28555 h 28554"/>
                <a:gd name="connsiteX1" fmla="*/ 68701 w 85098"/>
                <a:gd name="connsiteY1" fmla="*/ 28272 h 28554"/>
                <a:gd name="connsiteX2" fmla="*/ 85099 w 85098"/>
                <a:gd name="connsiteY2" fmla="*/ 28272 h 28554"/>
                <a:gd name="connsiteX3" fmla="*/ 85099 w 85098"/>
                <a:gd name="connsiteY3" fmla="*/ 0 h 28554"/>
                <a:gd name="connsiteX4" fmla="*/ 68419 w 85098"/>
                <a:gd name="connsiteY4" fmla="*/ 0 h 28554"/>
                <a:gd name="connsiteX5" fmla="*/ 0 w 85098"/>
                <a:gd name="connsiteY5" fmla="*/ 283 h 28554"/>
                <a:gd name="connsiteX6" fmla="*/ 566 w 85098"/>
                <a:gd name="connsiteY6" fmla="*/ 28555 h 2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98" h="28554">
                  <a:moveTo>
                    <a:pt x="566" y="28555"/>
                  </a:moveTo>
                  <a:cubicBezTo>
                    <a:pt x="22901" y="28272"/>
                    <a:pt x="45518" y="28272"/>
                    <a:pt x="68701" y="28272"/>
                  </a:cubicBezTo>
                  <a:lnTo>
                    <a:pt x="85099" y="28272"/>
                  </a:lnTo>
                  <a:lnTo>
                    <a:pt x="85099" y="0"/>
                  </a:lnTo>
                  <a:lnTo>
                    <a:pt x="68419" y="0"/>
                  </a:lnTo>
                  <a:cubicBezTo>
                    <a:pt x="45235" y="0"/>
                    <a:pt x="22335" y="0"/>
                    <a:pt x="0" y="283"/>
                  </a:cubicBezTo>
                  <a:lnTo>
                    <a:pt x="566" y="28555"/>
                  </a:lnTo>
                  <a:close/>
                </a:path>
              </a:pathLst>
            </a:custGeom>
            <a:solidFill>
              <a:srgbClr val="F69890"/>
            </a:solidFill>
            <a:ln w="28257" cap="flat">
              <a:noFill/>
              <a:prstDash val="solid"/>
              <a:miter/>
            </a:ln>
          </p:spPr>
          <p:txBody>
            <a:bodyPr rtlCol="0" anchor="ctr"/>
            <a:lstStyle/>
            <a:p>
              <a:endParaRPr lang="th-TH"/>
            </a:p>
          </p:txBody>
        </p:sp>
        <p:sp>
          <p:nvSpPr>
            <p:cNvPr id="215" name="Freeform: Shape 214">
              <a:extLst>
                <a:ext uri="{FF2B5EF4-FFF2-40B4-BE49-F238E27FC236}">
                  <a16:creationId xmlns:a16="http://schemas.microsoft.com/office/drawing/2014/main" id="{D35C47E1-84D4-456D-89B9-0EB726813FCB}"/>
                </a:ext>
              </a:extLst>
            </p:cNvPr>
            <p:cNvSpPr/>
            <p:nvPr/>
          </p:nvSpPr>
          <p:spPr>
            <a:xfrm>
              <a:off x="9534359" y="840664"/>
              <a:ext cx="86229" cy="33361"/>
            </a:xfrm>
            <a:custGeom>
              <a:avLst/>
              <a:gdLst>
                <a:gd name="connsiteX0" fmla="*/ 1696 w 86229"/>
                <a:gd name="connsiteY0" fmla="*/ 33361 h 33361"/>
                <a:gd name="connsiteX1" fmla="*/ 86230 w 86229"/>
                <a:gd name="connsiteY1" fmla="*/ 28272 h 33361"/>
                <a:gd name="connsiteX2" fmla="*/ 84816 w 86229"/>
                <a:gd name="connsiteY2" fmla="*/ 0 h 33361"/>
                <a:gd name="connsiteX3" fmla="*/ 0 w 86229"/>
                <a:gd name="connsiteY3" fmla="*/ 5089 h 33361"/>
                <a:gd name="connsiteX4" fmla="*/ 1696 w 86229"/>
                <a:gd name="connsiteY4" fmla="*/ 33361 h 3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29" h="33361">
                  <a:moveTo>
                    <a:pt x="1696" y="33361"/>
                  </a:moveTo>
                  <a:cubicBezTo>
                    <a:pt x="29120" y="31665"/>
                    <a:pt x="57110" y="29968"/>
                    <a:pt x="86230" y="28272"/>
                  </a:cubicBezTo>
                  <a:lnTo>
                    <a:pt x="84816" y="0"/>
                  </a:lnTo>
                  <a:cubicBezTo>
                    <a:pt x="55696" y="1414"/>
                    <a:pt x="27424" y="3110"/>
                    <a:pt x="0" y="5089"/>
                  </a:cubicBezTo>
                  <a:lnTo>
                    <a:pt x="1696" y="33361"/>
                  </a:lnTo>
                  <a:close/>
                </a:path>
              </a:pathLst>
            </a:custGeom>
            <a:solidFill>
              <a:srgbClr val="F69890"/>
            </a:solidFill>
            <a:ln w="28257" cap="flat">
              <a:noFill/>
              <a:prstDash val="solid"/>
              <a:miter/>
            </a:ln>
          </p:spPr>
          <p:txBody>
            <a:bodyPr rtlCol="0" anchor="ctr"/>
            <a:lstStyle/>
            <a:p>
              <a:endParaRPr lang="th-TH"/>
            </a:p>
          </p:txBody>
        </p:sp>
        <p:sp>
          <p:nvSpPr>
            <p:cNvPr id="216" name="Freeform: Shape 215">
              <a:extLst>
                <a:ext uri="{FF2B5EF4-FFF2-40B4-BE49-F238E27FC236}">
                  <a16:creationId xmlns:a16="http://schemas.microsoft.com/office/drawing/2014/main" id="{F1E687D6-4D66-479A-B736-D71707EFCF01}"/>
                </a:ext>
              </a:extLst>
            </p:cNvPr>
            <p:cNvSpPr/>
            <p:nvPr/>
          </p:nvSpPr>
          <p:spPr>
            <a:xfrm>
              <a:off x="9704274" y="834444"/>
              <a:ext cx="85381" cy="30816"/>
            </a:xfrm>
            <a:custGeom>
              <a:avLst/>
              <a:gdLst>
                <a:gd name="connsiteX0" fmla="*/ 848 w 85381"/>
                <a:gd name="connsiteY0" fmla="*/ 30817 h 30816"/>
                <a:gd name="connsiteX1" fmla="*/ 85382 w 85381"/>
                <a:gd name="connsiteY1" fmla="*/ 28272 h 30816"/>
                <a:gd name="connsiteX2" fmla="*/ 84816 w 85381"/>
                <a:gd name="connsiteY2" fmla="*/ 0 h 30816"/>
                <a:gd name="connsiteX3" fmla="*/ 0 w 85381"/>
                <a:gd name="connsiteY3" fmla="*/ 2544 h 30816"/>
                <a:gd name="connsiteX4" fmla="*/ 848 w 85381"/>
                <a:gd name="connsiteY4" fmla="*/ 30817 h 3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81" h="30816">
                  <a:moveTo>
                    <a:pt x="848" y="30817"/>
                  </a:moveTo>
                  <a:cubicBezTo>
                    <a:pt x="28272" y="29686"/>
                    <a:pt x="56544" y="28838"/>
                    <a:pt x="85382" y="28272"/>
                  </a:cubicBezTo>
                  <a:lnTo>
                    <a:pt x="84816" y="0"/>
                  </a:lnTo>
                  <a:cubicBezTo>
                    <a:pt x="55696" y="565"/>
                    <a:pt x="27424" y="1696"/>
                    <a:pt x="0" y="2544"/>
                  </a:cubicBezTo>
                  <a:lnTo>
                    <a:pt x="848" y="30817"/>
                  </a:lnTo>
                  <a:close/>
                </a:path>
              </a:pathLst>
            </a:custGeom>
            <a:solidFill>
              <a:srgbClr val="F69890"/>
            </a:solidFill>
            <a:ln w="28257" cap="flat">
              <a:noFill/>
              <a:prstDash val="solid"/>
              <a:miter/>
            </a:ln>
          </p:spPr>
          <p:txBody>
            <a:bodyPr rtlCol="0" anchor="ctr"/>
            <a:lstStyle/>
            <a:p>
              <a:endParaRPr lang="th-TH"/>
            </a:p>
          </p:txBody>
        </p:sp>
        <p:sp>
          <p:nvSpPr>
            <p:cNvPr id="217" name="Freeform: Shape 216">
              <a:extLst>
                <a:ext uri="{FF2B5EF4-FFF2-40B4-BE49-F238E27FC236}">
                  <a16:creationId xmlns:a16="http://schemas.microsoft.com/office/drawing/2014/main" id="{C434C442-A237-4748-A640-BA5FD5807614}"/>
                </a:ext>
              </a:extLst>
            </p:cNvPr>
            <p:cNvSpPr/>
            <p:nvPr/>
          </p:nvSpPr>
          <p:spPr>
            <a:xfrm>
              <a:off x="8859223" y="901166"/>
              <a:ext cx="86229" cy="33078"/>
            </a:xfrm>
            <a:custGeom>
              <a:avLst/>
              <a:gdLst>
                <a:gd name="connsiteX0" fmla="*/ 0 w 86229"/>
                <a:gd name="connsiteY0" fmla="*/ 4806 h 33078"/>
                <a:gd name="connsiteX1" fmla="*/ 848 w 86229"/>
                <a:gd name="connsiteY1" fmla="*/ 33078 h 33078"/>
                <a:gd name="connsiteX2" fmla="*/ 16681 w 86229"/>
                <a:gd name="connsiteY2" fmla="*/ 32513 h 33078"/>
                <a:gd name="connsiteX3" fmla="*/ 86230 w 86229"/>
                <a:gd name="connsiteY3" fmla="*/ 28272 h 33078"/>
                <a:gd name="connsiteX4" fmla="*/ 83968 w 86229"/>
                <a:gd name="connsiteY4" fmla="*/ 0 h 33078"/>
                <a:gd name="connsiteX5" fmla="*/ 15267 w 86229"/>
                <a:gd name="connsiteY5" fmla="*/ 4241 h 33078"/>
                <a:gd name="connsiteX6" fmla="*/ 0 w 86229"/>
                <a:gd name="connsiteY6" fmla="*/ 4806 h 3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9" h="33078">
                  <a:moveTo>
                    <a:pt x="0" y="4806"/>
                  </a:moveTo>
                  <a:lnTo>
                    <a:pt x="848" y="33078"/>
                  </a:lnTo>
                  <a:cubicBezTo>
                    <a:pt x="6220" y="33078"/>
                    <a:pt x="11309" y="32796"/>
                    <a:pt x="16681" y="32513"/>
                  </a:cubicBezTo>
                  <a:cubicBezTo>
                    <a:pt x="39581" y="31382"/>
                    <a:pt x="62481" y="29968"/>
                    <a:pt x="86230" y="28272"/>
                  </a:cubicBezTo>
                  <a:lnTo>
                    <a:pt x="83968" y="0"/>
                  </a:lnTo>
                  <a:cubicBezTo>
                    <a:pt x="60502" y="1696"/>
                    <a:pt x="37602" y="3110"/>
                    <a:pt x="15267" y="4241"/>
                  </a:cubicBezTo>
                  <a:cubicBezTo>
                    <a:pt x="10178" y="4524"/>
                    <a:pt x="5089" y="4806"/>
                    <a:pt x="0" y="4806"/>
                  </a:cubicBezTo>
                  <a:close/>
                </a:path>
              </a:pathLst>
            </a:custGeom>
            <a:solidFill>
              <a:srgbClr val="F69890"/>
            </a:solidFill>
            <a:ln w="28257" cap="flat">
              <a:noFill/>
              <a:prstDash val="solid"/>
              <a:miter/>
            </a:ln>
          </p:spPr>
          <p:txBody>
            <a:bodyPr rtlCol="0" anchor="ctr"/>
            <a:lstStyle/>
            <a:p>
              <a:endParaRPr lang="th-TH"/>
            </a:p>
          </p:txBody>
        </p:sp>
        <p:sp>
          <p:nvSpPr>
            <p:cNvPr id="218" name="Freeform: Shape 217">
              <a:extLst>
                <a:ext uri="{FF2B5EF4-FFF2-40B4-BE49-F238E27FC236}">
                  <a16:creationId xmlns:a16="http://schemas.microsoft.com/office/drawing/2014/main" id="{A69F06C9-3537-4D71-A1E5-6481421AC590}"/>
                </a:ext>
              </a:extLst>
            </p:cNvPr>
            <p:cNvSpPr/>
            <p:nvPr/>
          </p:nvSpPr>
          <p:spPr>
            <a:xfrm>
              <a:off x="10043256" y="833314"/>
              <a:ext cx="85381" cy="29968"/>
            </a:xfrm>
            <a:custGeom>
              <a:avLst/>
              <a:gdLst>
                <a:gd name="connsiteX0" fmla="*/ 85382 w 85381"/>
                <a:gd name="connsiteY0" fmla="*/ 1696 h 29968"/>
                <a:gd name="connsiteX1" fmla="*/ 283 w 85381"/>
                <a:gd name="connsiteY1" fmla="*/ 0 h 29968"/>
                <a:gd name="connsiteX2" fmla="*/ 0 w 85381"/>
                <a:gd name="connsiteY2" fmla="*/ 28272 h 29968"/>
                <a:gd name="connsiteX3" fmla="*/ 84534 w 85381"/>
                <a:gd name="connsiteY3" fmla="*/ 29968 h 29968"/>
                <a:gd name="connsiteX4" fmla="*/ 85382 w 85381"/>
                <a:gd name="connsiteY4" fmla="*/ 1696 h 29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81" h="29968">
                  <a:moveTo>
                    <a:pt x="85382" y="1696"/>
                  </a:moveTo>
                  <a:cubicBezTo>
                    <a:pt x="56544" y="848"/>
                    <a:pt x="28272" y="283"/>
                    <a:pt x="283" y="0"/>
                  </a:cubicBezTo>
                  <a:lnTo>
                    <a:pt x="0" y="28272"/>
                  </a:lnTo>
                  <a:cubicBezTo>
                    <a:pt x="27707" y="28555"/>
                    <a:pt x="55696" y="29403"/>
                    <a:pt x="84534" y="29968"/>
                  </a:cubicBezTo>
                  <a:lnTo>
                    <a:pt x="85382" y="1696"/>
                  </a:lnTo>
                  <a:close/>
                </a:path>
              </a:pathLst>
            </a:custGeom>
            <a:solidFill>
              <a:srgbClr val="F69890"/>
            </a:solidFill>
            <a:ln w="28257" cap="flat">
              <a:noFill/>
              <a:prstDash val="solid"/>
              <a:miter/>
            </a:ln>
          </p:spPr>
          <p:txBody>
            <a:bodyPr rtlCol="0" anchor="ctr"/>
            <a:lstStyle/>
            <a:p>
              <a:endParaRPr lang="th-TH"/>
            </a:p>
          </p:txBody>
        </p:sp>
        <p:sp>
          <p:nvSpPr>
            <p:cNvPr id="219" name="Freeform: Shape 218">
              <a:extLst>
                <a:ext uri="{FF2B5EF4-FFF2-40B4-BE49-F238E27FC236}">
                  <a16:creationId xmlns:a16="http://schemas.microsoft.com/office/drawing/2014/main" id="{1FB84D10-E9A6-4FB3-9BB7-EAEBEB3D48B1}"/>
                </a:ext>
              </a:extLst>
            </p:cNvPr>
            <p:cNvSpPr/>
            <p:nvPr/>
          </p:nvSpPr>
          <p:spPr>
            <a:xfrm>
              <a:off x="9027159" y="885334"/>
              <a:ext cx="87360" cy="36753"/>
            </a:xfrm>
            <a:custGeom>
              <a:avLst/>
              <a:gdLst>
                <a:gd name="connsiteX0" fmla="*/ 2827 w 87360"/>
                <a:gd name="connsiteY0" fmla="*/ 36754 h 36753"/>
                <a:gd name="connsiteX1" fmla="*/ 87361 w 87360"/>
                <a:gd name="connsiteY1" fmla="*/ 27989 h 36753"/>
                <a:gd name="connsiteX2" fmla="*/ 84251 w 87360"/>
                <a:gd name="connsiteY2" fmla="*/ 0 h 36753"/>
                <a:gd name="connsiteX3" fmla="*/ 0 w 87360"/>
                <a:gd name="connsiteY3" fmla="*/ 8482 h 36753"/>
                <a:gd name="connsiteX4" fmla="*/ 2827 w 87360"/>
                <a:gd name="connsiteY4" fmla="*/ 36754 h 3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0" h="36753">
                  <a:moveTo>
                    <a:pt x="2827" y="36754"/>
                  </a:moveTo>
                  <a:cubicBezTo>
                    <a:pt x="30251" y="34209"/>
                    <a:pt x="58240" y="31099"/>
                    <a:pt x="87361" y="27989"/>
                  </a:cubicBezTo>
                  <a:lnTo>
                    <a:pt x="84251" y="0"/>
                  </a:lnTo>
                  <a:cubicBezTo>
                    <a:pt x="55413" y="3110"/>
                    <a:pt x="27424" y="5937"/>
                    <a:pt x="0" y="8482"/>
                  </a:cubicBezTo>
                  <a:lnTo>
                    <a:pt x="2827" y="36754"/>
                  </a:lnTo>
                  <a:close/>
                </a:path>
              </a:pathLst>
            </a:custGeom>
            <a:solidFill>
              <a:srgbClr val="F69890"/>
            </a:solidFill>
            <a:ln w="28257" cap="flat">
              <a:noFill/>
              <a:prstDash val="solid"/>
              <a:miter/>
            </a:ln>
          </p:spPr>
          <p:txBody>
            <a:bodyPr rtlCol="0" anchor="ctr"/>
            <a:lstStyle/>
            <a:p>
              <a:endParaRPr lang="th-TH"/>
            </a:p>
          </p:txBody>
        </p:sp>
        <p:sp>
          <p:nvSpPr>
            <p:cNvPr id="220" name="Freeform: Shape 219">
              <a:extLst>
                <a:ext uri="{FF2B5EF4-FFF2-40B4-BE49-F238E27FC236}">
                  <a16:creationId xmlns:a16="http://schemas.microsoft.com/office/drawing/2014/main" id="{FBB64FD7-DD72-4C21-BC2A-5FE0FD4534AD}"/>
                </a:ext>
              </a:extLst>
            </p:cNvPr>
            <p:cNvSpPr/>
            <p:nvPr/>
          </p:nvSpPr>
          <p:spPr>
            <a:xfrm>
              <a:off x="9364727" y="851973"/>
              <a:ext cx="86795" cy="35340"/>
            </a:xfrm>
            <a:custGeom>
              <a:avLst/>
              <a:gdLst>
                <a:gd name="connsiteX0" fmla="*/ 2545 w 86795"/>
                <a:gd name="connsiteY0" fmla="*/ 35340 h 35340"/>
                <a:gd name="connsiteX1" fmla="*/ 86795 w 86795"/>
                <a:gd name="connsiteY1" fmla="*/ 28272 h 35340"/>
                <a:gd name="connsiteX2" fmla="*/ 84534 w 86795"/>
                <a:gd name="connsiteY2" fmla="*/ 0 h 35340"/>
                <a:gd name="connsiteX3" fmla="*/ 0 w 86795"/>
                <a:gd name="connsiteY3" fmla="*/ 7068 h 35340"/>
                <a:gd name="connsiteX4" fmla="*/ 2545 w 86795"/>
                <a:gd name="connsiteY4" fmla="*/ 35340 h 3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95" h="35340">
                  <a:moveTo>
                    <a:pt x="2545" y="35340"/>
                  </a:moveTo>
                  <a:cubicBezTo>
                    <a:pt x="29686" y="32796"/>
                    <a:pt x="57958" y="30534"/>
                    <a:pt x="86795" y="28272"/>
                  </a:cubicBezTo>
                  <a:lnTo>
                    <a:pt x="84534" y="0"/>
                  </a:lnTo>
                  <a:cubicBezTo>
                    <a:pt x="55413" y="2262"/>
                    <a:pt x="27141" y="4806"/>
                    <a:pt x="0" y="7068"/>
                  </a:cubicBezTo>
                  <a:lnTo>
                    <a:pt x="2545" y="35340"/>
                  </a:lnTo>
                  <a:close/>
                </a:path>
              </a:pathLst>
            </a:custGeom>
            <a:solidFill>
              <a:srgbClr val="F69890"/>
            </a:solidFill>
            <a:ln w="28257" cap="flat">
              <a:noFill/>
              <a:prstDash val="solid"/>
              <a:miter/>
            </a:ln>
          </p:spPr>
          <p:txBody>
            <a:bodyPr rtlCol="0" anchor="ctr"/>
            <a:lstStyle/>
            <a:p>
              <a:endParaRPr lang="th-TH"/>
            </a:p>
          </p:txBody>
        </p:sp>
        <p:sp>
          <p:nvSpPr>
            <p:cNvPr id="221" name="Freeform: Shape 220">
              <a:extLst>
                <a:ext uri="{FF2B5EF4-FFF2-40B4-BE49-F238E27FC236}">
                  <a16:creationId xmlns:a16="http://schemas.microsoft.com/office/drawing/2014/main" id="{FE30E759-EBA2-4C30-9966-7B5260DD2882}"/>
                </a:ext>
              </a:extLst>
            </p:cNvPr>
            <p:cNvSpPr/>
            <p:nvPr/>
          </p:nvSpPr>
          <p:spPr>
            <a:xfrm>
              <a:off x="8388493" y="110397"/>
              <a:ext cx="75769" cy="82837"/>
            </a:xfrm>
            <a:custGeom>
              <a:avLst/>
              <a:gdLst>
                <a:gd name="connsiteX0" fmla="*/ 75769 w 75769"/>
                <a:gd name="connsiteY0" fmla="*/ 21769 h 82837"/>
                <a:gd name="connsiteX1" fmla="*/ 57675 w 75769"/>
                <a:gd name="connsiteY1" fmla="*/ 0 h 82837"/>
                <a:gd name="connsiteX2" fmla="*/ 0 w 75769"/>
                <a:gd name="connsiteY2" fmla="*/ 67570 h 82837"/>
                <a:gd name="connsiteX3" fmla="*/ 23749 w 75769"/>
                <a:gd name="connsiteY3" fmla="*/ 82837 h 82837"/>
                <a:gd name="connsiteX4" fmla="*/ 75769 w 75769"/>
                <a:gd name="connsiteY4" fmla="*/ 21769 h 8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69" h="82837">
                  <a:moveTo>
                    <a:pt x="75769" y="21769"/>
                  </a:moveTo>
                  <a:lnTo>
                    <a:pt x="57675" y="0"/>
                  </a:lnTo>
                  <a:cubicBezTo>
                    <a:pt x="37885" y="16398"/>
                    <a:pt x="18660" y="39015"/>
                    <a:pt x="0" y="67570"/>
                  </a:cubicBezTo>
                  <a:lnTo>
                    <a:pt x="23749" y="82837"/>
                  </a:lnTo>
                  <a:cubicBezTo>
                    <a:pt x="40712" y="56827"/>
                    <a:pt x="58240" y="36188"/>
                    <a:pt x="75769" y="21769"/>
                  </a:cubicBezTo>
                  <a:close/>
                </a:path>
              </a:pathLst>
            </a:custGeom>
            <a:solidFill>
              <a:srgbClr val="F69890"/>
            </a:solidFill>
            <a:ln w="28257" cap="flat">
              <a:noFill/>
              <a:prstDash val="solid"/>
              <a:miter/>
            </a:ln>
          </p:spPr>
          <p:txBody>
            <a:bodyPr rtlCol="0" anchor="ctr"/>
            <a:lstStyle/>
            <a:p>
              <a:endParaRPr lang="th-TH"/>
            </a:p>
          </p:txBody>
        </p:sp>
        <p:sp>
          <p:nvSpPr>
            <p:cNvPr id="222" name="Freeform: Shape 221">
              <a:extLst>
                <a:ext uri="{FF2B5EF4-FFF2-40B4-BE49-F238E27FC236}">
                  <a16:creationId xmlns:a16="http://schemas.microsoft.com/office/drawing/2014/main" id="{28F8CF14-D7C0-4A25-BF46-1C456DB7ED82}"/>
                </a:ext>
              </a:extLst>
            </p:cNvPr>
            <p:cNvSpPr/>
            <p:nvPr/>
          </p:nvSpPr>
          <p:spPr>
            <a:xfrm>
              <a:off x="8089657" y="697890"/>
              <a:ext cx="89339" cy="53434"/>
            </a:xfrm>
            <a:custGeom>
              <a:avLst/>
              <a:gdLst>
                <a:gd name="connsiteX0" fmla="*/ 89340 w 89339"/>
                <a:gd name="connsiteY0" fmla="*/ 26576 h 53434"/>
                <a:gd name="connsiteX1" fmla="*/ 79445 w 89339"/>
                <a:gd name="connsiteY1" fmla="*/ 0 h 53434"/>
                <a:gd name="connsiteX2" fmla="*/ 0 w 89339"/>
                <a:gd name="connsiteY2" fmla="*/ 26293 h 53434"/>
                <a:gd name="connsiteX3" fmla="*/ 7916 w 89339"/>
                <a:gd name="connsiteY3" fmla="*/ 53434 h 53434"/>
                <a:gd name="connsiteX4" fmla="*/ 89340 w 89339"/>
                <a:gd name="connsiteY4" fmla="*/ 26576 h 5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9" h="53434">
                  <a:moveTo>
                    <a:pt x="89340" y="26576"/>
                  </a:moveTo>
                  <a:lnTo>
                    <a:pt x="79445" y="0"/>
                  </a:lnTo>
                  <a:cubicBezTo>
                    <a:pt x="54282" y="9330"/>
                    <a:pt x="27424" y="18377"/>
                    <a:pt x="0" y="26293"/>
                  </a:cubicBezTo>
                  <a:lnTo>
                    <a:pt x="7916" y="53434"/>
                  </a:lnTo>
                  <a:cubicBezTo>
                    <a:pt x="36188" y="45518"/>
                    <a:pt x="63612" y="36188"/>
                    <a:pt x="89340" y="26576"/>
                  </a:cubicBezTo>
                  <a:close/>
                </a:path>
              </a:pathLst>
            </a:custGeom>
            <a:solidFill>
              <a:srgbClr val="F69890"/>
            </a:solidFill>
            <a:ln w="28257" cap="flat">
              <a:noFill/>
              <a:prstDash val="solid"/>
              <a:miter/>
            </a:ln>
          </p:spPr>
          <p:txBody>
            <a:bodyPr rtlCol="0" anchor="ctr"/>
            <a:lstStyle/>
            <a:p>
              <a:endParaRPr lang="th-TH"/>
            </a:p>
          </p:txBody>
        </p:sp>
        <p:sp>
          <p:nvSpPr>
            <p:cNvPr id="223" name="Freeform: Shape 222">
              <a:extLst>
                <a:ext uri="{FF2B5EF4-FFF2-40B4-BE49-F238E27FC236}">
                  <a16:creationId xmlns:a16="http://schemas.microsoft.com/office/drawing/2014/main" id="{6996D611-17D7-4F51-B97C-7030855E495D}"/>
                </a:ext>
              </a:extLst>
            </p:cNvPr>
            <p:cNvSpPr/>
            <p:nvPr/>
          </p:nvSpPr>
          <p:spPr>
            <a:xfrm>
              <a:off x="8110013" y="68837"/>
              <a:ext cx="70114" cy="86229"/>
            </a:xfrm>
            <a:custGeom>
              <a:avLst/>
              <a:gdLst>
                <a:gd name="connsiteX0" fmla="*/ 33078 w 70114"/>
                <a:gd name="connsiteY0" fmla="*/ 72094 h 86229"/>
                <a:gd name="connsiteX1" fmla="*/ 70115 w 70114"/>
                <a:gd name="connsiteY1" fmla="*/ 16681 h 86229"/>
                <a:gd name="connsiteX2" fmla="*/ 47214 w 70114"/>
                <a:gd name="connsiteY2" fmla="*/ 0 h 86229"/>
                <a:gd name="connsiteX3" fmla="*/ 9047 w 70114"/>
                <a:gd name="connsiteY3" fmla="*/ 57110 h 86229"/>
                <a:gd name="connsiteX4" fmla="*/ 0 w 70114"/>
                <a:gd name="connsiteY4" fmla="*/ 72376 h 86229"/>
                <a:gd name="connsiteX5" fmla="*/ 24597 w 70114"/>
                <a:gd name="connsiteY5" fmla="*/ 86230 h 86229"/>
                <a:gd name="connsiteX6" fmla="*/ 33078 w 70114"/>
                <a:gd name="connsiteY6" fmla="*/ 72094 h 8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14" h="86229">
                  <a:moveTo>
                    <a:pt x="33078" y="72094"/>
                  </a:moveTo>
                  <a:cubicBezTo>
                    <a:pt x="45801" y="51455"/>
                    <a:pt x="58240" y="33078"/>
                    <a:pt x="70115" y="16681"/>
                  </a:cubicBezTo>
                  <a:lnTo>
                    <a:pt x="47214" y="0"/>
                  </a:lnTo>
                  <a:cubicBezTo>
                    <a:pt x="34775" y="16681"/>
                    <a:pt x="22052" y="35906"/>
                    <a:pt x="9047" y="57110"/>
                  </a:cubicBezTo>
                  <a:cubicBezTo>
                    <a:pt x="5654" y="62199"/>
                    <a:pt x="2827" y="67287"/>
                    <a:pt x="0" y="72376"/>
                  </a:cubicBezTo>
                  <a:lnTo>
                    <a:pt x="24597" y="86230"/>
                  </a:lnTo>
                  <a:cubicBezTo>
                    <a:pt x="27141" y="81424"/>
                    <a:pt x="29968" y="76900"/>
                    <a:pt x="33078" y="72094"/>
                  </a:cubicBezTo>
                  <a:close/>
                </a:path>
              </a:pathLst>
            </a:custGeom>
            <a:solidFill>
              <a:srgbClr val="F69890"/>
            </a:solidFill>
            <a:ln w="28257" cap="flat">
              <a:noFill/>
              <a:prstDash val="solid"/>
              <a:miter/>
            </a:ln>
          </p:spPr>
          <p:txBody>
            <a:bodyPr rtlCol="0" anchor="ctr"/>
            <a:lstStyle/>
            <a:p>
              <a:endParaRPr lang="th-TH"/>
            </a:p>
          </p:txBody>
        </p:sp>
        <p:sp>
          <p:nvSpPr>
            <p:cNvPr id="224" name="Freeform: Shape 223">
              <a:extLst>
                <a:ext uri="{FF2B5EF4-FFF2-40B4-BE49-F238E27FC236}">
                  <a16:creationId xmlns:a16="http://schemas.microsoft.com/office/drawing/2014/main" id="{B0A20B40-8FC8-4F63-8B2F-14A377DA455B}"/>
                </a:ext>
              </a:extLst>
            </p:cNvPr>
            <p:cNvSpPr/>
            <p:nvPr/>
          </p:nvSpPr>
          <p:spPr>
            <a:xfrm>
              <a:off x="8059406" y="221789"/>
              <a:ext cx="42973" cy="88208"/>
            </a:xfrm>
            <a:custGeom>
              <a:avLst/>
              <a:gdLst>
                <a:gd name="connsiteX0" fmla="*/ 15832 w 42973"/>
                <a:gd name="connsiteY0" fmla="*/ 0 h 88208"/>
                <a:gd name="connsiteX1" fmla="*/ 0 w 42973"/>
                <a:gd name="connsiteY1" fmla="*/ 86512 h 88208"/>
                <a:gd name="connsiteX2" fmla="*/ 28272 w 42973"/>
                <a:gd name="connsiteY2" fmla="*/ 88209 h 88208"/>
                <a:gd name="connsiteX3" fmla="*/ 42974 w 42973"/>
                <a:gd name="connsiteY3" fmla="*/ 8199 h 88208"/>
                <a:gd name="connsiteX4" fmla="*/ 15832 w 42973"/>
                <a:gd name="connsiteY4" fmla="*/ 0 h 88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3" h="88208">
                  <a:moveTo>
                    <a:pt x="15832" y="0"/>
                  </a:moveTo>
                  <a:cubicBezTo>
                    <a:pt x="7068" y="28272"/>
                    <a:pt x="1979" y="57392"/>
                    <a:pt x="0" y="86512"/>
                  </a:cubicBezTo>
                  <a:lnTo>
                    <a:pt x="28272" y="88209"/>
                  </a:lnTo>
                  <a:cubicBezTo>
                    <a:pt x="29968" y="61350"/>
                    <a:pt x="35057" y="34209"/>
                    <a:pt x="42974" y="8199"/>
                  </a:cubicBezTo>
                  <a:lnTo>
                    <a:pt x="15832" y="0"/>
                  </a:lnTo>
                  <a:close/>
                </a:path>
              </a:pathLst>
            </a:custGeom>
            <a:solidFill>
              <a:srgbClr val="F69890"/>
            </a:solidFill>
            <a:ln w="28257" cap="flat">
              <a:noFill/>
              <a:prstDash val="solid"/>
              <a:miter/>
            </a:ln>
          </p:spPr>
          <p:txBody>
            <a:bodyPr rtlCol="0" anchor="ctr"/>
            <a:lstStyle/>
            <a:p>
              <a:endParaRPr lang="th-TH"/>
            </a:p>
          </p:txBody>
        </p:sp>
        <p:sp>
          <p:nvSpPr>
            <p:cNvPr id="225" name="Freeform: Shape 224">
              <a:extLst>
                <a:ext uri="{FF2B5EF4-FFF2-40B4-BE49-F238E27FC236}">
                  <a16:creationId xmlns:a16="http://schemas.microsoft.com/office/drawing/2014/main" id="{A38E0976-B611-4A50-B38E-03197F843E8F}"/>
                </a:ext>
              </a:extLst>
            </p:cNvPr>
            <p:cNvSpPr/>
            <p:nvPr/>
          </p:nvSpPr>
          <p:spPr>
            <a:xfrm>
              <a:off x="8124149" y="544373"/>
              <a:ext cx="71528" cy="85664"/>
            </a:xfrm>
            <a:custGeom>
              <a:avLst/>
              <a:gdLst>
                <a:gd name="connsiteX0" fmla="*/ 24314 w 71528"/>
                <a:gd name="connsiteY0" fmla="*/ 0 h 85664"/>
                <a:gd name="connsiteX1" fmla="*/ 0 w 71528"/>
                <a:gd name="connsiteY1" fmla="*/ 14419 h 85664"/>
                <a:gd name="connsiteX2" fmla="*/ 49476 w 71528"/>
                <a:gd name="connsiteY2" fmla="*/ 85664 h 85664"/>
                <a:gd name="connsiteX3" fmla="*/ 71528 w 71528"/>
                <a:gd name="connsiteY3" fmla="*/ 67853 h 85664"/>
                <a:gd name="connsiteX4" fmla="*/ 24314 w 71528"/>
                <a:gd name="connsiteY4" fmla="*/ 0 h 8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28" h="85664">
                  <a:moveTo>
                    <a:pt x="24314" y="0"/>
                  </a:moveTo>
                  <a:lnTo>
                    <a:pt x="0" y="14419"/>
                  </a:lnTo>
                  <a:cubicBezTo>
                    <a:pt x="14136" y="38733"/>
                    <a:pt x="30817" y="62481"/>
                    <a:pt x="49476" y="85664"/>
                  </a:cubicBezTo>
                  <a:lnTo>
                    <a:pt x="71528" y="67853"/>
                  </a:lnTo>
                  <a:cubicBezTo>
                    <a:pt x="53717" y="46083"/>
                    <a:pt x="37885" y="23183"/>
                    <a:pt x="24314" y="0"/>
                  </a:cubicBezTo>
                  <a:close/>
                </a:path>
              </a:pathLst>
            </a:custGeom>
            <a:solidFill>
              <a:srgbClr val="F69890"/>
            </a:solidFill>
            <a:ln w="28257" cap="flat">
              <a:noFill/>
              <a:prstDash val="solid"/>
              <a:miter/>
            </a:ln>
          </p:spPr>
          <p:txBody>
            <a:bodyPr rtlCol="0" anchor="ctr"/>
            <a:lstStyle/>
            <a:p>
              <a:endParaRPr lang="th-TH"/>
            </a:p>
          </p:txBody>
        </p:sp>
        <p:sp>
          <p:nvSpPr>
            <p:cNvPr id="226" name="Freeform: Shape 225">
              <a:extLst>
                <a:ext uri="{FF2B5EF4-FFF2-40B4-BE49-F238E27FC236}">
                  <a16:creationId xmlns:a16="http://schemas.microsoft.com/office/drawing/2014/main" id="{51EE088D-529E-43E7-A34F-08A2C7B52F8D}"/>
                </a:ext>
              </a:extLst>
            </p:cNvPr>
            <p:cNvSpPr/>
            <p:nvPr/>
          </p:nvSpPr>
          <p:spPr>
            <a:xfrm>
              <a:off x="8231866" y="626645"/>
              <a:ext cx="102344" cy="123831"/>
            </a:xfrm>
            <a:custGeom>
              <a:avLst/>
              <a:gdLst>
                <a:gd name="connsiteX0" fmla="*/ 87926 w 102344"/>
                <a:gd name="connsiteY0" fmla="*/ 0 h 123831"/>
                <a:gd name="connsiteX1" fmla="*/ 14419 w 102344"/>
                <a:gd name="connsiteY1" fmla="*/ 39015 h 123831"/>
                <a:gd name="connsiteX2" fmla="*/ 18660 w 102344"/>
                <a:gd name="connsiteY2" fmla="*/ 48063 h 123831"/>
                <a:gd name="connsiteX3" fmla="*/ 0 w 102344"/>
                <a:gd name="connsiteY3" fmla="*/ 67287 h 123831"/>
                <a:gd name="connsiteX4" fmla="*/ 65308 w 102344"/>
                <a:gd name="connsiteY4" fmla="*/ 123832 h 123831"/>
                <a:gd name="connsiteX5" fmla="*/ 82554 w 102344"/>
                <a:gd name="connsiteY5" fmla="*/ 101497 h 123831"/>
                <a:gd name="connsiteX6" fmla="*/ 34209 w 102344"/>
                <a:gd name="connsiteY6" fmla="*/ 60785 h 123831"/>
                <a:gd name="connsiteX7" fmla="*/ 102345 w 102344"/>
                <a:gd name="connsiteY7" fmla="*/ 24031 h 123831"/>
                <a:gd name="connsiteX8" fmla="*/ 87926 w 102344"/>
                <a:gd name="connsiteY8" fmla="*/ 0 h 12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44" h="123831">
                  <a:moveTo>
                    <a:pt x="87926" y="0"/>
                  </a:moveTo>
                  <a:cubicBezTo>
                    <a:pt x="64743" y="13853"/>
                    <a:pt x="40146" y="27141"/>
                    <a:pt x="14419" y="39015"/>
                  </a:cubicBezTo>
                  <a:lnTo>
                    <a:pt x="18660" y="48063"/>
                  </a:lnTo>
                  <a:lnTo>
                    <a:pt x="0" y="67287"/>
                  </a:lnTo>
                  <a:cubicBezTo>
                    <a:pt x="20356" y="86795"/>
                    <a:pt x="42125" y="106020"/>
                    <a:pt x="65308" y="123832"/>
                  </a:cubicBezTo>
                  <a:lnTo>
                    <a:pt x="82554" y="101497"/>
                  </a:lnTo>
                  <a:cubicBezTo>
                    <a:pt x="65874" y="88491"/>
                    <a:pt x="49476" y="74921"/>
                    <a:pt x="34209" y="60785"/>
                  </a:cubicBezTo>
                  <a:cubicBezTo>
                    <a:pt x="57958" y="49193"/>
                    <a:pt x="80858" y="37036"/>
                    <a:pt x="102345" y="24031"/>
                  </a:cubicBezTo>
                  <a:lnTo>
                    <a:pt x="87926" y="0"/>
                  </a:lnTo>
                  <a:close/>
                </a:path>
              </a:pathLst>
            </a:custGeom>
            <a:solidFill>
              <a:srgbClr val="F69890"/>
            </a:solidFill>
            <a:ln w="28257" cap="flat">
              <a:noFill/>
              <a:prstDash val="solid"/>
              <a:miter/>
            </a:ln>
          </p:spPr>
          <p:txBody>
            <a:bodyPr rtlCol="0" anchor="ctr"/>
            <a:lstStyle/>
            <a:p>
              <a:endParaRPr lang="th-TH"/>
            </a:p>
          </p:txBody>
        </p:sp>
        <p:sp>
          <p:nvSpPr>
            <p:cNvPr id="227" name="Freeform: Shape 226">
              <a:extLst>
                <a:ext uri="{FF2B5EF4-FFF2-40B4-BE49-F238E27FC236}">
                  <a16:creationId xmlns:a16="http://schemas.microsoft.com/office/drawing/2014/main" id="{67122733-9634-4AD1-AC1F-9EE90D54CF1A}"/>
                </a:ext>
              </a:extLst>
            </p:cNvPr>
            <p:cNvSpPr/>
            <p:nvPr/>
          </p:nvSpPr>
          <p:spPr>
            <a:xfrm>
              <a:off x="8388776" y="525714"/>
              <a:ext cx="82554" cy="76617"/>
            </a:xfrm>
            <a:custGeom>
              <a:avLst/>
              <a:gdLst>
                <a:gd name="connsiteX0" fmla="*/ 62481 w 82554"/>
                <a:gd name="connsiteY0" fmla="*/ 0 h 76617"/>
                <a:gd name="connsiteX1" fmla="*/ 0 w 82554"/>
                <a:gd name="connsiteY1" fmla="*/ 54282 h 76617"/>
                <a:gd name="connsiteX2" fmla="*/ 17246 w 82554"/>
                <a:gd name="connsiteY2" fmla="*/ 76617 h 76617"/>
                <a:gd name="connsiteX3" fmla="*/ 82554 w 82554"/>
                <a:gd name="connsiteY3" fmla="*/ 19790 h 76617"/>
                <a:gd name="connsiteX4" fmla="*/ 62481 w 82554"/>
                <a:gd name="connsiteY4" fmla="*/ 0 h 7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4" h="76617">
                  <a:moveTo>
                    <a:pt x="62481" y="0"/>
                  </a:moveTo>
                  <a:cubicBezTo>
                    <a:pt x="43256" y="18942"/>
                    <a:pt x="22335" y="37319"/>
                    <a:pt x="0" y="54282"/>
                  </a:cubicBezTo>
                  <a:lnTo>
                    <a:pt x="17246" y="76617"/>
                  </a:lnTo>
                  <a:cubicBezTo>
                    <a:pt x="40712" y="58806"/>
                    <a:pt x="62481" y="39864"/>
                    <a:pt x="82554" y="19790"/>
                  </a:cubicBezTo>
                  <a:lnTo>
                    <a:pt x="62481" y="0"/>
                  </a:lnTo>
                  <a:close/>
                </a:path>
              </a:pathLst>
            </a:custGeom>
            <a:solidFill>
              <a:srgbClr val="F69890"/>
            </a:solidFill>
            <a:ln w="28257" cap="flat">
              <a:noFill/>
              <a:prstDash val="solid"/>
              <a:miter/>
            </a:ln>
          </p:spPr>
          <p:txBody>
            <a:bodyPr rtlCol="0" anchor="ctr"/>
            <a:lstStyle/>
            <a:p>
              <a:endParaRPr lang="th-TH"/>
            </a:p>
          </p:txBody>
        </p:sp>
        <p:sp>
          <p:nvSpPr>
            <p:cNvPr id="228" name="Freeform: Shape 227">
              <a:extLst>
                <a:ext uri="{FF2B5EF4-FFF2-40B4-BE49-F238E27FC236}">
                  <a16:creationId xmlns:a16="http://schemas.microsoft.com/office/drawing/2014/main" id="{D8562B71-D179-4288-A834-EF7DE984EFA4}"/>
                </a:ext>
              </a:extLst>
            </p:cNvPr>
            <p:cNvSpPr/>
            <p:nvPr/>
          </p:nvSpPr>
          <p:spPr>
            <a:xfrm>
              <a:off x="7925962" y="745105"/>
              <a:ext cx="88491" cy="44104"/>
            </a:xfrm>
            <a:custGeom>
              <a:avLst/>
              <a:gdLst>
                <a:gd name="connsiteX0" fmla="*/ 0 w 88491"/>
                <a:gd name="connsiteY0" fmla="*/ 16115 h 44104"/>
                <a:gd name="connsiteX1" fmla="*/ 4524 w 88491"/>
                <a:gd name="connsiteY1" fmla="*/ 44104 h 44104"/>
                <a:gd name="connsiteX2" fmla="*/ 14136 w 88491"/>
                <a:gd name="connsiteY2" fmla="*/ 42408 h 44104"/>
                <a:gd name="connsiteX3" fmla="*/ 88491 w 88491"/>
                <a:gd name="connsiteY3" fmla="*/ 27707 h 44104"/>
                <a:gd name="connsiteX4" fmla="*/ 82272 w 88491"/>
                <a:gd name="connsiteY4" fmla="*/ 0 h 44104"/>
                <a:gd name="connsiteX5" fmla="*/ 9613 w 88491"/>
                <a:gd name="connsiteY5" fmla="*/ 14419 h 44104"/>
                <a:gd name="connsiteX6" fmla="*/ 0 w 88491"/>
                <a:gd name="connsiteY6" fmla="*/ 16115 h 4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91" h="44104">
                  <a:moveTo>
                    <a:pt x="0" y="16115"/>
                  </a:moveTo>
                  <a:lnTo>
                    <a:pt x="4524" y="44104"/>
                  </a:lnTo>
                  <a:lnTo>
                    <a:pt x="14136" y="42408"/>
                  </a:lnTo>
                  <a:cubicBezTo>
                    <a:pt x="39864" y="37885"/>
                    <a:pt x="64460" y="33078"/>
                    <a:pt x="88491" y="27707"/>
                  </a:cubicBezTo>
                  <a:lnTo>
                    <a:pt x="82272" y="0"/>
                  </a:lnTo>
                  <a:cubicBezTo>
                    <a:pt x="58806" y="5372"/>
                    <a:pt x="34492" y="10178"/>
                    <a:pt x="9613" y="14419"/>
                  </a:cubicBezTo>
                  <a:lnTo>
                    <a:pt x="0" y="16115"/>
                  </a:lnTo>
                  <a:close/>
                </a:path>
              </a:pathLst>
            </a:custGeom>
            <a:solidFill>
              <a:srgbClr val="F69890"/>
            </a:solidFill>
            <a:ln w="28257" cap="flat">
              <a:noFill/>
              <a:prstDash val="solid"/>
              <a:miter/>
            </a:ln>
          </p:spPr>
          <p:txBody>
            <a:bodyPr rtlCol="0" anchor="ctr"/>
            <a:lstStyle/>
            <a:p>
              <a:endParaRPr lang="th-TH"/>
            </a:p>
          </p:txBody>
        </p:sp>
        <p:sp>
          <p:nvSpPr>
            <p:cNvPr id="229" name="Freeform: Shape 228">
              <a:extLst>
                <a:ext uri="{FF2B5EF4-FFF2-40B4-BE49-F238E27FC236}">
                  <a16:creationId xmlns:a16="http://schemas.microsoft.com/office/drawing/2014/main" id="{70C182E3-9AC3-42CF-AAD8-93AF42D2FA40}"/>
                </a:ext>
              </a:extLst>
            </p:cNvPr>
            <p:cNvSpPr/>
            <p:nvPr/>
          </p:nvSpPr>
          <p:spPr>
            <a:xfrm>
              <a:off x="8215751" y="-28421"/>
              <a:ext cx="89905" cy="53154"/>
            </a:xfrm>
            <a:custGeom>
              <a:avLst/>
              <a:gdLst>
                <a:gd name="connsiteX0" fmla="*/ 81706 w 89905"/>
                <a:gd name="connsiteY0" fmla="*/ 29972 h 53154"/>
                <a:gd name="connsiteX1" fmla="*/ 89905 w 89905"/>
                <a:gd name="connsiteY1" fmla="*/ 2831 h 53154"/>
                <a:gd name="connsiteX2" fmla="*/ 0 w 89905"/>
                <a:gd name="connsiteY2" fmla="*/ 31668 h 53154"/>
                <a:gd name="connsiteX3" fmla="*/ 18377 w 89905"/>
                <a:gd name="connsiteY3" fmla="*/ 53155 h 53154"/>
                <a:gd name="connsiteX4" fmla="*/ 81706 w 89905"/>
                <a:gd name="connsiteY4" fmla="*/ 29972 h 53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53154">
                  <a:moveTo>
                    <a:pt x="81706" y="29972"/>
                  </a:moveTo>
                  <a:lnTo>
                    <a:pt x="89905" y="2831"/>
                  </a:lnTo>
                  <a:cubicBezTo>
                    <a:pt x="62764" y="-5368"/>
                    <a:pt x="31947" y="4244"/>
                    <a:pt x="0" y="31668"/>
                  </a:cubicBezTo>
                  <a:lnTo>
                    <a:pt x="18377" y="53155"/>
                  </a:lnTo>
                  <a:cubicBezTo>
                    <a:pt x="42691" y="32516"/>
                    <a:pt x="63895" y="24600"/>
                    <a:pt x="81706" y="29972"/>
                  </a:cubicBezTo>
                  <a:close/>
                </a:path>
              </a:pathLst>
            </a:custGeom>
            <a:solidFill>
              <a:srgbClr val="F69890"/>
            </a:solidFill>
            <a:ln w="28257" cap="flat">
              <a:noFill/>
              <a:prstDash val="solid"/>
              <a:miter/>
            </a:ln>
          </p:spPr>
          <p:txBody>
            <a:bodyPr rtlCol="0" anchor="ctr"/>
            <a:lstStyle/>
            <a:p>
              <a:endParaRPr lang="th-TH"/>
            </a:p>
          </p:txBody>
        </p:sp>
        <p:sp>
          <p:nvSpPr>
            <p:cNvPr id="230" name="Freeform: Shape 229">
              <a:extLst>
                <a:ext uri="{FF2B5EF4-FFF2-40B4-BE49-F238E27FC236}">
                  <a16:creationId xmlns:a16="http://schemas.microsoft.com/office/drawing/2014/main" id="{A1879FAD-A952-446C-A52F-49EF5779DE3A}"/>
                </a:ext>
              </a:extLst>
            </p:cNvPr>
            <p:cNvSpPr/>
            <p:nvPr/>
          </p:nvSpPr>
          <p:spPr>
            <a:xfrm>
              <a:off x="8063647" y="391421"/>
              <a:ext cx="49193" cy="89056"/>
            </a:xfrm>
            <a:custGeom>
              <a:avLst/>
              <a:gdLst>
                <a:gd name="connsiteX0" fmla="*/ 49193 w 49193"/>
                <a:gd name="connsiteY0" fmla="*/ 78879 h 89056"/>
                <a:gd name="connsiteX1" fmla="*/ 27989 w 49193"/>
                <a:gd name="connsiteY1" fmla="*/ 0 h 89056"/>
                <a:gd name="connsiteX2" fmla="*/ 0 w 49193"/>
                <a:gd name="connsiteY2" fmla="*/ 4524 h 89056"/>
                <a:gd name="connsiteX3" fmla="*/ 22618 w 49193"/>
                <a:gd name="connsiteY3" fmla="*/ 89057 h 89056"/>
                <a:gd name="connsiteX4" fmla="*/ 49193 w 49193"/>
                <a:gd name="connsiteY4" fmla="*/ 78879 h 8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93" h="89056">
                  <a:moveTo>
                    <a:pt x="49193" y="78879"/>
                  </a:moveTo>
                  <a:cubicBezTo>
                    <a:pt x="39298" y="52586"/>
                    <a:pt x="32230" y="26010"/>
                    <a:pt x="27989" y="0"/>
                  </a:cubicBezTo>
                  <a:lnTo>
                    <a:pt x="0" y="4524"/>
                  </a:lnTo>
                  <a:cubicBezTo>
                    <a:pt x="4524" y="32513"/>
                    <a:pt x="12157" y="61068"/>
                    <a:pt x="22618" y="89057"/>
                  </a:cubicBezTo>
                  <a:lnTo>
                    <a:pt x="49193" y="78879"/>
                  </a:lnTo>
                  <a:close/>
                </a:path>
              </a:pathLst>
            </a:custGeom>
            <a:solidFill>
              <a:srgbClr val="F69890"/>
            </a:solidFill>
            <a:ln w="28257" cap="flat">
              <a:noFill/>
              <a:prstDash val="solid"/>
              <a:miter/>
            </a:ln>
          </p:spPr>
          <p:txBody>
            <a:bodyPr rtlCol="0" anchor="ctr"/>
            <a:lstStyle/>
            <a:p>
              <a:endParaRPr lang="th-TH"/>
            </a:p>
          </p:txBody>
        </p:sp>
        <p:sp>
          <p:nvSpPr>
            <p:cNvPr id="231" name="Freeform: Shape 230">
              <a:extLst>
                <a:ext uri="{FF2B5EF4-FFF2-40B4-BE49-F238E27FC236}">
                  <a16:creationId xmlns:a16="http://schemas.microsoft.com/office/drawing/2014/main" id="{784505C7-CA16-4D0E-9647-CB976A4C6440}"/>
                </a:ext>
              </a:extLst>
            </p:cNvPr>
            <p:cNvSpPr/>
            <p:nvPr/>
          </p:nvSpPr>
          <p:spPr>
            <a:xfrm>
              <a:off x="8368137" y="775639"/>
              <a:ext cx="87926" cy="65873"/>
            </a:xfrm>
            <a:custGeom>
              <a:avLst/>
              <a:gdLst>
                <a:gd name="connsiteX0" fmla="*/ 87926 w 87926"/>
                <a:gd name="connsiteY0" fmla="*/ 40429 h 65873"/>
                <a:gd name="connsiteX1" fmla="*/ 14984 w 87926"/>
                <a:gd name="connsiteY1" fmla="*/ 0 h 65873"/>
                <a:gd name="connsiteX2" fmla="*/ 0 w 87926"/>
                <a:gd name="connsiteY2" fmla="*/ 24031 h 65873"/>
                <a:gd name="connsiteX3" fmla="*/ 75204 w 87926"/>
                <a:gd name="connsiteY3" fmla="*/ 65874 h 65873"/>
                <a:gd name="connsiteX4" fmla="*/ 87926 w 87926"/>
                <a:gd name="connsiteY4" fmla="*/ 40429 h 65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6" h="65873">
                  <a:moveTo>
                    <a:pt x="87926" y="40429"/>
                  </a:moveTo>
                  <a:cubicBezTo>
                    <a:pt x="62764" y="27989"/>
                    <a:pt x="38167" y="14419"/>
                    <a:pt x="14984" y="0"/>
                  </a:cubicBezTo>
                  <a:lnTo>
                    <a:pt x="0" y="24031"/>
                  </a:lnTo>
                  <a:cubicBezTo>
                    <a:pt x="24031" y="39015"/>
                    <a:pt x="49476" y="53151"/>
                    <a:pt x="75204" y="65874"/>
                  </a:cubicBezTo>
                  <a:lnTo>
                    <a:pt x="87926" y="40429"/>
                  </a:lnTo>
                  <a:close/>
                </a:path>
              </a:pathLst>
            </a:custGeom>
            <a:solidFill>
              <a:srgbClr val="F69890"/>
            </a:solidFill>
            <a:ln w="28257" cap="flat">
              <a:noFill/>
              <a:prstDash val="solid"/>
              <a:miter/>
            </a:ln>
          </p:spPr>
          <p:txBody>
            <a:bodyPr rtlCol="0" anchor="ctr"/>
            <a:lstStyle/>
            <a:p>
              <a:endParaRPr lang="th-TH"/>
            </a:p>
          </p:txBody>
        </p:sp>
        <p:sp>
          <p:nvSpPr>
            <p:cNvPr id="232" name="Freeform: Shape 231">
              <a:extLst>
                <a:ext uri="{FF2B5EF4-FFF2-40B4-BE49-F238E27FC236}">
                  <a16:creationId xmlns:a16="http://schemas.microsoft.com/office/drawing/2014/main" id="{BABEA3B9-8DFF-413F-BE12-98D14757D88D}"/>
                </a:ext>
              </a:extLst>
            </p:cNvPr>
            <p:cNvSpPr/>
            <p:nvPr/>
          </p:nvSpPr>
          <p:spPr>
            <a:xfrm>
              <a:off x="7047833" y="19927"/>
              <a:ext cx="30251" cy="86512"/>
            </a:xfrm>
            <a:custGeom>
              <a:avLst/>
              <a:gdLst>
                <a:gd name="connsiteX0" fmla="*/ 565 w 30251"/>
                <a:gd name="connsiteY0" fmla="*/ 0 h 86512"/>
                <a:gd name="connsiteX1" fmla="*/ 0 w 30251"/>
                <a:gd name="connsiteY1" fmla="*/ 27141 h 86512"/>
                <a:gd name="connsiteX2" fmla="*/ 1979 w 30251"/>
                <a:gd name="connsiteY2" fmla="*/ 86512 h 86512"/>
                <a:gd name="connsiteX3" fmla="*/ 30251 w 30251"/>
                <a:gd name="connsiteY3" fmla="*/ 84816 h 86512"/>
                <a:gd name="connsiteX4" fmla="*/ 28272 w 30251"/>
                <a:gd name="connsiteY4" fmla="*/ 26858 h 86512"/>
                <a:gd name="connsiteX5" fmla="*/ 28837 w 30251"/>
                <a:gd name="connsiteY5" fmla="*/ 1414 h 86512"/>
                <a:gd name="connsiteX6" fmla="*/ 565 w 30251"/>
                <a:gd name="connsiteY6" fmla="*/ 0 h 8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51" h="86512">
                  <a:moveTo>
                    <a:pt x="565" y="0"/>
                  </a:moveTo>
                  <a:cubicBezTo>
                    <a:pt x="565" y="0"/>
                    <a:pt x="0" y="9612"/>
                    <a:pt x="0" y="27141"/>
                  </a:cubicBezTo>
                  <a:cubicBezTo>
                    <a:pt x="0" y="41560"/>
                    <a:pt x="283" y="61916"/>
                    <a:pt x="1979" y="86512"/>
                  </a:cubicBezTo>
                  <a:lnTo>
                    <a:pt x="30251" y="84816"/>
                  </a:lnTo>
                  <a:cubicBezTo>
                    <a:pt x="28555" y="61068"/>
                    <a:pt x="28272" y="41277"/>
                    <a:pt x="28272" y="26858"/>
                  </a:cubicBezTo>
                  <a:cubicBezTo>
                    <a:pt x="28272" y="10743"/>
                    <a:pt x="28837" y="1696"/>
                    <a:pt x="28837" y="1414"/>
                  </a:cubicBezTo>
                  <a:lnTo>
                    <a:pt x="565" y="0"/>
                  </a:lnTo>
                  <a:close/>
                </a:path>
              </a:pathLst>
            </a:custGeom>
            <a:solidFill>
              <a:srgbClr val="F69890"/>
            </a:solidFill>
            <a:ln w="28257" cap="flat">
              <a:noFill/>
              <a:prstDash val="solid"/>
              <a:miter/>
            </a:ln>
          </p:spPr>
          <p:txBody>
            <a:bodyPr rtlCol="0" anchor="ctr"/>
            <a:lstStyle/>
            <a:p>
              <a:endParaRPr lang="th-TH"/>
            </a:p>
          </p:txBody>
        </p:sp>
        <p:sp>
          <p:nvSpPr>
            <p:cNvPr id="233" name="Freeform: Shape 232">
              <a:extLst>
                <a:ext uri="{FF2B5EF4-FFF2-40B4-BE49-F238E27FC236}">
                  <a16:creationId xmlns:a16="http://schemas.microsoft.com/office/drawing/2014/main" id="{4ABF49B5-62C3-4E20-AF78-90F8C0DFCAC9}"/>
                </a:ext>
              </a:extLst>
            </p:cNvPr>
            <p:cNvSpPr/>
            <p:nvPr/>
          </p:nvSpPr>
          <p:spPr>
            <a:xfrm>
              <a:off x="7058576" y="188145"/>
              <a:ext cx="43256" cy="88774"/>
            </a:xfrm>
            <a:custGeom>
              <a:avLst/>
              <a:gdLst>
                <a:gd name="connsiteX0" fmla="*/ 43256 w 43256"/>
                <a:gd name="connsiteY0" fmla="*/ 82272 h 88774"/>
                <a:gd name="connsiteX1" fmla="*/ 27989 w 43256"/>
                <a:gd name="connsiteY1" fmla="*/ 0 h 88774"/>
                <a:gd name="connsiteX2" fmla="*/ 0 w 43256"/>
                <a:gd name="connsiteY2" fmla="*/ 3958 h 88774"/>
                <a:gd name="connsiteX3" fmla="*/ 15832 w 43256"/>
                <a:gd name="connsiteY3" fmla="*/ 88774 h 88774"/>
                <a:gd name="connsiteX4" fmla="*/ 43256 w 43256"/>
                <a:gd name="connsiteY4" fmla="*/ 82272 h 88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6" h="88774">
                  <a:moveTo>
                    <a:pt x="43256" y="82272"/>
                  </a:moveTo>
                  <a:cubicBezTo>
                    <a:pt x="37319" y="55696"/>
                    <a:pt x="31947" y="27989"/>
                    <a:pt x="27989" y="0"/>
                  </a:cubicBezTo>
                  <a:lnTo>
                    <a:pt x="0" y="3958"/>
                  </a:lnTo>
                  <a:cubicBezTo>
                    <a:pt x="4241" y="32796"/>
                    <a:pt x="9330" y="61350"/>
                    <a:pt x="15832" y="88774"/>
                  </a:cubicBezTo>
                  <a:lnTo>
                    <a:pt x="43256" y="82272"/>
                  </a:lnTo>
                  <a:close/>
                </a:path>
              </a:pathLst>
            </a:custGeom>
            <a:solidFill>
              <a:srgbClr val="F69890"/>
            </a:solidFill>
            <a:ln w="28257" cap="flat">
              <a:noFill/>
              <a:prstDash val="solid"/>
              <a:miter/>
            </a:ln>
          </p:spPr>
          <p:txBody>
            <a:bodyPr rtlCol="0" anchor="ctr"/>
            <a:lstStyle/>
            <a:p>
              <a:endParaRPr lang="th-TH"/>
            </a:p>
          </p:txBody>
        </p:sp>
        <p:sp>
          <p:nvSpPr>
            <p:cNvPr id="234" name="Freeform: Shape 233">
              <a:extLst>
                <a:ext uri="{FF2B5EF4-FFF2-40B4-BE49-F238E27FC236}">
                  <a16:creationId xmlns:a16="http://schemas.microsoft.com/office/drawing/2014/main" id="{4F7E3F37-7027-4460-A85C-6FA71734FACF}"/>
                </a:ext>
              </a:extLst>
            </p:cNvPr>
            <p:cNvSpPr/>
            <p:nvPr/>
          </p:nvSpPr>
          <p:spPr>
            <a:xfrm>
              <a:off x="7097309" y="350992"/>
              <a:ext cx="57109" cy="89339"/>
            </a:xfrm>
            <a:custGeom>
              <a:avLst/>
              <a:gdLst>
                <a:gd name="connsiteX0" fmla="*/ 57110 w 57109"/>
                <a:gd name="connsiteY0" fmla="*/ 77748 h 89339"/>
                <a:gd name="connsiteX1" fmla="*/ 26858 w 57109"/>
                <a:gd name="connsiteY1" fmla="*/ 0 h 89339"/>
                <a:gd name="connsiteX2" fmla="*/ 0 w 57109"/>
                <a:gd name="connsiteY2" fmla="*/ 8764 h 89339"/>
                <a:gd name="connsiteX3" fmla="*/ 31382 w 57109"/>
                <a:gd name="connsiteY3" fmla="*/ 89340 h 89339"/>
                <a:gd name="connsiteX4" fmla="*/ 57110 w 57109"/>
                <a:gd name="connsiteY4" fmla="*/ 77748 h 8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09" h="89339">
                  <a:moveTo>
                    <a:pt x="57110" y="77748"/>
                  </a:moveTo>
                  <a:cubicBezTo>
                    <a:pt x="46083" y="53151"/>
                    <a:pt x="35906" y="26858"/>
                    <a:pt x="26858" y="0"/>
                  </a:cubicBezTo>
                  <a:lnTo>
                    <a:pt x="0" y="8764"/>
                  </a:lnTo>
                  <a:cubicBezTo>
                    <a:pt x="9047" y="36471"/>
                    <a:pt x="19790" y="63612"/>
                    <a:pt x="31382" y="89340"/>
                  </a:cubicBezTo>
                  <a:lnTo>
                    <a:pt x="57110" y="77748"/>
                  </a:lnTo>
                  <a:close/>
                </a:path>
              </a:pathLst>
            </a:custGeom>
            <a:solidFill>
              <a:srgbClr val="F69890"/>
            </a:solidFill>
            <a:ln w="28257" cap="flat">
              <a:noFill/>
              <a:prstDash val="solid"/>
              <a:miter/>
            </a:ln>
          </p:spPr>
          <p:txBody>
            <a:bodyPr rtlCol="0" anchor="ctr"/>
            <a:lstStyle/>
            <a:p>
              <a:endParaRPr lang="th-TH"/>
            </a:p>
          </p:txBody>
        </p:sp>
        <p:sp>
          <p:nvSpPr>
            <p:cNvPr id="235" name="Freeform: Shape 234">
              <a:extLst>
                <a:ext uri="{FF2B5EF4-FFF2-40B4-BE49-F238E27FC236}">
                  <a16:creationId xmlns:a16="http://schemas.microsoft.com/office/drawing/2014/main" id="{92F5DB60-A7C7-47F2-819E-7F30BDD6CA3D}"/>
                </a:ext>
              </a:extLst>
            </p:cNvPr>
            <p:cNvSpPr/>
            <p:nvPr/>
          </p:nvSpPr>
          <p:spPr>
            <a:xfrm>
              <a:off x="7169120" y="502531"/>
              <a:ext cx="71811" cy="85381"/>
            </a:xfrm>
            <a:custGeom>
              <a:avLst/>
              <a:gdLst>
                <a:gd name="connsiteX0" fmla="*/ 49759 w 71811"/>
                <a:gd name="connsiteY0" fmla="*/ 85382 h 85381"/>
                <a:gd name="connsiteX1" fmla="*/ 71811 w 71811"/>
                <a:gd name="connsiteY1" fmla="*/ 67570 h 85381"/>
                <a:gd name="connsiteX2" fmla="*/ 24031 w 71811"/>
                <a:gd name="connsiteY2" fmla="*/ 0 h 85381"/>
                <a:gd name="connsiteX3" fmla="*/ 0 w 71811"/>
                <a:gd name="connsiteY3" fmla="*/ 14701 h 85381"/>
                <a:gd name="connsiteX4" fmla="*/ 49759 w 71811"/>
                <a:gd name="connsiteY4" fmla="*/ 85382 h 8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1" h="85381">
                  <a:moveTo>
                    <a:pt x="49759" y="85382"/>
                  </a:moveTo>
                  <a:lnTo>
                    <a:pt x="71811" y="67570"/>
                  </a:lnTo>
                  <a:cubicBezTo>
                    <a:pt x="54848" y="46649"/>
                    <a:pt x="38733" y="23749"/>
                    <a:pt x="24031" y="0"/>
                  </a:cubicBezTo>
                  <a:lnTo>
                    <a:pt x="0" y="14701"/>
                  </a:lnTo>
                  <a:cubicBezTo>
                    <a:pt x="14984" y="39298"/>
                    <a:pt x="31947" y="63329"/>
                    <a:pt x="49759" y="85382"/>
                  </a:cubicBezTo>
                  <a:close/>
                </a:path>
              </a:pathLst>
            </a:custGeom>
            <a:solidFill>
              <a:srgbClr val="F69890"/>
            </a:solidFill>
            <a:ln w="28257" cap="flat">
              <a:noFill/>
              <a:prstDash val="solid"/>
              <a:miter/>
            </a:ln>
          </p:spPr>
          <p:txBody>
            <a:bodyPr rtlCol="0" anchor="ctr"/>
            <a:lstStyle/>
            <a:p>
              <a:endParaRPr lang="th-TH"/>
            </a:p>
          </p:txBody>
        </p:sp>
        <p:sp>
          <p:nvSpPr>
            <p:cNvPr id="236" name="Freeform: Shape 235">
              <a:extLst>
                <a:ext uri="{FF2B5EF4-FFF2-40B4-BE49-F238E27FC236}">
                  <a16:creationId xmlns:a16="http://schemas.microsoft.com/office/drawing/2014/main" id="{A6936E2F-51AB-415F-8AF6-F0284A0182BC}"/>
                </a:ext>
              </a:extLst>
            </p:cNvPr>
            <p:cNvSpPr/>
            <p:nvPr/>
          </p:nvSpPr>
          <p:spPr>
            <a:xfrm>
              <a:off x="7588394" y="767157"/>
              <a:ext cx="87360" cy="37601"/>
            </a:xfrm>
            <a:custGeom>
              <a:avLst/>
              <a:gdLst>
                <a:gd name="connsiteX0" fmla="*/ 85664 w 87360"/>
                <a:gd name="connsiteY0" fmla="*/ 37602 h 37601"/>
                <a:gd name="connsiteX1" fmla="*/ 87361 w 87360"/>
                <a:gd name="connsiteY1" fmla="*/ 9330 h 37601"/>
                <a:gd name="connsiteX2" fmla="*/ 4806 w 87360"/>
                <a:gd name="connsiteY2" fmla="*/ 0 h 37601"/>
                <a:gd name="connsiteX3" fmla="*/ 0 w 87360"/>
                <a:gd name="connsiteY3" fmla="*/ 27989 h 37601"/>
                <a:gd name="connsiteX4" fmla="*/ 85664 w 87360"/>
                <a:gd name="connsiteY4" fmla="*/ 37602 h 3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0" h="37601">
                  <a:moveTo>
                    <a:pt x="85664" y="37602"/>
                  </a:moveTo>
                  <a:lnTo>
                    <a:pt x="87361" y="9330"/>
                  </a:lnTo>
                  <a:cubicBezTo>
                    <a:pt x="59089" y="7633"/>
                    <a:pt x="31382" y="4524"/>
                    <a:pt x="4806" y="0"/>
                  </a:cubicBezTo>
                  <a:lnTo>
                    <a:pt x="0" y="27989"/>
                  </a:lnTo>
                  <a:cubicBezTo>
                    <a:pt x="27707" y="32513"/>
                    <a:pt x="56544" y="35906"/>
                    <a:pt x="85664" y="37602"/>
                  </a:cubicBezTo>
                  <a:close/>
                </a:path>
              </a:pathLst>
            </a:custGeom>
            <a:solidFill>
              <a:srgbClr val="F69890"/>
            </a:solidFill>
            <a:ln w="28257" cap="flat">
              <a:noFill/>
              <a:prstDash val="solid"/>
              <a:miter/>
            </a:ln>
          </p:spPr>
          <p:txBody>
            <a:bodyPr rtlCol="0" anchor="ctr"/>
            <a:lstStyle/>
            <a:p>
              <a:endParaRPr lang="th-TH"/>
            </a:p>
          </p:txBody>
        </p:sp>
        <p:sp>
          <p:nvSpPr>
            <p:cNvPr id="237" name="Freeform: Shape 236">
              <a:extLst>
                <a:ext uri="{FF2B5EF4-FFF2-40B4-BE49-F238E27FC236}">
                  <a16:creationId xmlns:a16="http://schemas.microsoft.com/office/drawing/2014/main" id="{A645EA72-253E-4B0F-9AE0-86125194A2A0}"/>
                </a:ext>
              </a:extLst>
            </p:cNvPr>
            <p:cNvSpPr/>
            <p:nvPr/>
          </p:nvSpPr>
          <p:spPr>
            <a:xfrm>
              <a:off x="7278815" y="629755"/>
              <a:ext cx="84250" cy="74072"/>
            </a:xfrm>
            <a:custGeom>
              <a:avLst/>
              <a:gdLst>
                <a:gd name="connsiteX0" fmla="*/ 68701 w 84250"/>
                <a:gd name="connsiteY0" fmla="*/ 74073 h 74072"/>
                <a:gd name="connsiteX1" fmla="*/ 84251 w 84250"/>
                <a:gd name="connsiteY1" fmla="*/ 50324 h 74072"/>
                <a:gd name="connsiteX2" fmla="*/ 18942 w 84250"/>
                <a:gd name="connsiteY2" fmla="*/ 0 h 74072"/>
                <a:gd name="connsiteX3" fmla="*/ 0 w 84250"/>
                <a:gd name="connsiteY3" fmla="*/ 20921 h 74072"/>
                <a:gd name="connsiteX4" fmla="*/ 68701 w 84250"/>
                <a:gd name="connsiteY4" fmla="*/ 74073 h 7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50" h="74072">
                  <a:moveTo>
                    <a:pt x="68701" y="74073"/>
                  </a:moveTo>
                  <a:lnTo>
                    <a:pt x="84251" y="50324"/>
                  </a:lnTo>
                  <a:cubicBezTo>
                    <a:pt x="61350" y="35340"/>
                    <a:pt x="39298" y="18377"/>
                    <a:pt x="18942" y="0"/>
                  </a:cubicBezTo>
                  <a:lnTo>
                    <a:pt x="0" y="20921"/>
                  </a:lnTo>
                  <a:cubicBezTo>
                    <a:pt x="21204" y="40429"/>
                    <a:pt x="44387" y="58240"/>
                    <a:pt x="68701" y="74073"/>
                  </a:cubicBezTo>
                  <a:close/>
                </a:path>
              </a:pathLst>
            </a:custGeom>
            <a:solidFill>
              <a:srgbClr val="F69890"/>
            </a:solidFill>
            <a:ln w="28257" cap="flat">
              <a:noFill/>
              <a:prstDash val="solid"/>
              <a:miter/>
            </a:ln>
          </p:spPr>
          <p:txBody>
            <a:bodyPr rtlCol="0" anchor="ctr"/>
            <a:lstStyle/>
            <a:p>
              <a:endParaRPr lang="th-TH"/>
            </a:p>
          </p:txBody>
        </p:sp>
        <p:sp>
          <p:nvSpPr>
            <p:cNvPr id="238" name="Freeform: Shape 237">
              <a:extLst>
                <a:ext uri="{FF2B5EF4-FFF2-40B4-BE49-F238E27FC236}">
                  <a16:creationId xmlns:a16="http://schemas.microsoft.com/office/drawing/2014/main" id="{123484A0-C38F-495A-B63F-8F7CEF7CF74A}"/>
                </a:ext>
              </a:extLst>
            </p:cNvPr>
            <p:cNvSpPr/>
            <p:nvPr/>
          </p:nvSpPr>
          <p:spPr>
            <a:xfrm>
              <a:off x="7759157" y="772529"/>
              <a:ext cx="86512" cy="33643"/>
            </a:xfrm>
            <a:custGeom>
              <a:avLst/>
              <a:gdLst>
                <a:gd name="connsiteX0" fmla="*/ 848 w 86512"/>
                <a:gd name="connsiteY0" fmla="*/ 33644 h 33643"/>
                <a:gd name="connsiteX1" fmla="*/ 86512 w 86512"/>
                <a:gd name="connsiteY1" fmla="*/ 27989 h 33643"/>
                <a:gd name="connsiteX2" fmla="*/ 83685 w 86512"/>
                <a:gd name="connsiteY2" fmla="*/ 0 h 33643"/>
                <a:gd name="connsiteX3" fmla="*/ 0 w 86512"/>
                <a:gd name="connsiteY3" fmla="*/ 5372 h 33643"/>
                <a:gd name="connsiteX4" fmla="*/ 848 w 86512"/>
                <a:gd name="connsiteY4" fmla="*/ 33644 h 3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2" h="33643">
                  <a:moveTo>
                    <a:pt x="848" y="33644"/>
                  </a:moveTo>
                  <a:cubicBezTo>
                    <a:pt x="28555" y="32796"/>
                    <a:pt x="57392" y="31099"/>
                    <a:pt x="86512" y="27989"/>
                  </a:cubicBezTo>
                  <a:lnTo>
                    <a:pt x="83685" y="0"/>
                  </a:lnTo>
                  <a:cubicBezTo>
                    <a:pt x="55131" y="2827"/>
                    <a:pt x="27141" y="4806"/>
                    <a:pt x="0" y="5372"/>
                  </a:cubicBezTo>
                  <a:lnTo>
                    <a:pt x="848" y="33644"/>
                  </a:lnTo>
                  <a:close/>
                </a:path>
              </a:pathLst>
            </a:custGeom>
            <a:solidFill>
              <a:srgbClr val="F69890"/>
            </a:solidFill>
            <a:ln w="28257" cap="flat">
              <a:noFill/>
              <a:prstDash val="solid"/>
              <a:miter/>
            </a:ln>
          </p:spPr>
          <p:txBody>
            <a:bodyPr rtlCol="0" anchor="ctr"/>
            <a:lstStyle/>
            <a:p>
              <a:endParaRPr lang="th-TH"/>
            </a:p>
          </p:txBody>
        </p:sp>
        <p:sp>
          <p:nvSpPr>
            <p:cNvPr id="239" name="Freeform: Shape 238">
              <a:extLst>
                <a:ext uri="{FF2B5EF4-FFF2-40B4-BE49-F238E27FC236}">
                  <a16:creationId xmlns:a16="http://schemas.microsoft.com/office/drawing/2014/main" id="{A81F8440-87FA-4215-AF45-0524FD784970}"/>
                </a:ext>
              </a:extLst>
            </p:cNvPr>
            <p:cNvSpPr/>
            <p:nvPr/>
          </p:nvSpPr>
          <p:spPr>
            <a:xfrm>
              <a:off x="7423285" y="719943"/>
              <a:ext cx="89056" cy="55978"/>
            </a:xfrm>
            <a:custGeom>
              <a:avLst/>
              <a:gdLst>
                <a:gd name="connsiteX0" fmla="*/ 81141 w 89056"/>
                <a:gd name="connsiteY0" fmla="*/ 55979 h 55978"/>
                <a:gd name="connsiteX1" fmla="*/ 89057 w 89056"/>
                <a:gd name="connsiteY1" fmla="*/ 28838 h 55978"/>
                <a:gd name="connsiteX2" fmla="*/ 11592 w 89056"/>
                <a:gd name="connsiteY2" fmla="*/ 0 h 55978"/>
                <a:gd name="connsiteX3" fmla="*/ 0 w 89056"/>
                <a:gd name="connsiteY3" fmla="*/ 25728 h 55978"/>
                <a:gd name="connsiteX4" fmla="*/ 81141 w 89056"/>
                <a:gd name="connsiteY4" fmla="*/ 55979 h 55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6" h="55978">
                  <a:moveTo>
                    <a:pt x="81141" y="55979"/>
                  </a:moveTo>
                  <a:lnTo>
                    <a:pt x="89057" y="28838"/>
                  </a:lnTo>
                  <a:cubicBezTo>
                    <a:pt x="62199" y="20921"/>
                    <a:pt x="36188" y="11309"/>
                    <a:pt x="11592" y="0"/>
                  </a:cubicBezTo>
                  <a:lnTo>
                    <a:pt x="0" y="25728"/>
                  </a:lnTo>
                  <a:cubicBezTo>
                    <a:pt x="25728" y="37319"/>
                    <a:pt x="53151" y="47497"/>
                    <a:pt x="81141" y="55979"/>
                  </a:cubicBezTo>
                  <a:close/>
                </a:path>
              </a:pathLst>
            </a:custGeom>
            <a:solidFill>
              <a:srgbClr val="F69890"/>
            </a:solidFill>
            <a:ln w="28257" cap="flat">
              <a:noFill/>
              <a:prstDash val="solid"/>
              <a:miter/>
            </a:ln>
          </p:spPr>
          <p:txBody>
            <a:bodyPr rtlCol="0" anchor="ctr"/>
            <a:lstStyle/>
            <a:p>
              <a:endParaRPr lang="th-TH"/>
            </a:p>
          </p:txBody>
        </p:sp>
        <p:sp>
          <p:nvSpPr>
            <p:cNvPr id="240" name="Freeform: Shape 239">
              <a:extLst>
                <a:ext uri="{FF2B5EF4-FFF2-40B4-BE49-F238E27FC236}">
                  <a16:creationId xmlns:a16="http://schemas.microsoft.com/office/drawing/2014/main" id="{27D59D72-3EBC-4D52-8DF4-4F42C60DFD28}"/>
                </a:ext>
              </a:extLst>
            </p:cNvPr>
            <p:cNvSpPr/>
            <p:nvPr/>
          </p:nvSpPr>
          <p:spPr>
            <a:xfrm>
              <a:off x="8522503" y="849429"/>
              <a:ext cx="89339" cy="53151"/>
            </a:xfrm>
            <a:custGeom>
              <a:avLst/>
              <a:gdLst>
                <a:gd name="connsiteX0" fmla="*/ 89340 w 89339"/>
                <a:gd name="connsiteY0" fmla="*/ 26010 h 53151"/>
                <a:gd name="connsiteX1" fmla="*/ 10178 w 89339"/>
                <a:gd name="connsiteY1" fmla="*/ 0 h 53151"/>
                <a:gd name="connsiteX2" fmla="*/ 0 w 89339"/>
                <a:gd name="connsiteY2" fmla="*/ 26293 h 53151"/>
                <a:gd name="connsiteX3" fmla="*/ 81706 w 89339"/>
                <a:gd name="connsiteY3" fmla="*/ 53151 h 53151"/>
                <a:gd name="connsiteX4" fmla="*/ 89340 w 89339"/>
                <a:gd name="connsiteY4" fmla="*/ 26010 h 53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9" h="53151">
                  <a:moveTo>
                    <a:pt x="89340" y="26010"/>
                  </a:moveTo>
                  <a:cubicBezTo>
                    <a:pt x="62764" y="18660"/>
                    <a:pt x="36188" y="9895"/>
                    <a:pt x="10178" y="0"/>
                  </a:cubicBezTo>
                  <a:lnTo>
                    <a:pt x="0" y="26293"/>
                  </a:lnTo>
                  <a:cubicBezTo>
                    <a:pt x="26858" y="36471"/>
                    <a:pt x="54282" y="45518"/>
                    <a:pt x="81706" y="53151"/>
                  </a:cubicBezTo>
                  <a:lnTo>
                    <a:pt x="89340" y="26010"/>
                  </a:lnTo>
                  <a:close/>
                </a:path>
              </a:pathLst>
            </a:custGeom>
            <a:solidFill>
              <a:srgbClr val="F69890"/>
            </a:solidFill>
            <a:ln w="28257" cap="flat">
              <a:noFill/>
              <a:prstDash val="solid"/>
              <a:miter/>
            </a:ln>
          </p:spPr>
          <p:txBody>
            <a:bodyPr rtlCol="0" anchor="ctr"/>
            <a:lstStyle/>
            <a:p>
              <a:endParaRPr lang="th-TH"/>
            </a:p>
          </p:txBody>
        </p:sp>
        <p:sp>
          <p:nvSpPr>
            <p:cNvPr id="241" name="Freeform: Shape 240">
              <a:extLst>
                <a:ext uri="{FF2B5EF4-FFF2-40B4-BE49-F238E27FC236}">
                  <a16:creationId xmlns:a16="http://schemas.microsoft.com/office/drawing/2014/main" id="{5878DC46-7C6E-4763-B605-B7D236400CA3}"/>
                </a:ext>
              </a:extLst>
            </p:cNvPr>
            <p:cNvSpPr/>
            <p:nvPr/>
          </p:nvSpPr>
          <p:spPr>
            <a:xfrm>
              <a:off x="11223897" y="933397"/>
              <a:ext cx="87926" cy="40146"/>
            </a:xfrm>
            <a:custGeom>
              <a:avLst/>
              <a:gdLst>
                <a:gd name="connsiteX0" fmla="*/ 87926 w 87926"/>
                <a:gd name="connsiteY0" fmla="*/ 12157 h 40146"/>
                <a:gd name="connsiteX1" fmla="*/ 3958 w 87926"/>
                <a:gd name="connsiteY1" fmla="*/ 0 h 40146"/>
                <a:gd name="connsiteX2" fmla="*/ 0 w 87926"/>
                <a:gd name="connsiteY2" fmla="*/ 27989 h 40146"/>
                <a:gd name="connsiteX3" fmla="*/ 83968 w 87926"/>
                <a:gd name="connsiteY3" fmla="*/ 40146 h 40146"/>
                <a:gd name="connsiteX4" fmla="*/ 87926 w 87926"/>
                <a:gd name="connsiteY4" fmla="*/ 12157 h 40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6" h="40146">
                  <a:moveTo>
                    <a:pt x="87926" y="12157"/>
                  </a:moveTo>
                  <a:cubicBezTo>
                    <a:pt x="59654" y="7916"/>
                    <a:pt x="31665" y="3958"/>
                    <a:pt x="3958" y="0"/>
                  </a:cubicBezTo>
                  <a:lnTo>
                    <a:pt x="0" y="27989"/>
                  </a:lnTo>
                  <a:cubicBezTo>
                    <a:pt x="27706" y="31947"/>
                    <a:pt x="55696" y="35906"/>
                    <a:pt x="83968" y="40146"/>
                  </a:cubicBezTo>
                  <a:lnTo>
                    <a:pt x="87926" y="12157"/>
                  </a:lnTo>
                  <a:close/>
                </a:path>
              </a:pathLst>
            </a:custGeom>
            <a:solidFill>
              <a:srgbClr val="F69890"/>
            </a:solidFill>
            <a:ln w="28257" cap="flat">
              <a:noFill/>
              <a:prstDash val="solid"/>
              <a:miter/>
            </a:ln>
          </p:spPr>
          <p:txBody>
            <a:bodyPr rtlCol="0" anchor="ctr"/>
            <a:lstStyle/>
            <a:p>
              <a:endParaRPr lang="th-TH"/>
            </a:p>
          </p:txBody>
        </p:sp>
        <p:sp>
          <p:nvSpPr>
            <p:cNvPr id="242" name="Freeform: Shape 241">
              <a:extLst>
                <a:ext uri="{FF2B5EF4-FFF2-40B4-BE49-F238E27FC236}">
                  <a16:creationId xmlns:a16="http://schemas.microsoft.com/office/drawing/2014/main" id="{5AF51F5B-55A6-4182-95EF-62F7F165BF18}"/>
                </a:ext>
              </a:extLst>
            </p:cNvPr>
            <p:cNvSpPr/>
            <p:nvPr/>
          </p:nvSpPr>
          <p:spPr>
            <a:xfrm>
              <a:off x="8688460" y="893816"/>
              <a:ext cx="87360" cy="38450"/>
            </a:xfrm>
            <a:custGeom>
              <a:avLst/>
              <a:gdLst>
                <a:gd name="connsiteX0" fmla="*/ 85382 w 87360"/>
                <a:gd name="connsiteY0" fmla="*/ 38450 h 38450"/>
                <a:gd name="connsiteX1" fmla="*/ 87361 w 87360"/>
                <a:gd name="connsiteY1" fmla="*/ 10178 h 38450"/>
                <a:gd name="connsiteX2" fmla="*/ 4806 w 87360"/>
                <a:gd name="connsiteY2" fmla="*/ 0 h 38450"/>
                <a:gd name="connsiteX3" fmla="*/ 0 w 87360"/>
                <a:gd name="connsiteY3" fmla="*/ 27707 h 38450"/>
                <a:gd name="connsiteX4" fmla="*/ 85382 w 87360"/>
                <a:gd name="connsiteY4" fmla="*/ 38450 h 3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0" h="38450">
                  <a:moveTo>
                    <a:pt x="85382" y="38450"/>
                  </a:moveTo>
                  <a:lnTo>
                    <a:pt x="87361" y="10178"/>
                  </a:lnTo>
                  <a:cubicBezTo>
                    <a:pt x="59937" y="8199"/>
                    <a:pt x="32230" y="4806"/>
                    <a:pt x="4806" y="0"/>
                  </a:cubicBezTo>
                  <a:lnTo>
                    <a:pt x="0" y="27707"/>
                  </a:lnTo>
                  <a:cubicBezTo>
                    <a:pt x="28272" y="32796"/>
                    <a:pt x="56827" y="36188"/>
                    <a:pt x="85382" y="38450"/>
                  </a:cubicBezTo>
                  <a:close/>
                </a:path>
              </a:pathLst>
            </a:custGeom>
            <a:solidFill>
              <a:srgbClr val="F69890"/>
            </a:solidFill>
            <a:ln w="28257" cap="flat">
              <a:noFill/>
              <a:prstDash val="solid"/>
              <a:miter/>
            </a:ln>
          </p:spPr>
          <p:txBody>
            <a:bodyPr rtlCol="0" anchor="ctr"/>
            <a:lstStyle/>
            <a:p>
              <a:endParaRPr lang="th-TH"/>
            </a:p>
          </p:txBody>
        </p:sp>
        <p:sp>
          <p:nvSpPr>
            <p:cNvPr id="243" name="Freeform: Shape 242">
              <a:extLst>
                <a:ext uri="{FF2B5EF4-FFF2-40B4-BE49-F238E27FC236}">
                  <a16:creationId xmlns:a16="http://schemas.microsoft.com/office/drawing/2014/main" id="{3F1DA038-2A7E-4DFF-9263-F20C4A7E5EEA}"/>
                </a:ext>
              </a:extLst>
            </p:cNvPr>
            <p:cNvSpPr/>
            <p:nvPr/>
          </p:nvSpPr>
          <p:spPr>
            <a:xfrm>
              <a:off x="11055678" y="910779"/>
              <a:ext cx="87926" cy="39015"/>
            </a:xfrm>
            <a:custGeom>
              <a:avLst/>
              <a:gdLst>
                <a:gd name="connsiteX0" fmla="*/ 87926 w 87926"/>
                <a:gd name="connsiteY0" fmla="*/ 11026 h 39015"/>
                <a:gd name="connsiteX1" fmla="*/ 3676 w 87926"/>
                <a:gd name="connsiteY1" fmla="*/ 0 h 39015"/>
                <a:gd name="connsiteX2" fmla="*/ 0 w 87926"/>
                <a:gd name="connsiteY2" fmla="*/ 27989 h 39015"/>
                <a:gd name="connsiteX3" fmla="*/ 83968 w 87926"/>
                <a:gd name="connsiteY3" fmla="*/ 39015 h 39015"/>
                <a:gd name="connsiteX4" fmla="*/ 87926 w 87926"/>
                <a:gd name="connsiteY4" fmla="*/ 11026 h 39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6" h="39015">
                  <a:moveTo>
                    <a:pt x="87926" y="11026"/>
                  </a:moveTo>
                  <a:cubicBezTo>
                    <a:pt x="59371" y="7351"/>
                    <a:pt x="31382" y="3675"/>
                    <a:pt x="3676" y="0"/>
                  </a:cubicBezTo>
                  <a:lnTo>
                    <a:pt x="0" y="27989"/>
                  </a:lnTo>
                  <a:cubicBezTo>
                    <a:pt x="27707" y="31382"/>
                    <a:pt x="55696" y="35057"/>
                    <a:pt x="83968" y="39015"/>
                  </a:cubicBezTo>
                  <a:lnTo>
                    <a:pt x="87926" y="11026"/>
                  </a:lnTo>
                  <a:close/>
                </a:path>
              </a:pathLst>
            </a:custGeom>
            <a:solidFill>
              <a:srgbClr val="F69890"/>
            </a:solidFill>
            <a:ln w="28257" cap="flat">
              <a:noFill/>
              <a:prstDash val="solid"/>
              <a:miter/>
            </a:ln>
          </p:spPr>
          <p:txBody>
            <a:bodyPr rtlCol="0" anchor="ctr"/>
            <a:lstStyle/>
            <a:p>
              <a:endParaRPr lang="th-TH"/>
            </a:p>
          </p:txBody>
        </p:sp>
        <p:sp>
          <p:nvSpPr>
            <p:cNvPr id="244" name="Freeform: Shape 243">
              <a:extLst>
                <a:ext uri="{FF2B5EF4-FFF2-40B4-BE49-F238E27FC236}">
                  <a16:creationId xmlns:a16="http://schemas.microsoft.com/office/drawing/2014/main" id="{8D61F952-4160-4C58-98D8-E8205CE9123F}"/>
                </a:ext>
              </a:extLst>
            </p:cNvPr>
            <p:cNvSpPr/>
            <p:nvPr/>
          </p:nvSpPr>
          <p:spPr>
            <a:xfrm>
              <a:off x="11558921" y="984569"/>
              <a:ext cx="88208" cy="41842"/>
            </a:xfrm>
            <a:custGeom>
              <a:avLst/>
              <a:gdLst>
                <a:gd name="connsiteX0" fmla="*/ 88209 w 88208"/>
                <a:gd name="connsiteY0" fmla="*/ 13853 h 41842"/>
                <a:gd name="connsiteX1" fmla="*/ 4524 w 88208"/>
                <a:gd name="connsiteY1" fmla="*/ 0 h 41842"/>
                <a:gd name="connsiteX2" fmla="*/ 0 w 88208"/>
                <a:gd name="connsiteY2" fmla="*/ 27989 h 41842"/>
                <a:gd name="connsiteX3" fmla="*/ 83685 w 88208"/>
                <a:gd name="connsiteY3" fmla="*/ 41843 h 41842"/>
                <a:gd name="connsiteX4" fmla="*/ 88209 w 88208"/>
                <a:gd name="connsiteY4" fmla="*/ 13853 h 4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08" h="41842">
                  <a:moveTo>
                    <a:pt x="88209" y="13853"/>
                  </a:moveTo>
                  <a:cubicBezTo>
                    <a:pt x="59937" y="9047"/>
                    <a:pt x="32230" y="4524"/>
                    <a:pt x="4524" y="0"/>
                  </a:cubicBezTo>
                  <a:lnTo>
                    <a:pt x="0" y="27989"/>
                  </a:lnTo>
                  <a:cubicBezTo>
                    <a:pt x="27706" y="32513"/>
                    <a:pt x="55413" y="37036"/>
                    <a:pt x="83685" y="41843"/>
                  </a:cubicBezTo>
                  <a:lnTo>
                    <a:pt x="88209" y="13853"/>
                  </a:lnTo>
                  <a:close/>
                </a:path>
              </a:pathLst>
            </a:custGeom>
            <a:solidFill>
              <a:srgbClr val="F69890"/>
            </a:solidFill>
            <a:ln w="28257" cap="flat">
              <a:noFill/>
              <a:prstDash val="solid"/>
              <a:miter/>
            </a:ln>
          </p:spPr>
          <p:txBody>
            <a:bodyPr rtlCol="0" anchor="ctr"/>
            <a:lstStyle/>
            <a:p>
              <a:endParaRPr lang="th-TH"/>
            </a:p>
          </p:txBody>
        </p:sp>
        <p:sp>
          <p:nvSpPr>
            <p:cNvPr id="245" name="Freeform: Shape 244">
              <a:extLst>
                <a:ext uri="{FF2B5EF4-FFF2-40B4-BE49-F238E27FC236}">
                  <a16:creationId xmlns:a16="http://schemas.microsoft.com/office/drawing/2014/main" id="{1CDB4640-9C55-4867-BE50-761ACB718353}"/>
                </a:ext>
              </a:extLst>
            </p:cNvPr>
            <p:cNvSpPr/>
            <p:nvPr/>
          </p:nvSpPr>
          <p:spPr>
            <a:xfrm>
              <a:off x="11391550" y="957993"/>
              <a:ext cx="88208" cy="40994"/>
            </a:xfrm>
            <a:custGeom>
              <a:avLst/>
              <a:gdLst>
                <a:gd name="connsiteX0" fmla="*/ 88209 w 88208"/>
                <a:gd name="connsiteY0" fmla="*/ 13005 h 40994"/>
                <a:gd name="connsiteX1" fmla="*/ 4241 w 88208"/>
                <a:gd name="connsiteY1" fmla="*/ 0 h 40994"/>
                <a:gd name="connsiteX2" fmla="*/ 0 w 88208"/>
                <a:gd name="connsiteY2" fmla="*/ 27989 h 40994"/>
                <a:gd name="connsiteX3" fmla="*/ 83685 w 88208"/>
                <a:gd name="connsiteY3" fmla="*/ 40994 h 40994"/>
                <a:gd name="connsiteX4" fmla="*/ 88209 w 88208"/>
                <a:gd name="connsiteY4" fmla="*/ 13005 h 40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08" h="40994">
                  <a:moveTo>
                    <a:pt x="88209" y="13005"/>
                  </a:moveTo>
                  <a:cubicBezTo>
                    <a:pt x="59937" y="8482"/>
                    <a:pt x="31948" y="4241"/>
                    <a:pt x="4241" y="0"/>
                  </a:cubicBezTo>
                  <a:lnTo>
                    <a:pt x="0" y="27989"/>
                  </a:lnTo>
                  <a:cubicBezTo>
                    <a:pt x="27706" y="32230"/>
                    <a:pt x="55413" y="36471"/>
                    <a:pt x="83685" y="40994"/>
                  </a:cubicBezTo>
                  <a:lnTo>
                    <a:pt x="88209" y="13005"/>
                  </a:lnTo>
                  <a:close/>
                </a:path>
              </a:pathLst>
            </a:custGeom>
            <a:solidFill>
              <a:srgbClr val="F69890"/>
            </a:solidFill>
            <a:ln w="28257" cap="flat">
              <a:noFill/>
              <a:prstDash val="solid"/>
              <a:miter/>
            </a:ln>
          </p:spPr>
          <p:txBody>
            <a:bodyPr rtlCol="0" anchor="ctr"/>
            <a:lstStyle/>
            <a:p>
              <a:endParaRPr lang="th-TH"/>
            </a:p>
          </p:txBody>
        </p:sp>
        <p:sp>
          <p:nvSpPr>
            <p:cNvPr id="246" name="Freeform: Shape 245">
              <a:extLst>
                <a:ext uri="{FF2B5EF4-FFF2-40B4-BE49-F238E27FC236}">
                  <a16:creationId xmlns:a16="http://schemas.microsoft.com/office/drawing/2014/main" id="{C1329377-3BC5-4F35-9DF0-004F6CDF93D2}"/>
                </a:ext>
              </a:extLst>
            </p:cNvPr>
            <p:cNvSpPr/>
            <p:nvPr/>
          </p:nvSpPr>
          <p:spPr>
            <a:xfrm>
              <a:off x="10381673" y="846319"/>
              <a:ext cx="86512" cy="33643"/>
            </a:xfrm>
            <a:custGeom>
              <a:avLst/>
              <a:gdLst>
                <a:gd name="connsiteX0" fmla="*/ 86513 w 86512"/>
                <a:gd name="connsiteY0" fmla="*/ 5372 h 33643"/>
                <a:gd name="connsiteX1" fmla="*/ 1696 w 86512"/>
                <a:gd name="connsiteY1" fmla="*/ 0 h 33643"/>
                <a:gd name="connsiteX2" fmla="*/ 0 w 86512"/>
                <a:gd name="connsiteY2" fmla="*/ 28272 h 33643"/>
                <a:gd name="connsiteX3" fmla="*/ 84534 w 86512"/>
                <a:gd name="connsiteY3" fmla="*/ 33644 h 33643"/>
                <a:gd name="connsiteX4" fmla="*/ 86513 w 86512"/>
                <a:gd name="connsiteY4" fmla="*/ 5372 h 3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2" h="33643">
                  <a:moveTo>
                    <a:pt x="86513" y="5372"/>
                  </a:moveTo>
                  <a:cubicBezTo>
                    <a:pt x="57675" y="3393"/>
                    <a:pt x="29403" y="1696"/>
                    <a:pt x="1696" y="0"/>
                  </a:cubicBezTo>
                  <a:lnTo>
                    <a:pt x="0" y="28272"/>
                  </a:lnTo>
                  <a:cubicBezTo>
                    <a:pt x="27707" y="29968"/>
                    <a:pt x="55696" y="31665"/>
                    <a:pt x="84534" y="33644"/>
                  </a:cubicBezTo>
                  <a:lnTo>
                    <a:pt x="86513" y="5372"/>
                  </a:lnTo>
                  <a:close/>
                </a:path>
              </a:pathLst>
            </a:custGeom>
            <a:solidFill>
              <a:srgbClr val="F69890"/>
            </a:solidFill>
            <a:ln w="28257" cap="flat">
              <a:noFill/>
              <a:prstDash val="solid"/>
              <a:miter/>
            </a:ln>
          </p:spPr>
          <p:txBody>
            <a:bodyPr rtlCol="0" anchor="ctr"/>
            <a:lstStyle/>
            <a:p>
              <a:endParaRPr lang="th-TH"/>
            </a:p>
          </p:txBody>
        </p:sp>
        <p:sp>
          <p:nvSpPr>
            <p:cNvPr id="247" name="Freeform: Shape 246">
              <a:extLst>
                <a:ext uri="{FF2B5EF4-FFF2-40B4-BE49-F238E27FC236}">
                  <a16:creationId xmlns:a16="http://schemas.microsoft.com/office/drawing/2014/main" id="{2CE4E54D-04D8-4908-9058-25DAA3538438}"/>
                </a:ext>
              </a:extLst>
            </p:cNvPr>
            <p:cNvSpPr/>
            <p:nvPr/>
          </p:nvSpPr>
          <p:spPr>
            <a:xfrm>
              <a:off x="10550740" y="857910"/>
              <a:ext cx="86795" cy="35340"/>
            </a:xfrm>
            <a:custGeom>
              <a:avLst/>
              <a:gdLst>
                <a:gd name="connsiteX0" fmla="*/ 86795 w 86795"/>
                <a:gd name="connsiteY0" fmla="*/ 7068 h 35340"/>
                <a:gd name="connsiteX1" fmla="*/ 2262 w 86795"/>
                <a:gd name="connsiteY1" fmla="*/ 0 h 35340"/>
                <a:gd name="connsiteX2" fmla="*/ 0 w 86795"/>
                <a:gd name="connsiteY2" fmla="*/ 28272 h 35340"/>
                <a:gd name="connsiteX3" fmla="*/ 84251 w 86795"/>
                <a:gd name="connsiteY3" fmla="*/ 35340 h 35340"/>
                <a:gd name="connsiteX4" fmla="*/ 86795 w 86795"/>
                <a:gd name="connsiteY4" fmla="*/ 7068 h 3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95" h="35340">
                  <a:moveTo>
                    <a:pt x="86795" y="7068"/>
                  </a:moveTo>
                  <a:cubicBezTo>
                    <a:pt x="58240" y="4524"/>
                    <a:pt x="29968" y="2262"/>
                    <a:pt x="2262" y="0"/>
                  </a:cubicBezTo>
                  <a:lnTo>
                    <a:pt x="0" y="28272"/>
                  </a:lnTo>
                  <a:cubicBezTo>
                    <a:pt x="27706" y="30534"/>
                    <a:pt x="55696" y="32796"/>
                    <a:pt x="84251" y="35340"/>
                  </a:cubicBezTo>
                  <a:lnTo>
                    <a:pt x="86795" y="7068"/>
                  </a:lnTo>
                  <a:close/>
                </a:path>
              </a:pathLst>
            </a:custGeom>
            <a:solidFill>
              <a:srgbClr val="F69890"/>
            </a:solidFill>
            <a:ln w="28257" cap="flat">
              <a:noFill/>
              <a:prstDash val="solid"/>
              <a:miter/>
            </a:ln>
          </p:spPr>
          <p:txBody>
            <a:bodyPr rtlCol="0" anchor="ctr"/>
            <a:lstStyle/>
            <a:p>
              <a:endParaRPr lang="th-TH"/>
            </a:p>
          </p:txBody>
        </p:sp>
        <p:sp>
          <p:nvSpPr>
            <p:cNvPr id="248" name="Freeform: Shape 247">
              <a:extLst>
                <a:ext uri="{FF2B5EF4-FFF2-40B4-BE49-F238E27FC236}">
                  <a16:creationId xmlns:a16="http://schemas.microsoft.com/office/drawing/2014/main" id="{EEB039C4-CCD8-41A3-9C46-F4EA38CF30E4}"/>
                </a:ext>
              </a:extLst>
            </p:cNvPr>
            <p:cNvSpPr/>
            <p:nvPr/>
          </p:nvSpPr>
          <p:spPr>
            <a:xfrm>
              <a:off x="10719241" y="873177"/>
              <a:ext cx="87077" cy="36470"/>
            </a:xfrm>
            <a:custGeom>
              <a:avLst/>
              <a:gdLst>
                <a:gd name="connsiteX0" fmla="*/ 0 w 87077"/>
                <a:gd name="connsiteY0" fmla="*/ 27989 h 36470"/>
                <a:gd name="connsiteX1" fmla="*/ 84251 w 87077"/>
                <a:gd name="connsiteY1" fmla="*/ 36471 h 36470"/>
                <a:gd name="connsiteX2" fmla="*/ 87078 w 87077"/>
                <a:gd name="connsiteY2" fmla="*/ 8482 h 36470"/>
                <a:gd name="connsiteX3" fmla="*/ 2544 w 87077"/>
                <a:gd name="connsiteY3" fmla="*/ 0 h 36470"/>
                <a:gd name="connsiteX4" fmla="*/ 0 w 87077"/>
                <a:gd name="connsiteY4" fmla="*/ 27989 h 3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77" h="36470">
                  <a:moveTo>
                    <a:pt x="0" y="27989"/>
                  </a:moveTo>
                  <a:cubicBezTo>
                    <a:pt x="27706" y="30534"/>
                    <a:pt x="55696" y="33361"/>
                    <a:pt x="84251" y="36471"/>
                  </a:cubicBezTo>
                  <a:lnTo>
                    <a:pt x="87078" y="8482"/>
                  </a:lnTo>
                  <a:cubicBezTo>
                    <a:pt x="58523" y="5372"/>
                    <a:pt x="30251" y="2544"/>
                    <a:pt x="2544" y="0"/>
                  </a:cubicBezTo>
                  <a:lnTo>
                    <a:pt x="0" y="27989"/>
                  </a:lnTo>
                  <a:close/>
                </a:path>
              </a:pathLst>
            </a:custGeom>
            <a:solidFill>
              <a:srgbClr val="F69890"/>
            </a:solidFill>
            <a:ln w="28257" cap="flat">
              <a:noFill/>
              <a:prstDash val="solid"/>
              <a:miter/>
            </a:ln>
          </p:spPr>
          <p:txBody>
            <a:bodyPr rtlCol="0" anchor="ctr"/>
            <a:lstStyle/>
            <a:p>
              <a:endParaRPr lang="th-TH"/>
            </a:p>
          </p:txBody>
        </p:sp>
        <p:sp>
          <p:nvSpPr>
            <p:cNvPr id="249" name="Freeform: Shape 248">
              <a:extLst>
                <a:ext uri="{FF2B5EF4-FFF2-40B4-BE49-F238E27FC236}">
                  <a16:creationId xmlns:a16="http://schemas.microsoft.com/office/drawing/2014/main" id="{36DACDE6-8A28-4F08-980A-CD0B84D5B015}"/>
                </a:ext>
              </a:extLst>
            </p:cNvPr>
            <p:cNvSpPr/>
            <p:nvPr/>
          </p:nvSpPr>
          <p:spPr>
            <a:xfrm>
              <a:off x="10887743" y="890423"/>
              <a:ext cx="87360" cy="37884"/>
            </a:xfrm>
            <a:custGeom>
              <a:avLst/>
              <a:gdLst>
                <a:gd name="connsiteX0" fmla="*/ 87361 w 87360"/>
                <a:gd name="connsiteY0" fmla="*/ 9895 h 37884"/>
                <a:gd name="connsiteX1" fmla="*/ 3110 w 87360"/>
                <a:gd name="connsiteY1" fmla="*/ 0 h 37884"/>
                <a:gd name="connsiteX2" fmla="*/ 0 w 87360"/>
                <a:gd name="connsiteY2" fmla="*/ 27989 h 37884"/>
                <a:gd name="connsiteX3" fmla="*/ 84251 w 87360"/>
                <a:gd name="connsiteY3" fmla="*/ 37885 h 37884"/>
                <a:gd name="connsiteX4" fmla="*/ 87361 w 87360"/>
                <a:gd name="connsiteY4" fmla="*/ 9895 h 3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0" h="37884">
                  <a:moveTo>
                    <a:pt x="87361" y="9895"/>
                  </a:moveTo>
                  <a:cubicBezTo>
                    <a:pt x="58805" y="6503"/>
                    <a:pt x="30816" y="3110"/>
                    <a:pt x="3110" y="0"/>
                  </a:cubicBezTo>
                  <a:lnTo>
                    <a:pt x="0" y="27989"/>
                  </a:lnTo>
                  <a:cubicBezTo>
                    <a:pt x="27706" y="31099"/>
                    <a:pt x="55696" y="34209"/>
                    <a:pt x="84251" y="37885"/>
                  </a:cubicBezTo>
                  <a:lnTo>
                    <a:pt x="87361" y="9895"/>
                  </a:lnTo>
                  <a:close/>
                </a:path>
              </a:pathLst>
            </a:custGeom>
            <a:solidFill>
              <a:srgbClr val="F69890"/>
            </a:solidFill>
            <a:ln w="28257" cap="flat">
              <a:noFill/>
              <a:prstDash val="solid"/>
              <a:miter/>
            </a:ln>
          </p:spPr>
          <p:txBody>
            <a:bodyPr rtlCol="0" anchor="ctr"/>
            <a:lstStyle/>
            <a:p>
              <a:endParaRPr lang="th-TH"/>
            </a:p>
          </p:txBody>
        </p:sp>
        <p:sp>
          <p:nvSpPr>
            <p:cNvPr id="250" name="Freeform: Shape 249">
              <a:extLst>
                <a:ext uri="{FF2B5EF4-FFF2-40B4-BE49-F238E27FC236}">
                  <a16:creationId xmlns:a16="http://schemas.microsoft.com/office/drawing/2014/main" id="{278EC1AA-975F-47DB-AB82-5F2EF1E8EDEA}"/>
                </a:ext>
              </a:extLst>
            </p:cNvPr>
            <p:cNvSpPr/>
            <p:nvPr/>
          </p:nvSpPr>
          <p:spPr>
            <a:xfrm>
              <a:off x="11726009" y="1012841"/>
              <a:ext cx="88491" cy="42408"/>
            </a:xfrm>
            <a:custGeom>
              <a:avLst/>
              <a:gdLst>
                <a:gd name="connsiteX0" fmla="*/ 88492 w 88491"/>
                <a:gd name="connsiteY0" fmla="*/ 14701 h 42408"/>
                <a:gd name="connsiteX1" fmla="*/ 4806 w 88491"/>
                <a:gd name="connsiteY1" fmla="*/ 0 h 42408"/>
                <a:gd name="connsiteX2" fmla="*/ 0 w 88491"/>
                <a:gd name="connsiteY2" fmla="*/ 27707 h 42408"/>
                <a:gd name="connsiteX3" fmla="*/ 83402 w 88491"/>
                <a:gd name="connsiteY3" fmla="*/ 42408 h 42408"/>
                <a:gd name="connsiteX4" fmla="*/ 88492 w 88491"/>
                <a:gd name="connsiteY4" fmla="*/ 14701 h 4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91" h="42408">
                  <a:moveTo>
                    <a:pt x="88492" y="14701"/>
                  </a:moveTo>
                  <a:cubicBezTo>
                    <a:pt x="60220" y="9612"/>
                    <a:pt x="32513" y="4806"/>
                    <a:pt x="4806" y="0"/>
                  </a:cubicBezTo>
                  <a:lnTo>
                    <a:pt x="0" y="27707"/>
                  </a:lnTo>
                  <a:cubicBezTo>
                    <a:pt x="27424" y="32513"/>
                    <a:pt x="55413" y="37319"/>
                    <a:pt x="83402" y="42408"/>
                  </a:cubicBezTo>
                  <a:lnTo>
                    <a:pt x="88492" y="14701"/>
                  </a:lnTo>
                  <a:close/>
                </a:path>
              </a:pathLst>
            </a:custGeom>
            <a:solidFill>
              <a:srgbClr val="F69890"/>
            </a:solidFill>
            <a:ln w="28257" cap="flat">
              <a:noFill/>
              <a:prstDash val="solid"/>
              <a:miter/>
            </a:ln>
          </p:spPr>
          <p:txBody>
            <a:bodyPr rtlCol="0" anchor="ctr"/>
            <a:lstStyle/>
            <a:p>
              <a:endParaRPr lang="th-TH"/>
            </a:p>
          </p:txBody>
        </p:sp>
        <p:sp>
          <p:nvSpPr>
            <p:cNvPr id="251" name="Freeform: Shape 250">
              <a:extLst>
                <a:ext uri="{FF2B5EF4-FFF2-40B4-BE49-F238E27FC236}">
                  <a16:creationId xmlns:a16="http://schemas.microsoft.com/office/drawing/2014/main" id="{1E2369F2-DB8D-4F74-ABC9-4EE551B63EC4}"/>
                </a:ext>
              </a:extLst>
            </p:cNvPr>
            <p:cNvSpPr/>
            <p:nvPr/>
          </p:nvSpPr>
          <p:spPr>
            <a:xfrm>
              <a:off x="11892814" y="1042809"/>
              <a:ext cx="88491" cy="43256"/>
            </a:xfrm>
            <a:custGeom>
              <a:avLst/>
              <a:gdLst>
                <a:gd name="connsiteX0" fmla="*/ 88492 w 88491"/>
                <a:gd name="connsiteY0" fmla="*/ 15550 h 43256"/>
                <a:gd name="connsiteX1" fmla="*/ 5089 w 88491"/>
                <a:gd name="connsiteY1" fmla="*/ 0 h 43256"/>
                <a:gd name="connsiteX2" fmla="*/ 0 w 88491"/>
                <a:gd name="connsiteY2" fmla="*/ 27707 h 43256"/>
                <a:gd name="connsiteX3" fmla="*/ 83403 w 88491"/>
                <a:gd name="connsiteY3" fmla="*/ 43256 h 43256"/>
              </a:gdLst>
              <a:ahLst/>
              <a:cxnLst>
                <a:cxn ang="0">
                  <a:pos x="connsiteX0" y="connsiteY0"/>
                </a:cxn>
                <a:cxn ang="0">
                  <a:pos x="connsiteX1" y="connsiteY1"/>
                </a:cxn>
                <a:cxn ang="0">
                  <a:pos x="connsiteX2" y="connsiteY2"/>
                </a:cxn>
                <a:cxn ang="0">
                  <a:pos x="connsiteX3" y="connsiteY3"/>
                </a:cxn>
              </a:cxnLst>
              <a:rect l="l" t="t" r="r" b="b"/>
              <a:pathLst>
                <a:path w="88491" h="43256">
                  <a:moveTo>
                    <a:pt x="88492" y="15550"/>
                  </a:moveTo>
                  <a:lnTo>
                    <a:pt x="5089" y="0"/>
                  </a:lnTo>
                  <a:lnTo>
                    <a:pt x="0" y="27707"/>
                  </a:lnTo>
                  <a:lnTo>
                    <a:pt x="83403" y="43256"/>
                  </a:lnTo>
                  <a:close/>
                </a:path>
              </a:pathLst>
            </a:custGeom>
            <a:solidFill>
              <a:srgbClr val="F69890"/>
            </a:solidFill>
            <a:ln w="28257" cap="flat">
              <a:noFill/>
              <a:prstDash val="solid"/>
              <a:miter/>
            </a:ln>
          </p:spPr>
          <p:txBody>
            <a:bodyPr rtlCol="0" anchor="ctr"/>
            <a:lstStyle/>
            <a:p>
              <a:endParaRPr lang="th-TH"/>
            </a:p>
          </p:txBody>
        </p:sp>
        <p:sp>
          <p:nvSpPr>
            <p:cNvPr id="252" name="Freeform: Shape 251">
              <a:extLst>
                <a:ext uri="{FF2B5EF4-FFF2-40B4-BE49-F238E27FC236}">
                  <a16:creationId xmlns:a16="http://schemas.microsoft.com/office/drawing/2014/main" id="{0C6F86D1-AA56-49DB-8C2E-2455116E8EDD}"/>
                </a:ext>
              </a:extLst>
            </p:cNvPr>
            <p:cNvSpPr/>
            <p:nvPr/>
          </p:nvSpPr>
          <p:spPr>
            <a:xfrm>
              <a:off x="10212606" y="837837"/>
              <a:ext cx="85947" cy="31947"/>
            </a:xfrm>
            <a:custGeom>
              <a:avLst/>
              <a:gdLst>
                <a:gd name="connsiteX0" fmla="*/ 85947 w 85947"/>
                <a:gd name="connsiteY0" fmla="*/ 3675 h 31947"/>
                <a:gd name="connsiteX1" fmla="*/ 1131 w 85947"/>
                <a:gd name="connsiteY1" fmla="*/ 0 h 31947"/>
                <a:gd name="connsiteX2" fmla="*/ 0 w 85947"/>
                <a:gd name="connsiteY2" fmla="*/ 28272 h 31947"/>
                <a:gd name="connsiteX3" fmla="*/ 84533 w 85947"/>
                <a:gd name="connsiteY3" fmla="*/ 31947 h 31947"/>
                <a:gd name="connsiteX4" fmla="*/ 85947 w 85947"/>
                <a:gd name="connsiteY4" fmla="*/ 3675 h 31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47" h="31947">
                  <a:moveTo>
                    <a:pt x="85947" y="3675"/>
                  </a:moveTo>
                  <a:cubicBezTo>
                    <a:pt x="57109" y="2262"/>
                    <a:pt x="28837" y="1131"/>
                    <a:pt x="1131" y="0"/>
                  </a:cubicBezTo>
                  <a:lnTo>
                    <a:pt x="0" y="28272"/>
                  </a:lnTo>
                  <a:cubicBezTo>
                    <a:pt x="27706" y="29403"/>
                    <a:pt x="55696" y="30534"/>
                    <a:pt x="84533" y="31947"/>
                  </a:cubicBezTo>
                  <a:lnTo>
                    <a:pt x="85947" y="3675"/>
                  </a:lnTo>
                  <a:close/>
                </a:path>
              </a:pathLst>
            </a:custGeom>
            <a:solidFill>
              <a:srgbClr val="F69890"/>
            </a:solidFill>
            <a:ln w="28257" cap="flat">
              <a:noFill/>
              <a:prstDash val="solid"/>
              <a:miter/>
            </a:ln>
          </p:spPr>
          <p:txBody>
            <a:bodyPr rtlCol="0" anchor="ctr"/>
            <a:lstStyle/>
            <a:p>
              <a:endParaRPr lang="th-TH"/>
            </a:p>
          </p:txBody>
        </p:sp>
        <p:sp>
          <p:nvSpPr>
            <p:cNvPr id="253" name="Freeform: Shape 252">
              <a:extLst>
                <a:ext uri="{FF2B5EF4-FFF2-40B4-BE49-F238E27FC236}">
                  <a16:creationId xmlns:a16="http://schemas.microsoft.com/office/drawing/2014/main" id="{DF1D2F65-5150-4F86-B590-F211F9D3B671}"/>
                </a:ext>
              </a:extLst>
            </p:cNvPr>
            <p:cNvSpPr/>
            <p:nvPr/>
          </p:nvSpPr>
          <p:spPr>
            <a:xfrm>
              <a:off x="8578199" y="237056"/>
              <a:ext cx="39863" cy="87643"/>
            </a:xfrm>
            <a:custGeom>
              <a:avLst/>
              <a:gdLst>
                <a:gd name="connsiteX0" fmla="*/ 11874 w 39863"/>
                <a:gd name="connsiteY0" fmla="*/ 0 h 87643"/>
                <a:gd name="connsiteX1" fmla="*/ 0 w 39863"/>
                <a:gd name="connsiteY1" fmla="*/ 80293 h 87643"/>
                <a:gd name="connsiteX2" fmla="*/ 27141 w 39863"/>
                <a:gd name="connsiteY2" fmla="*/ 87643 h 87643"/>
                <a:gd name="connsiteX3" fmla="*/ 39864 w 39863"/>
                <a:gd name="connsiteY3" fmla="*/ 565 h 87643"/>
                <a:gd name="connsiteX4" fmla="*/ 11874 w 39863"/>
                <a:gd name="connsiteY4" fmla="*/ 0 h 8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3" h="87643">
                  <a:moveTo>
                    <a:pt x="11874" y="0"/>
                  </a:moveTo>
                  <a:cubicBezTo>
                    <a:pt x="11592" y="25728"/>
                    <a:pt x="7633" y="52586"/>
                    <a:pt x="0" y="80293"/>
                  </a:cubicBezTo>
                  <a:lnTo>
                    <a:pt x="27141" y="87643"/>
                  </a:lnTo>
                  <a:cubicBezTo>
                    <a:pt x="35340" y="57958"/>
                    <a:pt x="39581" y="28555"/>
                    <a:pt x="39864" y="565"/>
                  </a:cubicBezTo>
                  <a:lnTo>
                    <a:pt x="11874" y="0"/>
                  </a:lnTo>
                  <a:close/>
                </a:path>
              </a:pathLst>
            </a:custGeom>
            <a:solidFill>
              <a:srgbClr val="F69890"/>
            </a:solidFill>
            <a:ln w="28257" cap="flat">
              <a:noFill/>
              <a:prstDash val="solid"/>
              <a:miter/>
            </a:ln>
          </p:spPr>
          <p:txBody>
            <a:bodyPr rtlCol="0" anchor="ctr"/>
            <a:lstStyle/>
            <a:p>
              <a:endParaRPr lang="th-TH"/>
            </a:p>
          </p:txBody>
        </p:sp>
        <p:sp>
          <p:nvSpPr>
            <p:cNvPr id="254" name="Freeform: Shape 253">
              <a:extLst>
                <a:ext uri="{FF2B5EF4-FFF2-40B4-BE49-F238E27FC236}">
                  <a16:creationId xmlns:a16="http://schemas.microsoft.com/office/drawing/2014/main" id="{16096CFF-3985-406B-9422-22C95E56D45E}"/>
                </a:ext>
              </a:extLst>
            </p:cNvPr>
            <p:cNvSpPr/>
            <p:nvPr/>
          </p:nvSpPr>
          <p:spPr>
            <a:xfrm>
              <a:off x="8344106" y="43393"/>
              <a:ext cx="51737" cy="89622"/>
            </a:xfrm>
            <a:custGeom>
              <a:avLst/>
              <a:gdLst>
                <a:gd name="connsiteX0" fmla="*/ 0 w 51737"/>
                <a:gd name="connsiteY0" fmla="*/ 11309 h 89622"/>
                <a:gd name="connsiteX1" fmla="*/ 24031 w 51737"/>
                <a:gd name="connsiteY1" fmla="*/ 89622 h 89622"/>
                <a:gd name="connsiteX2" fmla="*/ 51738 w 51737"/>
                <a:gd name="connsiteY2" fmla="*/ 83968 h 89622"/>
                <a:gd name="connsiteX3" fmla="*/ 26010 w 51737"/>
                <a:gd name="connsiteY3" fmla="*/ 0 h 89622"/>
                <a:gd name="connsiteX4" fmla="*/ 0 w 51737"/>
                <a:gd name="connsiteY4" fmla="*/ 11309 h 89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 h="89622">
                  <a:moveTo>
                    <a:pt x="0" y="11309"/>
                  </a:moveTo>
                  <a:cubicBezTo>
                    <a:pt x="9330" y="32513"/>
                    <a:pt x="17529" y="58806"/>
                    <a:pt x="24031" y="89622"/>
                  </a:cubicBezTo>
                  <a:lnTo>
                    <a:pt x="51738" y="83968"/>
                  </a:lnTo>
                  <a:cubicBezTo>
                    <a:pt x="44953" y="51172"/>
                    <a:pt x="36188" y="22900"/>
                    <a:pt x="26010" y="0"/>
                  </a:cubicBezTo>
                  <a:lnTo>
                    <a:pt x="0" y="11309"/>
                  </a:lnTo>
                  <a:close/>
                </a:path>
              </a:pathLst>
            </a:custGeom>
            <a:solidFill>
              <a:srgbClr val="F69890"/>
            </a:solidFill>
            <a:ln w="28257" cap="flat">
              <a:noFill/>
              <a:prstDash val="solid"/>
              <a:miter/>
            </a:ln>
          </p:spPr>
          <p:txBody>
            <a:bodyPr rtlCol="0" anchor="ctr"/>
            <a:lstStyle/>
            <a:p>
              <a:endParaRPr lang="th-TH"/>
            </a:p>
          </p:txBody>
        </p:sp>
        <p:sp>
          <p:nvSpPr>
            <p:cNvPr id="255" name="Freeform: Shape 254">
              <a:extLst>
                <a:ext uri="{FF2B5EF4-FFF2-40B4-BE49-F238E27FC236}">
                  <a16:creationId xmlns:a16="http://schemas.microsoft.com/office/drawing/2014/main" id="{50D294B6-CFF6-486C-A652-73BD12A9E1FB}"/>
                </a:ext>
              </a:extLst>
            </p:cNvPr>
            <p:cNvSpPr/>
            <p:nvPr/>
          </p:nvSpPr>
          <p:spPr>
            <a:xfrm>
              <a:off x="8529853" y="82691"/>
              <a:ext cx="73790" cy="76617"/>
            </a:xfrm>
            <a:custGeom>
              <a:avLst/>
              <a:gdLst>
                <a:gd name="connsiteX0" fmla="*/ 47497 w 73790"/>
                <a:gd name="connsiteY0" fmla="*/ 76617 h 76617"/>
                <a:gd name="connsiteX1" fmla="*/ 73790 w 73790"/>
                <a:gd name="connsiteY1" fmla="*/ 66157 h 76617"/>
                <a:gd name="connsiteX2" fmla="*/ 6503 w 73790"/>
                <a:gd name="connsiteY2" fmla="*/ 0 h 76617"/>
                <a:gd name="connsiteX3" fmla="*/ 0 w 73790"/>
                <a:gd name="connsiteY3" fmla="*/ 27424 h 76617"/>
                <a:gd name="connsiteX4" fmla="*/ 47497 w 73790"/>
                <a:gd name="connsiteY4" fmla="*/ 76617 h 7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90" h="76617">
                  <a:moveTo>
                    <a:pt x="47497" y="76617"/>
                  </a:moveTo>
                  <a:lnTo>
                    <a:pt x="73790" y="66157"/>
                  </a:lnTo>
                  <a:cubicBezTo>
                    <a:pt x="59371" y="30251"/>
                    <a:pt x="35623" y="6785"/>
                    <a:pt x="6503" y="0"/>
                  </a:cubicBezTo>
                  <a:lnTo>
                    <a:pt x="0" y="27424"/>
                  </a:lnTo>
                  <a:cubicBezTo>
                    <a:pt x="19790" y="31947"/>
                    <a:pt x="36754" y="49476"/>
                    <a:pt x="47497" y="76617"/>
                  </a:cubicBezTo>
                  <a:close/>
                </a:path>
              </a:pathLst>
            </a:custGeom>
            <a:solidFill>
              <a:srgbClr val="F69890"/>
            </a:solidFill>
            <a:ln w="28257" cap="flat">
              <a:noFill/>
              <a:prstDash val="solid"/>
              <a:miter/>
            </a:ln>
          </p:spPr>
          <p:txBody>
            <a:bodyPr rtlCol="0" anchor="ctr"/>
            <a:lstStyle/>
            <a:p>
              <a:endParaRPr lang="th-TH"/>
            </a:p>
          </p:txBody>
        </p:sp>
        <p:sp>
          <p:nvSpPr>
            <p:cNvPr id="256" name="Freeform: Shape 255">
              <a:extLst>
                <a:ext uri="{FF2B5EF4-FFF2-40B4-BE49-F238E27FC236}">
                  <a16:creationId xmlns:a16="http://schemas.microsoft.com/office/drawing/2014/main" id="{DDD4C7EC-ED9E-43A4-B5F7-813B55FAFE12}"/>
                </a:ext>
              </a:extLst>
            </p:cNvPr>
            <p:cNvSpPr/>
            <p:nvPr/>
          </p:nvSpPr>
          <p:spPr>
            <a:xfrm>
              <a:off x="8505539" y="393400"/>
              <a:ext cx="68418" cy="86795"/>
            </a:xfrm>
            <a:custGeom>
              <a:avLst/>
              <a:gdLst>
                <a:gd name="connsiteX0" fmla="*/ 22618 w 68418"/>
                <a:gd name="connsiteY0" fmla="*/ 86795 h 86795"/>
                <a:gd name="connsiteX1" fmla="*/ 68418 w 68418"/>
                <a:gd name="connsiteY1" fmla="*/ 12722 h 86795"/>
                <a:gd name="connsiteX2" fmla="*/ 43256 w 68418"/>
                <a:gd name="connsiteY2" fmla="*/ 0 h 86795"/>
                <a:gd name="connsiteX3" fmla="*/ 0 w 68418"/>
                <a:gd name="connsiteY3" fmla="*/ 69832 h 86795"/>
                <a:gd name="connsiteX4" fmla="*/ 22618 w 68418"/>
                <a:gd name="connsiteY4" fmla="*/ 86795 h 8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18" h="86795">
                  <a:moveTo>
                    <a:pt x="22618" y="86795"/>
                  </a:moveTo>
                  <a:cubicBezTo>
                    <a:pt x="40429" y="63047"/>
                    <a:pt x="55696" y="38167"/>
                    <a:pt x="68418" y="12722"/>
                  </a:cubicBezTo>
                  <a:lnTo>
                    <a:pt x="43256" y="0"/>
                  </a:lnTo>
                  <a:cubicBezTo>
                    <a:pt x="31099" y="23749"/>
                    <a:pt x="16681" y="47497"/>
                    <a:pt x="0" y="69832"/>
                  </a:cubicBezTo>
                  <a:lnTo>
                    <a:pt x="22618" y="86795"/>
                  </a:lnTo>
                  <a:close/>
                </a:path>
              </a:pathLst>
            </a:custGeom>
            <a:solidFill>
              <a:srgbClr val="F69890"/>
            </a:solidFill>
            <a:ln w="28257" cap="flat">
              <a:noFill/>
              <a:prstDash val="solid"/>
              <a:miter/>
            </a:ln>
          </p:spPr>
          <p:txBody>
            <a:bodyPr rtlCol="0" anchor="ctr"/>
            <a:lstStyle/>
            <a:p>
              <a:endParaRPr lang="th-TH"/>
            </a:p>
          </p:txBody>
        </p:sp>
        <p:sp>
          <p:nvSpPr>
            <p:cNvPr id="257" name="Freeform: Shape 256">
              <a:extLst>
                <a:ext uri="{FF2B5EF4-FFF2-40B4-BE49-F238E27FC236}">
                  <a16:creationId xmlns:a16="http://schemas.microsoft.com/office/drawing/2014/main" id="{78E2DE43-271A-442B-A899-9EAECE80B862}"/>
                </a:ext>
              </a:extLst>
            </p:cNvPr>
            <p:cNvSpPr/>
            <p:nvPr/>
          </p:nvSpPr>
          <p:spPr>
            <a:xfrm>
              <a:off x="12059336" y="1074191"/>
              <a:ext cx="88774" cy="43821"/>
            </a:xfrm>
            <a:custGeom>
              <a:avLst/>
              <a:gdLst>
                <a:gd name="connsiteX0" fmla="*/ 88774 w 88774"/>
                <a:gd name="connsiteY0" fmla="*/ 16398 h 43821"/>
                <a:gd name="connsiteX1" fmla="*/ 5372 w 88774"/>
                <a:gd name="connsiteY1" fmla="*/ 0 h 43821"/>
                <a:gd name="connsiteX2" fmla="*/ 0 w 88774"/>
                <a:gd name="connsiteY2" fmla="*/ 27707 h 43821"/>
                <a:gd name="connsiteX3" fmla="*/ 83120 w 88774"/>
                <a:gd name="connsiteY3" fmla="*/ 43822 h 43821"/>
                <a:gd name="connsiteX4" fmla="*/ 88774 w 88774"/>
                <a:gd name="connsiteY4" fmla="*/ 16398 h 43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4" h="43821">
                  <a:moveTo>
                    <a:pt x="88774" y="16398"/>
                  </a:moveTo>
                  <a:cubicBezTo>
                    <a:pt x="60785" y="10743"/>
                    <a:pt x="33078" y="5372"/>
                    <a:pt x="5372" y="0"/>
                  </a:cubicBezTo>
                  <a:lnTo>
                    <a:pt x="0" y="27707"/>
                  </a:lnTo>
                  <a:cubicBezTo>
                    <a:pt x="27424" y="33078"/>
                    <a:pt x="55131" y="38450"/>
                    <a:pt x="83120" y="43822"/>
                  </a:cubicBezTo>
                  <a:lnTo>
                    <a:pt x="88774" y="16398"/>
                  </a:lnTo>
                  <a:close/>
                </a:path>
              </a:pathLst>
            </a:custGeom>
            <a:solidFill>
              <a:srgbClr val="F69890"/>
            </a:solidFill>
            <a:ln w="28257" cap="flat">
              <a:noFill/>
              <a:prstDash val="solid"/>
              <a:miter/>
            </a:ln>
          </p:spPr>
          <p:txBody>
            <a:bodyPr rtlCol="0" anchor="ctr"/>
            <a:lstStyle/>
            <a:p>
              <a:endParaRPr lang="th-TH"/>
            </a:p>
          </p:txBody>
        </p:sp>
      </p:grpSp>
      <p:grpSp>
        <p:nvGrpSpPr>
          <p:cNvPr id="259" name="Graphic 257">
            <a:extLst>
              <a:ext uri="{FF2B5EF4-FFF2-40B4-BE49-F238E27FC236}">
                <a16:creationId xmlns:a16="http://schemas.microsoft.com/office/drawing/2014/main" id="{7883CB46-0882-43E4-90A5-38D4E2630C63}"/>
              </a:ext>
            </a:extLst>
          </p:cNvPr>
          <p:cNvGrpSpPr/>
          <p:nvPr/>
        </p:nvGrpSpPr>
        <p:grpSpPr>
          <a:xfrm>
            <a:off x="9877917" y="1266076"/>
            <a:ext cx="3289631" cy="1175477"/>
            <a:chOff x="9558545" y="1219226"/>
            <a:chExt cx="3289631" cy="1175477"/>
          </a:xfrm>
        </p:grpSpPr>
        <p:sp>
          <p:nvSpPr>
            <p:cNvPr id="260" name="Freeform: Shape 259">
              <a:extLst>
                <a:ext uri="{FF2B5EF4-FFF2-40B4-BE49-F238E27FC236}">
                  <a16:creationId xmlns:a16="http://schemas.microsoft.com/office/drawing/2014/main" id="{718FD695-03B3-4BA6-893A-303F00B26A6B}"/>
                </a:ext>
              </a:extLst>
            </p:cNvPr>
            <p:cNvSpPr/>
            <p:nvPr/>
          </p:nvSpPr>
          <p:spPr>
            <a:xfrm>
              <a:off x="9558545" y="1219226"/>
              <a:ext cx="3289631" cy="1175477"/>
            </a:xfrm>
            <a:custGeom>
              <a:avLst/>
              <a:gdLst>
                <a:gd name="connsiteX0" fmla="*/ 2926837 w 3289631"/>
                <a:gd name="connsiteY0" fmla="*/ 1007699 h 1175477"/>
                <a:gd name="connsiteX1" fmla="*/ 3289632 w 3289631"/>
                <a:gd name="connsiteY1" fmla="*/ 1007699 h 1175477"/>
                <a:gd name="connsiteX2" fmla="*/ 3109616 w 3289631"/>
                <a:gd name="connsiteY2" fmla="*/ 929337 h 1175477"/>
                <a:gd name="connsiteX3" fmla="*/ 3091259 w 3289631"/>
                <a:gd name="connsiteY3" fmla="*/ 910585 h 1175477"/>
                <a:gd name="connsiteX4" fmla="*/ 3013489 w 3289631"/>
                <a:gd name="connsiteY4" fmla="*/ 734320 h 1175477"/>
                <a:gd name="connsiteX5" fmla="*/ 2872556 w 3289631"/>
                <a:gd name="connsiteY5" fmla="*/ 762151 h 1175477"/>
                <a:gd name="connsiteX6" fmla="*/ 2795970 w 3289631"/>
                <a:gd name="connsiteY6" fmla="*/ 572463 h 1175477"/>
                <a:gd name="connsiteX7" fmla="*/ 2614375 w 3289631"/>
                <a:gd name="connsiteY7" fmla="*/ 571871 h 1175477"/>
                <a:gd name="connsiteX8" fmla="*/ 2590886 w 3289631"/>
                <a:gd name="connsiteY8" fmla="*/ 558252 h 1175477"/>
                <a:gd name="connsiteX9" fmla="*/ 2503050 w 3289631"/>
                <a:gd name="connsiteY9" fmla="*/ 369945 h 1175477"/>
                <a:gd name="connsiteX10" fmla="*/ 2251975 w 3289631"/>
                <a:gd name="connsiteY10" fmla="*/ 390276 h 1175477"/>
                <a:gd name="connsiteX11" fmla="*/ 2066432 w 3289631"/>
                <a:gd name="connsiteY11" fmla="*/ 162493 h 1175477"/>
                <a:gd name="connsiteX12" fmla="*/ 2041167 w 3289631"/>
                <a:gd name="connsiteY12" fmla="*/ 151242 h 1175477"/>
                <a:gd name="connsiteX13" fmla="*/ 1698110 w 3289631"/>
                <a:gd name="connsiteY13" fmla="*/ 130714 h 1175477"/>
                <a:gd name="connsiteX14" fmla="*/ 1671068 w 3289631"/>
                <a:gd name="connsiteY14" fmla="*/ 136833 h 1175477"/>
                <a:gd name="connsiteX15" fmla="*/ 1165958 w 3289631"/>
                <a:gd name="connsiteY15" fmla="*/ 220919 h 1175477"/>
                <a:gd name="connsiteX16" fmla="*/ 1150957 w 3289631"/>
                <a:gd name="connsiteY16" fmla="*/ 220130 h 1175477"/>
                <a:gd name="connsiteX17" fmla="*/ 896132 w 3289631"/>
                <a:gd name="connsiteY17" fmla="*/ 405672 h 1175477"/>
                <a:gd name="connsiteX18" fmla="*/ 754409 w 3289631"/>
                <a:gd name="connsiteY18" fmla="*/ 523709 h 1175477"/>
                <a:gd name="connsiteX19" fmla="*/ 706641 w 3289631"/>
                <a:gd name="connsiteY19" fmla="*/ 641746 h 1175477"/>
                <a:gd name="connsiteX20" fmla="*/ 680389 w 3289631"/>
                <a:gd name="connsiteY20" fmla="*/ 647470 h 1175477"/>
                <a:gd name="connsiteX21" fmla="*/ 357663 w 3289631"/>
                <a:gd name="connsiteY21" fmla="*/ 712607 h 1175477"/>
                <a:gd name="connsiteX22" fmla="*/ 341675 w 3289631"/>
                <a:gd name="connsiteY22" fmla="*/ 841698 h 1175477"/>
                <a:gd name="connsiteX23" fmla="*/ 321147 w 3289631"/>
                <a:gd name="connsiteY23" fmla="*/ 859660 h 1175477"/>
                <a:gd name="connsiteX24" fmla="*/ 173107 w 3289631"/>
                <a:gd name="connsiteY24" fmla="*/ 931113 h 1175477"/>
                <a:gd name="connsiteX25" fmla="*/ 154553 w 3289631"/>
                <a:gd name="connsiteY25" fmla="*/ 940391 h 1175477"/>
                <a:gd name="connsiteX26" fmla="*/ 0 w 3289631"/>
                <a:gd name="connsiteY26" fmla="*/ 1007699 h 1175477"/>
                <a:gd name="connsiteX27" fmla="*/ 308119 w 3289631"/>
                <a:gd name="connsiteY27" fmla="*/ 1007699 h 1175477"/>
                <a:gd name="connsiteX28" fmla="*/ 392798 w 3289631"/>
                <a:gd name="connsiteY28" fmla="*/ 1059809 h 1175477"/>
                <a:gd name="connsiteX29" fmla="*/ 454974 w 3289631"/>
                <a:gd name="connsiteY29" fmla="*/ 1035925 h 1175477"/>
                <a:gd name="connsiteX30" fmla="*/ 794478 w 3289631"/>
                <a:gd name="connsiteY30" fmla="*/ 1096128 h 1175477"/>
                <a:gd name="connsiteX31" fmla="*/ 1145430 w 3289631"/>
                <a:gd name="connsiteY31" fmla="*/ 1030793 h 1175477"/>
                <a:gd name="connsiteX32" fmla="*/ 1258729 w 3289631"/>
                <a:gd name="connsiteY32" fmla="*/ 1098102 h 1175477"/>
                <a:gd name="connsiteX33" fmla="*/ 1378345 w 3289631"/>
                <a:gd name="connsiteY33" fmla="*/ 1018950 h 1175477"/>
                <a:gd name="connsiteX34" fmla="*/ 1377161 w 3289631"/>
                <a:gd name="connsiteY34" fmla="*/ 1031583 h 1175477"/>
                <a:gd name="connsiteX35" fmla="*/ 1646592 w 3289631"/>
                <a:gd name="connsiteY35" fmla="*/ 1175477 h 1175477"/>
                <a:gd name="connsiteX36" fmla="*/ 1916024 w 3289631"/>
                <a:gd name="connsiteY36" fmla="*/ 1031583 h 1175477"/>
                <a:gd name="connsiteX37" fmla="*/ 1912076 w 3289631"/>
                <a:gd name="connsiteY37" fmla="*/ 1007699 h 1175477"/>
                <a:gd name="connsiteX38" fmla="*/ 1917801 w 3289631"/>
                <a:gd name="connsiteY38" fmla="*/ 1007699 h 1175477"/>
                <a:gd name="connsiteX39" fmla="*/ 2050049 w 3289631"/>
                <a:gd name="connsiteY39" fmla="*/ 1128894 h 1175477"/>
                <a:gd name="connsiteX40" fmla="*/ 2170454 w 3289631"/>
                <a:gd name="connsiteY40" fmla="*/ 1047966 h 1175477"/>
                <a:gd name="connsiteX41" fmla="*/ 2514300 w 3289631"/>
                <a:gd name="connsiteY41" fmla="*/ 1109945 h 1175477"/>
                <a:gd name="connsiteX42" fmla="*/ 2926837 w 3289631"/>
                <a:gd name="connsiteY42" fmla="*/ 1007699 h 11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89631" h="1175477">
                  <a:moveTo>
                    <a:pt x="2926837" y="1007699"/>
                  </a:moveTo>
                  <a:lnTo>
                    <a:pt x="3289632" y="1007699"/>
                  </a:lnTo>
                  <a:cubicBezTo>
                    <a:pt x="3233180" y="909006"/>
                    <a:pt x="3148501" y="918481"/>
                    <a:pt x="3109616" y="929337"/>
                  </a:cubicBezTo>
                  <a:cubicBezTo>
                    <a:pt x="3099944" y="932100"/>
                    <a:pt x="3090667" y="922626"/>
                    <a:pt x="3091259" y="910585"/>
                  </a:cubicBezTo>
                  <a:cubicBezTo>
                    <a:pt x="3093233" y="866766"/>
                    <a:pt x="3086917" y="778929"/>
                    <a:pt x="3013489" y="734320"/>
                  </a:cubicBezTo>
                  <a:cubicBezTo>
                    <a:pt x="2922889" y="679447"/>
                    <a:pt x="2880057" y="748137"/>
                    <a:pt x="2872556" y="762151"/>
                  </a:cubicBezTo>
                  <a:cubicBezTo>
                    <a:pt x="2880451" y="745966"/>
                    <a:pt x="2917362" y="654971"/>
                    <a:pt x="2795970" y="572463"/>
                  </a:cubicBezTo>
                  <a:cubicBezTo>
                    <a:pt x="2709515" y="513642"/>
                    <a:pt x="2647536" y="543448"/>
                    <a:pt x="2614375" y="571871"/>
                  </a:cubicBezTo>
                  <a:cubicBezTo>
                    <a:pt x="2604901" y="579964"/>
                    <a:pt x="2591676" y="572266"/>
                    <a:pt x="2590886" y="558252"/>
                  </a:cubicBezTo>
                  <a:cubicBezTo>
                    <a:pt x="2588518" y="517985"/>
                    <a:pt x="2571345" y="452650"/>
                    <a:pt x="2503050" y="369945"/>
                  </a:cubicBezTo>
                  <a:cubicBezTo>
                    <a:pt x="2385802" y="228222"/>
                    <a:pt x="2251975" y="390276"/>
                    <a:pt x="2251975" y="390276"/>
                  </a:cubicBezTo>
                  <a:cubicBezTo>
                    <a:pt x="2399225" y="226051"/>
                    <a:pt x="2202036" y="23533"/>
                    <a:pt x="2066432" y="162493"/>
                  </a:cubicBezTo>
                  <a:cubicBezTo>
                    <a:pt x="2057155" y="171968"/>
                    <a:pt x="2042351" y="165849"/>
                    <a:pt x="2041167" y="151242"/>
                  </a:cubicBezTo>
                  <a:cubicBezTo>
                    <a:pt x="2029718" y="8729"/>
                    <a:pt x="1750023" y="-92924"/>
                    <a:pt x="1698110" y="130714"/>
                  </a:cubicBezTo>
                  <a:cubicBezTo>
                    <a:pt x="1694557" y="145913"/>
                    <a:pt x="1678569" y="149663"/>
                    <a:pt x="1671068" y="136833"/>
                  </a:cubicBezTo>
                  <a:cubicBezTo>
                    <a:pt x="1546913" y="-76541"/>
                    <a:pt x="1248663" y="-8838"/>
                    <a:pt x="1165958" y="220919"/>
                  </a:cubicBezTo>
                  <a:cubicBezTo>
                    <a:pt x="1161023" y="220722"/>
                    <a:pt x="1156089" y="220130"/>
                    <a:pt x="1150957" y="220130"/>
                  </a:cubicBezTo>
                  <a:cubicBezTo>
                    <a:pt x="1031736" y="220130"/>
                    <a:pt x="930872" y="298097"/>
                    <a:pt x="896132" y="405672"/>
                  </a:cubicBezTo>
                  <a:cubicBezTo>
                    <a:pt x="834942" y="425214"/>
                    <a:pt x="779674" y="464691"/>
                    <a:pt x="754409" y="523709"/>
                  </a:cubicBezTo>
                  <a:cubicBezTo>
                    <a:pt x="744737" y="546211"/>
                    <a:pt x="718287" y="597926"/>
                    <a:pt x="706641" y="641746"/>
                  </a:cubicBezTo>
                  <a:cubicBezTo>
                    <a:pt x="702891" y="655563"/>
                    <a:pt x="688284" y="658721"/>
                    <a:pt x="680389" y="647470"/>
                  </a:cubicBezTo>
                  <a:cubicBezTo>
                    <a:pt x="599658" y="531605"/>
                    <a:pt x="405628" y="575029"/>
                    <a:pt x="357663" y="712607"/>
                  </a:cubicBezTo>
                  <a:cubicBezTo>
                    <a:pt x="352728" y="726819"/>
                    <a:pt x="339898" y="797681"/>
                    <a:pt x="341675" y="841698"/>
                  </a:cubicBezTo>
                  <a:cubicBezTo>
                    <a:pt x="342267" y="854922"/>
                    <a:pt x="331411" y="864002"/>
                    <a:pt x="321147" y="859660"/>
                  </a:cubicBezTo>
                  <a:cubicBezTo>
                    <a:pt x="228770" y="819590"/>
                    <a:pt x="186727" y="896176"/>
                    <a:pt x="173107" y="931113"/>
                  </a:cubicBezTo>
                  <a:cubicBezTo>
                    <a:pt x="169752" y="939601"/>
                    <a:pt x="161856" y="943351"/>
                    <a:pt x="154553" y="940391"/>
                  </a:cubicBezTo>
                  <a:cubicBezTo>
                    <a:pt x="75204" y="907822"/>
                    <a:pt x="0" y="1007699"/>
                    <a:pt x="0" y="1007699"/>
                  </a:cubicBezTo>
                  <a:lnTo>
                    <a:pt x="308119" y="1007699"/>
                  </a:lnTo>
                  <a:cubicBezTo>
                    <a:pt x="325094" y="1038886"/>
                    <a:pt x="356676" y="1059809"/>
                    <a:pt x="392798" y="1059809"/>
                  </a:cubicBezTo>
                  <a:cubicBezTo>
                    <a:pt x="416484" y="1059809"/>
                    <a:pt x="438197" y="1050927"/>
                    <a:pt x="454974" y="1035925"/>
                  </a:cubicBezTo>
                  <a:cubicBezTo>
                    <a:pt x="539653" y="1073034"/>
                    <a:pt x="660453" y="1096128"/>
                    <a:pt x="794478" y="1096128"/>
                  </a:cubicBezTo>
                  <a:cubicBezTo>
                    <a:pt x="934622" y="1096128"/>
                    <a:pt x="1060357" y="1070665"/>
                    <a:pt x="1145430" y="1030793"/>
                  </a:cubicBezTo>
                  <a:cubicBezTo>
                    <a:pt x="1169116" y="1071060"/>
                    <a:pt x="1210962" y="1098102"/>
                    <a:pt x="1258729" y="1098102"/>
                  </a:cubicBezTo>
                  <a:cubicBezTo>
                    <a:pt x="1311037" y="1098102"/>
                    <a:pt x="1356238" y="1065928"/>
                    <a:pt x="1378345" y="1018950"/>
                  </a:cubicBezTo>
                  <a:cubicBezTo>
                    <a:pt x="1377753" y="1023095"/>
                    <a:pt x="1377161" y="1027438"/>
                    <a:pt x="1377161" y="1031583"/>
                  </a:cubicBezTo>
                  <a:cubicBezTo>
                    <a:pt x="1377161" y="1111129"/>
                    <a:pt x="1497764" y="1175477"/>
                    <a:pt x="1646592" y="1175477"/>
                  </a:cubicBezTo>
                  <a:cubicBezTo>
                    <a:pt x="1795421" y="1175477"/>
                    <a:pt x="1916024" y="1111129"/>
                    <a:pt x="1916024" y="1031583"/>
                  </a:cubicBezTo>
                  <a:cubicBezTo>
                    <a:pt x="1916024" y="1023490"/>
                    <a:pt x="1914445" y="1015397"/>
                    <a:pt x="1912076" y="1007699"/>
                  </a:cubicBezTo>
                  <a:lnTo>
                    <a:pt x="1917801" y="1007699"/>
                  </a:lnTo>
                  <a:cubicBezTo>
                    <a:pt x="1927867" y="1076389"/>
                    <a:pt x="1983135" y="1128894"/>
                    <a:pt x="2050049" y="1128894"/>
                  </a:cubicBezTo>
                  <a:cubicBezTo>
                    <a:pt x="2103146" y="1128894"/>
                    <a:pt x="2148742" y="1095733"/>
                    <a:pt x="2170454" y="1047966"/>
                  </a:cubicBezTo>
                  <a:cubicBezTo>
                    <a:pt x="2255330" y="1086061"/>
                    <a:pt x="2377907" y="1109945"/>
                    <a:pt x="2514300" y="1109945"/>
                  </a:cubicBezTo>
                  <a:cubicBezTo>
                    <a:pt x="2693922" y="1109945"/>
                    <a:pt x="2849462" y="1068494"/>
                    <a:pt x="2926837" y="1007699"/>
                  </a:cubicBezTo>
                  <a:close/>
                </a:path>
              </a:pathLst>
            </a:custGeom>
            <a:solidFill>
              <a:srgbClr val="F8B2AE"/>
            </a:solidFill>
            <a:ln w="19734" cap="flat">
              <a:noFill/>
              <a:prstDash val="solid"/>
              <a:miter/>
            </a:ln>
          </p:spPr>
          <p:txBody>
            <a:bodyPr rtlCol="0" anchor="ctr"/>
            <a:lstStyle/>
            <a:p>
              <a:endParaRPr lang="th-TH"/>
            </a:p>
          </p:txBody>
        </p:sp>
        <p:sp>
          <p:nvSpPr>
            <p:cNvPr id="261" name="Freeform: Shape 260">
              <a:extLst>
                <a:ext uri="{FF2B5EF4-FFF2-40B4-BE49-F238E27FC236}">
                  <a16:creationId xmlns:a16="http://schemas.microsoft.com/office/drawing/2014/main" id="{7BB00138-3A00-465E-A6BE-5288218CD06B}"/>
                </a:ext>
              </a:extLst>
            </p:cNvPr>
            <p:cNvSpPr/>
            <p:nvPr/>
          </p:nvSpPr>
          <p:spPr>
            <a:xfrm>
              <a:off x="11352985" y="1661213"/>
              <a:ext cx="708119" cy="376338"/>
            </a:xfrm>
            <a:custGeom>
              <a:avLst/>
              <a:gdLst>
                <a:gd name="connsiteX0" fmla="*/ 552871 w 708119"/>
                <a:gd name="connsiteY0" fmla="*/ 214760 h 376338"/>
                <a:gd name="connsiteX1" fmla="*/ 385883 w 708119"/>
                <a:gd name="connsiteY1" fmla="*/ 4 h 376338"/>
                <a:gd name="connsiteX2" fmla="*/ 171719 w 708119"/>
                <a:gd name="connsiteY2" fmla="*/ 214760 h 376338"/>
                <a:gd name="connsiteX3" fmla="*/ 44208 w 708119"/>
                <a:gd name="connsiteY3" fmla="*/ 188903 h 376338"/>
                <a:gd name="connsiteX4" fmla="*/ 38484 w 708119"/>
                <a:gd name="connsiteY4" fmla="*/ 340495 h 376338"/>
                <a:gd name="connsiteX5" fmla="*/ 63749 w 708119"/>
                <a:gd name="connsiteY5" fmla="*/ 297070 h 376338"/>
                <a:gd name="connsiteX6" fmla="*/ 97107 w 708119"/>
                <a:gd name="connsiteY6" fmla="*/ 246539 h 376338"/>
                <a:gd name="connsiteX7" fmla="*/ 165008 w 708119"/>
                <a:gd name="connsiteY7" fmla="*/ 295096 h 376338"/>
                <a:gd name="connsiteX8" fmla="*/ 214355 w 708119"/>
                <a:gd name="connsiteY8" fmla="*/ 288385 h 376338"/>
                <a:gd name="connsiteX9" fmla="*/ 348380 w 708119"/>
                <a:gd name="connsiteY9" fmla="*/ 55470 h 376338"/>
                <a:gd name="connsiteX10" fmla="*/ 497998 w 708119"/>
                <a:gd name="connsiteY10" fmla="*/ 278713 h 376338"/>
                <a:gd name="connsiteX11" fmla="*/ 546358 w 708119"/>
                <a:gd name="connsiteY11" fmla="*/ 292135 h 376338"/>
                <a:gd name="connsiteX12" fmla="*/ 652354 w 708119"/>
                <a:gd name="connsiteY12" fmla="*/ 337929 h 376338"/>
                <a:gd name="connsiteX13" fmla="*/ 695779 w 708119"/>
                <a:gd name="connsiteY13" fmla="*/ 363194 h 376338"/>
                <a:gd name="connsiteX14" fmla="*/ 552871 w 708119"/>
                <a:gd name="connsiteY14" fmla="*/ 214760 h 37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8119" h="376338">
                  <a:moveTo>
                    <a:pt x="552871" y="214760"/>
                  </a:moveTo>
                  <a:cubicBezTo>
                    <a:pt x="554056" y="106790"/>
                    <a:pt x="519118" y="-785"/>
                    <a:pt x="385883" y="4"/>
                  </a:cubicBezTo>
                  <a:cubicBezTo>
                    <a:pt x="259556" y="794"/>
                    <a:pt x="192445" y="104224"/>
                    <a:pt x="171719" y="214760"/>
                  </a:cubicBezTo>
                  <a:cubicBezTo>
                    <a:pt x="138164" y="179823"/>
                    <a:pt x="91778" y="160084"/>
                    <a:pt x="44208" y="188903"/>
                  </a:cubicBezTo>
                  <a:cubicBezTo>
                    <a:pt x="-13034" y="223642"/>
                    <a:pt x="-14416" y="304176"/>
                    <a:pt x="38484" y="340495"/>
                  </a:cubicBezTo>
                  <a:cubicBezTo>
                    <a:pt x="65131" y="358852"/>
                    <a:pt x="90396" y="315229"/>
                    <a:pt x="63749" y="297070"/>
                  </a:cubicBezTo>
                  <a:cubicBezTo>
                    <a:pt x="40260" y="248710"/>
                    <a:pt x="51314" y="231735"/>
                    <a:pt x="97107" y="246539"/>
                  </a:cubicBezTo>
                  <a:cubicBezTo>
                    <a:pt x="135400" y="236473"/>
                    <a:pt x="157902" y="252658"/>
                    <a:pt x="165008" y="295096"/>
                  </a:cubicBezTo>
                  <a:cubicBezTo>
                    <a:pt x="174483" y="320756"/>
                    <a:pt x="213960" y="318190"/>
                    <a:pt x="214355" y="288385"/>
                  </a:cubicBezTo>
                  <a:cubicBezTo>
                    <a:pt x="215342" y="195416"/>
                    <a:pt x="245936" y="82709"/>
                    <a:pt x="348380" y="55470"/>
                  </a:cubicBezTo>
                  <a:cubicBezTo>
                    <a:pt x="498393" y="15598"/>
                    <a:pt x="513592" y="174296"/>
                    <a:pt x="497998" y="278713"/>
                  </a:cubicBezTo>
                  <a:cubicBezTo>
                    <a:pt x="493261" y="310887"/>
                    <a:pt x="533922" y="321941"/>
                    <a:pt x="546358" y="292135"/>
                  </a:cubicBezTo>
                  <a:cubicBezTo>
                    <a:pt x="567478" y="237657"/>
                    <a:pt x="603007" y="252856"/>
                    <a:pt x="652354" y="337929"/>
                  </a:cubicBezTo>
                  <a:cubicBezTo>
                    <a:pt x="639524" y="367142"/>
                    <a:pt x="682751" y="392802"/>
                    <a:pt x="695779" y="363194"/>
                  </a:cubicBezTo>
                  <a:cubicBezTo>
                    <a:pt x="745717" y="249895"/>
                    <a:pt x="633207" y="172322"/>
                    <a:pt x="552871" y="214760"/>
                  </a:cubicBezTo>
                  <a:close/>
                </a:path>
              </a:pathLst>
            </a:custGeom>
            <a:solidFill>
              <a:srgbClr val="F69890"/>
            </a:solidFill>
            <a:ln w="19734" cap="flat">
              <a:noFill/>
              <a:prstDash val="solid"/>
              <a:miter/>
            </a:ln>
          </p:spPr>
          <p:txBody>
            <a:bodyPr rtlCol="0" anchor="ctr"/>
            <a:lstStyle/>
            <a:p>
              <a:endParaRPr lang="th-TH"/>
            </a:p>
          </p:txBody>
        </p:sp>
        <p:sp>
          <p:nvSpPr>
            <p:cNvPr id="262" name="Freeform: Shape 261">
              <a:extLst>
                <a:ext uri="{FF2B5EF4-FFF2-40B4-BE49-F238E27FC236}">
                  <a16:creationId xmlns:a16="http://schemas.microsoft.com/office/drawing/2014/main" id="{3FA7E666-3836-42A8-A507-274A7C3FD00F}"/>
                </a:ext>
              </a:extLst>
            </p:cNvPr>
            <p:cNvSpPr/>
            <p:nvPr/>
          </p:nvSpPr>
          <p:spPr>
            <a:xfrm>
              <a:off x="10491290" y="1768773"/>
              <a:ext cx="293416" cy="264791"/>
            </a:xfrm>
            <a:custGeom>
              <a:avLst/>
              <a:gdLst>
                <a:gd name="connsiteX0" fmla="*/ 272690 w 293416"/>
                <a:gd name="connsiteY0" fmla="*/ 127925 h 264791"/>
                <a:gd name="connsiteX1" fmla="*/ 222751 w 293416"/>
                <a:gd name="connsiteY1" fmla="*/ 104831 h 264791"/>
                <a:gd name="connsiteX2" fmla="*/ 7601 w 293416"/>
                <a:gd name="connsiteY2" fmla="*/ 37720 h 264791"/>
                <a:gd name="connsiteX3" fmla="*/ 43130 w 293416"/>
                <a:gd name="connsiteY3" fmla="*/ 73249 h 264791"/>
                <a:gd name="connsiteX4" fmla="*/ 174195 w 293416"/>
                <a:gd name="connsiteY4" fmla="*/ 136413 h 264791"/>
                <a:gd name="connsiteX5" fmla="*/ 211895 w 293416"/>
                <a:gd name="connsiteY5" fmla="*/ 158125 h 264791"/>
                <a:gd name="connsiteX6" fmla="*/ 234397 w 293416"/>
                <a:gd name="connsiteY6" fmla="*/ 233724 h 264791"/>
                <a:gd name="connsiteX7" fmla="*/ 282757 w 293416"/>
                <a:gd name="connsiteY7" fmla="*/ 247146 h 264791"/>
                <a:gd name="connsiteX8" fmla="*/ 272690 w 293416"/>
                <a:gd name="connsiteY8" fmla="*/ 127925 h 26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16" h="264791">
                  <a:moveTo>
                    <a:pt x="272690" y="127925"/>
                  </a:moveTo>
                  <a:cubicBezTo>
                    <a:pt x="258873" y="112924"/>
                    <a:pt x="241108" y="105028"/>
                    <a:pt x="222751" y="104831"/>
                  </a:cubicBezTo>
                  <a:cubicBezTo>
                    <a:pt x="206763" y="6335"/>
                    <a:pt x="85173" y="-36892"/>
                    <a:pt x="7601" y="37720"/>
                  </a:cubicBezTo>
                  <a:cubicBezTo>
                    <a:pt x="-15691" y="60222"/>
                    <a:pt x="19839" y="95751"/>
                    <a:pt x="43130" y="73249"/>
                  </a:cubicBezTo>
                  <a:cubicBezTo>
                    <a:pt x="98398" y="20152"/>
                    <a:pt x="179327" y="61406"/>
                    <a:pt x="174195" y="136413"/>
                  </a:cubicBezTo>
                  <a:cubicBezTo>
                    <a:pt x="173010" y="155559"/>
                    <a:pt x="196499" y="167599"/>
                    <a:pt x="211895" y="158125"/>
                  </a:cubicBezTo>
                  <a:cubicBezTo>
                    <a:pt x="260057" y="128912"/>
                    <a:pt x="235779" y="228394"/>
                    <a:pt x="234397" y="233724"/>
                  </a:cubicBezTo>
                  <a:cubicBezTo>
                    <a:pt x="225712" y="264911"/>
                    <a:pt x="274072" y="278136"/>
                    <a:pt x="282757" y="247146"/>
                  </a:cubicBezTo>
                  <a:cubicBezTo>
                    <a:pt x="294008" y="207471"/>
                    <a:pt x="303285" y="161086"/>
                    <a:pt x="272690" y="127925"/>
                  </a:cubicBezTo>
                  <a:close/>
                </a:path>
              </a:pathLst>
            </a:custGeom>
            <a:solidFill>
              <a:srgbClr val="F69890"/>
            </a:solidFill>
            <a:ln w="19734" cap="flat">
              <a:noFill/>
              <a:prstDash val="solid"/>
              <a:miter/>
            </a:ln>
          </p:spPr>
          <p:txBody>
            <a:bodyPr rtlCol="0" anchor="ctr"/>
            <a:lstStyle/>
            <a:p>
              <a:endParaRPr lang="th-TH"/>
            </a:p>
          </p:txBody>
        </p:sp>
      </p:grpSp>
      <p:grpSp>
        <p:nvGrpSpPr>
          <p:cNvPr id="264" name="Graphic 262">
            <a:extLst>
              <a:ext uri="{FF2B5EF4-FFF2-40B4-BE49-F238E27FC236}">
                <a16:creationId xmlns:a16="http://schemas.microsoft.com/office/drawing/2014/main" id="{7D24CE53-F1BB-46B0-BA37-D096D1B49A32}"/>
              </a:ext>
            </a:extLst>
          </p:cNvPr>
          <p:cNvGrpSpPr/>
          <p:nvPr/>
        </p:nvGrpSpPr>
        <p:grpSpPr>
          <a:xfrm>
            <a:off x="-774882" y="2076424"/>
            <a:ext cx="2154174" cy="853154"/>
            <a:chOff x="-774882" y="2076424"/>
            <a:chExt cx="2154174" cy="853154"/>
          </a:xfrm>
        </p:grpSpPr>
        <p:sp>
          <p:nvSpPr>
            <p:cNvPr id="265" name="Freeform: Shape 264">
              <a:extLst>
                <a:ext uri="{FF2B5EF4-FFF2-40B4-BE49-F238E27FC236}">
                  <a16:creationId xmlns:a16="http://schemas.microsoft.com/office/drawing/2014/main" id="{12C06A18-B509-4B0F-BAF0-76FC2D38A7A8}"/>
                </a:ext>
              </a:extLst>
            </p:cNvPr>
            <p:cNvSpPr/>
            <p:nvPr/>
          </p:nvSpPr>
          <p:spPr>
            <a:xfrm>
              <a:off x="-774882" y="2076424"/>
              <a:ext cx="2154174" cy="853154"/>
            </a:xfrm>
            <a:custGeom>
              <a:avLst/>
              <a:gdLst>
                <a:gd name="connsiteX0" fmla="*/ 2154174 w 2154174"/>
                <a:gd name="connsiteY0" fmla="*/ 709041 h 853154"/>
                <a:gd name="connsiteX1" fmla="*/ 2028254 w 2154174"/>
                <a:gd name="connsiteY1" fmla="*/ 659416 h 853154"/>
                <a:gd name="connsiteX2" fmla="*/ 1856899 w 2154174"/>
                <a:gd name="connsiteY2" fmla="*/ 611791 h 853154"/>
                <a:gd name="connsiteX3" fmla="*/ 1791272 w 2154174"/>
                <a:gd name="connsiteY3" fmla="*/ 523399 h 853154"/>
                <a:gd name="connsiteX4" fmla="*/ 1797272 w 2154174"/>
                <a:gd name="connsiteY4" fmla="*/ 492919 h 853154"/>
                <a:gd name="connsiteX5" fmla="*/ 1716310 w 2154174"/>
                <a:gd name="connsiteY5" fmla="*/ 411956 h 853154"/>
                <a:gd name="connsiteX6" fmla="*/ 1657731 w 2154174"/>
                <a:gd name="connsiteY6" fmla="*/ 437198 h 853154"/>
                <a:gd name="connsiteX7" fmla="*/ 1527810 w 2154174"/>
                <a:gd name="connsiteY7" fmla="*/ 389954 h 853154"/>
                <a:gd name="connsiteX8" fmla="*/ 1529048 w 2154174"/>
                <a:gd name="connsiteY8" fmla="*/ 371094 h 853154"/>
                <a:gd name="connsiteX9" fmla="*/ 1367123 w 2154174"/>
                <a:gd name="connsiteY9" fmla="*/ 209169 h 853154"/>
                <a:gd name="connsiteX10" fmla="*/ 1301591 w 2154174"/>
                <a:gd name="connsiteY10" fmla="*/ 223076 h 853154"/>
                <a:gd name="connsiteX11" fmla="*/ 1173575 w 2154174"/>
                <a:gd name="connsiteY11" fmla="*/ 99346 h 853154"/>
                <a:gd name="connsiteX12" fmla="*/ 1024223 w 2154174"/>
                <a:gd name="connsiteY12" fmla="*/ 0 h 853154"/>
                <a:gd name="connsiteX13" fmla="*/ 874109 w 2154174"/>
                <a:gd name="connsiteY13" fmla="*/ 101441 h 853154"/>
                <a:gd name="connsiteX14" fmla="*/ 843248 w 2154174"/>
                <a:gd name="connsiteY14" fmla="*/ 95345 h 853154"/>
                <a:gd name="connsiteX15" fmla="*/ 762286 w 2154174"/>
                <a:gd name="connsiteY15" fmla="*/ 176308 h 853154"/>
                <a:gd name="connsiteX16" fmla="*/ 762476 w 2154174"/>
                <a:gd name="connsiteY16" fmla="*/ 179261 h 853154"/>
                <a:gd name="connsiteX17" fmla="*/ 732187 w 2154174"/>
                <a:gd name="connsiteY17" fmla="*/ 176308 h 853154"/>
                <a:gd name="connsiteX18" fmla="*/ 570262 w 2154174"/>
                <a:gd name="connsiteY18" fmla="*/ 338233 h 853154"/>
                <a:gd name="connsiteX19" fmla="*/ 600647 w 2154174"/>
                <a:gd name="connsiteY19" fmla="*/ 432435 h 853154"/>
                <a:gd name="connsiteX20" fmla="*/ 415766 w 2154174"/>
                <a:gd name="connsiteY20" fmla="*/ 479489 h 853154"/>
                <a:gd name="connsiteX21" fmla="*/ 380905 w 2154174"/>
                <a:gd name="connsiteY21" fmla="*/ 628936 h 853154"/>
                <a:gd name="connsiteX22" fmla="*/ 271272 w 2154174"/>
                <a:gd name="connsiteY22" fmla="*/ 626555 h 853154"/>
                <a:gd name="connsiteX23" fmla="*/ 206693 w 2154174"/>
                <a:gd name="connsiteY23" fmla="*/ 594265 h 853154"/>
                <a:gd name="connsiteX24" fmla="*/ 125730 w 2154174"/>
                <a:gd name="connsiteY24" fmla="*/ 675227 h 853154"/>
                <a:gd name="connsiteX25" fmla="*/ 127064 w 2154174"/>
                <a:gd name="connsiteY25" fmla="*/ 689420 h 853154"/>
                <a:gd name="connsiteX26" fmla="*/ 0 w 2154174"/>
                <a:gd name="connsiteY26" fmla="*/ 734473 h 853154"/>
                <a:gd name="connsiteX27" fmla="*/ 149257 w 2154174"/>
                <a:gd name="connsiteY27" fmla="*/ 732473 h 853154"/>
                <a:gd name="connsiteX28" fmla="*/ 206597 w 2154174"/>
                <a:gd name="connsiteY28" fmla="*/ 756285 h 853154"/>
                <a:gd name="connsiteX29" fmla="*/ 218123 w 2154174"/>
                <a:gd name="connsiteY29" fmla="*/ 755333 h 853154"/>
                <a:gd name="connsiteX30" fmla="*/ 229076 w 2154174"/>
                <a:gd name="connsiteY30" fmla="*/ 764000 h 853154"/>
                <a:gd name="connsiteX31" fmla="*/ 295561 w 2154174"/>
                <a:gd name="connsiteY31" fmla="*/ 797909 h 853154"/>
                <a:gd name="connsiteX32" fmla="*/ 360140 w 2154174"/>
                <a:gd name="connsiteY32" fmla="*/ 800862 h 853154"/>
                <a:gd name="connsiteX33" fmla="*/ 371475 w 2154174"/>
                <a:gd name="connsiteY33" fmla="*/ 799243 h 853154"/>
                <a:gd name="connsiteX34" fmla="*/ 425577 w 2154174"/>
                <a:gd name="connsiteY34" fmla="*/ 779717 h 853154"/>
                <a:gd name="connsiteX35" fmla="*/ 557879 w 2154174"/>
                <a:gd name="connsiteY35" fmla="*/ 820484 h 853154"/>
                <a:gd name="connsiteX36" fmla="*/ 719233 w 2154174"/>
                <a:gd name="connsiteY36" fmla="*/ 780574 h 853154"/>
                <a:gd name="connsiteX37" fmla="*/ 1253300 w 2154174"/>
                <a:gd name="connsiteY37" fmla="*/ 795147 h 853154"/>
                <a:gd name="connsiteX38" fmla="*/ 1325689 w 2154174"/>
                <a:gd name="connsiteY38" fmla="*/ 840105 h 853154"/>
                <a:gd name="connsiteX39" fmla="*/ 1381220 w 2154174"/>
                <a:gd name="connsiteY39" fmla="*/ 818007 h 853154"/>
                <a:gd name="connsiteX40" fmla="*/ 1447991 w 2154174"/>
                <a:gd name="connsiteY40" fmla="*/ 853154 h 853154"/>
                <a:gd name="connsiteX41" fmla="*/ 1521428 w 2154174"/>
                <a:gd name="connsiteY41" fmla="*/ 806006 h 853154"/>
                <a:gd name="connsiteX42" fmla="*/ 1564767 w 2154174"/>
                <a:gd name="connsiteY42" fmla="*/ 803053 h 853154"/>
                <a:gd name="connsiteX43" fmla="*/ 1851660 w 2154174"/>
                <a:gd name="connsiteY43" fmla="*/ 777335 h 853154"/>
                <a:gd name="connsiteX44" fmla="*/ 1884045 w 2154174"/>
                <a:gd name="connsiteY44" fmla="*/ 766382 h 853154"/>
                <a:gd name="connsiteX45" fmla="*/ 1888236 w 2154174"/>
                <a:gd name="connsiteY45" fmla="*/ 764858 h 853154"/>
                <a:gd name="connsiteX46" fmla="*/ 1959197 w 2154174"/>
                <a:gd name="connsiteY46" fmla="*/ 806768 h 853154"/>
                <a:gd name="connsiteX47" fmla="*/ 2040160 w 2154174"/>
                <a:gd name="connsiteY47" fmla="*/ 725805 h 853154"/>
                <a:gd name="connsiteX48" fmla="*/ 2040064 w 2154174"/>
                <a:gd name="connsiteY48" fmla="*/ 724472 h 853154"/>
                <a:gd name="connsiteX49" fmla="*/ 2154174 w 2154174"/>
                <a:gd name="connsiteY49" fmla="*/ 709041 h 85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54174" h="853154">
                  <a:moveTo>
                    <a:pt x="2154174" y="709041"/>
                  </a:moveTo>
                  <a:cubicBezTo>
                    <a:pt x="2154174" y="709041"/>
                    <a:pt x="2045970" y="711994"/>
                    <a:pt x="2028254" y="659416"/>
                  </a:cubicBezTo>
                  <a:cubicBezTo>
                    <a:pt x="2014538" y="618744"/>
                    <a:pt x="1908334" y="604647"/>
                    <a:pt x="1856899" y="611791"/>
                  </a:cubicBezTo>
                  <a:cubicBezTo>
                    <a:pt x="1856899" y="611791"/>
                    <a:pt x="1850231" y="550069"/>
                    <a:pt x="1791272" y="523399"/>
                  </a:cubicBezTo>
                  <a:cubicBezTo>
                    <a:pt x="1795082" y="513969"/>
                    <a:pt x="1797272" y="503682"/>
                    <a:pt x="1797272" y="492919"/>
                  </a:cubicBezTo>
                  <a:cubicBezTo>
                    <a:pt x="1797272" y="448247"/>
                    <a:pt x="1760982" y="411956"/>
                    <a:pt x="1716310" y="411956"/>
                  </a:cubicBezTo>
                  <a:cubicBezTo>
                    <a:pt x="1693259" y="411956"/>
                    <a:pt x="1672495" y="421672"/>
                    <a:pt x="1657731" y="437198"/>
                  </a:cubicBezTo>
                  <a:cubicBezTo>
                    <a:pt x="1632776" y="407670"/>
                    <a:pt x="1592389" y="382619"/>
                    <a:pt x="1527810" y="389954"/>
                  </a:cubicBezTo>
                  <a:cubicBezTo>
                    <a:pt x="1528572" y="383762"/>
                    <a:pt x="1529048" y="377476"/>
                    <a:pt x="1529048" y="371094"/>
                  </a:cubicBezTo>
                  <a:cubicBezTo>
                    <a:pt x="1529048" y="281654"/>
                    <a:pt x="1456563" y="209169"/>
                    <a:pt x="1367123" y="209169"/>
                  </a:cubicBezTo>
                  <a:cubicBezTo>
                    <a:pt x="1343787" y="209169"/>
                    <a:pt x="1321594" y="214217"/>
                    <a:pt x="1301591" y="223076"/>
                  </a:cubicBezTo>
                  <a:cubicBezTo>
                    <a:pt x="1287304" y="174974"/>
                    <a:pt x="1253109" y="121349"/>
                    <a:pt x="1173575" y="99346"/>
                  </a:cubicBezTo>
                  <a:cubicBezTo>
                    <a:pt x="1149096" y="40958"/>
                    <a:pt x="1091470" y="0"/>
                    <a:pt x="1024223" y="0"/>
                  </a:cubicBezTo>
                  <a:cubicBezTo>
                    <a:pt x="956215" y="0"/>
                    <a:pt x="898017" y="42005"/>
                    <a:pt x="874109" y="101441"/>
                  </a:cubicBezTo>
                  <a:cubicBezTo>
                    <a:pt x="864584" y="97536"/>
                    <a:pt x="854202" y="95345"/>
                    <a:pt x="843248" y="95345"/>
                  </a:cubicBezTo>
                  <a:cubicBezTo>
                    <a:pt x="798576" y="95345"/>
                    <a:pt x="762286" y="131636"/>
                    <a:pt x="762286" y="176308"/>
                  </a:cubicBezTo>
                  <a:cubicBezTo>
                    <a:pt x="762286" y="177260"/>
                    <a:pt x="762381" y="178213"/>
                    <a:pt x="762476" y="179261"/>
                  </a:cubicBezTo>
                  <a:cubicBezTo>
                    <a:pt x="752665" y="177356"/>
                    <a:pt x="742569" y="176308"/>
                    <a:pt x="732187" y="176308"/>
                  </a:cubicBezTo>
                  <a:cubicBezTo>
                    <a:pt x="642747" y="176308"/>
                    <a:pt x="570262" y="248793"/>
                    <a:pt x="570262" y="338233"/>
                  </a:cubicBezTo>
                  <a:cubicBezTo>
                    <a:pt x="570262" y="373475"/>
                    <a:pt x="581597" y="405860"/>
                    <a:pt x="600647" y="432435"/>
                  </a:cubicBezTo>
                  <a:cubicBezTo>
                    <a:pt x="566166" y="421672"/>
                    <a:pt x="482727" y="406241"/>
                    <a:pt x="415766" y="479489"/>
                  </a:cubicBezTo>
                  <a:cubicBezTo>
                    <a:pt x="332518" y="570452"/>
                    <a:pt x="377285" y="624745"/>
                    <a:pt x="380905" y="628936"/>
                  </a:cubicBezTo>
                  <a:cubicBezTo>
                    <a:pt x="376904" y="625126"/>
                    <a:pt x="328708" y="580644"/>
                    <a:pt x="271272" y="626555"/>
                  </a:cubicBezTo>
                  <a:cubicBezTo>
                    <a:pt x="256508" y="606933"/>
                    <a:pt x="233077" y="594265"/>
                    <a:pt x="206693" y="594265"/>
                  </a:cubicBezTo>
                  <a:cubicBezTo>
                    <a:pt x="162020" y="594265"/>
                    <a:pt x="125730" y="630555"/>
                    <a:pt x="125730" y="675227"/>
                  </a:cubicBezTo>
                  <a:cubicBezTo>
                    <a:pt x="125730" y="680085"/>
                    <a:pt x="126206" y="684848"/>
                    <a:pt x="127064" y="689420"/>
                  </a:cubicBezTo>
                  <a:cubicBezTo>
                    <a:pt x="93155" y="696754"/>
                    <a:pt x="50864" y="710089"/>
                    <a:pt x="0" y="734473"/>
                  </a:cubicBezTo>
                  <a:cubicBezTo>
                    <a:pt x="0" y="734473"/>
                    <a:pt x="80105" y="722376"/>
                    <a:pt x="149257" y="732473"/>
                  </a:cubicBezTo>
                  <a:cubicBezTo>
                    <a:pt x="163925" y="747236"/>
                    <a:pt x="184214" y="756285"/>
                    <a:pt x="206597" y="756285"/>
                  </a:cubicBezTo>
                  <a:cubicBezTo>
                    <a:pt x="210503" y="756285"/>
                    <a:pt x="214408" y="755904"/>
                    <a:pt x="218123" y="755333"/>
                  </a:cubicBezTo>
                  <a:cubicBezTo>
                    <a:pt x="222123" y="758000"/>
                    <a:pt x="225838" y="760857"/>
                    <a:pt x="229076" y="764000"/>
                  </a:cubicBezTo>
                  <a:cubicBezTo>
                    <a:pt x="247841" y="781907"/>
                    <a:pt x="271177" y="792575"/>
                    <a:pt x="295561" y="797909"/>
                  </a:cubicBezTo>
                  <a:cubicBezTo>
                    <a:pt x="317278" y="802577"/>
                    <a:pt x="339662" y="803148"/>
                    <a:pt x="360140" y="800862"/>
                  </a:cubicBezTo>
                  <a:cubicBezTo>
                    <a:pt x="364046" y="800386"/>
                    <a:pt x="367760" y="799910"/>
                    <a:pt x="371475" y="799243"/>
                  </a:cubicBezTo>
                  <a:cubicBezTo>
                    <a:pt x="394145" y="795433"/>
                    <a:pt x="413575" y="788194"/>
                    <a:pt x="425577" y="779717"/>
                  </a:cubicBezTo>
                  <a:cubicBezTo>
                    <a:pt x="461486" y="754285"/>
                    <a:pt x="461391" y="826103"/>
                    <a:pt x="557879" y="820484"/>
                  </a:cubicBezTo>
                  <a:cubicBezTo>
                    <a:pt x="654368" y="814959"/>
                    <a:pt x="623792" y="772954"/>
                    <a:pt x="719233" y="780574"/>
                  </a:cubicBezTo>
                  <a:cubicBezTo>
                    <a:pt x="790194" y="786194"/>
                    <a:pt x="1078897" y="796862"/>
                    <a:pt x="1253300" y="795147"/>
                  </a:cubicBezTo>
                  <a:cubicBezTo>
                    <a:pt x="1266539" y="821722"/>
                    <a:pt x="1293971" y="840105"/>
                    <a:pt x="1325689" y="840105"/>
                  </a:cubicBezTo>
                  <a:cubicBezTo>
                    <a:pt x="1347216" y="840105"/>
                    <a:pt x="1366647" y="831628"/>
                    <a:pt x="1381220" y="818007"/>
                  </a:cubicBezTo>
                  <a:cubicBezTo>
                    <a:pt x="1395793" y="839248"/>
                    <a:pt x="1420273" y="853154"/>
                    <a:pt x="1447991" y="853154"/>
                  </a:cubicBezTo>
                  <a:cubicBezTo>
                    <a:pt x="1480566" y="853154"/>
                    <a:pt x="1508665" y="833819"/>
                    <a:pt x="1521428" y="806006"/>
                  </a:cubicBezTo>
                  <a:cubicBezTo>
                    <a:pt x="1534954" y="807339"/>
                    <a:pt x="1549146" y="806958"/>
                    <a:pt x="1564767" y="803053"/>
                  </a:cubicBezTo>
                  <a:cubicBezTo>
                    <a:pt x="1628299" y="787337"/>
                    <a:pt x="1731359" y="812959"/>
                    <a:pt x="1851660" y="777335"/>
                  </a:cubicBezTo>
                  <a:cubicBezTo>
                    <a:pt x="1862328" y="774192"/>
                    <a:pt x="1873091" y="770573"/>
                    <a:pt x="1884045" y="766382"/>
                  </a:cubicBezTo>
                  <a:cubicBezTo>
                    <a:pt x="1885474" y="765810"/>
                    <a:pt x="1886807" y="765334"/>
                    <a:pt x="1888236" y="764858"/>
                  </a:cubicBezTo>
                  <a:cubicBezTo>
                    <a:pt x="1902047" y="789813"/>
                    <a:pt x="1928622" y="806768"/>
                    <a:pt x="1959197" y="806768"/>
                  </a:cubicBezTo>
                  <a:cubicBezTo>
                    <a:pt x="2003870" y="806768"/>
                    <a:pt x="2040160" y="770477"/>
                    <a:pt x="2040160" y="725805"/>
                  </a:cubicBezTo>
                  <a:cubicBezTo>
                    <a:pt x="2040160" y="725329"/>
                    <a:pt x="2040064" y="724853"/>
                    <a:pt x="2040064" y="724472"/>
                  </a:cubicBezTo>
                  <a:cubicBezTo>
                    <a:pt x="2105025" y="712565"/>
                    <a:pt x="2154174" y="709041"/>
                    <a:pt x="2154174" y="709041"/>
                  </a:cubicBezTo>
                  <a:close/>
                </a:path>
              </a:pathLst>
            </a:custGeom>
            <a:solidFill>
              <a:srgbClr val="F8B2AE"/>
            </a:solidFill>
            <a:ln w="9525" cap="flat">
              <a:noFill/>
              <a:prstDash val="solid"/>
              <a:miter/>
            </a:ln>
          </p:spPr>
          <p:txBody>
            <a:bodyPr rtlCol="0" anchor="ctr"/>
            <a:lstStyle/>
            <a:p>
              <a:endParaRPr lang="th-TH"/>
            </a:p>
          </p:txBody>
        </p:sp>
        <p:grpSp>
          <p:nvGrpSpPr>
            <p:cNvPr id="266" name="Graphic 262">
              <a:extLst>
                <a:ext uri="{FF2B5EF4-FFF2-40B4-BE49-F238E27FC236}">
                  <a16:creationId xmlns:a16="http://schemas.microsoft.com/office/drawing/2014/main" id="{7D24CE53-F1BB-46B0-BA37-D096D1B49A32}"/>
                </a:ext>
              </a:extLst>
            </p:cNvPr>
            <p:cNvGrpSpPr/>
            <p:nvPr/>
          </p:nvGrpSpPr>
          <p:grpSpPr>
            <a:xfrm>
              <a:off x="67372" y="2257476"/>
              <a:ext cx="779878" cy="446217"/>
              <a:chOff x="67372" y="2257476"/>
              <a:chExt cx="779878" cy="446217"/>
            </a:xfrm>
            <a:solidFill>
              <a:srgbClr val="F69890"/>
            </a:solidFill>
          </p:grpSpPr>
          <p:sp>
            <p:nvSpPr>
              <p:cNvPr id="267" name="Freeform: Shape 266">
                <a:extLst>
                  <a:ext uri="{FF2B5EF4-FFF2-40B4-BE49-F238E27FC236}">
                    <a16:creationId xmlns:a16="http://schemas.microsoft.com/office/drawing/2014/main" id="{F493A131-BA47-4AEA-B0CE-5E330E471B3A}"/>
                  </a:ext>
                </a:extLst>
              </p:cNvPr>
              <p:cNvSpPr/>
              <p:nvPr/>
            </p:nvSpPr>
            <p:spPr>
              <a:xfrm>
                <a:off x="81085" y="2494156"/>
                <a:ext cx="328846" cy="208379"/>
              </a:xfrm>
              <a:custGeom>
                <a:avLst/>
                <a:gdLst>
                  <a:gd name="connsiteX0" fmla="*/ 274364 w 328846"/>
                  <a:gd name="connsiteY0" fmla="*/ 127669 h 208379"/>
                  <a:gd name="connsiteX1" fmla="*/ 207213 w 328846"/>
                  <a:gd name="connsiteY1" fmla="*/ 6416 h 208379"/>
                  <a:gd name="connsiteX2" fmla="*/ 80054 w 328846"/>
                  <a:gd name="connsiteY2" fmla="*/ 51374 h 208379"/>
                  <a:gd name="connsiteX3" fmla="*/ 19856 w 328846"/>
                  <a:gd name="connsiteY3" fmla="*/ 36038 h 208379"/>
                  <a:gd name="connsiteX4" fmla="*/ 12427 w 328846"/>
                  <a:gd name="connsiteY4" fmla="*/ 98332 h 208379"/>
                  <a:gd name="connsiteX5" fmla="*/ 32620 w 328846"/>
                  <a:gd name="connsiteY5" fmla="*/ 78139 h 208379"/>
                  <a:gd name="connsiteX6" fmla="*/ 70339 w 328846"/>
                  <a:gd name="connsiteY6" fmla="*/ 85759 h 208379"/>
                  <a:gd name="connsiteX7" fmla="*/ 96437 w 328846"/>
                  <a:gd name="connsiteY7" fmla="*/ 82330 h 208379"/>
                  <a:gd name="connsiteX8" fmla="*/ 203213 w 328846"/>
                  <a:gd name="connsiteY8" fmla="*/ 35467 h 208379"/>
                  <a:gd name="connsiteX9" fmla="*/ 239122 w 328846"/>
                  <a:gd name="connsiteY9" fmla="*/ 153958 h 208379"/>
                  <a:gd name="connsiteX10" fmla="*/ 263792 w 328846"/>
                  <a:gd name="connsiteY10" fmla="*/ 168341 h 208379"/>
                  <a:gd name="connsiteX11" fmla="*/ 296367 w 328846"/>
                  <a:gd name="connsiteY11" fmla="*/ 186914 h 208379"/>
                  <a:gd name="connsiteX12" fmla="*/ 321037 w 328846"/>
                  <a:gd name="connsiteY12" fmla="*/ 201297 h 208379"/>
                  <a:gd name="connsiteX13" fmla="*/ 274364 w 328846"/>
                  <a:gd name="connsiteY13" fmla="*/ 127669 h 20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846" h="208379">
                    <a:moveTo>
                      <a:pt x="274364" y="127669"/>
                    </a:moveTo>
                    <a:cubicBezTo>
                      <a:pt x="279603" y="77758"/>
                      <a:pt x="258172" y="25275"/>
                      <a:pt x="207213" y="6416"/>
                    </a:cubicBezTo>
                    <a:cubicBezTo>
                      <a:pt x="158636" y="-11587"/>
                      <a:pt x="105962" y="9845"/>
                      <a:pt x="80054" y="51374"/>
                    </a:cubicBezTo>
                    <a:cubicBezTo>
                      <a:pt x="64148" y="34514"/>
                      <a:pt x="42240" y="22608"/>
                      <a:pt x="19856" y="36038"/>
                    </a:cubicBezTo>
                    <a:cubicBezTo>
                      <a:pt x="-3480" y="50040"/>
                      <a:pt x="-6623" y="80711"/>
                      <a:pt x="12427" y="98332"/>
                    </a:cubicBezTo>
                    <a:cubicBezTo>
                      <a:pt x="25952" y="110810"/>
                      <a:pt x="46145" y="90617"/>
                      <a:pt x="32620" y="78139"/>
                    </a:cubicBezTo>
                    <a:cubicBezTo>
                      <a:pt x="51003" y="61661"/>
                      <a:pt x="63671" y="64232"/>
                      <a:pt x="70339" y="85759"/>
                    </a:cubicBezTo>
                    <a:cubicBezTo>
                      <a:pt x="76816" y="96713"/>
                      <a:pt x="92723" y="93855"/>
                      <a:pt x="96437" y="82330"/>
                    </a:cubicBezTo>
                    <a:cubicBezTo>
                      <a:pt x="110249" y="40134"/>
                      <a:pt x="161779" y="15179"/>
                      <a:pt x="203213" y="35467"/>
                    </a:cubicBezTo>
                    <a:cubicBezTo>
                      <a:pt x="246266" y="56517"/>
                      <a:pt x="257029" y="113191"/>
                      <a:pt x="239122" y="153958"/>
                    </a:cubicBezTo>
                    <a:cubicBezTo>
                      <a:pt x="231883" y="170436"/>
                      <a:pt x="254076" y="184533"/>
                      <a:pt x="263792" y="168341"/>
                    </a:cubicBezTo>
                    <a:cubicBezTo>
                      <a:pt x="274650" y="174532"/>
                      <a:pt x="285509" y="180723"/>
                      <a:pt x="296367" y="186914"/>
                    </a:cubicBezTo>
                    <a:cubicBezTo>
                      <a:pt x="287509" y="203012"/>
                      <a:pt x="312179" y="217490"/>
                      <a:pt x="321037" y="201297"/>
                    </a:cubicBezTo>
                    <a:cubicBezTo>
                      <a:pt x="345040" y="157863"/>
                      <a:pt x="309226" y="121382"/>
                      <a:pt x="274364" y="127669"/>
                    </a:cubicBezTo>
                    <a:close/>
                  </a:path>
                </a:pathLst>
              </a:custGeom>
              <a:solidFill>
                <a:srgbClr val="F69890"/>
              </a:solidFill>
              <a:ln w="9525" cap="flat">
                <a:noFill/>
                <a:prstDash val="solid"/>
                <a:miter/>
              </a:ln>
            </p:spPr>
            <p:txBody>
              <a:bodyPr rtlCol="0" anchor="ctr"/>
              <a:lstStyle/>
              <a:p>
                <a:endParaRPr lang="th-TH"/>
              </a:p>
            </p:txBody>
          </p:sp>
          <p:sp>
            <p:nvSpPr>
              <p:cNvPr id="268" name="Freeform: Shape 267">
                <a:extLst>
                  <a:ext uri="{FF2B5EF4-FFF2-40B4-BE49-F238E27FC236}">
                    <a16:creationId xmlns:a16="http://schemas.microsoft.com/office/drawing/2014/main" id="{C1E04458-B2CD-4379-95FC-EE0665F5B164}"/>
                  </a:ext>
                </a:extLst>
              </p:cNvPr>
              <p:cNvSpPr/>
              <p:nvPr/>
            </p:nvSpPr>
            <p:spPr>
              <a:xfrm>
                <a:off x="651050" y="2587786"/>
                <a:ext cx="196199" cy="115906"/>
              </a:xfrm>
              <a:custGeom>
                <a:avLst/>
                <a:gdLst>
                  <a:gd name="connsiteX0" fmla="*/ 195889 w 196199"/>
                  <a:gd name="connsiteY0" fmla="*/ 58518 h 115906"/>
                  <a:gd name="connsiteX1" fmla="*/ 115308 w 196199"/>
                  <a:gd name="connsiteY1" fmla="*/ 1273 h 115906"/>
                  <a:gd name="connsiteX2" fmla="*/ 64920 w 196199"/>
                  <a:gd name="connsiteY2" fmla="*/ 51756 h 115906"/>
                  <a:gd name="connsiteX3" fmla="*/ 13771 w 196199"/>
                  <a:gd name="connsiteY3" fmla="*/ 50613 h 115906"/>
                  <a:gd name="connsiteX4" fmla="*/ 35012 w 196199"/>
                  <a:gd name="connsiteY4" fmla="*/ 113097 h 115906"/>
                  <a:gd name="connsiteX5" fmla="*/ 49395 w 196199"/>
                  <a:gd name="connsiteY5" fmla="*/ 88427 h 115906"/>
                  <a:gd name="connsiteX6" fmla="*/ 29773 w 196199"/>
                  <a:gd name="connsiteY6" fmla="*/ 73473 h 115906"/>
                  <a:gd name="connsiteX7" fmla="*/ 67397 w 196199"/>
                  <a:gd name="connsiteY7" fmla="*/ 92046 h 115906"/>
                  <a:gd name="connsiteX8" fmla="*/ 91304 w 196199"/>
                  <a:gd name="connsiteY8" fmla="*/ 78140 h 115906"/>
                  <a:gd name="connsiteX9" fmla="*/ 168362 w 196199"/>
                  <a:gd name="connsiteY9" fmla="*/ 66043 h 115906"/>
                  <a:gd name="connsiteX10" fmla="*/ 195889 w 196199"/>
                  <a:gd name="connsiteY10" fmla="*/ 58518 h 1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199" h="115906">
                    <a:moveTo>
                      <a:pt x="195889" y="58518"/>
                    </a:moveTo>
                    <a:cubicBezTo>
                      <a:pt x="188745" y="21942"/>
                      <a:pt x="153503" y="-6442"/>
                      <a:pt x="115308" y="1273"/>
                    </a:cubicBezTo>
                    <a:cubicBezTo>
                      <a:pt x="88447" y="6798"/>
                      <a:pt x="71016" y="27467"/>
                      <a:pt x="64920" y="51756"/>
                    </a:cubicBezTo>
                    <a:cubicBezTo>
                      <a:pt x="49299" y="41469"/>
                      <a:pt x="31107" y="36992"/>
                      <a:pt x="13771" y="50613"/>
                    </a:cubicBezTo>
                    <a:cubicBezTo>
                      <a:pt x="-18709" y="76235"/>
                      <a:pt x="13676" y="96809"/>
                      <a:pt x="35012" y="113097"/>
                    </a:cubicBezTo>
                    <a:cubicBezTo>
                      <a:pt x="49680" y="124241"/>
                      <a:pt x="63873" y="99381"/>
                      <a:pt x="49395" y="88427"/>
                    </a:cubicBezTo>
                    <a:cubicBezTo>
                      <a:pt x="42822" y="83474"/>
                      <a:pt x="36345" y="78521"/>
                      <a:pt x="29773" y="73473"/>
                    </a:cubicBezTo>
                    <a:cubicBezTo>
                      <a:pt x="35583" y="57471"/>
                      <a:pt x="65587" y="90046"/>
                      <a:pt x="67397" y="92046"/>
                    </a:cubicBezTo>
                    <a:cubicBezTo>
                      <a:pt x="77779" y="103572"/>
                      <a:pt x="93591" y="90999"/>
                      <a:pt x="91304" y="78140"/>
                    </a:cubicBezTo>
                    <a:cubicBezTo>
                      <a:pt x="81494" y="23466"/>
                      <a:pt x="157789" y="12132"/>
                      <a:pt x="168362" y="66043"/>
                    </a:cubicBezTo>
                    <a:cubicBezTo>
                      <a:pt x="171886" y="84141"/>
                      <a:pt x="199413" y="76521"/>
                      <a:pt x="195889" y="58518"/>
                    </a:cubicBezTo>
                    <a:close/>
                  </a:path>
                </a:pathLst>
              </a:custGeom>
              <a:solidFill>
                <a:srgbClr val="F69890"/>
              </a:solidFill>
              <a:ln w="9525" cap="flat">
                <a:noFill/>
                <a:prstDash val="solid"/>
                <a:miter/>
              </a:ln>
            </p:spPr>
            <p:txBody>
              <a:bodyPr rtlCol="0" anchor="ctr"/>
              <a:lstStyle/>
              <a:p>
                <a:endParaRPr lang="th-TH"/>
              </a:p>
            </p:txBody>
          </p:sp>
          <p:sp>
            <p:nvSpPr>
              <p:cNvPr id="269" name="Freeform: Shape 268">
                <a:extLst>
                  <a:ext uri="{FF2B5EF4-FFF2-40B4-BE49-F238E27FC236}">
                    <a16:creationId xmlns:a16="http://schemas.microsoft.com/office/drawing/2014/main" id="{8464842A-22F6-45AF-B9FD-4C596F371708}"/>
                  </a:ext>
                </a:extLst>
              </p:cNvPr>
              <p:cNvSpPr/>
              <p:nvPr/>
            </p:nvSpPr>
            <p:spPr>
              <a:xfrm>
                <a:off x="67372" y="2257476"/>
                <a:ext cx="84522" cy="78435"/>
              </a:xfrm>
              <a:custGeom>
                <a:avLst/>
                <a:gdLst>
                  <a:gd name="connsiteX0" fmla="*/ 64240 w 84522"/>
                  <a:gd name="connsiteY0" fmla="*/ 5257 h 78435"/>
                  <a:gd name="connsiteX1" fmla="*/ 232 w 84522"/>
                  <a:gd name="connsiteY1" fmla="*/ 35737 h 78435"/>
                  <a:gd name="connsiteX2" fmla="*/ 10233 w 84522"/>
                  <a:gd name="connsiteY2" fmla="*/ 53358 h 78435"/>
                  <a:gd name="connsiteX3" fmla="*/ 27854 w 84522"/>
                  <a:gd name="connsiteY3" fmla="*/ 43357 h 78435"/>
                  <a:gd name="connsiteX4" fmla="*/ 49857 w 84522"/>
                  <a:gd name="connsiteY4" fmla="*/ 29926 h 78435"/>
                  <a:gd name="connsiteX5" fmla="*/ 51095 w 84522"/>
                  <a:gd name="connsiteY5" fmla="*/ 54310 h 78435"/>
                  <a:gd name="connsiteX6" fmla="*/ 71288 w 84522"/>
                  <a:gd name="connsiteY6" fmla="*/ 74503 h 78435"/>
                  <a:gd name="connsiteX7" fmla="*/ 64240 w 84522"/>
                  <a:gd name="connsiteY7" fmla="*/ 5257 h 7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22" h="78435">
                    <a:moveTo>
                      <a:pt x="64240" y="5257"/>
                    </a:moveTo>
                    <a:cubicBezTo>
                      <a:pt x="39760" y="-9126"/>
                      <a:pt x="4518" y="7638"/>
                      <a:pt x="232" y="35737"/>
                    </a:cubicBezTo>
                    <a:cubicBezTo>
                      <a:pt x="-911" y="43452"/>
                      <a:pt x="2137" y="50977"/>
                      <a:pt x="10233" y="53358"/>
                    </a:cubicBezTo>
                    <a:cubicBezTo>
                      <a:pt x="16996" y="55263"/>
                      <a:pt x="26616" y="50977"/>
                      <a:pt x="27854" y="43357"/>
                    </a:cubicBezTo>
                    <a:cubicBezTo>
                      <a:pt x="29283" y="33927"/>
                      <a:pt x="40141" y="24116"/>
                      <a:pt x="49857" y="29926"/>
                    </a:cubicBezTo>
                    <a:cubicBezTo>
                      <a:pt x="58429" y="34975"/>
                      <a:pt x="57667" y="48214"/>
                      <a:pt x="51095" y="54310"/>
                    </a:cubicBezTo>
                    <a:cubicBezTo>
                      <a:pt x="37570" y="66883"/>
                      <a:pt x="57858" y="86981"/>
                      <a:pt x="71288" y="74503"/>
                    </a:cubicBezTo>
                    <a:cubicBezTo>
                      <a:pt x="91386" y="55930"/>
                      <a:pt x="88243" y="19354"/>
                      <a:pt x="64240" y="5257"/>
                    </a:cubicBezTo>
                    <a:close/>
                  </a:path>
                </a:pathLst>
              </a:custGeom>
              <a:solidFill>
                <a:srgbClr val="F69890"/>
              </a:solidFill>
              <a:ln w="9525" cap="flat">
                <a:noFill/>
                <a:prstDash val="solid"/>
                <a:miter/>
              </a:ln>
            </p:spPr>
            <p:txBody>
              <a:bodyPr rtlCol="0" anchor="ctr"/>
              <a:lstStyle/>
              <a:p>
                <a:endParaRPr lang="th-TH"/>
              </a:p>
            </p:txBody>
          </p:sp>
        </p:grpSp>
      </p:grpSp>
      <p:sp>
        <p:nvSpPr>
          <p:cNvPr id="275" name="Graphic 273">
            <a:extLst>
              <a:ext uri="{FF2B5EF4-FFF2-40B4-BE49-F238E27FC236}">
                <a16:creationId xmlns:a16="http://schemas.microsoft.com/office/drawing/2014/main" id="{C3BCEE82-9EEA-4C70-835E-166ABD628C9A}"/>
              </a:ext>
            </a:extLst>
          </p:cNvPr>
          <p:cNvSpPr/>
          <p:nvPr/>
        </p:nvSpPr>
        <p:spPr>
          <a:xfrm>
            <a:off x="2301298" y="1547385"/>
            <a:ext cx="613102" cy="763861"/>
          </a:xfrm>
          <a:custGeom>
            <a:avLst/>
            <a:gdLst>
              <a:gd name="connsiteX0" fmla="*/ 589326 w 613102"/>
              <a:gd name="connsiteY0" fmla="*/ 309875 h 763861"/>
              <a:gd name="connsiteX1" fmla="*/ 448887 w 613102"/>
              <a:gd name="connsiteY1" fmla="*/ 751609 h 763861"/>
              <a:gd name="connsiteX2" fmla="*/ 414653 w 613102"/>
              <a:gd name="connsiteY2" fmla="*/ 742122 h 763861"/>
              <a:gd name="connsiteX3" fmla="*/ 416715 w 613102"/>
              <a:gd name="connsiteY3" fmla="*/ 735729 h 763861"/>
              <a:gd name="connsiteX4" fmla="*/ 2203 w 613102"/>
              <a:gd name="connsiteY4" fmla="*/ 184696 h 763861"/>
              <a:gd name="connsiteX5" fmla="*/ 311953 w 613102"/>
              <a:gd name="connsiteY5" fmla="*/ 359369 h 763861"/>
              <a:gd name="connsiteX6" fmla="*/ 355879 w 613102"/>
              <a:gd name="connsiteY6" fmla="*/ 71685 h 763861"/>
              <a:gd name="connsiteX7" fmla="*/ 547875 w 613102"/>
              <a:gd name="connsiteY7" fmla="*/ 27141 h 763861"/>
              <a:gd name="connsiteX8" fmla="*/ 589326 w 613102"/>
              <a:gd name="connsiteY8" fmla="*/ 309875 h 7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102" h="763861">
                <a:moveTo>
                  <a:pt x="589326" y="309875"/>
                </a:moveTo>
                <a:cubicBezTo>
                  <a:pt x="544575" y="457738"/>
                  <a:pt x="495700" y="604364"/>
                  <a:pt x="448887" y="751609"/>
                </a:cubicBezTo>
                <a:cubicBezTo>
                  <a:pt x="441875" y="773262"/>
                  <a:pt x="407848" y="763776"/>
                  <a:pt x="414653" y="742122"/>
                </a:cubicBezTo>
                <a:cubicBezTo>
                  <a:pt x="414653" y="742122"/>
                  <a:pt x="416715" y="735729"/>
                  <a:pt x="416715" y="735729"/>
                </a:cubicBezTo>
                <a:cubicBezTo>
                  <a:pt x="399393" y="788935"/>
                  <a:pt x="-34505" y="381847"/>
                  <a:pt x="2203" y="184696"/>
                </a:cubicBezTo>
                <a:cubicBezTo>
                  <a:pt x="38911" y="-13073"/>
                  <a:pt x="329482" y="260793"/>
                  <a:pt x="311953" y="359369"/>
                </a:cubicBezTo>
                <a:cubicBezTo>
                  <a:pt x="328864" y="263474"/>
                  <a:pt x="302261" y="159537"/>
                  <a:pt x="355879" y="71685"/>
                </a:cubicBezTo>
                <a:cubicBezTo>
                  <a:pt x="397743" y="3219"/>
                  <a:pt x="480851" y="-25447"/>
                  <a:pt x="547875" y="27141"/>
                </a:cubicBezTo>
                <a:cubicBezTo>
                  <a:pt x="636758" y="96845"/>
                  <a:pt x="617991" y="215011"/>
                  <a:pt x="589326" y="309875"/>
                </a:cubicBezTo>
                <a:close/>
              </a:path>
            </a:pathLst>
          </a:custGeom>
          <a:solidFill>
            <a:srgbClr val="F69890"/>
          </a:solidFill>
          <a:ln w="20320" cap="flat">
            <a:noFill/>
            <a:prstDash val="solid"/>
            <a:miter/>
          </a:ln>
        </p:spPr>
        <p:txBody>
          <a:bodyPr rtlCol="0" anchor="ctr"/>
          <a:lstStyle/>
          <a:p>
            <a:endParaRPr lang="th-TH"/>
          </a:p>
        </p:txBody>
      </p:sp>
      <p:sp>
        <p:nvSpPr>
          <p:cNvPr id="276" name="Graphic 273">
            <a:extLst>
              <a:ext uri="{FF2B5EF4-FFF2-40B4-BE49-F238E27FC236}">
                <a16:creationId xmlns:a16="http://schemas.microsoft.com/office/drawing/2014/main" id="{4C74BB89-D4B7-49FF-8388-6727E1467F24}"/>
              </a:ext>
            </a:extLst>
          </p:cNvPr>
          <p:cNvSpPr/>
          <p:nvPr/>
        </p:nvSpPr>
        <p:spPr>
          <a:xfrm rot="563302">
            <a:off x="2923877" y="1068940"/>
            <a:ext cx="441336" cy="549859"/>
          </a:xfrm>
          <a:custGeom>
            <a:avLst/>
            <a:gdLst>
              <a:gd name="connsiteX0" fmla="*/ 589326 w 613102"/>
              <a:gd name="connsiteY0" fmla="*/ 309875 h 763861"/>
              <a:gd name="connsiteX1" fmla="*/ 448887 w 613102"/>
              <a:gd name="connsiteY1" fmla="*/ 751609 h 763861"/>
              <a:gd name="connsiteX2" fmla="*/ 414653 w 613102"/>
              <a:gd name="connsiteY2" fmla="*/ 742122 h 763861"/>
              <a:gd name="connsiteX3" fmla="*/ 416715 w 613102"/>
              <a:gd name="connsiteY3" fmla="*/ 735729 h 763861"/>
              <a:gd name="connsiteX4" fmla="*/ 2203 w 613102"/>
              <a:gd name="connsiteY4" fmla="*/ 184696 h 763861"/>
              <a:gd name="connsiteX5" fmla="*/ 311953 w 613102"/>
              <a:gd name="connsiteY5" fmla="*/ 359369 h 763861"/>
              <a:gd name="connsiteX6" fmla="*/ 355879 w 613102"/>
              <a:gd name="connsiteY6" fmla="*/ 71685 h 763861"/>
              <a:gd name="connsiteX7" fmla="*/ 547875 w 613102"/>
              <a:gd name="connsiteY7" fmla="*/ 27141 h 763861"/>
              <a:gd name="connsiteX8" fmla="*/ 589326 w 613102"/>
              <a:gd name="connsiteY8" fmla="*/ 309875 h 7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102" h="763861">
                <a:moveTo>
                  <a:pt x="589326" y="309875"/>
                </a:moveTo>
                <a:cubicBezTo>
                  <a:pt x="544575" y="457738"/>
                  <a:pt x="495700" y="604364"/>
                  <a:pt x="448887" y="751609"/>
                </a:cubicBezTo>
                <a:cubicBezTo>
                  <a:pt x="441875" y="773262"/>
                  <a:pt x="407848" y="763776"/>
                  <a:pt x="414653" y="742122"/>
                </a:cubicBezTo>
                <a:cubicBezTo>
                  <a:pt x="414653" y="742122"/>
                  <a:pt x="416715" y="735729"/>
                  <a:pt x="416715" y="735729"/>
                </a:cubicBezTo>
                <a:cubicBezTo>
                  <a:pt x="399393" y="788935"/>
                  <a:pt x="-34505" y="381847"/>
                  <a:pt x="2203" y="184696"/>
                </a:cubicBezTo>
                <a:cubicBezTo>
                  <a:pt x="38911" y="-13073"/>
                  <a:pt x="329482" y="260793"/>
                  <a:pt x="311953" y="359369"/>
                </a:cubicBezTo>
                <a:cubicBezTo>
                  <a:pt x="328864" y="263474"/>
                  <a:pt x="302261" y="159537"/>
                  <a:pt x="355879" y="71685"/>
                </a:cubicBezTo>
                <a:cubicBezTo>
                  <a:pt x="397743" y="3219"/>
                  <a:pt x="480851" y="-25447"/>
                  <a:pt x="547875" y="27141"/>
                </a:cubicBezTo>
                <a:cubicBezTo>
                  <a:pt x="636758" y="96845"/>
                  <a:pt x="617991" y="215011"/>
                  <a:pt x="589326" y="309875"/>
                </a:cubicBezTo>
                <a:close/>
              </a:path>
            </a:pathLst>
          </a:custGeom>
          <a:solidFill>
            <a:schemeClr val="bg1"/>
          </a:solidFill>
          <a:ln w="20320" cap="flat">
            <a:noFill/>
            <a:prstDash val="solid"/>
            <a:miter/>
          </a:ln>
        </p:spPr>
        <p:txBody>
          <a:bodyPr rtlCol="0" anchor="ctr"/>
          <a:lstStyle/>
          <a:p>
            <a:endParaRPr lang="th-TH"/>
          </a:p>
        </p:txBody>
      </p:sp>
      <p:sp>
        <p:nvSpPr>
          <p:cNvPr id="329" name="Rectangle 328">
            <a:extLst>
              <a:ext uri="{FF2B5EF4-FFF2-40B4-BE49-F238E27FC236}">
                <a16:creationId xmlns:a16="http://schemas.microsoft.com/office/drawing/2014/main" id="{5C38AE37-13BD-4895-918A-B9DFA657BAC4}"/>
              </a:ext>
            </a:extLst>
          </p:cNvPr>
          <p:cNvSpPr/>
          <p:nvPr/>
        </p:nvSpPr>
        <p:spPr>
          <a:xfrm>
            <a:off x="3155319" y="1009677"/>
            <a:ext cx="5996998" cy="5691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Century Gothic" panose="020B0502020202020204" pitchFamily="34" charset="0"/>
              </a:rPr>
              <a:t>Licenciatura</a:t>
            </a:r>
            <a:r>
              <a:rPr lang="en-US" sz="2000" dirty="0" smtClean="0">
                <a:solidFill>
                  <a:schemeClr val="tx1"/>
                </a:solidFill>
                <a:latin typeface="Century Gothic" panose="020B0502020202020204" pitchFamily="34" charset="0"/>
              </a:rPr>
              <a:t> </a:t>
            </a:r>
            <a:r>
              <a:rPr lang="en-US" sz="2000" dirty="0" err="1" smtClean="0">
                <a:solidFill>
                  <a:schemeClr val="tx1"/>
                </a:solidFill>
                <a:latin typeface="Century Gothic" panose="020B0502020202020204" pitchFamily="34" charset="0"/>
              </a:rPr>
              <a:t>en</a:t>
            </a:r>
            <a:r>
              <a:rPr lang="en-US" sz="2000" dirty="0" smtClean="0">
                <a:solidFill>
                  <a:schemeClr val="tx1"/>
                </a:solidFill>
                <a:latin typeface="Century Gothic" panose="020B0502020202020204" pitchFamily="34" charset="0"/>
              </a:rPr>
              <a:t> </a:t>
            </a:r>
            <a:r>
              <a:rPr lang="en-US" sz="2000" dirty="0" err="1" smtClean="0">
                <a:solidFill>
                  <a:schemeClr val="tx1"/>
                </a:solidFill>
                <a:latin typeface="Century Gothic" panose="020B0502020202020204" pitchFamily="34" charset="0"/>
              </a:rPr>
              <a:t>Educación</a:t>
            </a:r>
            <a:r>
              <a:rPr lang="en-US" sz="2000" dirty="0" smtClean="0">
                <a:solidFill>
                  <a:schemeClr val="tx1"/>
                </a:solidFill>
                <a:latin typeface="Century Gothic" panose="020B0502020202020204" pitchFamily="34" charset="0"/>
              </a:rPr>
              <a:t> </a:t>
            </a:r>
            <a:r>
              <a:rPr lang="en-US" sz="2000" dirty="0" err="1" smtClean="0">
                <a:solidFill>
                  <a:schemeClr val="tx1"/>
                </a:solidFill>
                <a:latin typeface="Century Gothic" panose="020B0502020202020204" pitchFamily="34" charset="0"/>
              </a:rPr>
              <a:t>Preescolar</a:t>
            </a:r>
            <a:endParaRPr lang="en-US" sz="2000" dirty="0" smtClean="0">
              <a:solidFill>
                <a:schemeClr val="tx1"/>
              </a:solidFill>
              <a:latin typeface="Century Gothic" panose="020B0502020202020204" pitchFamily="34" charset="0"/>
            </a:endParaRPr>
          </a:p>
          <a:p>
            <a:pPr algn="ctr"/>
            <a:r>
              <a:rPr lang="en-US" sz="2000" dirty="0" err="1" smtClean="0">
                <a:solidFill>
                  <a:schemeClr val="tx1"/>
                </a:solidFill>
                <a:latin typeface="Century Gothic" panose="020B0502020202020204" pitchFamily="34" charset="0"/>
              </a:rPr>
              <a:t>Ciclo</a:t>
            </a:r>
            <a:r>
              <a:rPr lang="en-US" sz="2000" dirty="0" smtClean="0">
                <a:solidFill>
                  <a:schemeClr val="tx1"/>
                </a:solidFill>
                <a:latin typeface="Century Gothic" panose="020B0502020202020204" pitchFamily="34" charset="0"/>
              </a:rPr>
              <a:t> Escolar 2020 – 2021</a:t>
            </a:r>
          </a:p>
          <a:p>
            <a:pPr algn="ctr"/>
            <a:endParaRPr lang="en-US" sz="2000" dirty="0" smtClean="0">
              <a:solidFill>
                <a:schemeClr val="tx1"/>
              </a:solidFill>
              <a:latin typeface="Century Gothic" panose="020B0502020202020204" pitchFamily="34" charset="0"/>
            </a:endParaRPr>
          </a:p>
          <a:p>
            <a:pPr algn="ctr"/>
            <a:r>
              <a:rPr lang="en-US" sz="2000" dirty="0" smtClean="0">
                <a:solidFill>
                  <a:schemeClr val="tx1"/>
                </a:solidFill>
                <a:latin typeface="Century Gothic" panose="020B0502020202020204" pitchFamily="34" charset="0"/>
              </a:rPr>
              <a:t>José Luis Perales Torres</a:t>
            </a:r>
            <a:endParaRPr lang="en-US" sz="2000" dirty="0">
              <a:solidFill>
                <a:schemeClr val="tx1"/>
              </a:solidFill>
              <a:latin typeface="Century Gothic" panose="020B0502020202020204" pitchFamily="34" charset="0"/>
            </a:endParaRPr>
          </a:p>
          <a:p>
            <a:pPr algn="ctr"/>
            <a:r>
              <a:rPr lang="es-MX" sz="2000" b="1" dirty="0" smtClean="0">
                <a:solidFill>
                  <a:schemeClr val="tx1"/>
                </a:solidFill>
                <a:latin typeface="Century Gothic" panose="020B0502020202020204" pitchFamily="34" charset="0"/>
              </a:rPr>
              <a:t>Forma, Espacio y Medida</a:t>
            </a:r>
          </a:p>
          <a:p>
            <a:pPr algn="ctr"/>
            <a:endParaRPr lang="es-MX" sz="2000" b="1" dirty="0">
              <a:solidFill>
                <a:schemeClr val="tx1"/>
              </a:solidFill>
              <a:latin typeface="Century Gothic" panose="020B0502020202020204" pitchFamily="34" charset="0"/>
            </a:endParaRPr>
          </a:p>
          <a:p>
            <a:pPr algn="ctr"/>
            <a:r>
              <a:rPr lang="es-MX" sz="2000" dirty="0" smtClean="0">
                <a:solidFill>
                  <a:schemeClr val="tx1"/>
                </a:solidFill>
                <a:latin typeface="Century Gothic" panose="020B0502020202020204" pitchFamily="34" charset="0"/>
              </a:rPr>
              <a:t>Jimena </a:t>
            </a:r>
            <a:r>
              <a:rPr lang="es-MX" sz="2000" dirty="0" err="1" smtClean="0">
                <a:solidFill>
                  <a:schemeClr val="tx1"/>
                </a:solidFill>
                <a:latin typeface="Century Gothic" panose="020B0502020202020204" pitchFamily="34" charset="0"/>
              </a:rPr>
              <a:t>Wendolyn</a:t>
            </a:r>
            <a:r>
              <a:rPr lang="es-MX" sz="2000" dirty="0" smtClean="0">
                <a:solidFill>
                  <a:schemeClr val="tx1"/>
                </a:solidFill>
                <a:latin typeface="Century Gothic" panose="020B0502020202020204" pitchFamily="34" charset="0"/>
              </a:rPr>
              <a:t> </a:t>
            </a:r>
            <a:r>
              <a:rPr lang="es-MX" sz="2000" dirty="0" err="1" smtClean="0">
                <a:solidFill>
                  <a:schemeClr val="tx1"/>
                </a:solidFill>
                <a:latin typeface="Century Gothic" panose="020B0502020202020204" pitchFamily="34" charset="0"/>
              </a:rPr>
              <a:t>Avila</a:t>
            </a:r>
            <a:r>
              <a:rPr lang="es-MX" sz="2000" dirty="0" smtClean="0">
                <a:solidFill>
                  <a:schemeClr val="tx1"/>
                </a:solidFill>
                <a:latin typeface="Century Gothic" panose="020B0502020202020204" pitchFamily="34" charset="0"/>
              </a:rPr>
              <a:t> Pecina #2</a:t>
            </a:r>
          </a:p>
          <a:p>
            <a:pPr algn="ctr"/>
            <a:r>
              <a:rPr lang="es-MX" sz="2000" dirty="0" smtClean="0">
                <a:solidFill>
                  <a:schemeClr val="tx1"/>
                </a:solidFill>
                <a:latin typeface="Century Gothic" panose="020B0502020202020204" pitchFamily="34" charset="0"/>
              </a:rPr>
              <a:t>Ilse Irasema Carranza Saucedo #5</a:t>
            </a:r>
          </a:p>
          <a:p>
            <a:pPr algn="ctr"/>
            <a:r>
              <a:rPr lang="es-MX" sz="2000" dirty="0" smtClean="0">
                <a:solidFill>
                  <a:schemeClr val="tx1"/>
                </a:solidFill>
                <a:latin typeface="Century Gothic" panose="020B0502020202020204" pitchFamily="34" charset="0"/>
              </a:rPr>
              <a:t>Nancy Guadalupe Covarrubias </a:t>
            </a:r>
            <a:r>
              <a:rPr lang="es-MX" sz="2000" dirty="0" err="1" smtClean="0">
                <a:solidFill>
                  <a:schemeClr val="tx1"/>
                </a:solidFill>
                <a:latin typeface="Century Gothic" panose="020B0502020202020204" pitchFamily="34" charset="0"/>
              </a:rPr>
              <a:t>Tavitas</a:t>
            </a:r>
            <a:r>
              <a:rPr lang="es-MX" sz="2000" dirty="0" smtClean="0">
                <a:solidFill>
                  <a:schemeClr val="tx1"/>
                </a:solidFill>
                <a:latin typeface="Century Gothic" panose="020B0502020202020204" pitchFamily="34" charset="0"/>
              </a:rPr>
              <a:t> #7</a:t>
            </a:r>
          </a:p>
          <a:p>
            <a:pPr algn="ctr"/>
            <a:endParaRPr lang="es-MX" sz="2000" dirty="0">
              <a:solidFill>
                <a:schemeClr val="tx1"/>
              </a:solidFill>
              <a:latin typeface="Century Gothic" panose="020B0502020202020204" pitchFamily="34" charset="0"/>
            </a:endParaRPr>
          </a:p>
          <a:p>
            <a:pPr algn="ctr"/>
            <a:r>
              <a:rPr lang="es-MX" sz="2000" b="1" dirty="0" err="1">
                <a:solidFill>
                  <a:schemeClr val="tx1"/>
                </a:solidFill>
                <a:latin typeface="Century Gothic" panose="020B0502020202020204" pitchFamily="34" charset="0"/>
              </a:rPr>
              <a:t>Quaranta</a:t>
            </a:r>
            <a:r>
              <a:rPr lang="es-MX" sz="2000" b="1" dirty="0">
                <a:solidFill>
                  <a:schemeClr val="tx1"/>
                </a:solidFill>
                <a:latin typeface="Century Gothic" panose="020B0502020202020204" pitchFamily="34" charset="0"/>
              </a:rPr>
              <a:t>, M. E. y </a:t>
            </a:r>
            <a:r>
              <a:rPr lang="es-MX" sz="2000" b="1" dirty="0" err="1">
                <a:solidFill>
                  <a:schemeClr val="tx1"/>
                </a:solidFill>
                <a:latin typeface="Century Gothic" panose="020B0502020202020204" pitchFamily="34" charset="0"/>
              </a:rPr>
              <a:t>Ressia</a:t>
            </a:r>
            <a:r>
              <a:rPr lang="es-MX" sz="2000" b="1" dirty="0">
                <a:solidFill>
                  <a:schemeClr val="tx1"/>
                </a:solidFill>
                <a:latin typeface="Century Gothic" panose="020B0502020202020204" pitchFamily="34" charset="0"/>
              </a:rPr>
              <a:t>, B. (2006), La enseñanza de la Geometría en el jardín de infantes. Capítulo </a:t>
            </a:r>
            <a:r>
              <a:rPr lang="es-MX" sz="2000" b="1" dirty="0" smtClean="0">
                <a:solidFill>
                  <a:schemeClr val="tx1"/>
                </a:solidFill>
                <a:latin typeface="Century Gothic" panose="020B0502020202020204" pitchFamily="34" charset="0"/>
              </a:rPr>
              <a:t>4.</a:t>
            </a:r>
          </a:p>
          <a:p>
            <a:pPr algn="ctr"/>
            <a:endParaRPr lang="es-MX" sz="2000" b="1" dirty="0">
              <a:solidFill>
                <a:schemeClr val="tx1"/>
              </a:solidFill>
              <a:latin typeface="Century Gothic" panose="020B0502020202020204" pitchFamily="34" charset="0"/>
            </a:endParaRPr>
          </a:p>
          <a:p>
            <a:pPr algn="r"/>
            <a:r>
              <a:rPr lang="es-MX" sz="2000" dirty="0" smtClean="0">
                <a:solidFill>
                  <a:schemeClr val="tx1"/>
                </a:solidFill>
                <a:latin typeface="Century Gothic" panose="020B0502020202020204" pitchFamily="34" charset="0"/>
              </a:rPr>
              <a:t>Saltillo, Coahuila.</a:t>
            </a:r>
          </a:p>
          <a:p>
            <a:pPr algn="r"/>
            <a:r>
              <a:rPr lang="es-MX" sz="2000" dirty="0" smtClean="0">
                <a:solidFill>
                  <a:schemeClr val="tx1"/>
                </a:solidFill>
                <a:latin typeface="Century Gothic" panose="020B0502020202020204" pitchFamily="34" charset="0"/>
              </a:rPr>
              <a:t>Junio 2021</a:t>
            </a:r>
            <a:endParaRPr lang="th-TH" sz="2000" dirty="0">
              <a:solidFill>
                <a:schemeClr val="tx1"/>
              </a:solidFill>
              <a:latin typeface="Century Gothic" panose="020B0502020202020204" pitchFamily="34" charset="0"/>
            </a:endParaRPr>
          </a:p>
        </p:txBody>
      </p:sp>
      <p:sp>
        <p:nvSpPr>
          <p:cNvPr id="324" name="Rectangle 108">
            <a:extLst>
              <a:ext uri="{FF2B5EF4-FFF2-40B4-BE49-F238E27FC236}">
                <a16:creationId xmlns:a16="http://schemas.microsoft.com/office/drawing/2014/main" id="{5AF9ED17-F0F0-4601-80B9-B732934D5C7E}"/>
              </a:ext>
            </a:extLst>
          </p:cNvPr>
          <p:cNvSpPr/>
          <p:nvPr/>
        </p:nvSpPr>
        <p:spPr>
          <a:xfrm>
            <a:off x="323271" y="187280"/>
            <a:ext cx="11594361" cy="1173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a:solidFill>
                    <a:schemeClr val="tx1"/>
                  </a:solidFill>
                </a:ln>
                <a:solidFill>
                  <a:schemeClr val="bg1"/>
                </a:solidFill>
                <a:latin typeface="Caramel Sweets" panose="02000500000000000000" pitchFamily="50" charset="0"/>
              </a:rPr>
              <a:t>Escuela</a:t>
            </a:r>
            <a:r>
              <a:rPr lang="en-US" sz="4000" dirty="0" smtClean="0">
                <a:ln>
                  <a:solidFill>
                    <a:schemeClr val="tx1"/>
                  </a:solidFill>
                </a:ln>
                <a:solidFill>
                  <a:schemeClr val="bg1"/>
                </a:solidFill>
                <a:latin typeface="Caramel Sweets" panose="02000500000000000000" pitchFamily="50" charset="0"/>
              </a:rPr>
              <a:t> Normal de </a:t>
            </a:r>
            <a:r>
              <a:rPr lang="en-US" sz="4000" dirty="0" err="1" smtClean="0">
                <a:ln>
                  <a:solidFill>
                    <a:schemeClr val="tx1"/>
                  </a:solidFill>
                </a:ln>
                <a:solidFill>
                  <a:schemeClr val="bg1"/>
                </a:solidFill>
                <a:latin typeface="Caramel Sweets" panose="02000500000000000000" pitchFamily="50" charset="0"/>
              </a:rPr>
              <a:t>Educación</a:t>
            </a:r>
            <a:r>
              <a:rPr lang="en-US" sz="4000" dirty="0" smtClean="0">
                <a:ln>
                  <a:solidFill>
                    <a:schemeClr val="tx1"/>
                  </a:solidFill>
                </a:ln>
                <a:solidFill>
                  <a:schemeClr val="bg1"/>
                </a:solidFill>
                <a:latin typeface="Caramel Sweets" panose="02000500000000000000" pitchFamily="50" charset="0"/>
              </a:rPr>
              <a:t> </a:t>
            </a:r>
            <a:r>
              <a:rPr lang="en-US" sz="4000" dirty="0" err="1" smtClean="0">
                <a:ln>
                  <a:solidFill>
                    <a:schemeClr val="tx1"/>
                  </a:solidFill>
                </a:ln>
                <a:solidFill>
                  <a:schemeClr val="bg1"/>
                </a:solidFill>
                <a:latin typeface="Caramel Sweets" panose="02000500000000000000" pitchFamily="50" charset="0"/>
              </a:rPr>
              <a:t>Preescolar</a:t>
            </a:r>
            <a:r>
              <a:rPr lang="en-US" sz="4000" dirty="0" smtClean="0">
                <a:ln>
                  <a:solidFill>
                    <a:schemeClr val="tx1"/>
                  </a:solidFill>
                </a:ln>
                <a:solidFill>
                  <a:schemeClr val="bg1"/>
                </a:solidFill>
                <a:latin typeface="Caramel Sweets" panose="02000500000000000000" pitchFamily="50" charset="0"/>
              </a:rPr>
              <a:t> </a:t>
            </a:r>
            <a:endParaRPr lang="th-TH" sz="4000" dirty="0">
              <a:ln>
                <a:solidFill>
                  <a:schemeClr val="tx1"/>
                </a:solidFill>
              </a:ln>
              <a:solidFill>
                <a:schemeClr val="bg1"/>
              </a:solidFill>
              <a:latin typeface="Caramel Sweets" panose="02000500000000000000" pitchFamily="50" charset="0"/>
            </a:endParaRPr>
          </a:p>
        </p:txBody>
      </p:sp>
    </p:spTree>
    <p:extLst>
      <p:ext uri="{BB962C8B-B14F-4D97-AF65-F5344CB8AC3E}">
        <p14:creationId xmlns:p14="http://schemas.microsoft.com/office/powerpoint/2010/main" val="3125350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21" name="Graphic 210">
            <a:extLst>
              <a:ext uri="{FF2B5EF4-FFF2-40B4-BE49-F238E27FC236}">
                <a16:creationId xmlns:a16="http://schemas.microsoft.com/office/drawing/2014/main" id="{EEE02DF6-D324-4DFC-91B5-31AC6F052B0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16200000" flipV="1">
            <a:off x="-4817816" y="2269625"/>
            <a:ext cx="10619802" cy="4785321"/>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3439212251"/>
              </p:ext>
            </p:extLst>
          </p:nvPr>
        </p:nvGraphicFramePr>
        <p:xfrm>
          <a:off x="154744" y="815887"/>
          <a:ext cx="8539089" cy="3974703"/>
        </p:xfrm>
        <a:graphic>
          <a:graphicData uri="http://schemas.openxmlformats.org/drawingml/2006/table">
            <a:tbl>
              <a:tblPr firstRow="1" firstCol="1" bandRow="1">
                <a:tableStyleId>{5C22544A-7EE6-4342-B048-85BDC9FD1C3A}</a:tableStyleId>
              </a:tblPr>
              <a:tblGrid>
                <a:gridCol w="1452484">
                  <a:extLst>
                    <a:ext uri="{9D8B030D-6E8A-4147-A177-3AD203B41FA5}">
                      <a16:colId xmlns:a16="http://schemas.microsoft.com/office/drawing/2014/main" val="2700843957"/>
                    </a:ext>
                  </a:extLst>
                </a:gridCol>
                <a:gridCol w="1276669">
                  <a:extLst>
                    <a:ext uri="{9D8B030D-6E8A-4147-A177-3AD203B41FA5}">
                      <a16:colId xmlns:a16="http://schemas.microsoft.com/office/drawing/2014/main" val="2630219191"/>
                    </a:ext>
                  </a:extLst>
                </a:gridCol>
                <a:gridCol w="1452484">
                  <a:extLst>
                    <a:ext uri="{9D8B030D-6E8A-4147-A177-3AD203B41FA5}">
                      <a16:colId xmlns:a16="http://schemas.microsoft.com/office/drawing/2014/main" val="3186120074"/>
                    </a:ext>
                  </a:extLst>
                </a:gridCol>
                <a:gridCol w="1452484">
                  <a:extLst>
                    <a:ext uri="{9D8B030D-6E8A-4147-A177-3AD203B41FA5}">
                      <a16:colId xmlns:a16="http://schemas.microsoft.com/office/drawing/2014/main" val="2283253535"/>
                    </a:ext>
                  </a:extLst>
                </a:gridCol>
                <a:gridCol w="1452484">
                  <a:extLst>
                    <a:ext uri="{9D8B030D-6E8A-4147-A177-3AD203B41FA5}">
                      <a16:colId xmlns:a16="http://schemas.microsoft.com/office/drawing/2014/main" val="2418492647"/>
                    </a:ext>
                  </a:extLst>
                </a:gridCol>
                <a:gridCol w="1452484">
                  <a:extLst>
                    <a:ext uri="{9D8B030D-6E8A-4147-A177-3AD203B41FA5}">
                      <a16:colId xmlns:a16="http://schemas.microsoft.com/office/drawing/2014/main" val="2310737117"/>
                    </a:ext>
                  </a:extLst>
                </a:gridCol>
              </a:tblGrid>
              <a:tr h="109915">
                <a:tc rowSpan="2">
                  <a:txBody>
                    <a:bodyPr/>
                    <a:lstStyle/>
                    <a:p>
                      <a:pPr algn="ctr">
                        <a:lnSpc>
                          <a:spcPct val="115000"/>
                        </a:lnSpc>
                        <a:spcAft>
                          <a:spcPts val="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rowSpan="2">
                  <a:txBody>
                    <a:bodyPr/>
                    <a:lstStyle/>
                    <a:p>
                      <a:pPr algn="ctr">
                        <a:lnSpc>
                          <a:spcPct val="115000"/>
                        </a:lnSpc>
                        <a:spcAft>
                          <a:spcPts val="0"/>
                        </a:spcAft>
                      </a:pPr>
                      <a:r>
                        <a:rPr lang="es-MX" sz="700">
                          <a:effectLst/>
                        </a:rPr>
                        <a:t>Elementos a Evaluar</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gridSpan="4">
                  <a:txBody>
                    <a:bodyPr/>
                    <a:lstStyle/>
                    <a:p>
                      <a:pPr algn="ctr">
                        <a:lnSpc>
                          <a:spcPct val="115000"/>
                        </a:lnSpc>
                        <a:spcAft>
                          <a:spcPts val="0"/>
                        </a:spcAft>
                      </a:pPr>
                      <a:r>
                        <a:rPr lang="es-MX" sz="700">
                          <a:effectLst/>
                        </a:rPr>
                        <a:t>Calificación</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171603494"/>
                  </a:ext>
                </a:extLst>
              </a:tr>
              <a:tr h="109915">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700">
                          <a:effectLst/>
                        </a:rPr>
                        <a:t>10-9</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gn="ctr">
                        <a:lnSpc>
                          <a:spcPct val="115000"/>
                        </a:lnSpc>
                        <a:spcAft>
                          <a:spcPts val="0"/>
                        </a:spcAft>
                      </a:pPr>
                      <a:r>
                        <a:rPr lang="es-MX" sz="700">
                          <a:effectLst/>
                        </a:rPr>
                        <a:t>8-7</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gn="ctr">
                        <a:lnSpc>
                          <a:spcPct val="115000"/>
                        </a:lnSpc>
                        <a:spcAft>
                          <a:spcPts val="0"/>
                        </a:spcAft>
                      </a:pPr>
                      <a:r>
                        <a:rPr lang="es-MX" sz="700">
                          <a:effectLst/>
                        </a:rPr>
                        <a:t>6</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gn="ctr">
                        <a:lnSpc>
                          <a:spcPct val="115000"/>
                        </a:lnSpc>
                        <a:spcAft>
                          <a:spcPts val="0"/>
                        </a:spcAft>
                      </a:pPr>
                      <a:r>
                        <a:rPr lang="es-MX" sz="700">
                          <a:effectLst/>
                        </a:rPr>
                        <a:t>5</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extLst>
                  <a:ext uri="{0D108BD9-81ED-4DB2-BD59-A6C34878D82A}">
                    <a16:rowId xmlns:a16="http://schemas.microsoft.com/office/drawing/2014/main" val="1916643492"/>
                  </a:ext>
                </a:extLst>
              </a:tr>
              <a:tr h="219831">
                <a:tc>
                  <a:txBody>
                    <a:bodyPr/>
                    <a:lstStyle/>
                    <a:p>
                      <a:pPr algn="ctr">
                        <a:lnSpc>
                          <a:spcPct val="115000"/>
                        </a:lnSpc>
                        <a:spcAft>
                          <a:spcPts val="0"/>
                        </a:spcAft>
                      </a:pPr>
                      <a:r>
                        <a:rPr lang="es-MX" sz="700">
                          <a:effectLst/>
                        </a:rPr>
                        <a:t>1</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gn="ctr">
                        <a:lnSpc>
                          <a:spcPct val="115000"/>
                        </a:lnSpc>
                        <a:spcAft>
                          <a:spcPts val="0"/>
                        </a:spcAft>
                      </a:pPr>
                      <a:r>
                        <a:rPr lang="es-MX" sz="700">
                          <a:effectLst/>
                        </a:rPr>
                        <a:t>Dominio del Tema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nSpc>
                          <a:spcPct val="115000"/>
                        </a:lnSpc>
                        <a:spcAft>
                          <a:spcPts val="0"/>
                        </a:spcAft>
                      </a:pPr>
                      <a:r>
                        <a:rPr lang="es-MX" sz="700">
                          <a:effectLst/>
                        </a:rPr>
                        <a:t>Demuestran un excelente conocimiento del tema.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Demuestran un buen conocimiento del tema.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No parecen conocer muy bien el tema.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No conocen el tema.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extLst>
                  <a:ext uri="{0D108BD9-81ED-4DB2-BD59-A6C34878D82A}">
                    <a16:rowId xmlns:a16="http://schemas.microsoft.com/office/drawing/2014/main" val="2135101842"/>
                  </a:ext>
                </a:extLst>
              </a:tr>
              <a:tr h="659492">
                <a:tc>
                  <a:txBody>
                    <a:bodyPr/>
                    <a:lstStyle/>
                    <a:p>
                      <a:pPr algn="ctr">
                        <a:lnSpc>
                          <a:spcPct val="115000"/>
                        </a:lnSpc>
                        <a:spcAft>
                          <a:spcPts val="0"/>
                        </a:spcAft>
                      </a:pPr>
                      <a:r>
                        <a:rPr lang="es-MX" sz="700">
                          <a:effectLst/>
                        </a:rPr>
                        <a:t>2</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gn="ctr">
                        <a:lnSpc>
                          <a:spcPct val="115000"/>
                        </a:lnSpc>
                        <a:spcAft>
                          <a:spcPts val="0"/>
                        </a:spcAft>
                      </a:pPr>
                      <a:r>
                        <a:rPr lang="es-MX" sz="700">
                          <a:effectLst/>
                        </a:rPr>
                        <a:t>Comprensión del Tema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nSpc>
                          <a:spcPct val="115000"/>
                        </a:lnSpc>
                        <a:spcAft>
                          <a:spcPts val="0"/>
                        </a:spcAft>
                      </a:pPr>
                      <a:r>
                        <a:rPr lang="es-MX" sz="700">
                          <a:effectLst/>
                        </a:rPr>
                        <a:t>Pueden con precisión contestar todas las preguntas planteadas sobre el tema por sus compañeros de clase y profesor.</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dirty="0">
                          <a:effectLst/>
                        </a:rPr>
                        <a:t>Pueden con precisión contestar la mayoría de las preguntas planteadas sobre el tema por sus compañeros de clase y profesor.</a:t>
                      </a:r>
                      <a:endParaRPr lang="es-MX"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Pueden con precisión contestar pocas preguntas planteadas sobre el tema por sus compañeros de clase y profesor.</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No pueden contestar las preguntas planteadas sobre el tema por sus compañeros de clase y profesor.</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extLst>
                  <a:ext uri="{0D108BD9-81ED-4DB2-BD59-A6C34878D82A}">
                    <a16:rowId xmlns:a16="http://schemas.microsoft.com/office/drawing/2014/main" val="513570405"/>
                  </a:ext>
                </a:extLst>
              </a:tr>
              <a:tr h="219831">
                <a:tc>
                  <a:txBody>
                    <a:bodyPr/>
                    <a:lstStyle/>
                    <a:p>
                      <a:pPr algn="ctr">
                        <a:lnSpc>
                          <a:spcPct val="115000"/>
                        </a:lnSpc>
                        <a:spcAft>
                          <a:spcPts val="0"/>
                        </a:spcAft>
                      </a:pPr>
                      <a:r>
                        <a:rPr lang="es-MX" sz="700">
                          <a:effectLst/>
                        </a:rPr>
                        <a:t>3</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gn="ctr">
                        <a:lnSpc>
                          <a:spcPct val="115000"/>
                        </a:lnSpc>
                        <a:spcAft>
                          <a:spcPts val="0"/>
                        </a:spcAft>
                      </a:pPr>
                      <a:r>
                        <a:rPr lang="es-MX" sz="700">
                          <a:effectLst/>
                        </a:rPr>
                        <a:t>Seguimiento del Tema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nSpc>
                          <a:spcPct val="115000"/>
                        </a:lnSpc>
                        <a:spcAft>
                          <a:spcPts val="0"/>
                        </a:spcAft>
                      </a:pPr>
                      <a:r>
                        <a:rPr lang="es-MX" sz="700">
                          <a:effectLst/>
                        </a:rPr>
                        <a:t>Se mantienen en el tema todo el tiempo.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Se mantienen en el tema la mayor parte del tiempo.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Se mantienen en el tema algunas veces.</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Fue difícil saber cuál fue el tema.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extLst>
                  <a:ext uri="{0D108BD9-81ED-4DB2-BD59-A6C34878D82A}">
                    <a16:rowId xmlns:a16="http://schemas.microsoft.com/office/drawing/2014/main" val="635507651"/>
                  </a:ext>
                </a:extLst>
              </a:tr>
              <a:tr h="549577">
                <a:tc>
                  <a:txBody>
                    <a:bodyPr/>
                    <a:lstStyle/>
                    <a:p>
                      <a:pPr algn="ctr">
                        <a:lnSpc>
                          <a:spcPct val="115000"/>
                        </a:lnSpc>
                        <a:spcAft>
                          <a:spcPts val="0"/>
                        </a:spcAft>
                      </a:pPr>
                      <a:r>
                        <a:rPr lang="es-MX" sz="700">
                          <a:effectLst/>
                        </a:rPr>
                        <a:t>4</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gn="ctr">
                        <a:lnSpc>
                          <a:spcPct val="115000"/>
                        </a:lnSpc>
                        <a:spcAft>
                          <a:spcPts val="0"/>
                        </a:spcAft>
                      </a:pPr>
                      <a:r>
                        <a:rPr lang="es-MX" sz="700">
                          <a:effectLst/>
                        </a:rPr>
                        <a:t>Apoyos didácticos</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nSpc>
                          <a:spcPct val="115000"/>
                        </a:lnSpc>
                        <a:spcAft>
                          <a:spcPts val="0"/>
                        </a:spcAft>
                      </a:pPr>
                      <a:r>
                        <a:rPr lang="es-MX" sz="700" dirty="0">
                          <a:effectLst/>
                        </a:rPr>
                        <a:t>Usan varios apoyos que demuestran trabajo/creatividad y eso hace una excelente presentación.</a:t>
                      </a:r>
                      <a:endParaRPr lang="es-MX"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Usan 1-2 apoyos que demuestran trabajo/ creatividad y eso hace una buena presentación.</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Usan 1 apoyo que demuestran trabajo/ creatividad y eso hace una regular presentación.</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No usan apoyos o los apoyos escogidos restan valor a la presentación.</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extLst>
                  <a:ext uri="{0D108BD9-81ED-4DB2-BD59-A6C34878D82A}">
                    <a16:rowId xmlns:a16="http://schemas.microsoft.com/office/drawing/2014/main" val="4053153887"/>
                  </a:ext>
                </a:extLst>
              </a:tr>
              <a:tr h="769407">
                <a:tc>
                  <a:txBody>
                    <a:bodyPr/>
                    <a:lstStyle/>
                    <a:p>
                      <a:pPr algn="ctr">
                        <a:lnSpc>
                          <a:spcPct val="115000"/>
                        </a:lnSpc>
                        <a:spcAft>
                          <a:spcPts val="0"/>
                        </a:spcAft>
                      </a:pPr>
                      <a:r>
                        <a:rPr lang="es-MX" sz="700">
                          <a:effectLst/>
                        </a:rPr>
                        <a:t>5</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gn="ctr">
                        <a:lnSpc>
                          <a:spcPct val="115000"/>
                        </a:lnSpc>
                        <a:spcAft>
                          <a:spcPts val="0"/>
                        </a:spcAft>
                      </a:pPr>
                      <a:r>
                        <a:rPr lang="es-MX" sz="700">
                          <a:effectLst/>
                        </a:rPr>
                        <a:t>Vocabulario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nSpc>
                          <a:spcPct val="115000"/>
                        </a:lnSpc>
                        <a:spcAft>
                          <a:spcPts val="0"/>
                        </a:spcAft>
                      </a:pPr>
                      <a:r>
                        <a:rPr lang="es-MX" sz="700">
                          <a:effectLst/>
                        </a:rPr>
                        <a:t>Usan vocabulario apropiado para la audiencia. Aumentan el vocabulario de la audiencia definiendo las palabras que pudieran ser nuevas para esta.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Usan vocabulario casi apropiado para la audiencia. Incluyen 1-2 palabras que podrían ser nuevas para la audiencia pero no las definen.</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Usan vocabulario no muy apropiado para la audiencia No incluyen vocabulario que podría ser nuevo para la audiencia.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Usan varias (5 o más) palabras o frases que no son entendidas por la audiencia.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extLst>
                  <a:ext uri="{0D108BD9-81ED-4DB2-BD59-A6C34878D82A}">
                    <a16:rowId xmlns:a16="http://schemas.microsoft.com/office/drawing/2014/main" val="2767460370"/>
                  </a:ext>
                </a:extLst>
              </a:tr>
              <a:tr h="769407">
                <a:tc>
                  <a:txBody>
                    <a:bodyPr/>
                    <a:lstStyle/>
                    <a:p>
                      <a:pPr algn="ctr">
                        <a:lnSpc>
                          <a:spcPct val="115000"/>
                        </a:lnSpc>
                        <a:spcAft>
                          <a:spcPts val="0"/>
                        </a:spcAft>
                      </a:pPr>
                      <a:r>
                        <a:rPr lang="es-MX" sz="700">
                          <a:effectLst/>
                        </a:rPr>
                        <a:t>6</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gn="ctr">
                        <a:lnSpc>
                          <a:spcPct val="115000"/>
                        </a:lnSpc>
                        <a:spcAft>
                          <a:spcPts val="0"/>
                        </a:spcAft>
                      </a:pPr>
                      <a:r>
                        <a:rPr lang="es-MX" sz="700">
                          <a:effectLst/>
                        </a:rPr>
                        <a:t>Entusiasmo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nSpc>
                          <a:spcPct val="115000"/>
                        </a:lnSpc>
                        <a:spcAft>
                          <a:spcPts val="0"/>
                        </a:spcAft>
                      </a:pPr>
                      <a:r>
                        <a:rPr lang="es-MX" sz="700">
                          <a:effectLst/>
                        </a:rPr>
                        <a:t>Sus expresiones faciales y su lenguaje corporal generan un fuerte interés y entusiasmo sobre el tema por parte de la audiencia.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Sus expresiones faciales y su lenguaje corporal algunas veces generan un fuerte interés y entusiasmo sobre el tema por parte de la audiencia.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Sus expresiones faciales y su lenguaje corporal son usados para tratar de generar un fuerte interés y entusiasmo sobre el tema por parte de la audiencia, pero parecen no lograrlo.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Muy poco uso de expresiones faciales o lenguaje corporal. No generan mucho interés y entusiasmo sobre el tema por parte de la audiencia.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extLst>
                  <a:ext uri="{0D108BD9-81ED-4DB2-BD59-A6C34878D82A}">
                    <a16:rowId xmlns:a16="http://schemas.microsoft.com/office/drawing/2014/main" val="2335018465"/>
                  </a:ext>
                </a:extLst>
              </a:tr>
              <a:tr h="219831">
                <a:tc>
                  <a:txBody>
                    <a:bodyPr/>
                    <a:lstStyle/>
                    <a:p>
                      <a:pPr algn="ctr">
                        <a:lnSpc>
                          <a:spcPct val="115000"/>
                        </a:lnSpc>
                        <a:spcAft>
                          <a:spcPts val="0"/>
                        </a:spcAft>
                      </a:pPr>
                      <a:r>
                        <a:rPr lang="es-MX" sz="700">
                          <a:effectLst/>
                        </a:rPr>
                        <a:t>7</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gn="ctr">
                        <a:lnSpc>
                          <a:spcPct val="115000"/>
                        </a:lnSpc>
                        <a:spcAft>
                          <a:spcPts val="0"/>
                        </a:spcAft>
                      </a:pPr>
                      <a:r>
                        <a:rPr lang="es-MX" sz="700">
                          <a:effectLst/>
                        </a:rPr>
                        <a:t>Ortografía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nSpc>
                          <a:spcPct val="115000"/>
                        </a:lnSpc>
                        <a:spcAft>
                          <a:spcPts val="0"/>
                        </a:spcAft>
                      </a:pPr>
                      <a:r>
                        <a:rPr lang="es-MX" sz="700">
                          <a:effectLst/>
                        </a:rPr>
                        <a:t>El texto no tiene ningún error ortográfico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El texto presenta de 1 a 2  errores ortográficos</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El texto presenta de 3 a 5  errores ortográficos</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El texto presenta de 6 o más  errores ortográficos</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extLst>
                  <a:ext uri="{0D108BD9-81ED-4DB2-BD59-A6C34878D82A}">
                    <a16:rowId xmlns:a16="http://schemas.microsoft.com/office/drawing/2014/main" val="3581695744"/>
                  </a:ext>
                </a:extLst>
              </a:tr>
              <a:tr h="219831">
                <a:tc gridSpan="2">
                  <a:txBody>
                    <a:bodyPr/>
                    <a:lstStyle/>
                    <a:p>
                      <a:pPr>
                        <a:lnSpc>
                          <a:spcPct val="115000"/>
                        </a:lnSpc>
                        <a:spcAft>
                          <a:spcPts val="0"/>
                        </a:spcAft>
                      </a:pPr>
                      <a:r>
                        <a:rPr lang="es-MX" sz="700">
                          <a:effectLst/>
                        </a:rPr>
                        <a:t>Equipo No.1-</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hMerge="1">
                  <a:txBody>
                    <a:bodyPr/>
                    <a:lstStyle/>
                    <a:p>
                      <a:endParaRPr lang="es-MX"/>
                    </a:p>
                  </a:txBody>
                  <a:tcPr/>
                </a:tc>
                <a:tc>
                  <a:txBody>
                    <a:bodyPr/>
                    <a:lstStyle/>
                    <a:p>
                      <a:pPr>
                        <a:lnSpc>
                          <a:spcPct val="115000"/>
                        </a:lnSpc>
                        <a:spcAft>
                          <a:spcPts val="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dirty="0">
                          <a:effectLst/>
                        </a:rPr>
                        <a:t> </a:t>
                      </a:r>
                    </a:p>
                    <a:p>
                      <a:pPr>
                        <a:lnSpc>
                          <a:spcPct val="115000"/>
                        </a:lnSpc>
                        <a:spcAft>
                          <a:spcPts val="0"/>
                        </a:spcAft>
                      </a:pPr>
                      <a:r>
                        <a:rPr lang="es-MX" sz="700" dirty="0" err="1">
                          <a:effectLst/>
                        </a:rPr>
                        <a:t>Calif</a:t>
                      </a:r>
                      <a:r>
                        <a:rPr lang="es-MX" sz="700" dirty="0">
                          <a:effectLst/>
                        </a:rPr>
                        <a:t>.: X-100 /70</a:t>
                      </a:r>
                      <a:endParaRPr lang="es-MX"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extLst>
                  <a:ext uri="{0D108BD9-81ED-4DB2-BD59-A6C34878D82A}">
                    <a16:rowId xmlns:a16="http://schemas.microsoft.com/office/drawing/2014/main" val="2098526870"/>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15696127"/>
              </p:ext>
            </p:extLst>
          </p:nvPr>
        </p:nvGraphicFramePr>
        <p:xfrm>
          <a:off x="6622024" y="4790590"/>
          <a:ext cx="5419090" cy="2129790"/>
        </p:xfrm>
        <a:graphic>
          <a:graphicData uri="http://schemas.openxmlformats.org/drawingml/2006/table">
            <a:tbl>
              <a:tblPr firstRow="1" firstCol="1" bandRow="1">
                <a:tableStyleId>{5C22544A-7EE6-4342-B048-85BDC9FD1C3A}</a:tableStyleId>
              </a:tblPr>
              <a:tblGrid>
                <a:gridCol w="1704975">
                  <a:extLst>
                    <a:ext uri="{9D8B030D-6E8A-4147-A177-3AD203B41FA5}">
                      <a16:colId xmlns:a16="http://schemas.microsoft.com/office/drawing/2014/main" val="820082294"/>
                    </a:ext>
                  </a:extLst>
                </a:gridCol>
                <a:gridCol w="614045">
                  <a:extLst>
                    <a:ext uri="{9D8B030D-6E8A-4147-A177-3AD203B41FA5}">
                      <a16:colId xmlns:a16="http://schemas.microsoft.com/office/drawing/2014/main" val="56312467"/>
                    </a:ext>
                  </a:extLst>
                </a:gridCol>
                <a:gridCol w="612140">
                  <a:extLst>
                    <a:ext uri="{9D8B030D-6E8A-4147-A177-3AD203B41FA5}">
                      <a16:colId xmlns:a16="http://schemas.microsoft.com/office/drawing/2014/main" val="4095075254"/>
                    </a:ext>
                  </a:extLst>
                </a:gridCol>
                <a:gridCol w="504190">
                  <a:extLst>
                    <a:ext uri="{9D8B030D-6E8A-4147-A177-3AD203B41FA5}">
                      <a16:colId xmlns:a16="http://schemas.microsoft.com/office/drawing/2014/main" val="895424627"/>
                    </a:ext>
                  </a:extLst>
                </a:gridCol>
                <a:gridCol w="539750">
                  <a:extLst>
                    <a:ext uri="{9D8B030D-6E8A-4147-A177-3AD203B41FA5}">
                      <a16:colId xmlns:a16="http://schemas.microsoft.com/office/drawing/2014/main" val="4292060435"/>
                    </a:ext>
                  </a:extLst>
                </a:gridCol>
                <a:gridCol w="539750">
                  <a:extLst>
                    <a:ext uri="{9D8B030D-6E8A-4147-A177-3AD203B41FA5}">
                      <a16:colId xmlns:a16="http://schemas.microsoft.com/office/drawing/2014/main" val="4048763370"/>
                    </a:ext>
                  </a:extLst>
                </a:gridCol>
                <a:gridCol w="452120">
                  <a:extLst>
                    <a:ext uri="{9D8B030D-6E8A-4147-A177-3AD203B41FA5}">
                      <a16:colId xmlns:a16="http://schemas.microsoft.com/office/drawing/2014/main" val="1086090182"/>
                    </a:ext>
                  </a:extLst>
                </a:gridCol>
                <a:gridCol w="452120">
                  <a:extLst>
                    <a:ext uri="{9D8B030D-6E8A-4147-A177-3AD203B41FA5}">
                      <a16:colId xmlns:a16="http://schemas.microsoft.com/office/drawing/2014/main" val="1105812032"/>
                    </a:ext>
                  </a:extLst>
                </a:gridCol>
              </a:tblGrid>
              <a:tr h="64770">
                <a:tc rowSpan="2">
                  <a:txBody>
                    <a:bodyPr/>
                    <a:lstStyle/>
                    <a:p>
                      <a:pPr algn="ctr">
                        <a:lnSpc>
                          <a:spcPct val="115000"/>
                        </a:lnSpc>
                        <a:spcAft>
                          <a:spcPts val="0"/>
                        </a:spcAft>
                      </a:pPr>
                      <a:r>
                        <a:rPr lang="es-MX" sz="1100">
                          <a:effectLst/>
                        </a:rPr>
                        <a:t>Elementos a Evaluar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gn="ctr">
                        <a:lnSpc>
                          <a:spcPct val="115000"/>
                        </a:lnSpc>
                        <a:spcAft>
                          <a:spcPts val="0"/>
                        </a:spcAft>
                      </a:pPr>
                      <a:r>
                        <a:rPr lang="es-MX" sz="1100">
                          <a:effectLst/>
                        </a:rPr>
                        <a:t>Equipos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535324180"/>
                  </a:ext>
                </a:extLst>
              </a:tr>
              <a:tr h="85090">
                <a:tc vMerge="1">
                  <a:txBody>
                    <a:bodyPr/>
                    <a:lstStyle/>
                    <a:p>
                      <a:endParaRPr lang="es-MX"/>
                    </a:p>
                  </a:txBody>
                  <a:tcPr/>
                </a:tc>
                <a:tc>
                  <a:txBody>
                    <a:bodyPr/>
                    <a:lstStyle/>
                    <a:p>
                      <a:pPr algn="ctr">
                        <a:lnSpc>
                          <a:spcPct val="115000"/>
                        </a:lnSpc>
                        <a:spcAft>
                          <a:spcPts val="0"/>
                        </a:spcAft>
                      </a:pPr>
                      <a:r>
                        <a:rPr lang="es-MX" sz="1100">
                          <a:effectLst/>
                        </a:rPr>
                        <a:t>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5915172"/>
                  </a:ext>
                </a:extLst>
              </a:tr>
              <a:tr h="85090">
                <a:tc>
                  <a:txBody>
                    <a:bodyPr/>
                    <a:lstStyle/>
                    <a:p>
                      <a:pPr algn="l">
                        <a:lnSpc>
                          <a:spcPct val="115000"/>
                        </a:lnSpc>
                        <a:spcAft>
                          <a:spcPts val="0"/>
                        </a:spcAft>
                      </a:pPr>
                      <a:r>
                        <a:rPr lang="es-MX" sz="1100">
                          <a:effectLst/>
                        </a:rPr>
                        <a:t>Dominio del Tema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8539567"/>
                  </a:ext>
                </a:extLst>
              </a:tr>
              <a:tr h="0">
                <a:tc>
                  <a:txBody>
                    <a:bodyPr/>
                    <a:lstStyle/>
                    <a:p>
                      <a:pPr algn="l">
                        <a:lnSpc>
                          <a:spcPct val="115000"/>
                        </a:lnSpc>
                        <a:spcAft>
                          <a:spcPts val="0"/>
                        </a:spcAft>
                      </a:pPr>
                      <a:r>
                        <a:rPr lang="es-MX" sz="1100">
                          <a:effectLst/>
                        </a:rPr>
                        <a:t>Comprensión del Tema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9919781"/>
                  </a:ext>
                </a:extLst>
              </a:tr>
              <a:tr h="0">
                <a:tc>
                  <a:txBody>
                    <a:bodyPr/>
                    <a:lstStyle/>
                    <a:p>
                      <a:pPr algn="l">
                        <a:lnSpc>
                          <a:spcPct val="115000"/>
                        </a:lnSpc>
                        <a:spcAft>
                          <a:spcPts val="0"/>
                        </a:spcAft>
                      </a:pPr>
                      <a:r>
                        <a:rPr lang="es-MX" sz="1100">
                          <a:effectLst/>
                        </a:rPr>
                        <a:t>Seguimiento del Tema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9022962"/>
                  </a:ext>
                </a:extLst>
              </a:tr>
              <a:tr h="0">
                <a:tc>
                  <a:txBody>
                    <a:bodyPr/>
                    <a:lstStyle/>
                    <a:p>
                      <a:pPr algn="l">
                        <a:lnSpc>
                          <a:spcPct val="115000"/>
                        </a:lnSpc>
                        <a:spcAft>
                          <a:spcPts val="0"/>
                        </a:spcAft>
                      </a:pPr>
                      <a:r>
                        <a:rPr lang="es-MX" sz="1100">
                          <a:effectLst/>
                        </a:rPr>
                        <a:t>Apoyos didácticos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1493690"/>
                  </a:ext>
                </a:extLst>
              </a:tr>
              <a:tr h="0">
                <a:tc>
                  <a:txBody>
                    <a:bodyPr/>
                    <a:lstStyle/>
                    <a:p>
                      <a:pPr algn="l">
                        <a:lnSpc>
                          <a:spcPct val="115000"/>
                        </a:lnSpc>
                        <a:spcAft>
                          <a:spcPts val="0"/>
                        </a:spcAft>
                      </a:pPr>
                      <a:r>
                        <a:rPr lang="es-MX" sz="1100">
                          <a:effectLst/>
                        </a:rPr>
                        <a:t>Vocabulario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4477204"/>
                  </a:ext>
                </a:extLst>
              </a:tr>
              <a:tr h="0">
                <a:tc>
                  <a:txBody>
                    <a:bodyPr/>
                    <a:lstStyle/>
                    <a:p>
                      <a:pPr algn="l">
                        <a:lnSpc>
                          <a:spcPct val="115000"/>
                        </a:lnSpc>
                        <a:spcAft>
                          <a:spcPts val="0"/>
                        </a:spcAft>
                      </a:pPr>
                      <a:r>
                        <a:rPr lang="es-MX" sz="1100">
                          <a:effectLst/>
                        </a:rPr>
                        <a:t>Entusiasmo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0125024"/>
                  </a:ext>
                </a:extLst>
              </a:tr>
              <a:tr h="0">
                <a:tc>
                  <a:txBody>
                    <a:bodyPr/>
                    <a:lstStyle/>
                    <a:p>
                      <a:pPr algn="l">
                        <a:lnSpc>
                          <a:spcPct val="115000"/>
                        </a:lnSpc>
                        <a:spcAft>
                          <a:spcPts val="0"/>
                        </a:spcAft>
                      </a:pPr>
                      <a:r>
                        <a:rPr lang="es-MX" sz="1100">
                          <a:effectLst/>
                        </a:rPr>
                        <a:t>Ortografía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9618136"/>
                  </a:ext>
                </a:extLst>
              </a:tr>
              <a:tr h="127635">
                <a:tc>
                  <a:txBody>
                    <a:bodyPr/>
                    <a:lstStyle/>
                    <a:p>
                      <a:pPr algn="l">
                        <a:lnSpc>
                          <a:spcPct val="115000"/>
                        </a:lnSpc>
                        <a:spcAft>
                          <a:spcPts val="0"/>
                        </a:spcAft>
                      </a:pPr>
                      <a:r>
                        <a:rPr lang="es-MX" sz="1100">
                          <a:effectLst/>
                        </a:rPr>
                        <a:t>Puntuación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55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61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57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65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58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65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0673995"/>
                  </a:ext>
                </a:extLst>
              </a:tr>
              <a:tr h="201930">
                <a:tc>
                  <a:txBody>
                    <a:bodyPr/>
                    <a:lstStyle/>
                    <a:p>
                      <a:pPr algn="l">
                        <a:lnSpc>
                          <a:spcPct val="115000"/>
                        </a:lnSpc>
                        <a:spcAft>
                          <a:spcPts val="0"/>
                        </a:spcAft>
                      </a:pPr>
                      <a:r>
                        <a:rPr lang="es-MX" sz="1100">
                          <a:effectLst/>
                        </a:rPr>
                        <a:t>Calificación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78=8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87=9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100">
                          <a:effectLst/>
                        </a:rPr>
                        <a:t>87=9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81=8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92=9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82=8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dirty="0">
                          <a:effectLst/>
                        </a:rPr>
                        <a:t>92=9</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6884327"/>
                  </a:ext>
                </a:extLst>
              </a:tr>
            </a:tbl>
          </a:graphicData>
        </a:graphic>
      </p:graphicFrame>
      <p:sp>
        <p:nvSpPr>
          <p:cNvPr id="4" name="Rectangle 1"/>
          <p:cNvSpPr>
            <a:spLocks noChangeArrowheads="1"/>
          </p:cNvSpPr>
          <p:nvPr/>
        </p:nvSpPr>
        <p:spPr bwMode="auto">
          <a:xfrm>
            <a:off x="154744" y="40469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1" i="0" u="none" strike="noStrike" cap="none" normalizeH="0" baseline="0" dirty="0" smtClean="0">
                <a:ln>
                  <a:noFill/>
                </a:ln>
                <a:solidFill>
                  <a:srgbClr val="3B3835"/>
                </a:solidFill>
                <a:effectLst/>
                <a:latin typeface="Arial" panose="020B0604020202020204" pitchFamily="34" charset="0"/>
                <a:ea typeface="Times New Roman" panose="02020603050405020304" pitchFamily="18" charset="0"/>
                <a:cs typeface="Arial" panose="020B0604020202020204" pitchFamily="34" charset="0"/>
              </a:rPr>
              <a:t>R</a:t>
            </a:r>
            <a:r>
              <a:rPr kumimoji="0" lang="es-MX" altLang="es-MX" sz="1100" b="1" i="0" u="none" strike="noStrike" cap="none" normalizeH="0" baseline="0" dirty="0" smtClean="0">
                <a:ln>
                  <a:noFill/>
                </a:ln>
                <a:solidFill>
                  <a:srgbClr val="3B3835"/>
                </a:solidFill>
                <a:effectLst/>
                <a:latin typeface="Calibri" panose="020F0502020204030204" pitchFamily="34" charset="0"/>
                <a:ea typeface="Times New Roman" panose="02020603050405020304" pitchFamily="18" charset="0"/>
                <a:cs typeface="Arial" panose="020B0604020202020204" pitchFamily="34" charset="0"/>
              </a:rPr>
              <a:t>Ú</a:t>
            </a:r>
            <a:r>
              <a:rPr kumimoji="0" lang="es-MX" altLang="es-MX" sz="1100" b="1" i="0" u="none" strike="noStrike" cap="none" normalizeH="0" baseline="0" dirty="0" smtClean="0">
                <a:ln>
                  <a:noFill/>
                </a:ln>
                <a:solidFill>
                  <a:srgbClr val="3B3835"/>
                </a:solidFill>
                <a:effectLst/>
                <a:latin typeface="Arial" panose="020B0604020202020204" pitchFamily="34" charset="0"/>
                <a:ea typeface="Times New Roman" panose="02020603050405020304" pitchFamily="18" charset="0"/>
                <a:cs typeface="Arial" panose="020B0604020202020204" pitchFamily="34" charset="0"/>
              </a:rPr>
              <a:t>BRICA PARA EVALUAR LA EXPOSICI</a:t>
            </a:r>
            <a:r>
              <a:rPr kumimoji="0" lang="es-MX" altLang="es-MX" sz="1100" b="1" i="0" u="none" strike="noStrike" cap="none" normalizeH="0" baseline="0" dirty="0" smtClean="0">
                <a:ln>
                  <a:noFill/>
                </a:ln>
                <a:solidFill>
                  <a:srgbClr val="3B3835"/>
                </a:solidFill>
                <a:effectLst/>
                <a:latin typeface="Calibri" panose="020F0502020204030204" pitchFamily="34" charset="0"/>
                <a:ea typeface="Times New Roman" panose="02020603050405020304" pitchFamily="18" charset="0"/>
                <a:cs typeface="Arial" panose="020B0604020202020204" pitchFamily="34" charset="0"/>
              </a:rPr>
              <a:t>Ó</a:t>
            </a:r>
            <a:r>
              <a:rPr kumimoji="0" lang="es-MX" altLang="es-MX" sz="1100" b="1" i="0" u="none" strike="noStrike" cap="none" normalizeH="0" baseline="0" dirty="0" smtClean="0">
                <a:ln>
                  <a:noFill/>
                </a:ln>
                <a:solidFill>
                  <a:srgbClr val="3B3835"/>
                </a:solidFill>
                <a:effectLst/>
                <a:latin typeface="Arial" panose="020B0604020202020204" pitchFamily="34" charset="0"/>
                <a:ea typeface="Times New Roman" panose="02020603050405020304" pitchFamily="18" charset="0"/>
                <a:cs typeface="Arial" panose="020B0604020202020204" pitchFamily="34" charset="0"/>
              </a:rPr>
              <a:t>N DEL TEMA EN EQUIPO</a:t>
            </a:r>
            <a:endParaRPr kumimoji="0" lang="es-MX" altLang="es-MX"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smtClean="0">
                <a:ln>
                  <a:noFill/>
                </a:ln>
                <a:solidFill>
                  <a:srgbClr val="3B3835"/>
                </a:solidFill>
                <a:effectLst/>
                <a:latin typeface="Arial" panose="020B0604020202020204" pitchFamily="34" charset="0"/>
                <a:ea typeface="Times New Roman" panose="02020603050405020304" pitchFamily="18" charset="0"/>
                <a:cs typeface="Arial" panose="020B0604020202020204" pitchFamily="34" charset="0"/>
              </a:rPr>
              <a:t>Nombre de quien calific</a:t>
            </a:r>
            <a:r>
              <a:rPr kumimoji="0" lang="es-MX" altLang="es-MX" sz="1100" b="0" i="0" u="none" strike="noStrike" cap="none" normalizeH="0" baseline="0" dirty="0" smtClean="0">
                <a:ln>
                  <a:noFill/>
                </a:ln>
                <a:solidFill>
                  <a:srgbClr val="3B3835"/>
                </a:solidFill>
                <a:effectLst/>
                <a:latin typeface="Calibri" panose="020F0502020204030204" pitchFamily="34" charset="0"/>
                <a:ea typeface="Times New Roman" panose="02020603050405020304" pitchFamily="18" charset="0"/>
                <a:cs typeface="Arial" panose="020B0604020202020204" pitchFamily="34" charset="0"/>
              </a:rPr>
              <a:t>ó</a:t>
            </a:r>
            <a:r>
              <a:rPr kumimoji="0" lang="es-MX" altLang="es-MX" sz="1100" b="0" i="0" u="none" strike="noStrike" cap="none" normalizeH="0" baseline="0" dirty="0" smtClean="0">
                <a:ln>
                  <a:noFill/>
                </a:ln>
                <a:solidFill>
                  <a:srgbClr val="3B3835"/>
                </a:solidFill>
                <a:effectLst/>
                <a:latin typeface="Arial" panose="020B0604020202020204" pitchFamily="34" charset="0"/>
                <a:ea typeface="Times New Roman" panose="02020603050405020304" pitchFamily="18" charset="0"/>
                <a:cs typeface="Arial" panose="020B0604020202020204" pitchFamily="34" charset="0"/>
              </a:rPr>
              <a:t>: _________________________________________________________________________</a:t>
            </a:r>
            <a:endParaRPr kumimoji="0" lang="es-MX" altLang="es-MX"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Ejemplo de llenado de rubrica</a:t>
            </a:r>
            <a:endParaRPr kumimoji="0" lang="es-MX" altLang="es-MX"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grpSp>
        <p:nvGrpSpPr>
          <p:cNvPr id="5" name="Graphic 262">
            <a:extLst>
              <a:ext uri="{FF2B5EF4-FFF2-40B4-BE49-F238E27FC236}">
                <a16:creationId xmlns:a16="http://schemas.microsoft.com/office/drawing/2014/main" id="{105E8CF3-8A0F-4535-9E8F-90B8527A04CC}"/>
              </a:ext>
            </a:extLst>
          </p:cNvPr>
          <p:cNvGrpSpPr/>
          <p:nvPr/>
        </p:nvGrpSpPr>
        <p:grpSpPr>
          <a:xfrm>
            <a:off x="8713368" y="285470"/>
            <a:ext cx="3667606" cy="1452544"/>
            <a:chOff x="-774882" y="2076424"/>
            <a:chExt cx="2154174" cy="853154"/>
          </a:xfrm>
        </p:grpSpPr>
        <p:sp>
          <p:nvSpPr>
            <p:cNvPr id="6" name="Freeform: Shape 157">
              <a:extLst>
                <a:ext uri="{FF2B5EF4-FFF2-40B4-BE49-F238E27FC236}">
                  <a16:creationId xmlns:a16="http://schemas.microsoft.com/office/drawing/2014/main" id="{DF9103F5-1080-47E8-83DD-5DFBC9E7C6A6}"/>
                </a:ext>
              </a:extLst>
            </p:cNvPr>
            <p:cNvSpPr/>
            <p:nvPr/>
          </p:nvSpPr>
          <p:spPr>
            <a:xfrm>
              <a:off x="-774882" y="2076424"/>
              <a:ext cx="2154174" cy="853154"/>
            </a:xfrm>
            <a:custGeom>
              <a:avLst/>
              <a:gdLst>
                <a:gd name="connsiteX0" fmla="*/ 2154174 w 2154174"/>
                <a:gd name="connsiteY0" fmla="*/ 709041 h 853154"/>
                <a:gd name="connsiteX1" fmla="*/ 2028254 w 2154174"/>
                <a:gd name="connsiteY1" fmla="*/ 659416 h 853154"/>
                <a:gd name="connsiteX2" fmla="*/ 1856899 w 2154174"/>
                <a:gd name="connsiteY2" fmla="*/ 611791 h 853154"/>
                <a:gd name="connsiteX3" fmla="*/ 1791272 w 2154174"/>
                <a:gd name="connsiteY3" fmla="*/ 523399 h 853154"/>
                <a:gd name="connsiteX4" fmla="*/ 1797272 w 2154174"/>
                <a:gd name="connsiteY4" fmla="*/ 492919 h 853154"/>
                <a:gd name="connsiteX5" fmla="*/ 1716310 w 2154174"/>
                <a:gd name="connsiteY5" fmla="*/ 411956 h 853154"/>
                <a:gd name="connsiteX6" fmla="*/ 1657731 w 2154174"/>
                <a:gd name="connsiteY6" fmla="*/ 437198 h 853154"/>
                <a:gd name="connsiteX7" fmla="*/ 1527810 w 2154174"/>
                <a:gd name="connsiteY7" fmla="*/ 389954 h 853154"/>
                <a:gd name="connsiteX8" fmla="*/ 1529048 w 2154174"/>
                <a:gd name="connsiteY8" fmla="*/ 371094 h 853154"/>
                <a:gd name="connsiteX9" fmla="*/ 1367123 w 2154174"/>
                <a:gd name="connsiteY9" fmla="*/ 209169 h 853154"/>
                <a:gd name="connsiteX10" fmla="*/ 1301591 w 2154174"/>
                <a:gd name="connsiteY10" fmla="*/ 223076 h 853154"/>
                <a:gd name="connsiteX11" fmla="*/ 1173575 w 2154174"/>
                <a:gd name="connsiteY11" fmla="*/ 99346 h 853154"/>
                <a:gd name="connsiteX12" fmla="*/ 1024223 w 2154174"/>
                <a:gd name="connsiteY12" fmla="*/ 0 h 853154"/>
                <a:gd name="connsiteX13" fmla="*/ 874109 w 2154174"/>
                <a:gd name="connsiteY13" fmla="*/ 101441 h 853154"/>
                <a:gd name="connsiteX14" fmla="*/ 843248 w 2154174"/>
                <a:gd name="connsiteY14" fmla="*/ 95345 h 853154"/>
                <a:gd name="connsiteX15" fmla="*/ 762286 w 2154174"/>
                <a:gd name="connsiteY15" fmla="*/ 176308 h 853154"/>
                <a:gd name="connsiteX16" fmla="*/ 762476 w 2154174"/>
                <a:gd name="connsiteY16" fmla="*/ 179261 h 853154"/>
                <a:gd name="connsiteX17" fmla="*/ 732187 w 2154174"/>
                <a:gd name="connsiteY17" fmla="*/ 176308 h 853154"/>
                <a:gd name="connsiteX18" fmla="*/ 570262 w 2154174"/>
                <a:gd name="connsiteY18" fmla="*/ 338233 h 853154"/>
                <a:gd name="connsiteX19" fmla="*/ 600647 w 2154174"/>
                <a:gd name="connsiteY19" fmla="*/ 432435 h 853154"/>
                <a:gd name="connsiteX20" fmla="*/ 415766 w 2154174"/>
                <a:gd name="connsiteY20" fmla="*/ 479489 h 853154"/>
                <a:gd name="connsiteX21" fmla="*/ 380905 w 2154174"/>
                <a:gd name="connsiteY21" fmla="*/ 628936 h 853154"/>
                <a:gd name="connsiteX22" fmla="*/ 271272 w 2154174"/>
                <a:gd name="connsiteY22" fmla="*/ 626555 h 853154"/>
                <a:gd name="connsiteX23" fmla="*/ 206693 w 2154174"/>
                <a:gd name="connsiteY23" fmla="*/ 594265 h 853154"/>
                <a:gd name="connsiteX24" fmla="*/ 125730 w 2154174"/>
                <a:gd name="connsiteY24" fmla="*/ 675227 h 853154"/>
                <a:gd name="connsiteX25" fmla="*/ 127064 w 2154174"/>
                <a:gd name="connsiteY25" fmla="*/ 689420 h 853154"/>
                <a:gd name="connsiteX26" fmla="*/ 0 w 2154174"/>
                <a:gd name="connsiteY26" fmla="*/ 734473 h 853154"/>
                <a:gd name="connsiteX27" fmla="*/ 149257 w 2154174"/>
                <a:gd name="connsiteY27" fmla="*/ 732473 h 853154"/>
                <a:gd name="connsiteX28" fmla="*/ 206597 w 2154174"/>
                <a:gd name="connsiteY28" fmla="*/ 756285 h 853154"/>
                <a:gd name="connsiteX29" fmla="*/ 218123 w 2154174"/>
                <a:gd name="connsiteY29" fmla="*/ 755333 h 853154"/>
                <a:gd name="connsiteX30" fmla="*/ 229076 w 2154174"/>
                <a:gd name="connsiteY30" fmla="*/ 764000 h 853154"/>
                <a:gd name="connsiteX31" fmla="*/ 295561 w 2154174"/>
                <a:gd name="connsiteY31" fmla="*/ 797909 h 853154"/>
                <a:gd name="connsiteX32" fmla="*/ 360140 w 2154174"/>
                <a:gd name="connsiteY32" fmla="*/ 800862 h 853154"/>
                <a:gd name="connsiteX33" fmla="*/ 371475 w 2154174"/>
                <a:gd name="connsiteY33" fmla="*/ 799243 h 853154"/>
                <a:gd name="connsiteX34" fmla="*/ 425577 w 2154174"/>
                <a:gd name="connsiteY34" fmla="*/ 779717 h 853154"/>
                <a:gd name="connsiteX35" fmla="*/ 557879 w 2154174"/>
                <a:gd name="connsiteY35" fmla="*/ 820484 h 853154"/>
                <a:gd name="connsiteX36" fmla="*/ 719233 w 2154174"/>
                <a:gd name="connsiteY36" fmla="*/ 780574 h 853154"/>
                <a:gd name="connsiteX37" fmla="*/ 1253300 w 2154174"/>
                <a:gd name="connsiteY37" fmla="*/ 795147 h 853154"/>
                <a:gd name="connsiteX38" fmla="*/ 1325689 w 2154174"/>
                <a:gd name="connsiteY38" fmla="*/ 840105 h 853154"/>
                <a:gd name="connsiteX39" fmla="*/ 1381220 w 2154174"/>
                <a:gd name="connsiteY39" fmla="*/ 818007 h 853154"/>
                <a:gd name="connsiteX40" fmla="*/ 1447991 w 2154174"/>
                <a:gd name="connsiteY40" fmla="*/ 853154 h 853154"/>
                <a:gd name="connsiteX41" fmla="*/ 1521428 w 2154174"/>
                <a:gd name="connsiteY41" fmla="*/ 806006 h 853154"/>
                <a:gd name="connsiteX42" fmla="*/ 1564767 w 2154174"/>
                <a:gd name="connsiteY42" fmla="*/ 803053 h 853154"/>
                <a:gd name="connsiteX43" fmla="*/ 1851660 w 2154174"/>
                <a:gd name="connsiteY43" fmla="*/ 777335 h 853154"/>
                <a:gd name="connsiteX44" fmla="*/ 1884045 w 2154174"/>
                <a:gd name="connsiteY44" fmla="*/ 766382 h 853154"/>
                <a:gd name="connsiteX45" fmla="*/ 1888236 w 2154174"/>
                <a:gd name="connsiteY45" fmla="*/ 764858 h 853154"/>
                <a:gd name="connsiteX46" fmla="*/ 1959197 w 2154174"/>
                <a:gd name="connsiteY46" fmla="*/ 806768 h 853154"/>
                <a:gd name="connsiteX47" fmla="*/ 2040160 w 2154174"/>
                <a:gd name="connsiteY47" fmla="*/ 725805 h 853154"/>
                <a:gd name="connsiteX48" fmla="*/ 2040064 w 2154174"/>
                <a:gd name="connsiteY48" fmla="*/ 724472 h 853154"/>
                <a:gd name="connsiteX49" fmla="*/ 2154174 w 2154174"/>
                <a:gd name="connsiteY49" fmla="*/ 709041 h 85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54174" h="853154">
                  <a:moveTo>
                    <a:pt x="2154174" y="709041"/>
                  </a:moveTo>
                  <a:cubicBezTo>
                    <a:pt x="2154174" y="709041"/>
                    <a:pt x="2045970" y="711994"/>
                    <a:pt x="2028254" y="659416"/>
                  </a:cubicBezTo>
                  <a:cubicBezTo>
                    <a:pt x="2014538" y="618744"/>
                    <a:pt x="1908334" y="604647"/>
                    <a:pt x="1856899" y="611791"/>
                  </a:cubicBezTo>
                  <a:cubicBezTo>
                    <a:pt x="1856899" y="611791"/>
                    <a:pt x="1850231" y="550069"/>
                    <a:pt x="1791272" y="523399"/>
                  </a:cubicBezTo>
                  <a:cubicBezTo>
                    <a:pt x="1795082" y="513969"/>
                    <a:pt x="1797272" y="503682"/>
                    <a:pt x="1797272" y="492919"/>
                  </a:cubicBezTo>
                  <a:cubicBezTo>
                    <a:pt x="1797272" y="448247"/>
                    <a:pt x="1760982" y="411956"/>
                    <a:pt x="1716310" y="411956"/>
                  </a:cubicBezTo>
                  <a:cubicBezTo>
                    <a:pt x="1693259" y="411956"/>
                    <a:pt x="1672495" y="421672"/>
                    <a:pt x="1657731" y="437198"/>
                  </a:cubicBezTo>
                  <a:cubicBezTo>
                    <a:pt x="1632776" y="407670"/>
                    <a:pt x="1592389" y="382619"/>
                    <a:pt x="1527810" y="389954"/>
                  </a:cubicBezTo>
                  <a:cubicBezTo>
                    <a:pt x="1528572" y="383762"/>
                    <a:pt x="1529048" y="377476"/>
                    <a:pt x="1529048" y="371094"/>
                  </a:cubicBezTo>
                  <a:cubicBezTo>
                    <a:pt x="1529048" y="281654"/>
                    <a:pt x="1456563" y="209169"/>
                    <a:pt x="1367123" y="209169"/>
                  </a:cubicBezTo>
                  <a:cubicBezTo>
                    <a:pt x="1343787" y="209169"/>
                    <a:pt x="1321594" y="214217"/>
                    <a:pt x="1301591" y="223076"/>
                  </a:cubicBezTo>
                  <a:cubicBezTo>
                    <a:pt x="1287304" y="174974"/>
                    <a:pt x="1253109" y="121349"/>
                    <a:pt x="1173575" y="99346"/>
                  </a:cubicBezTo>
                  <a:cubicBezTo>
                    <a:pt x="1149096" y="40958"/>
                    <a:pt x="1091470" y="0"/>
                    <a:pt x="1024223" y="0"/>
                  </a:cubicBezTo>
                  <a:cubicBezTo>
                    <a:pt x="956215" y="0"/>
                    <a:pt x="898017" y="42005"/>
                    <a:pt x="874109" y="101441"/>
                  </a:cubicBezTo>
                  <a:cubicBezTo>
                    <a:pt x="864584" y="97536"/>
                    <a:pt x="854202" y="95345"/>
                    <a:pt x="843248" y="95345"/>
                  </a:cubicBezTo>
                  <a:cubicBezTo>
                    <a:pt x="798576" y="95345"/>
                    <a:pt x="762286" y="131636"/>
                    <a:pt x="762286" y="176308"/>
                  </a:cubicBezTo>
                  <a:cubicBezTo>
                    <a:pt x="762286" y="177260"/>
                    <a:pt x="762381" y="178213"/>
                    <a:pt x="762476" y="179261"/>
                  </a:cubicBezTo>
                  <a:cubicBezTo>
                    <a:pt x="752665" y="177356"/>
                    <a:pt x="742569" y="176308"/>
                    <a:pt x="732187" y="176308"/>
                  </a:cubicBezTo>
                  <a:cubicBezTo>
                    <a:pt x="642747" y="176308"/>
                    <a:pt x="570262" y="248793"/>
                    <a:pt x="570262" y="338233"/>
                  </a:cubicBezTo>
                  <a:cubicBezTo>
                    <a:pt x="570262" y="373475"/>
                    <a:pt x="581597" y="405860"/>
                    <a:pt x="600647" y="432435"/>
                  </a:cubicBezTo>
                  <a:cubicBezTo>
                    <a:pt x="566166" y="421672"/>
                    <a:pt x="482727" y="406241"/>
                    <a:pt x="415766" y="479489"/>
                  </a:cubicBezTo>
                  <a:cubicBezTo>
                    <a:pt x="332518" y="570452"/>
                    <a:pt x="377285" y="624745"/>
                    <a:pt x="380905" y="628936"/>
                  </a:cubicBezTo>
                  <a:cubicBezTo>
                    <a:pt x="376904" y="625126"/>
                    <a:pt x="328708" y="580644"/>
                    <a:pt x="271272" y="626555"/>
                  </a:cubicBezTo>
                  <a:cubicBezTo>
                    <a:pt x="256508" y="606933"/>
                    <a:pt x="233077" y="594265"/>
                    <a:pt x="206693" y="594265"/>
                  </a:cubicBezTo>
                  <a:cubicBezTo>
                    <a:pt x="162020" y="594265"/>
                    <a:pt x="125730" y="630555"/>
                    <a:pt x="125730" y="675227"/>
                  </a:cubicBezTo>
                  <a:cubicBezTo>
                    <a:pt x="125730" y="680085"/>
                    <a:pt x="126206" y="684848"/>
                    <a:pt x="127064" y="689420"/>
                  </a:cubicBezTo>
                  <a:cubicBezTo>
                    <a:pt x="93155" y="696754"/>
                    <a:pt x="50864" y="710089"/>
                    <a:pt x="0" y="734473"/>
                  </a:cubicBezTo>
                  <a:cubicBezTo>
                    <a:pt x="0" y="734473"/>
                    <a:pt x="80105" y="722376"/>
                    <a:pt x="149257" y="732473"/>
                  </a:cubicBezTo>
                  <a:cubicBezTo>
                    <a:pt x="163925" y="747236"/>
                    <a:pt x="184214" y="756285"/>
                    <a:pt x="206597" y="756285"/>
                  </a:cubicBezTo>
                  <a:cubicBezTo>
                    <a:pt x="210503" y="756285"/>
                    <a:pt x="214408" y="755904"/>
                    <a:pt x="218123" y="755333"/>
                  </a:cubicBezTo>
                  <a:cubicBezTo>
                    <a:pt x="222123" y="758000"/>
                    <a:pt x="225838" y="760857"/>
                    <a:pt x="229076" y="764000"/>
                  </a:cubicBezTo>
                  <a:cubicBezTo>
                    <a:pt x="247841" y="781907"/>
                    <a:pt x="271177" y="792575"/>
                    <a:pt x="295561" y="797909"/>
                  </a:cubicBezTo>
                  <a:cubicBezTo>
                    <a:pt x="317278" y="802577"/>
                    <a:pt x="339662" y="803148"/>
                    <a:pt x="360140" y="800862"/>
                  </a:cubicBezTo>
                  <a:cubicBezTo>
                    <a:pt x="364046" y="800386"/>
                    <a:pt x="367760" y="799910"/>
                    <a:pt x="371475" y="799243"/>
                  </a:cubicBezTo>
                  <a:cubicBezTo>
                    <a:pt x="394145" y="795433"/>
                    <a:pt x="413575" y="788194"/>
                    <a:pt x="425577" y="779717"/>
                  </a:cubicBezTo>
                  <a:cubicBezTo>
                    <a:pt x="461486" y="754285"/>
                    <a:pt x="461391" y="826103"/>
                    <a:pt x="557879" y="820484"/>
                  </a:cubicBezTo>
                  <a:cubicBezTo>
                    <a:pt x="654368" y="814959"/>
                    <a:pt x="623792" y="772954"/>
                    <a:pt x="719233" y="780574"/>
                  </a:cubicBezTo>
                  <a:cubicBezTo>
                    <a:pt x="790194" y="786194"/>
                    <a:pt x="1078897" y="796862"/>
                    <a:pt x="1253300" y="795147"/>
                  </a:cubicBezTo>
                  <a:cubicBezTo>
                    <a:pt x="1266539" y="821722"/>
                    <a:pt x="1293971" y="840105"/>
                    <a:pt x="1325689" y="840105"/>
                  </a:cubicBezTo>
                  <a:cubicBezTo>
                    <a:pt x="1347216" y="840105"/>
                    <a:pt x="1366647" y="831628"/>
                    <a:pt x="1381220" y="818007"/>
                  </a:cubicBezTo>
                  <a:cubicBezTo>
                    <a:pt x="1395793" y="839248"/>
                    <a:pt x="1420273" y="853154"/>
                    <a:pt x="1447991" y="853154"/>
                  </a:cubicBezTo>
                  <a:cubicBezTo>
                    <a:pt x="1480566" y="853154"/>
                    <a:pt x="1508665" y="833819"/>
                    <a:pt x="1521428" y="806006"/>
                  </a:cubicBezTo>
                  <a:cubicBezTo>
                    <a:pt x="1534954" y="807339"/>
                    <a:pt x="1549146" y="806958"/>
                    <a:pt x="1564767" y="803053"/>
                  </a:cubicBezTo>
                  <a:cubicBezTo>
                    <a:pt x="1628299" y="787337"/>
                    <a:pt x="1731359" y="812959"/>
                    <a:pt x="1851660" y="777335"/>
                  </a:cubicBezTo>
                  <a:cubicBezTo>
                    <a:pt x="1862328" y="774192"/>
                    <a:pt x="1873091" y="770573"/>
                    <a:pt x="1884045" y="766382"/>
                  </a:cubicBezTo>
                  <a:cubicBezTo>
                    <a:pt x="1885474" y="765810"/>
                    <a:pt x="1886807" y="765334"/>
                    <a:pt x="1888236" y="764858"/>
                  </a:cubicBezTo>
                  <a:cubicBezTo>
                    <a:pt x="1902047" y="789813"/>
                    <a:pt x="1928622" y="806768"/>
                    <a:pt x="1959197" y="806768"/>
                  </a:cubicBezTo>
                  <a:cubicBezTo>
                    <a:pt x="2003870" y="806768"/>
                    <a:pt x="2040160" y="770477"/>
                    <a:pt x="2040160" y="725805"/>
                  </a:cubicBezTo>
                  <a:cubicBezTo>
                    <a:pt x="2040160" y="725329"/>
                    <a:pt x="2040064" y="724853"/>
                    <a:pt x="2040064" y="724472"/>
                  </a:cubicBezTo>
                  <a:cubicBezTo>
                    <a:pt x="2105025" y="712565"/>
                    <a:pt x="2154174" y="709041"/>
                    <a:pt x="2154174" y="709041"/>
                  </a:cubicBezTo>
                  <a:close/>
                </a:path>
              </a:pathLst>
            </a:custGeom>
            <a:solidFill>
              <a:srgbClr val="F8B2AE"/>
            </a:solidFill>
            <a:ln w="9525" cap="flat">
              <a:noFill/>
              <a:prstDash val="solid"/>
              <a:miter/>
            </a:ln>
          </p:spPr>
          <p:txBody>
            <a:bodyPr rtlCol="0" anchor="ctr"/>
            <a:lstStyle/>
            <a:p>
              <a:endParaRPr lang="th-TH"/>
            </a:p>
          </p:txBody>
        </p:sp>
        <p:grpSp>
          <p:nvGrpSpPr>
            <p:cNvPr id="7" name="Graphic 262">
              <a:extLst>
                <a:ext uri="{FF2B5EF4-FFF2-40B4-BE49-F238E27FC236}">
                  <a16:creationId xmlns:a16="http://schemas.microsoft.com/office/drawing/2014/main" id="{04F1F9D2-74BE-4B69-B007-83E48FFB4A4C}"/>
                </a:ext>
              </a:extLst>
            </p:cNvPr>
            <p:cNvGrpSpPr/>
            <p:nvPr/>
          </p:nvGrpSpPr>
          <p:grpSpPr>
            <a:xfrm>
              <a:off x="67372" y="2257476"/>
              <a:ext cx="779878" cy="446217"/>
              <a:chOff x="67372" y="2257476"/>
              <a:chExt cx="779878" cy="446217"/>
            </a:xfrm>
            <a:solidFill>
              <a:srgbClr val="F69890"/>
            </a:solidFill>
          </p:grpSpPr>
          <p:sp>
            <p:nvSpPr>
              <p:cNvPr id="8" name="Freeform: Shape 159">
                <a:extLst>
                  <a:ext uri="{FF2B5EF4-FFF2-40B4-BE49-F238E27FC236}">
                    <a16:creationId xmlns:a16="http://schemas.microsoft.com/office/drawing/2014/main" id="{EB81F5D9-391E-48E6-83DA-638033431B26}"/>
                  </a:ext>
                </a:extLst>
              </p:cNvPr>
              <p:cNvSpPr/>
              <p:nvPr/>
            </p:nvSpPr>
            <p:spPr>
              <a:xfrm>
                <a:off x="81085" y="2494156"/>
                <a:ext cx="328846" cy="208379"/>
              </a:xfrm>
              <a:custGeom>
                <a:avLst/>
                <a:gdLst>
                  <a:gd name="connsiteX0" fmla="*/ 274364 w 328846"/>
                  <a:gd name="connsiteY0" fmla="*/ 127669 h 208379"/>
                  <a:gd name="connsiteX1" fmla="*/ 207213 w 328846"/>
                  <a:gd name="connsiteY1" fmla="*/ 6416 h 208379"/>
                  <a:gd name="connsiteX2" fmla="*/ 80054 w 328846"/>
                  <a:gd name="connsiteY2" fmla="*/ 51374 h 208379"/>
                  <a:gd name="connsiteX3" fmla="*/ 19856 w 328846"/>
                  <a:gd name="connsiteY3" fmla="*/ 36038 h 208379"/>
                  <a:gd name="connsiteX4" fmla="*/ 12427 w 328846"/>
                  <a:gd name="connsiteY4" fmla="*/ 98332 h 208379"/>
                  <a:gd name="connsiteX5" fmla="*/ 32620 w 328846"/>
                  <a:gd name="connsiteY5" fmla="*/ 78139 h 208379"/>
                  <a:gd name="connsiteX6" fmla="*/ 70339 w 328846"/>
                  <a:gd name="connsiteY6" fmla="*/ 85759 h 208379"/>
                  <a:gd name="connsiteX7" fmla="*/ 96437 w 328846"/>
                  <a:gd name="connsiteY7" fmla="*/ 82330 h 208379"/>
                  <a:gd name="connsiteX8" fmla="*/ 203213 w 328846"/>
                  <a:gd name="connsiteY8" fmla="*/ 35467 h 208379"/>
                  <a:gd name="connsiteX9" fmla="*/ 239122 w 328846"/>
                  <a:gd name="connsiteY9" fmla="*/ 153958 h 208379"/>
                  <a:gd name="connsiteX10" fmla="*/ 263792 w 328846"/>
                  <a:gd name="connsiteY10" fmla="*/ 168341 h 208379"/>
                  <a:gd name="connsiteX11" fmla="*/ 296367 w 328846"/>
                  <a:gd name="connsiteY11" fmla="*/ 186914 h 208379"/>
                  <a:gd name="connsiteX12" fmla="*/ 321037 w 328846"/>
                  <a:gd name="connsiteY12" fmla="*/ 201297 h 208379"/>
                  <a:gd name="connsiteX13" fmla="*/ 274364 w 328846"/>
                  <a:gd name="connsiteY13" fmla="*/ 127669 h 20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846" h="208379">
                    <a:moveTo>
                      <a:pt x="274364" y="127669"/>
                    </a:moveTo>
                    <a:cubicBezTo>
                      <a:pt x="279603" y="77758"/>
                      <a:pt x="258172" y="25275"/>
                      <a:pt x="207213" y="6416"/>
                    </a:cubicBezTo>
                    <a:cubicBezTo>
                      <a:pt x="158636" y="-11587"/>
                      <a:pt x="105962" y="9845"/>
                      <a:pt x="80054" y="51374"/>
                    </a:cubicBezTo>
                    <a:cubicBezTo>
                      <a:pt x="64148" y="34514"/>
                      <a:pt x="42240" y="22608"/>
                      <a:pt x="19856" y="36038"/>
                    </a:cubicBezTo>
                    <a:cubicBezTo>
                      <a:pt x="-3480" y="50040"/>
                      <a:pt x="-6623" y="80711"/>
                      <a:pt x="12427" y="98332"/>
                    </a:cubicBezTo>
                    <a:cubicBezTo>
                      <a:pt x="25952" y="110810"/>
                      <a:pt x="46145" y="90617"/>
                      <a:pt x="32620" y="78139"/>
                    </a:cubicBezTo>
                    <a:cubicBezTo>
                      <a:pt x="51003" y="61661"/>
                      <a:pt x="63671" y="64232"/>
                      <a:pt x="70339" y="85759"/>
                    </a:cubicBezTo>
                    <a:cubicBezTo>
                      <a:pt x="76816" y="96713"/>
                      <a:pt x="92723" y="93855"/>
                      <a:pt x="96437" y="82330"/>
                    </a:cubicBezTo>
                    <a:cubicBezTo>
                      <a:pt x="110249" y="40134"/>
                      <a:pt x="161779" y="15179"/>
                      <a:pt x="203213" y="35467"/>
                    </a:cubicBezTo>
                    <a:cubicBezTo>
                      <a:pt x="246266" y="56517"/>
                      <a:pt x="257029" y="113191"/>
                      <a:pt x="239122" y="153958"/>
                    </a:cubicBezTo>
                    <a:cubicBezTo>
                      <a:pt x="231883" y="170436"/>
                      <a:pt x="254076" y="184533"/>
                      <a:pt x="263792" y="168341"/>
                    </a:cubicBezTo>
                    <a:cubicBezTo>
                      <a:pt x="274650" y="174532"/>
                      <a:pt x="285509" y="180723"/>
                      <a:pt x="296367" y="186914"/>
                    </a:cubicBezTo>
                    <a:cubicBezTo>
                      <a:pt x="287509" y="203012"/>
                      <a:pt x="312179" y="217490"/>
                      <a:pt x="321037" y="201297"/>
                    </a:cubicBezTo>
                    <a:cubicBezTo>
                      <a:pt x="345040" y="157863"/>
                      <a:pt x="309226" y="121382"/>
                      <a:pt x="274364" y="127669"/>
                    </a:cubicBezTo>
                    <a:close/>
                  </a:path>
                </a:pathLst>
              </a:custGeom>
              <a:solidFill>
                <a:srgbClr val="F69890"/>
              </a:solidFill>
              <a:ln w="9525" cap="flat">
                <a:noFill/>
                <a:prstDash val="solid"/>
                <a:miter/>
              </a:ln>
            </p:spPr>
            <p:txBody>
              <a:bodyPr rtlCol="0" anchor="ctr"/>
              <a:lstStyle/>
              <a:p>
                <a:endParaRPr lang="th-TH"/>
              </a:p>
            </p:txBody>
          </p:sp>
          <p:sp>
            <p:nvSpPr>
              <p:cNvPr id="9" name="Freeform: Shape 160">
                <a:extLst>
                  <a:ext uri="{FF2B5EF4-FFF2-40B4-BE49-F238E27FC236}">
                    <a16:creationId xmlns:a16="http://schemas.microsoft.com/office/drawing/2014/main" id="{8CBD1E39-2BA9-44AB-86B3-8B475EE3CAB8}"/>
                  </a:ext>
                </a:extLst>
              </p:cNvPr>
              <p:cNvSpPr/>
              <p:nvPr/>
            </p:nvSpPr>
            <p:spPr>
              <a:xfrm>
                <a:off x="651050" y="2587786"/>
                <a:ext cx="196199" cy="115906"/>
              </a:xfrm>
              <a:custGeom>
                <a:avLst/>
                <a:gdLst>
                  <a:gd name="connsiteX0" fmla="*/ 195889 w 196199"/>
                  <a:gd name="connsiteY0" fmla="*/ 58518 h 115906"/>
                  <a:gd name="connsiteX1" fmla="*/ 115308 w 196199"/>
                  <a:gd name="connsiteY1" fmla="*/ 1273 h 115906"/>
                  <a:gd name="connsiteX2" fmla="*/ 64920 w 196199"/>
                  <a:gd name="connsiteY2" fmla="*/ 51756 h 115906"/>
                  <a:gd name="connsiteX3" fmla="*/ 13771 w 196199"/>
                  <a:gd name="connsiteY3" fmla="*/ 50613 h 115906"/>
                  <a:gd name="connsiteX4" fmla="*/ 35012 w 196199"/>
                  <a:gd name="connsiteY4" fmla="*/ 113097 h 115906"/>
                  <a:gd name="connsiteX5" fmla="*/ 49395 w 196199"/>
                  <a:gd name="connsiteY5" fmla="*/ 88427 h 115906"/>
                  <a:gd name="connsiteX6" fmla="*/ 29773 w 196199"/>
                  <a:gd name="connsiteY6" fmla="*/ 73473 h 115906"/>
                  <a:gd name="connsiteX7" fmla="*/ 67397 w 196199"/>
                  <a:gd name="connsiteY7" fmla="*/ 92046 h 115906"/>
                  <a:gd name="connsiteX8" fmla="*/ 91304 w 196199"/>
                  <a:gd name="connsiteY8" fmla="*/ 78140 h 115906"/>
                  <a:gd name="connsiteX9" fmla="*/ 168362 w 196199"/>
                  <a:gd name="connsiteY9" fmla="*/ 66043 h 115906"/>
                  <a:gd name="connsiteX10" fmla="*/ 195889 w 196199"/>
                  <a:gd name="connsiteY10" fmla="*/ 58518 h 1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199" h="115906">
                    <a:moveTo>
                      <a:pt x="195889" y="58518"/>
                    </a:moveTo>
                    <a:cubicBezTo>
                      <a:pt x="188745" y="21942"/>
                      <a:pt x="153503" y="-6442"/>
                      <a:pt x="115308" y="1273"/>
                    </a:cubicBezTo>
                    <a:cubicBezTo>
                      <a:pt x="88447" y="6798"/>
                      <a:pt x="71016" y="27467"/>
                      <a:pt x="64920" y="51756"/>
                    </a:cubicBezTo>
                    <a:cubicBezTo>
                      <a:pt x="49299" y="41469"/>
                      <a:pt x="31107" y="36992"/>
                      <a:pt x="13771" y="50613"/>
                    </a:cubicBezTo>
                    <a:cubicBezTo>
                      <a:pt x="-18709" y="76235"/>
                      <a:pt x="13676" y="96809"/>
                      <a:pt x="35012" y="113097"/>
                    </a:cubicBezTo>
                    <a:cubicBezTo>
                      <a:pt x="49680" y="124241"/>
                      <a:pt x="63873" y="99381"/>
                      <a:pt x="49395" y="88427"/>
                    </a:cubicBezTo>
                    <a:cubicBezTo>
                      <a:pt x="42822" y="83474"/>
                      <a:pt x="36345" y="78521"/>
                      <a:pt x="29773" y="73473"/>
                    </a:cubicBezTo>
                    <a:cubicBezTo>
                      <a:pt x="35583" y="57471"/>
                      <a:pt x="65587" y="90046"/>
                      <a:pt x="67397" y="92046"/>
                    </a:cubicBezTo>
                    <a:cubicBezTo>
                      <a:pt x="77779" y="103572"/>
                      <a:pt x="93591" y="90999"/>
                      <a:pt x="91304" y="78140"/>
                    </a:cubicBezTo>
                    <a:cubicBezTo>
                      <a:pt x="81494" y="23466"/>
                      <a:pt x="157789" y="12132"/>
                      <a:pt x="168362" y="66043"/>
                    </a:cubicBezTo>
                    <a:cubicBezTo>
                      <a:pt x="171886" y="84141"/>
                      <a:pt x="199413" y="76521"/>
                      <a:pt x="195889" y="58518"/>
                    </a:cubicBezTo>
                    <a:close/>
                  </a:path>
                </a:pathLst>
              </a:custGeom>
              <a:solidFill>
                <a:srgbClr val="F69890"/>
              </a:solidFill>
              <a:ln w="9525" cap="flat">
                <a:noFill/>
                <a:prstDash val="solid"/>
                <a:miter/>
              </a:ln>
            </p:spPr>
            <p:txBody>
              <a:bodyPr rtlCol="0" anchor="ctr"/>
              <a:lstStyle/>
              <a:p>
                <a:endParaRPr lang="th-TH"/>
              </a:p>
            </p:txBody>
          </p:sp>
          <p:sp>
            <p:nvSpPr>
              <p:cNvPr id="10" name="Freeform: Shape 161">
                <a:extLst>
                  <a:ext uri="{FF2B5EF4-FFF2-40B4-BE49-F238E27FC236}">
                    <a16:creationId xmlns:a16="http://schemas.microsoft.com/office/drawing/2014/main" id="{D9B27A4D-FBA0-4D7A-8DDB-8974EB428F3A}"/>
                  </a:ext>
                </a:extLst>
              </p:cNvPr>
              <p:cNvSpPr/>
              <p:nvPr/>
            </p:nvSpPr>
            <p:spPr>
              <a:xfrm>
                <a:off x="67372" y="2257476"/>
                <a:ext cx="84522" cy="78435"/>
              </a:xfrm>
              <a:custGeom>
                <a:avLst/>
                <a:gdLst>
                  <a:gd name="connsiteX0" fmla="*/ 64240 w 84522"/>
                  <a:gd name="connsiteY0" fmla="*/ 5257 h 78435"/>
                  <a:gd name="connsiteX1" fmla="*/ 232 w 84522"/>
                  <a:gd name="connsiteY1" fmla="*/ 35737 h 78435"/>
                  <a:gd name="connsiteX2" fmla="*/ 10233 w 84522"/>
                  <a:gd name="connsiteY2" fmla="*/ 53358 h 78435"/>
                  <a:gd name="connsiteX3" fmla="*/ 27854 w 84522"/>
                  <a:gd name="connsiteY3" fmla="*/ 43357 h 78435"/>
                  <a:gd name="connsiteX4" fmla="*/ 49857 w 84522"/>
                  <a:gd name="connsiteY4" fmla="*/ 29926 h 78435"/>
                  <a:gd name="connsiteX5" fmla="*/ 51095 w 84522"/>
                  <a:gd name="connsiteY5" fmla="*/ 54310 h 78435"/>
                  <a:gd name="connsiteX6" fmla="*/ 71288 w 84522"/>
                  <a:gd name="connsiteY6" fmla="*/ 74503 h 78435"/>
                  <a:gd name="connsiteX7" fmla="*/ 64240 w 84522"/>
                  <a:gd name="connsiteY7" fmla="*/ 5257 h 7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22" h="78435">
                    <a:moveTo>
                      <a:pt x="64240" y="5257"/>
                    </a:moveTo>
                    <a:cubicBezTo>
                      <a:pt x="39760" y="-9126"/>
                      <a:pt x="4518" y="7638"/>
                      <a:pt x="232" y="35737"/>
                    </a:cubicBezTo>
                    <a:cubicBezTo>
                      <a:pt x="-911" y="43452"/>
                      <a:pt x="2137" y="50977"/>
                      <a:pt x="10233" y="53358"/>
                    </a:cubicBezTo>
                    <a:cubicBezTo>
                      <a:pt x="16996" y="55263"/>
                      <a:pt x="26616" y="50977"/>
                      <a:pt x="27854" y="43357"/>
                    </a:cubicBezTo>
                    <a:cubicBezTo>
                      <a:pt x="29283" y="33927"/>
                      <a:pt x="40141" y="24116"/>
                      <a:pt x="49857" y="29926"/>
                    </a:cubicBezTo>
                    <a:cubicBezTo>
                      <a:pt x="58429" y="34975"/>
                      <a:pt x="57667" y="48214"/>
                      <a:pt x="51095" y="54310"/>
                    </a:cubicBezTo>
                    <a:cubicBezTo>
                      <a:pt x="37570" y="66883"/>
                      <a:pt x="57858" y="86981"/>
                      <a:pt x="71288" y="74503"/>
                    </a:cubicBezTo>
                    <a:cubicBezTo>
                      <a:pt x="91386" y="55930"/>
                      <a:pt x="88243" y="19354"/>
                      <a:pt x="64240" y="5257"/>
                    </a:cubicBezTo>
                    <a:close/>
                  </a:path>
                </a:pathLst>
              </a:custGeom>
              <a:solidFill>
                <a:srgbClr val="F69890"/>
              </a:solidFill>
              <a:ln w="9525" cap="flat">
                <a:noFill/>
                <a:prstDash val="solid"/>
                <a:miter/>
              </a:ln>
            </p:spPr>
            <p:txBody>
              <a:bodyPr rtlCol="0" anchor="ctr"/>
              <a:lstStyle/>
              <a:p>
                <a:endParaRPr lang="th-TH"/>
              </a:p>
            </p:txBody>
          </p:sp>
        </p:grpSp>
      </p:grpSp>
      <p:sp>
        <p:nvSpPr>
          <p:cNvPr id="112" name="Graphic 273">
            <a:extLst>
              <a:ext uri="{FF2B5EF4-FFF2-40B4-BE49-F238E27FC236}">
                <a16:creationId xmlns:a16="http://schemas.microsoft.com/office/drawing/2014/main" id="{FCAF99E3-420B-44BE-BAC7-053EE959EAF8}"/>
              </a:ext>
            </a:extLst>
          </p:cNvPr>
          <p:cNvSpPr/>
          <p:nvPr/>
        </p:nvSpPr>
        <p:spPr>
          <a:xfrm rot="563302">
            <a:off x="8677048" y="138978"/>
            <a:ext cx="753042" cy="938213"/>
          </a:xfrm>
          <a:custGeom>
            <a:avLst/>
            <a:gdLst>
              <a:gd name="connsiteX0" fmla="*/ 589326 w 613102"/>
              <a:gd name="connsiteY0" fmla="*/ 309875 h 763861"/>
              <a:gd name="connsiteX1" fmla="*/ 448887 w 613102"/>
              <a:gd name="connsiteY1" fmla="*/ 751609 h 763861"/>
              <a:gd name="connsiteX2" fmla="*/ 414653 w 613102"/>
              <a:gd name="connsiteY2" fmla="*/ 742122 h 763861"/>
              <a:gd name="connsiteX3" fmla="*/ 416715 w 613102"/>
              <a:gd name="connsiteY3" fmla="*/ 735729 h 763861"/>
              <a:gd name="connsiteX4" fmla="*/ 2203 w 613102"/>
              <a:gd name="connsiteY4" fmla="*/ 184696 h 763861"/>
              <a:gd name="connsiteX5" fmla="*/ 311953 w 613102"/>
              <a:gd name="connsiteY5" fmla="*/ 359369 h 763861"/>
              <a:gd name="connsiteX6" fmla="*/ 355879 w 613102"/>
              <a:gd name="connsiteY6" fmla="*/ 71685 h 763861"/>
              <a:gd name="connsiteX7" fmla="*/ 547875 w 613102"/>
              <a:gd name="connsiteY7" fmla="*/ 27141 h 763861"/>
              <a:gd name="connsiteX8" fmla="*/ 589326 w 613102"/>
              <a:gd name="connsiteY8" fmla="*/ 309875 h 7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102" h="763861">
                <a:moveTo>
                  <a:pt x="589326" y="309875"/>
                </a:moveTo>
                <a:cubicBezTo>
                  <a:pt x="544575" y="457738"/>
                  <a:pt x="495700" y="604364"/>
                  <a:pt x="448887" y="751609"/>
                </a:cubicBezTo>
                <a:cubicBezTo>
                  <a:pt x="441875" y="773262"/>
                  <a:pt x="407848" y="763776"/>
                  <a:pt x="414653" y="742122"/>
                </a:cubicBezTo>
                <a:cubicBezTo>
                  <a:pt x="414653" y="742122"/>
                  <a:pt x="416715" y="735729"/>
                  <a:pt x="416715" y="735729"/>
                </a:cubicBezTo>
                <a:cubicBezTo>
                  <a:pt x="399393" y="788935"/>
                  <a:pt x="-34505" y="381847"/>
                  <a:pt x="2203" y="184696"/>
                </a:cubicBezTo>
                <a:cubicBezTo>
                  <a:pt x="38911" y="-13073"/>
                  <a:pt x="329482" y="260793"/>
                  <a:pt x="311953" y="359369"/>
                </a:cubicBezTo>
                <a:cubicBezTo>
                  <a:pt x="328864" y="263474"/>
                  <a:pt x="302261" y="159537"/>
                  <a:pt x="355879" y="71685"/>
                </a:cubicBezTo>
                <a:cubicBezTo>
                  <a:pt x="397743" y="3219"/>
                  <a:pt x="480851" y="-25447"/>
                  <a:pt x="547875" y="27141"/>
                </a:cubicBezTo>
                <a:cubicBezTo>
                  <a:pt x="636758" y="96845"/>
                  <a:pt x="617991" y="215011"/>
                  <a:pt x="589326" y="309875"/>
                </a:cubicBezTo>
                <a:close/>
              </a:path>
            </a:pathLst>
          </a:custGeom>
          <a:solidFill>
            <a:srgbClr val="F37167"/>
          </a:solidFill>
          <a:ln w="20320" cap="flat">
            <a:noFill/>
            <a:prstDash val="solid"/>
            <a:miter/>
          </a:ln>
        </p:spPr>
        <p:txBody>
          <a:bodyPr rtlCol="0" anchor="ctr"/>
          <a:lstStyle/>
          <a:p>
            <a:endParaRPr lang="th-TH"/>
          </a:p>
        </p:txBody>
      </p:sp>
      <p:sp>
        <p:nvSpPr>
          <p:cNvPr id="113" name="Graphic 273">
            <a:extLst>
              <a:ext uri="{FF2B5EF4-FFF2-40B4-BE49-F238E27FC236}">
                <a16:creationId xmlns:a16="http://schemas.microsoft.com/office/drawing/2014/main" id="{7E12862A-5CF1-4685-885F-23A7FFF33D35}"/>
              </a:ext>
            </a:extLst>
          </p:cNvPr>
          <p:cNvSpPr/>
          <p:nvPr/>
        </p:nvSpPr>
        <p:spPr>
          <a:xfrm>
            <a:off x="9509535" y="83841"/>
            <a:ext cx="340627" cy="466719"/>
          </a:xfrm>
          <a:custGeom>
            <a:avLst/>
            <a:gdLst>
              <a:gd name="connsiteX0" fmla="*/ 589326 w 613102"/>
              <a:gd name="connsiteY0" fmla="*/ 309875 h 763861"/>
              <a:gd name="connsiteX1" fmla="*/ 448887 w 613102"/>
              <a:gd name="connsiteY1" fmla="*/ 751609 h 763861"/>
              <a:gd name="connsiteX2" fmla="*/ 414653 w 613102"/>
              <a:gd name="connsiteY2" fmla="*/ 742122 h 763861"/>
              <a:gd name="connsiteX3" fmla="*/ 416715 w 613102"/>
              <a:gd name="connsiteY3" fmla="*/ 735729 h 763861"/>
              <a:gd name="connsiteX4" fmla="*/ 2203 w 613102"/>
              <a:gd name="connsiteY4" fmla="*/ 184696 h 763861"/>
              <a:gd name="connsiteX5" fmla="*/ 311953 w 613102"/>
              <a:gd name="connsiteY5" fmla="*/ 359369 h 763861"/>
              <a:gd name="connsiteX6" fmla="*/ 355879 w 613102"/>
              <a:gd name="connsiteY6" fmla="*/ 71685 h 763861"/>
              <a:gd name="connsiteX7" fmla="*/ 547875 w 613102"/>
              <a:gd name="connsiteY7" fmla="*/ 27141 h 763861"/>
              <a:gd name="connsiteX8" fmla="*/ 589326 w 613102"/>
              <a:gd name="connsiteY8" fmla="*/ 309875 h 7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102" h="763861">
                <a:moveTo>
                  <a:pt x="589326" y="309875"/>
                </a:moveTo>
                <a:cubicBezTo>
                  <a:pt x="544575" y="457738"/>
                  <a:pt x="495700" y="604364"/>
                  <a:pt x="448887" y="751609"/>
                </a:cubicBezTo>
                <a:cubicBezTo>
                  <a:pt x="441875" y="773262"/>
                  <a:pt x="407848" y="763776"/>
                  <a:pt x="414653" y="742122"/>
                </a:cubicBezTo>
                <a:cubicBezTo>
                  <a:pt x="414653" y="742122"/>
                  <a:pt x="416715" y="735729"/>
                  <a:pt x="416715" y="735729"/>
                </a:cubicBezTo>
                <a:cubicBezTo>
                  <a:pt x="399393" y="788935"/>
                  <a:pt x="-34505" y="381847"/>
                  <a:pt x="2203" y="184696"/>
                </a:cubicBezTo>
                <a:cubicBezTo>
                  <a:pt x="38911" y="-13073"/>
                  <a:pt x="329482" y="260793"/>
                  <a:pt x="311953" y="359369"/>
                </a:cubicBezTo>
                <a:cubicBezTo>
                  <a:pt x="328864" y="263474"/>
                  <a:pt x="302261" y="159537"/>
                  <a:pt x="355879" y="71685"/>
                </a:cubicBezTo>
                <a:cubicBezTo>
                  <a:pt x="397743" y="3219"/>
                  <a:pt x="480851" y="-25447"/>
                  <a:pt x="547875" y="27141"/>
                </a:cubicBezTo>
                <a:cubicBezTo>
                  <a:pt x="636758" y="96845"/>
                  <a:pt x="617991" y="215011"/>
                  <a:pt x="589326" y="309875"/>
                </a:cubicBezTo>
                <a:close/>
              </a:path>
            </a:pathLst>
          </a:custGeom>
          <a:solidFill>
            <a:schemeClr val="bg1"/>
          </a:solidFill>
          <a:ln w="20320" cap="flat">
            <a:noFill/>
            <a:prstDash val="solid"/>
            <a:miter/>
          </a:ln>
        </p:spPr>
        <p:txBody>
          <a:bodyPr rtlCol="0" anchor="ctr"/>
          <a:lstStyle/>
          <a:p>
            <a:endParaRPr lang="th-TH"/>
          </a:p>
        </p:txBody>
      </p:sp>
      <p:grpSp>
        <p:nvGrpSpPr>
          <p:cNvPr id="114" name="Graphic 257">
            <a:extLst>
              <a:ext uri="{FF2B5EF4-FFF2-40B4-BE49-F238E27FC236}">
                <a16:creationId xmlns:a16="http://schemas.microsoft.com/office/drawing/2014/main" id="{9C50FD0C-FF2E-4CD2-8020-39BD96724917}"/>
              </a:ext>
            </a:extLst>
          </p:cNvPr>
          <p:cNvGrpSpPr/>
          <p:nvPr/>
        </p:nvGrpSpPr>
        <p:grpSpPr>
          <a:xfrm>
            <a:off x="9371466" y="996682"/>
            <a:ext cx="3794035" cy="1355715"/>
            <a:chOff x="9423579" y="1219226"/>
            <a:chExt cx="3289631" cy="1175477"/>
          </a:xfrm>
        </p:grpSpPr>
        <p:sp>
          <p:nvSpPr>
            <p:cNvPr id="115" name="Freeform: Shape 9">
              <a:extLst>
                <a:ext uri="{FF2B5EF4-FFF2-40B4-BE49-F238E27FC236}">
                  <a16:creationId xmlns:a16="http://schemas.microsoft.com/office/drawing/2014/main" id="{9075BF57-76FE-4ACC-9A26-DAA15B3B559A}"/>
                </a:ext>
              </a:extLst>
            </p:cNvPr>
            <p:cNvSpPr/>
            <p:nvPr/>
          </p:nvSpPr>
          <p:spPr>
            <a:xfrm>
              <a:off x="9423579" y="1219226"/>
              <a:ext cx="3289631" cy="1175477"/>
            </a:xfrm>
            <a:custGeom>
              <a:avLst/>
              <a:gdLst>
                <a:gd name="connsiteX0" fmla="*/ 2926837 w 3289631"/>
                <a:gd name="connsiteY0" fmla="*/ 1007699 h 1175477"/>
                <a:gd name="connsiteX1" fmla="*/ 3289632 w 3289631"/>
                <a:gd name="connsiteY1" fmla="*/ 1007699 h 1175477"/>
                <a:gd name="connsiteX2" fmla="*/ 3109616 w 3289631"/>
                <a:gd name="connsiteY2" fmla="*/ 929337 h 1175477"/>
                <a:gd name="connsiteX3" fmla="*/ 3091259 w 3289631"/>
                <a:gd name="connsiteY3" fmla="*/ 910585 h 1175477"/>
                <a:gd name="connsiteX4" fmla="*/ 3013489 w 3289631"/>
                <a:gd name="connsiteY4" fmla="*/ 734320 h 1175477"/>
                <a:gd name="connsiteX5" fmla="*/ 2872556 w 3289631"/>
                <a:gd name="connsiteY5" fmla="*/ 762151 h 1175477"/>
                <a:gd name="connsiteX6" fmla="*/ 2795970 w 3289631"/>
                <a:gd name="connsiteY6" fmla="*/ 572463 h 1175477"/>
                <a:gd name="connsiteX7" fmla="*/ 2614375 w 3289631"/>
                <a:gd name="connsiteY7" fmla="*/ 571871 h 1175477"/>
                <a:gd name="connsiteX8" fmla="*/ 2590886 w 3289631"/>
                <a:gd name="connsiteY8" fmla="*/ 558252 h 1175477"/>
                <a:gd name="connsiteX9" fmla="*/ 2503050 w 3289631"/>
                <a:gd name="connsiteY9" fmla="*/ 369945 h 1175477"/>
                <a:gd name="connsiteX10" fmla="*/ 2251975 w 3289631"/>
                <a:gd name="connsiteY10" fmla="*/ 390276 h 1175477"/>
                <a:gd name="connsiteX11" fmla="*/ 2066432 w 3289631"/>
                <a:gd name="connsiteY11" fmla="*/ 162493 h 1175477"/>
                <a:gd name="connsiteX12" fmla="*/ 2041167 w 3289631"/>
                <a:gd name="connsiteY12" fmla="*/ 151242 h 1175477"/>
                <a:gd name="connsiteX13" fmla="*/ 1698110 w 3289631"/>
                <a:gd name="connsiteY13" fmla="*/ 130714 h 1175477"/>
                <a:gd name="connsiteX14" fmla="*/ 1671068 w 3289631"/>
                <a:gd name="connsiteY14" fmla="*/ 136833 h 1175477"/>
                <a:gd name="connsiteX15" fmla="*/ 1165958 w 3289631"/>
                <a:gd name="connsiteY15" fmla="*/ 220919 h 1175477"/>
                <a:gd name="connsiteX16" fmla="*/ 1150957 w 3289631"/>
                <a:gd name="connsiteY16" fmla="*/ 220130 h 1175477"/>
                <a:gd name="connsiteX17" fmla="*/ 896132 w 3289631"/>
                <a:gd name="connsiteY17" fmla="*/ 405672 h 1175477"/>
                <a:gd name="connsiteX18" fmla="*/ 754409 w 3289631"/>
                <a:gd name="connsiteY18" fmla="*/ 523709 h 1175477"/>
                <a:gd name="connsiteX19" fmla="*/ 706641 w 3289631"/>
                <a:gd name="connsiteY19" fmla="*/ 641746 h 1175477"/>
                <a:gd name="connsiteX20" fmla="*/ 680389 w 3289631"/>
                <a:gd name="connsiteY20" fmla="*/ 647470 h 1175477"/>
                <a:gd name="connsiteX21" fmla="*/ 357663 w 3289631"/>
                <a:gd name="connsiteY21" fmla="*/ 712607 h 1175477"/>
                <a:gd name="connsiteX22" fmla="*/ 341675 w 3289631"/>
                <a:gd name="connsiteY22" fmla="*/ 841698 h 1175477"/>
                <a:gd name="connsiteX23" fmla="*/ 321147 w 3289631"/>
                <a:gd name="connsiteY23" fmla="*/ 859660 h 1175477"/>
                <a:gd name="connsiteX24" fmla="*/ 173107 w 3289631"/>
                <a:gd name="connsiteY24" fmla="*/ 931113 h 1175477"/>
                <a:gd name="connsiteX25" fmla="*/ 154553 w 3289631"/>
                <a:gd name="connsiteY25" fmla="*/ 940391 h 1175477"/>
                <a:gd name="connsiteX26" fmla="*/ 0 w 3289631"/>
                <a:gd name="connsiteY26" fmla="*/ 1007699 h 1175477"/>
                <a:gd name="connsiteX27" fmla="*/ 308119 w 3289631"/>
                <a:gd name="connsiteY27" fmla="*/ 1007699 h 1175477"/>
                <a:gd name="connsiteX28" fmla="*/ 392798 w 3289631"/>
                <a:gd name="connsiteY28" fmla="*/ 1059809 h 1175477"/>
                <a:gd name="connsiteX29" fmla="*/ 454974 w 3289631"/>
                <a:gd name="connsiteY29" fmla="*/ 1035925 h 1175477"/>
                <a:gd name="connsiteX30" fmla="*/ 794478 w 3289631"/>
                <a:gd name="connsiteY30" fmla="*/ 1096128 h 1175477"/>
                <a:gd name="connsiteX31" fmla="*/ 1145430 w 3289631"/>
                <a:gd name="connsiteY31" fmla="*/ 1030793 h 1175477"/>
                <a:gd name="connsiteX32" fmla="*/ 1258729 w 3289631"/>
                <a:gd name="connsiteY32" fmla="*/ 1098102 h 1175477"/>
                <a:gd name="connsiteX33" fmla="*/ 1378345 w 3289631"/>
                <a:gd name="connsiteY33" fmla="*/ 1018950 h 1175477"/>
                <a:gd name="connsiteX34" fmla="*/ 1377161 w 3289631"/>
                <a:gd name="connsiteY34" fmla="*/ 1031583 h 1175477"/>
                <a:gd name="connsiteX35" fmla="*/ 1646592 w 3289631"/>
                <a:gd name="connsiteY35" fmla="*/ 1175477 h 1175477"/>
                <a:gd name="connsiteX36" fmla="*/ 1916024 w 3289631"/>
                <a:gd name="connsiteY36" fmla="*/ 1031583 h 1175477"/>
                <a:gd name="connsiteX37" fmla="*/ 1912076 w 3289631"/>
                <a:gd name="connsiteY37" fmla="*/ 1007699 h 1175477"/>
                <a:gd name="connsiteX38" fmla="*/ 1917801 w 3289631"/>
                <a:gd name="connsiteY38" fmla="*/ 1007699 h 1175477"/>
                <a:gd name="connsiteX39" fmla="*/ 2050049 w 3289631"/>
                <a:gd name="connsiteY39" fmla="*/ 1128894 h 1175477"/>
                <a:gd name="connsiteX40" fmla="*/ 2170454 w 3289631"/>
                <a:gd name="connsiteY40" fmla="*/ 1047966 h 1175477"/>
                <a:gd name="connsiteX41" fmla="*/ 2514300 w 3289631"/>
                <a:gd name="connsiteY41" fmla="*/ 1109945 h 1175477"/>
                <a:gd name="connsiteX42" fmla="*/ 2926837 w 3289631"/>
                <a:gd name="connsiteY42" fmla="*/ 1007699 h 11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89631" h="1175477">
                  <a:moveTo>
                    <a:pt x="2926837" y="1007699"/>
                  </a:moveTo>
                  <a:lnTo>
                    <a:pt x="3289632" y="1007699"/>
                  </a:lnTo>
                  <a:cubicBezTo>
                    <a:pt x="3233180" y="909006"/>
                    <a:pt x="3148501" y="918481"/>
                    <a:pt x="3109616" y="929337"/>
                  </a:cubicBezTo>
                  <a:cubicBezTo>
                    <a:pt x="3099944" y="932100"/>
                    <a:pt x="3090667" y="922626"/>
                    <a:pt x="3091259" y="910585"/>
                  </a:cubicBezTo>
                  <a:cubicBezTo>
                    <a:pt x="3093233" y="866766"/>
                    <a:pt x="3086917" y="778929"/>
                    <a:pt x="3013489" y="734320"/>
                  </a:cubicBezTo>
                  <a:cubicBezTo>
                    <a:pt x="2922889" y="679447"/>
                    <a:pt x="2880057" y="748137"/>
                    <a:pt x="2872556" y="762151"/>
                  </a:cubicBezTo>
                  <a:cubicBezTo>
                    <a:pt x="2880451" y="745966"/>
                    <a:pt x="2917362" y="654971"/>
                    <a:pt x="2795970" y="572463"/>
                  </a:cubicBezTo>
                  <a:cubicBezTo>
                    <a:pt x="2709515" y="513642"/>
                    <a:pt x="2647536" y="543448"/>
                    <a:pt x="2614375" y="571871"/>
                  </a:cubicBezTo>
                  <a:cubicBezTo>
                    <a:pt x="2604901" y="579964"/>
                    <a:pt x="2591676" y="572266"/>
                    <a:pt x="2590886" y="558252"/>
                  </a:cubicBezTo>
                  <a:cubicBezTo>
                    <a:pt x="2588518" y="517985"/>
                    <a:pt x="2571345" y="452650"/>
                    <a:pt x="2503050" y="369945"/>
                  </a:cubicBezTo>
                  <a:cubicBezTo>
                    <a:pt x="2385802" y="228222"/>
                    <a:pt x="2251975" y="390276"/>
                    <a:pt x="2251975" y="390276"/>
                  </a:cubicBezTo>
                  <a:cubicBezTo>
                    <a:pt x="2399225" y="226051"/>
                    <a:pt x="2202036" y="23533"/>
                    <a:pt x="2066432" y="162493"/>
                  </a:cubicBezTo>
                  <a:cubicBezTo>
                    <a:pt x="2057155" y="171968"/>
                    <a:pt x="2042351" y="165849"/>
                    <a:pt x="2041167" y="151242"/>
                  </a:cubicBezTo>
                  <a:cubicBezTo>
                    <a:pt x="2029718" y="8729"/>
                    <a:pt x="1750023" y="-92924"/>
                    <a:pt x="1698110" y="130714"/>
                  </a:cubicBezTo>
                  <a:cubicBezTo>
                    <a:pt x="1694557" y="145913"/>
                    <a:pt x="1678569" y="149663"/>
                    <a:pt x="1671068" y="136833"/>
                  </a:cubicBezTo>
                  <a:cubicBezTo>
                    <a:pt x="1546913" y="-76541"/>
                    <a:pt x="1248663" y="-8838"/>
                    <a:pt x="1165958" y="220919"/>
                  </a:cubicBezTo>
                  <a:cubicBezTo>
                    <a:pt x="1161023" y="220722"/>
                    <a:pt x="1156089" y="220130"/>
                    <a:pt x="1150957" y="220130"/>
                  </a:cubicBezTo>
                  <a:cubicBezTo>
                    <a:pt x="1031736" y="220130"/>
                    <a:pt x="930872" y="298097"/>
                    <a:pt x="896132" y="405672"/>
                  </a:cubicBezTo>
                  <a:cubicBezTo>
                    <a:pt x="834942" y="425214"/>
                    <a:pt x="779674" y="464691"/>
                    <a:pt x="754409" y="523709"/>
                  </a:cubicBezTo>
                  <a:cubicBezTo>
                    <a:pt x="744737" y="546211"/>
                    <a:pt x="718287" y="597926"/>
                    <a:pt x="706641" y="641746"/>
                  </a:cubicBezTo>
                  <a:cubicBezTo>
                    <a:pt x="702891" y="655563"/>
                    <a:pt x="688284" y="658721"/>
                    <a:pt x="680389" y="647470"/>
                  </a:cubicBezTo>
                  <a:cubicBezTo>
                    <a:pt x="599658" y="531605"/>
                    <a:pt x="405628" y="575029"/>
                    <a:pt x="357663" y="712607"/>
                  </a:cubicBezTo>
                  <a:cubicBezTo>
                    <a:pt x="352728" y="726819"/>
                    <a:pt x="339898" y="797681"/>
                    <a:pt x="341675" y="841698"/>
                  </a:cubicBezTo>
                  <a:cubicBezTo>
                    <a:pt x="342267" y="854922"/>
                    <a:pt x="331411" y="864002"/>
                    <a:pt x="321147" y="859660"/>
                  </a:cubicBezTo>
                  <a:cubicBezTo>
                    <a:pt x="228770" y="819590"/>
                    <a:pt x="186727" y="896176"/>
                    <a:pt x="173107" y="931113"/>
                  </a:cubicBezTo>
                  <a:cubicBezTo>
                    <a:pt x="169752" y="939601"/>
                    <a:pt x="161856" y="943351"/>
                    <a:pt x="154553" y="940391"/>
                  </a:cubicBezTo>
                  <a:cubicBezTo>
                    <a:pt x="75204" y="907822"/>
                    <a:pt x="0" y="1007699"/>
                    <a:pt x="0" y="1007699"/>
                  </a:cubicBezTo>
                  <a:lnTo>
                    <a:pt x="308119" y="1007699"/>
                  </a:lnTo>
                  <a:cubicBezTo>
                    <a:pt x="325094" y="1038886"/>
                    <a:pt x="356676" y="1059809"/>
                    <a:pt x="392798" y="1059809"/>
                  </a:cubicBezTo>
                  <a:cubicBezTo>
                    <a:pt x="416484" y="1059809"/>
                    <a:pt x="438197" y="1050927"/>
                    <a:pt x="454974" y="1035925"/>
                  </a:cubicBezTo>
                  <a:cubicBezTo>
                    <a:pt x="539653" y="1073034"/>
                    <a:pt x="660453" y="1096128"/>
                    <a:pt x="794478" y="1096128"/>
                  </a:cubicBezTo>
                  <a:cubicBezTo>
                    <a:pt x="934622" y="1096128"/>
                    <a:pt x="1060357" y="1070665"/>
                    <a:pt x="1145430" y="1030793"/>
                  </a:cubicBezTo>
                  <a:cubicBezTo>
                    <a:pt x="1169116" y="1071060"/>
                    <a:pt x="1210962" y="1098102"/>
                    <a:pt x="1258729" y="1098102"/>
                  </a:cubicBezTo>
                  <a:cubicBezTo>
                    <a:pt x="1311037" y="1098102"/>
                    <a:pt x="1356238" y="1065928"/>
                    <a:pt x="1378345" y="1018950"/>
                  </a:cubicBezTo>
                  <a:cubicBezTo>
                    <a:pt x="1377753" y="1023095"/>
                    <a:pt x="1377161" y="1027438"/>
                    <a:pt x="1377161" y="1031583"/>
                  </a:cubicBezTo>
                  <a:cubicBezTo>
                    <a:pt x="1377161" y="1111129"/>
                    <a:pt x="1497764" y="1175477"/>
                    <a:pt x="1646592" y="1175477"/>
                  </a:cubicBezTo>
                  <a:cubicBezTo>
                    <a:pt x="1795421" y="1175477"/>
                    <a:pt x="1916024" y="1111129"/>
                    <a:pt x="1916024" y="1031583"/>
                  </a:cubicBezTo>
                  <a:cubicBezTo>
                    <a:pt x="1916024" y="1023490"/>
                    <a:pt x="1914445" y="1015397"/>
                    <a:pt x="1912076" y="1007699"/>
                  </a:cubicBezTo>
                  <a:lnTo>
                    <a:pt x="1917801" y="1007699"/>
                  </a:lnTo>
                  <a:cubicBezTo>
                    <a:pt x="1927867" y="1076389"/>
                    <a:pt x="1983135" y="1128894"/>
                    <a:pt x="2050049" y="1128894"/>
                  </a:cubicBezTo>
                  <a:cubicBezTo>
                    <a:pt x="2103146" y="1128894"/>
                    <a:pt x="2148742" y="1095733"/>
                    <a:pt x="2170454" y="1047966"/>
                  </a:cubicBezTo>
                  <a:cubicBezTo>
                    <a:pt x="2255330" y="1086061"/>
                    <a:pt x="2377907" y="1109945"/>
                    <a:pt x="2514300" y="1109945"/>
                  </a:cubicBezTo>
                  <a:cubicBezTo>
                    <a:pt x="2693922" y="1109945"/>
                    <a:pt x="2849462" y="1068494"/>
                    <a:pt x="2926837" y="1007699"/>
                  </a:cubicBezTo>
                  <a:close/>
                </a:path>
              </a:pathLst>
            </a:custGeom>
            <a:solidFill>
              <a:schemeClr val="bg1"/>
            </a:solidFill>
            <a:ln w="19734" cap="flat">
              <a:noFill/>
              <a:prstDash val="solid"/>
              <a:miter/>
            </a:ln>
          </p:spPr>
          <p:txBody>
            <a:bodyPr rtlCol="0" anchor="ctr"/>
            <a:lstStyle/>
            <a:p>
              <a:endParaRPr lang="th-TH" dirty="0"/>
            </a:p>
          </p:txBody>
        </p:sp>
        <p:sp>
          <p:nvSpPr>
            <p:cNvPr id="116" name="Freeform: Shape 10">
              <a:extLst>
                <a:ext uri="{FF2B5EF4-FFF2-40B4-BE49-F238E27FC236}">
                  <a16:creationId xmlns:a16="http://schemas.microsoft.com/office/drawing/2014/main" id="{DE9FC41C-0002-4315-879F-CA6D7A3B8DCB}"/>
                </a:ext>
              </a:extLst>
            </p:cNvPr>
            <p:cNvSpPr/>
            <p:nvPr/>
          </p:nvSpPr>
          <p:spPr>
            <a:xfrm>
              <a:off x="11352985" y="1661213"/>
              <a:ext cx="708119" cy="376338"/>
            </a:xfrm>
            <a:custGeom>
              <a:avLst/>
              <a:gdLst>
                <a:gd name="connsiteX0" fmla="*/ 552871 w 708119"/>
                <a:gd name="connsiteY0" fmla="*/ 214760 h 376338"/>
                <a:gd name="connsiteX1" fmla="*/ 385883 w 708119"/>
                <a:gd name="connsiteY1" fmla="*/ 4 h 376338"/>
                <a:gd name="connsiteX2" fmla="*/ 171719 w 708119"/>
                <a:gd name="connsiteY2" fmla="*/ 214760 h 376338"/>
                <a:gd name="connsiteX3" fmla="*/ 44208 w 708119"/>
                <a:gd name="connsiteY3" fmla="*/ 188903 h 376338"/>
                <a:gd name="connsiteX4" fmla="*/ 38484 w 708119"/>
                <a:gd name="connsiteY4" fmla="*/ 340495 h 376338"/>
                <a:gd name="connsiteX5" fmla="*/ 63749 w 708119"/>
                <a:gd name="connsiteY5" fmla="*/ 297070 h 376338"/>
                <a:gd name="connsiteX6" fmla="*/ 97107 w 708119"/>
                <a:gd name="connsiteY6" fmla="*/ 246539 h 376338"/>
                <a:gd name="connsiteX7" fmla="*/ 165008 w 708119"/>
                <a:gd name="connsiteY7" fmla="*/ 295096 h 376338"/>
                <a:gd name="connsiteX8" fmla="*/ 214355 w 708119"/>
                <a:gd name="connsiteY8" fmla="*/ 288385 h 376338"/>
                <a:gd name="connsiteX9" fmla="*/ 348380 w 708119"/>
                <a:gd name="connsiteY9" fmla="*/ 55470 h 376338"/>
                <a:gd name="connsiteX10" fmla="*/ 497998 w 708119"/>
                <a:gd name="connsiteY10" fmla="*/ 278713 h 376338"/>
                <a:gd name="connsiteX11" fmla="*/ 546358 w 708119"/>
                <a:gd name="connsiteY11" fmla="*/ 292135 h 376338"/>
                <a:gd name="connsiteX12" fmla="*/ 652354 w 708119"/>
                <a:gd name="connsiteY12" fmla="*/ 337929 h 376338"/>
                <a:gd name="connsiteX13" fmla="*/ 695779 w 708119"/>
                <a:gd name="connsiteY13" fmla="*/ 363194 h 376338"/>
                <a:gd name="connsiteX14" fmla="*/ 552871 w 708119"/>
                <a:gd name="connsiteY14" fmla="*/ 214760 h 37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8119" h="376338">
                  <a:moveTo>
                    <a:pt x="552871" y="214760"/>
                  </a:moveTo>
                  <a:cubicBezTo>
                    <a:pt x="554056" y="106790"/>
                    <a:pt x="519118" y="-785"/>
                    <a:pt x="385883" y="4"/>
                  </a:cubicBezTo>
                  <a:cubicBezTo>
                    <a:pt x="259556" y="794"/>
                    <a:pt x="192445" y="104224"/>
                    <a:pt x="171719" y="214760"/>
                  </a:cubicBezTo>
                  <a:cubicBezTo>
                    <a:pt x="138164" y="179823"/>
                    <a:pt x="91778" y="160084"/>
                    <a:pt x="44208" y="188903"/>
                  </a:cubicBezTo>
                  <a:cubicBezTo>
                    <a:pt x="-13034" y="223642"/>
                    <a:pt x="-14416" y="304176"/>
                    <a:pt x="38484" y="340495"/>
                  </a:cubicBezTo>
                  <a:cubicBezTo>
                    <a:pt x="65131" y="358852"/>
                    <a:pt x="90396" y="315229"/>
                    <a:pt x="63749" y="297070"/>
                  </a:cubicBezTo>
                  <a:cubicBezTo>
                    <a:pt x="40260" y="248710"/>
                    <a:pt x="51314" y="231735"/>
                    <a:pt x="97107" y="246539"/>
                  </a:cubicBezTo>
                  <a:cubicBezTo>
                    <a:pt x="135400" y="236473"/>
                    <a:pt x="157902" y="252658"/>
                    <a:pt x="165008" y="295096"/>
                  </a:cubicBezTo>
                  <a:cubicBezTo>
                    <a:pt x="174483" y="320756"/>
                    <a:pt x="213960" y="318190"/>
                    <a:pt x="214355" y="288385"/>
                  </a:cubicBezTo>
                  <a:cubicBezTo>
                    <a:pt x="215342" y="195416"/>
                    <a:pt x="245936" y="82709"/>
                    <a:pt x="348380" y="55470"/>
                  </a:cubicBezTo>
                  <a:cubicBezTo>
                    <a:pt x="498393" y="15598"/>
                    <a:pt x="513592" y="174296"/>
                    <a:pt x="497998" y="278713"/>
                  </a:cubicBezTo>
                  <a:cubicBezTo>
                    <a:pt x="493261" y="310887"/>
                    <a:pt x="533922" y="321941"/>
                    <a:pt x="546358" y="292135"/>
                  </a:cubicBezTo>
                  <a:cubicBezTo>
                    <a:pt x="567478" y="237657"/>
                    <a:pt x="603007" y="252856"/>
                    <a:pt x="652354" y="337929"/>
                  </a:cubicBezTo>
                  <a:cubicBezTo>
                    <a:pt x="639524" y="367142"/>
                    <a:pt x="682751" y="392802"/>
                    <a:pt x="695779" y="363194"/>
                  </a:cubicBezTo>
                  <a:cubicBezTo>
                    <a:pt x="745717" y="249895"/>
                    <a:pt x="633207" y="172322"/>
                    <a:pt x="552871" y="214760"/>
                  </a:cubicBezTo>
                  <a:close/>
                </a:path>
              </a:pathLst>
            </a:custGeom>
            <a:solidFill>
              <a:srgbClr val="F69890"/>
            </a:solidFill>
            <a:ln w="19734" cap="flat">
              <a:noFill/>
              <a:prstDash val="solid"/>
              <a:miter/>
            </a:ln>
          </p:spPr>
          <p:txBody>
            <a:bodyPr rtlCol="0" anchor="ctr"/>
            <a:lstStyle/>
            <a:p>
              <a:endParaRPr lang="th-TH"/>
            </a:p>
          </p:txBody>
        </p:sp>
        <p:sp>
          <p:nvSpPr>
            <p:cNvPr id="117" name="Freeform: Shape 11">
              <a:extLst>
                <a:ext uri="{FF2B5EF4-FFF2-40B4-BE49-F238E27FC236}">
                  <a16:creationId xmlns:a16="http://schemas.microsoft.com/office/drawing/2014/main" id="{E09A4F0B-2B6F-4F97-8B98-3BDF3C583A05}"/>
                </a:ext>
              </a:extLst>
            </p:cNvPr>
            <p:cNvSpPr/>
            <p:nvPr/>
          </p:nvSpPr>
          <p:spPr>
            <a:xfrm>
              <a:off x="10491290" y="1768773"/>
              <a:ext cx="293416" cy="264791"/>
            </a:xfrm>
            <a:custGeom>
              <a:avLst/>
              <a:gdLst>
                <a:gd name="connsiteX0" fmla="*/ 272690 w 293416"/>
                <a:gd name="connsiteY0" fmla="*/ 127925 h 264791"/>
                <a:gd name="connsiteX1" fmla="*/ 222751 w 293416"/>
                <a:gd name="connsiteY1" fmla="*/ 104831 h 264791"/>
                <a:gd name="connsiteX2" fmla="*/ 7601 w 293416"/>
                <a:gd name="connsiteY2" fmla="*/ 37720 h 264791"/>
                <a:gd name="connsiteX3" fmla="*/ 43130 w 293416"/>
                <a:gd name="connsiteY3" fmla="*/ 73249 h 264791"/>
                <a:gd name="connsiteX4" fmla="*/ 174195 w 293416"/>
                <a:gd name="connsiteY4" fmla="*/ 136413 h 264791"/>
                <a:gd name="connsiteX5" fmla="*/ 211895 w 293416"/>
                <a:gd name="connsiteY5" fmla="*/ 158125 h 264791"/>
                <a:gd name="connsiteX6" fmla="*/ 234397 w 293416"/>
                <a:gd name="connsiteY6" fmla="*/ 233724 h 264791"/>
                <a:gd name="connsiteX7" fmla="*/ 282757 w 293416"/>
                <a:gd name="connsiteY7" fmla="*/ 247146 h 264791"/>
                <a:gd name="connsiteX8" fmla="*/ 272690 w 293416"/>
                <a:gd name="connsiteY8" fmla="*/ 127925 h 26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16" h="264791">
                  <a:moveTo>
                    <a:pt x="272690" y="127925"/>
                  </a:moveTo>
                  <a:cubicBezTo>
                    <a:pt x="258873" y="112924"/>
                    <a:pt x="241108" y="105028"/>
                    <a:pt x="222751" y="104831"/>
                  </a:cubicBezTo>
                  <a:cubicBezTo>
                    <a:pt x="206763" y="6335"/>
                    <a:pt x="85173" y="-36892"/>
                    <a:pt x="7601" y="37720"/>
                  </a:cubicBezTo>
                  <a:cubicBezTo>
                    <a:pt x="-15691" y="60222"/>
                    <a:pt x="19839" y="95751"/>
                    <a:pt x="43130" y="73249"/>
                  </a:cubicBezTo>
                  <a:cubicBezTo>
                    <a:pt x="98398" y="20152"/>
                    <a:pt x="179327" y="61406"/>
                    <a:pt x="174195" y="136413"/>
                  </a:cubicBezTo>
                  <a:cubicBezTo>
                    <a:pt x="173010" y="155559"/>
                    <a:pt x="196499" y="167599"/>
                    <a:pt x="211895" y="158125"/>
                  </a:cubicBezTo>
                  <a:cubicBezTo>
                    <a:pt x="260057" y="128912"/>
                    <a:pt x="235779" y="228394"/>
                    <a:pt x="234397" y="233724"/>
                  </a:cubicBezTo>
                  <a:cubicBezTo>
                    <a:pt x="225712" y="264911"/>
                    <a:pt x="274072" y="278136"/>
                    <a:pt x="282757" y="247146"/>
                  </a:cubicBezTo>
                  <a:cubicBezTo>
                    <a:pt x="294008" y="207471"/>
                    <a:pt x="303285" y="161086"/>
                    <a:pt x="272690" y="127925"/>
                  </a:cubicBezTo>
                  <a:close/>
                </a:path>
              </a:pathLst>
            </a:custGeom>
            <a:solidFill>
              <a:srgbClr val="F69890"/>
            </a:solidFill>
            <a:ln w="19734" cap="flat">
              <a:noFill/>
              <a:prstDash val="solid"/>
              <a:miter/>
            </a:ln>
          </p:spPr>
          <p:txBody>
            <a:bodyPr rtlCol="0" anchor="ctr"/>
            <a:lstStyle/>
            <a:p>
              <a:endParaRPr lang="th-TH"/>
            </a:p>
          </p:txBody>
        </p:sp>
      </p:grpSp>
      <p:sp>
        <p:nvSpPr>
          <p:cNvPr id="119" name="Freeform: Shape 9">
            <a:extLst>
              <a:ext uri="{FF2B5EF4-FFF2-40B4-BE49-F238E27FC236}">
                <a16:creationId xmlns:a16="http://schemas.microsoft.com/office/drawing/2014/main" id="{62B37AD0-18A0-46A8-9A71-87F223C8F5FE}"/>
              </a:ext>
            </a:extLst>
          </p:cNvPr>
          <p:cNvSpPr/>
          <p:nvPr/>
        </p:nvSpPr>
        <p:spPr>
          <a:xfrm rot="3613553">
            <a:off x="1423596" y="-1245084"/>
            <a:ext cx="13801017" cy="7403950"/>
          </a:xfrm>
          <a:custGeom>
            <a:avLst/>
            <a:gdLst>
              <a:gd name="connsiteX0" fmla="*/ 0 w 13801017"/>
              <a:gd name="connsiteY0" fmla="*/ 4192661 h 7403950"/>
              <a:gd name="connsiteX1" fmla="*/ 3951515 w 13801017"/>
              <a:gd name="connsiteY1" fmla="*/ 7403947 h 7403950"/>
              <a:gd name="connsiteX2" fmla="*/ 8904515 w 13801017"/>
              <a:gd name="connsiteY2" fmla="*/ 4214433 h 7403950"/>
              <a:gd name="connsiteX3" fmla="*/ 13487400 w 13801017"/>
              <a:gd name="connsiteY3" fmla="*/ 5760204 h 7403950"/>
              <a:gd name="connsiteX4" fmla="*/ 13389429 w 13801017"/>
              <a:gd name="connsiteY4" fmla="*/ 2298547 h 7403950"/>
              <a:gd name="connsiteX5" fmla="*/ 13335000 w 13801017"/>
              <a:gd name="connsiteY5" fmla="*/ 197604 h 7403950"/>
              <a:gd name="connsiteX6" fmla="*/ 8469086 w 13801017"/>
              <a:gd name="connsiteY6" fmla="*/ 88747 h 740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017" h="7403950">
                <a:moveTo>
                  <a:pt x="0" y="4192661"/>
                </a:moveTo>
                <a:cubicBezTo>
                  <a:pt x="1233714" y="5796489"/>
                  <a:pt x="2467429" y="7400318"/>
                  <a:pt x="3951515" y="7403947"/>
                </a:cubicBezTo>
                <a:cubicBezTo>
                  <a:pt x="5435601" y="7407576"/>
                  <a:pt x="7315201" y="4488390"/>
                  <a:pt x="8904515" y="4214433"/>
                </a:cubicBezTo>
                <a:cubicBezTo>
                  <a:pt x="10493829" y="3940476"/>
                  <a:pt x="12739914" y="6079518"/>
                  <a:pt x="13487400" y="5760204"/>
                </a:cubicBezTo>
                <a:cubicBezTo>
                  <a:pt x="14234886" y="5440890"/>
                  <a:pt x="13414829" y="3225647"/>
                  <a:pt x="13389429" y="2298547"/>
                </a:cubicBezTo>
                <a:cubicBezTo>
                  <a:pt x="13364029" y="1371447"/>
                  <a:pt x="14155057" y="565904"/>
                  <a:pt x="13335000" y="197604"/>
                </a:cubicBezTo>
                <a:cubicBezTo>
                  <a:pt x="12514943" y="-170696"/>
                  <a:pt x="8469086" y="88747"/>
                  <a:pt x="8469086" y="88747"/>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20" name="Graphic 17">
            <a:extLst>
              <a:ext uri="{FF2B5EF4-FFF2-40B4-BE49-F238E27FC236}">
                <a16:creationId xmlns:a16="http://schemas.microsoft.com/office/drawing/2014/main" id="{761F6D67-CDEE-43BE-8112-00E44A942B5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85224" y="154158"/>
            <a:ext cx="12352439" cy="7195456"/>
          </a:xfrm>
          <a:prstGeom prst="rect">
            <a:avLst/>
          </a:prstGeom>
        </p:spPr>
      </p:pic>
    </p:spTree>
    <p:extLst>
      <p:ext uri="{BB962C8B-B14F-4D97-AF65-F5344CB8AC3E}">
        <p14:creationId xmlns:p14="http://schemas.microsoft.com/office/powerpoint/2010/main" val="4028464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E3DC"/>
        </a:solidFill>
        <a:effectLst/>
      </p:bgPr>
    </p:bg>
    <p:spTree>
      <p:nvGrpSpPr>
        <p:cNvPr id="1" name=""/>
        <p:cNvGrpSpPr/>
        <p:nvPr/>
      </p:nvGrpSpPr>
      <p:grpSpPr>
        <a:xfrm>
          <a:off x="0" y="0"/>
          <a:ext cx="0" cy="0"/>
          <a:chOff x="0" y="0"/>
          <a:chExt cx="0" cy="0"/>
        </a:xfrm>
      </p:grpSpPr>
      <p:pic>
        <p:nvPicPr>
          <p:cNvPr id="108" name="Graphic 107">
            <a:extLst>
              <a:ext uri="{FF2B5EF4-FFF2-40B4-BE49-F238E27FC236}">
                <a16:creationId xmlns:a16="http://schemas.microsoft.com/office/drawing/2014/main" id="{8EBDE7FB-3DFA-4377-90C7-AE74C581C96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10800000">
            <a:off x="1503778" y="-173114"/>
            <a:ext cx="12314835" cy="6054696"/>
          </a:xfrm>
          <a:prstGeom prst="rect">
            <a:avLst/>
          </a:prstGeom>
        </p:spPr>
      </p:pic>
      <p:sp>
        <p:nvSpPr>
          <p:cNvPr id="106" name="Rectangle 105">
            <a:extLst>
              <a:ext uri="{FF2B5EF4-FFF2-40B4-BE49-F238E27FC236}">
                <a16:creationId xmlns:a16="http://schemas.microsoft.com/office/drawing/2014/main" id="{B936F36F-124F-49AA-888A-338EC2E89323}"/>
              </a:ext>
            </a:extLst>
          </p:cNvPr>
          <p:cNvSpPr/>
          <p:nvPr/>
        </p:nvSpPr>
        <p:spPr>
          <a:xfrm>
            <a:off x="-920773" y="4132341"/>
            <a:ext cx="7104743" cy="242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0" b="1" dirty="0" smtClean="0">
                <a:solidFill>
                  <a:srgbClr val="F37167"/>
                </a:solidFill>
                <a:latin typeface="Caramel Sweets" panose="02000500000000000000" pitchFamily="50" charset="0"/>
              </a:rPr>
              <a:t>MEDIR</a:t>
            </a:r>
            <a:endParaRPr lang="th-TH" sz="13500" b="1" dirty="0">
              <a:solidFill>
                <a:srgbClr val="F37167"/>
              </a:solidFill>
              <a:latin typeface="Caramel Sweets" panose="02000500000000000000" pitchFamily="50" charset="0"/>
            </a:endParaRPr>
          </a:p>
        </p:txBody>
      </p:sp>
      <p:sp>
        <p:nvSpPr>
          <p:cNvPr id="155" name="Oval 154">
            <a:extLst>
              <a:ext uri="{FF2B5EF4-FFF2-40B4-BE49-F238E27FC236}">
                <a16:creationId xmlns:a16="http://schemas.microsoft.com/office/drawing/2014/main" id="{18145545-FF23-40A7-ACF2-A9D185D2A9C7}"/>
              </a:ext>
            </a:extLst>
          </p:cNvPr>
          <p:cNvSpPr/>
          <p:nvPr/>
        </p:nvSpPr>
        <p:spPr>
          <a:xfrm>
            <a:off x="4206240" y="-1713589"/>
            <a:ext cx="7212995" cy="729402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 name="Graphic 269">
            <a:extLst>
              <a:ext uri="{FF2B5EF4-FFF2-40B4-BE49-F238E27FC236}">
                <a16:creationId xmlns:a16="http://schemas.microsoft.com/office/drawing/2014/main" id="{B97C16B8-A322-4F1A-A69D-4792A8C7093D}"/>
              </a:ext>
            </a:extLst>
          </p:cNvPr>
          <p:cNvGrpSpPr/>
          <p:nvPr/>
        </p:nvGrpSpPr>
        <p:grpSpPr>
          <a:xfrm rot="10800000">
            <a:off x="-140262" y="-872800"/>
            <a:ext cx="18044717" cy="5390370"/>
            <a:chOff x="-48178" y="3329088"/>
            <a:chExt cx="12240178" cy="3722161"/>
          </a:xfrm>
        </p:grpSpPr>
        <p:sp>
          <p:nvSpPr>
            <p:cNvPr id="3" name="Freeform: Shape 2">
              <a:extLst>
                <a:ext uri="{FF2B5EF4-FFF2-40B4-BE49-F238E27FC236}">
                  <a16:creationId xmlns:a16="http://schemas.microsoft.com/office/drawing/2014/main" id="{942E434C-6959-4F68-AFFC-1EDF1B4474D7}"/>
                </a:ext>
              </a:extLst>
            </p:cNvPr>
            <p:cNvSpPr/>
            <p:nvPr/>
          </p:nvSpPr>
          <p:spPr>
            <a:xfrm>
              <a:off x="7605884" y="3398330"/>
              <a:ext cx="4586115" cy="3593129"/>
            </a:xfrm>
            <a:custGeom>
              <a:avLst/>
              <a:gdLst>
                <a:gd name="connsiteX0" fmla="*/ 4586116 w 4586115"/>
                <a:gd name="connsiteY0" fmla="*/ 82409 h 3593129"/>
                <a:gd name="connsiteX1" fmla="*/ 4586116 w 4586115"/>
                <a:gd name="connsiteY1" fmla="*/ 3177970 h 3593129"/>
                <a:gd name="connsiteX2" fmla="*/ 4080351 w 4586115"/>
                <a:gd name="connsiteY2" fmla="*/ 3219446 h 3593129"/>
                <a:gd name="connsiteX3" fmla="*/ 3023943 w 4586115"/>
                <a:gd name="connsiteY3" fmla="*/ 3415976 h 3593129"/>
                <a:gd name="connsiteX4" fmla="*/ 2546412 w 4586115"/>
                <a:gd name="connsiteY4" fmla="*/ 3552101 h 3593129"/>
                <a:gd name="connsiteX5" fmla="*/ 2182797 w 4586115"/>
                <a:gd name="connsiteY5" fmla="*/ 3583367 h 3593129"/>
                <a:gd name="connsiteX6" fmla="*/ 2006212 w 4586115"/>
                <a:gd name="connsiteY6" fmla="*/ 3501905 h 3593129"/>
                <a:gd name="connsiteX7" fmla="*/ 1931466 w 4586115"/>
                <a:gd name="connsiteY7" fmla="*/ 3449369 h 3593129"/>
                <a:gd name="connsiteX8" fmla="*/ 1803678 w 4586115"/>
                <a:gd name="connsiteY8" fmla="*/ 3444265 h 3593129"/>
                <a:gd name="connsiteX9" fmla="*/ 1276371 w 4586115"/>
                <a:gd name="connsiteY9" fmla="*/ 3437033 h 3593129"/>
                <a:gd name="connsiteX10" fmla="*/ 378105 w 4586115"/>
                <a:gd name="connsiteY10" fmla="*/ 3474467 h 3593129"/>
                <a:gd name="connsiteX11" fmla="*/ 376147 w 4586115"/>
                <a:gd name="connsiteY11" fmla="*/ 3475531 h 3593129"/>
                <a:gd name="connsiteX12" fmla="*/ 23956 w 4586115"/>
                <a:gd name="connsiteY12" fmla="*/ 3521473 h 3593129"/>
                <a:gd name="connsiteX13" fmla="*/ 6657 w 4586115"/>
                <a:gd name="connsiteY13" fmla="*/ 3467023 h 3593129"/>
                <a:gd name="connsiteX14" fmla="*/ 422986 w 4586115"/>
                <a:gd name="connsiteY14" fmla="*/ 3166698 h 3593129"/>
                <a:gd name="connsiteX15" fmla="*/ 615891 w 4586115"/>
                <a:gd name="connsiteY15" fmla="*/ 2957193 h 3593129"/>
                <a:gd name="connsiteX16" fmla="*/ 740251 w 4586115"/>
                <a:gd name="connsiteY16" fmla="*/ 2850633 h 3593129"/>
                <a:gd name="connsiteX17" fmla="*/ 987666 w 4586115"/>
                <a:gd name="connsiteY17" fmla="*/ 2593485 h 3593129"/>
                <a:gd name="connsiteX18" fmla="*/ 1196076 w 4586115"/>
                <a:gd name="connsiteY18" fmla="*/ 1918817 h 3593129"/>
                <a:gd name="connsiteX19" fmla="*/ 1621707 w 4586115"/>
                <a:gd name="connsiteY19" fmla="*/ 2086846 h 3593129"/>
                <a:gd name="connsiteX20" fmla="*/ 1879241 w 4586115"/>
                <a:gd name="connsiteY20" fmla="*/ 1942000 h 3593129"/>
                <a:gd name="connsiteX21" fmla="*/ 2014699 w 4586115"/>
                <a:gd name="connsiteY21" fmla="*/ 1752064 h 3593129"/>
                <a:gd name="connsiteX22" fmla="*/ 2066434 w 4586115"/>
                <a:gd name="connsiteY22" fmla="*/ 1442167 h 3593129"/>
                <a:gd name="connsiteX23" fmla="*/ 2516710 w 4586115"/>
                <a:gd name="connsiteY23" fmla="*/ 1198419 h 3593129"/>
                <a:gd name="connsiteX24" fmla="*/ 2715490 w 4586115"/>
                <a:gd name="connsiteY24" fmla="*/ 984022 h 3593129"/>
                <a:gd name="connsiteX25" fmla="*/ 2967638 w 4586115"/>
                <a:gd name="connsiteY25" fmla="*/ 156001 h 3593129"/>
                <a:gd name="connsiteX26" fmla="*/ 3656514 w 4586115"/>
                <a:gd name="connsiteY26" fmla="*/ 244057 h 3593129"/>
                <a:gd name="connsiteX27" fmla="*/ 3808946 w 4586115"/>
                <a:gd name="connsiteY27" fmla="*/ 72199 h 3593129"/>
                <a:gd name="connsiteX28" fmla="*/ 3962193 w 4586115"/>
                <a:gd name="connsiteY28" fmla="*/ 216832 h 3593129"/>
                <a:gd name="connsiteX29" fmla="*/ 4398596 w 4586115"/>
                <a:gd name="connsiteY29" fmla="*/ 6051 h 3593129"/>
                <a:gd name="connsiteX30" fmla="*/ 4586116 w 4586115"/>
                <a:gd name="connsiteY30" fmla="*/ 82409 h 359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586115" h="3593129">
                  <a:moveTo>
                    <a:pt x="4586116" y="82409"/>
                  </a:moveTo>
                  <a:lnTo>
                    <a:pt x="4586116" y="3177970"/>
                  </a:lnTo>
                  <a:cubicBezTo>
                    <a:pt x="4417364" y="3186266"/>
                    <a:pt x="4248777" y="3200091"/>
                    <a:pt x="4080351" y="3219446"/>
                  </a:cubicBezTo>
                  <a:cubicBezTo>
                    <a:pt x="3725875" y="3260283"/>
                    <a:pt x="3373032" y="3326006"/>
                    <a:pt x="3023943" y="3415976"/>
                  </a:cubicBezTo>
                  <a:cubicBezTo>
                    <a:pt x="2864004" y="3457239"/>
                    <a:pt x="2706024" y="3509562"/>
                    <a:pt x="2546412" y="3552101"/>
                  </a:cubicBezTo>
                  <a:cubicBezTo>
                    <a:pt x="2427601" y="3583792"/>
                    <a:pt x="2303731" y="3607189"/>
                    <a:pt x="2182797" y="3583367"/>
                  </a:cubicBezTo>
                  <a:cubicBezTo>
                    <a:pt x="2120780" y="3571243"/>
                    <a:pt x="2059743" y="3545720"/>
                    <a:pt x="2006212" y="3501905"/>
                  </a:cubicBezTo>
                  <a:cubicBezTo>
                    <a:pt x="1978957" y="3479572"/>
                    <a:pt x="1964596" y="3457026"/>
                    <a:pt x="1931466" y="3449369"/>
                  </a:cubicBezTo>
                  <a:cubicBezTo>
                    <a:pt x="1890991" y="3440011"/>
                    <a:pt x="1844642" y="3445753"/>
                    <a:pt x="1803678" y="3444265"/>
                  </a:cubicBezTo>
                  <a:cubicBezTo>
                    <a:pt x="1627909" y="3438309"/>
                    <a:pt x="1452140" y="3435969"/>
                    <a:pt x="1276371" y="3437033"/>
                  </a:cubicBezTo>
                  <a:cubicBezTo>
                    <a:pt x="976732" y="3439160"/>
                    <a:pt x="677255" y="3451922"/>
                    <a:pt x="378105" y="3474467"/>
                  </a:cubicBezTo>
                  <a:cubicBezTo>
                    <a:pt x="377452" y="3474893"/>
                    <a:pt x="376963" y="3475318"/>
                    <a:pt x="376147" y="3475531"/>
                  </a:cubicBezTo>
                  <a:cubicBezTo>
                    <a:pt x="260763" y="3521685"/>
                    <a:pt x="144073" y="3537000"/>
                    <a:pt x="23956" y="3521473"/>
                  </a:cubicBezTo>
                  <a:cubicBezTo>
                    <a:pt x="2250" y="3518708"/>
                    <a:pt x="-7542" y="3489143"/>
                    <a:pt x="6657" y="3467023"/>
                  </a:cubicBezTo>
                  <a:cubicBezTo>
                    <a:pt x="113391" y="3299845"/>
                    <a:pt x="278878" y="3256455"/>
                    <a:pt x="422986" y="3166698"/>
                  </a:cubicBezTo>
                  <a:cubicBezTo>
                    <a:pt x="506056" y="3115013"/>
                    <a:pt x="558933" y="3049290"/>
                    <a:pt x="615891" y="2957193"/>
                  </a:cubicBezTo>
                  <a:cubicBezTo>
                    <a:pt x="650001" y="2902105"/>
                    <a:pt x="687864" y="2848719"/>
                    <a:pt x="740251" y="2850633"/>
                  </a:cubicBezTo>
                  <a:cubicBezTo>
                    <a:pt x="751675" y="2693026"/>
                    <a:pt x="868365" y="2573492"/>
                    <a:pt x="987666" y="2593485"/>
                  </a:cubicBezTo>
                  <a:cubicBezTo>
                    <a:pt x="943928" y="2342292"/>
                    <a:pt x="1001212" y="2030269"/>
                    <a:pt x="1196076" y="1918817"/>
                  </a:cubicBezTo>
                  <a:cubicBezTo>
                    <a:pt x="1347364" y="1832462"/>
                    <a:pt x="1540922" y="1900312"/>
                    <a:pt x="1621707" y="2086846"/>
                  </a:cubicBezTo>
                  <a:cubicBezTo>
                    <a:pt x="1681113" y="1980923"/>
                    <a:pt x="1778708" y="1926686"/>
                    <a:pt x="1879241" y="1942000"/>
                  </a:cubicBezTo>
                  <a:cubicBezTo>
                    <a:pt x="1882342" y="1845011"/>
                    <a:pt x="1944195" y="1765038"/>
                    <a:pt x="2014699" y="1752064"/>
                  </a:cubicBezTo>
                  <a:cubicBezTo>
                    <a:pt x="1983201" y="1658265"/>
                    <a:pt x="2019268" y="1520014"/>
                    <a:pt x="2066434" y="1442167"/>
                  </a:cubicBezTo>
                  <a:cubicBezTo>
                    <a:pt x="2174148" y="1263716"/>
                    <a:pt x="2346163" y="1177787"/>
                    <a:pt x="2516710" y="1198419"/>
                  </a:cubicBezTo>
                  <a:cubicBezTo>
                    <a:pt x="2524706" y="1069526"/>
                    <a:pt x="2618058" y="971048"/>
                    <a:pt x="2715490" y="984022"/>
                  </a:cubicBezTo>
                  <a:cubicBezTo>
                    <a:pt x="2657717" y="674551"/>
                    <a:pt x="2756943" y="326582"/>
                    <a:pt x="2967638" y="156001"/>
                  </a:cubicBezTo>
                  <a:cubicBezTo>
                    <a:pt x="3182248" y="-17558"/>
                    <a:pt x="3470628" y="30724"/>
                    <a:pt x="3656514" y="244057"/>
                  </a:cubicBezTo>
                  <a:cubicBezTo>
                    <a:pt x="3672998" y="152172"/>
                    <a:pt x="3731751" y="74326"/>
                    <a:pt x="3808946" y="72199"/>
                  </a:cubicBezTo>
                  <a:cubicBezTo>
                    <a:pt x="3881081" y="70285"/>
                    <a:pt x="3938692" y="134732"/>
                    <a:pt x="3962193" y="216832"/>
                  </a:cubicBezTo>
                  <a:cubicBezTo>
                    <a:pt x="4060604" y="44974"/>
                    <a:pt x="4235721" y="-21599"/>
                    <a:pt x="4398596" y="6051"/>
                  </a:cubicBezTo>
                  <a:cubicBezTo>
                    <a:pt x="4466325" y="17537"/>
                    <a:pt x="4528668" y="44123"/>
                    <a:pt x="4586116" y="82409"/>
                  </a:cubicBezTo>
                  <a:close/>
                </a:path>
              </a:pathLst>
            </a:custGeom>
            <a:solidFill>
              <a:srgbClr val="FCE8EB"/>
            </a:solidFill>
            <a:ln w="16320" cap="flat">
              <a:noFill/>
              <a:prstDash val="solid"/>
              <a:miter/>
            </a:ln>
          </p:spPr>
          <p:txBody>
            <a:bodyPr rtlCol="0" anchor="ctr"/>
            <a:lstStyle/>
            <a:p>
              <a:endParaRPr lang="th-TH"/>
            </a:p>
          </p:txBody>
        </p:sp>
        <p:sp>
          <p:nvSpPr>
            <p:cNvPr id="4" name="Freeform: Shape 3">
              <a:extLst>
                <a:ext uri="{FF2B5EF4-FFF2-40B4-BE49-F238E27FC236}">
                  <a16:creationId xmlns:a16="http://schemas.microsoft.com/office/drawing/2014/main" id="{6FA344CF-A375-41A0-AA34-BD865BCCD852}"/>
                </a:ext>
              </a:extLst>
            </p:cNvPr>
            <p:cNvSpPr/>
            <p:nvPr/>
          </p:nvSpPr>
          <p:spPr>
            <a:xfrm>
              <a:off x="-48178" y="3329029"/>
              <a:ext cx="5058074" cy="3731805"/>
            </a:xfrm>
            <a:custGeom>
              <a:avLst/>
              <a:gdLst>
                <a:gd name="connsiteX0" fmla="*/ 5040506 w 5058074"/>
                <a:gd name="connsiteY0" fmla="*/ 3630123 h 3731805"/>
                <a:gd name="connsiteX1" fmla="*/ 4120697 w 5058074"/>
                <a:gd name="connsiteY1" fmla="*/ 3724134 h 3731805"/>
                <a:gd name="connsiteX2" fmla="*/ 3656712 w 5058074"/>
                <a:gd name="connsiteY2" fmla="*/ 3668620 h 3731805"/>
                <a:gd name="connsiteX3" fmla="*/ 3224553 w 5058074"/>
                <a:gd name="connsiteY3" fmla="*/ 3730302 h 3731805"/>
                <a:gd name="connsiteX4" fmla="*/ 2834499 w 5058074"/>
                <a:gd name="connsiteY4" fmla="*/ 3690315 h 3731805"/>
                <a:gd name="connsiteX5" fmla="*/ 2381123 w 5058074"/>
                <a:gd name="connsiteY5" fmla="*/ 3623742 h 3731805"/>
                <a:gd name="connsiteX6" fmla="*/ 1532144 w 5058074"/>
                <a:gd name="connsiteY6" fmla="*/ 3581203 h 3731805"/>
                <a:gd name="connsiteX7" fmla="*/ 0 w 5058074"/>
                <a:gd name="connsiteY7" fmla="*/ 3631399 h 3731805"/>
                <a:gd name="connsiteX8" fmla="*/ 0 w 5058074"/>
                <a:gd name="connsiteY8" fmla="*/ 374827 h 3731805"/>
                <a:gd name="connsiteX9" fmla="*/ 478183 w 5058074"/>
                <a:gd name="connsiteY9" fmla="*/ 59 h 3731805"/>
                <a:gd name="connsiteX10" fmla="*/ 929927 w 5058074"/>
                <a:gd name="connsiteY10" fmla="*/ 705142 h 3731805"/>
                <a:gd name="connsiteX11" fmla="*/ 1233973 w 5058074"/>
                <a:gd name="connsiteY11" fmla="*/ 928259 h 3731805"/>
                <a:gd name="connsiteX12" fmla="*/ 1782333 w 5058074"/>
                <a:gd name="connsiteY12" fmla="*/ 972712 h 3731805"/>
                <a:gd name="connsiteX13" fmla="*/ 1920566 w 5058074"/>
                <a:gd name="connsiteY13" fmla="*/ 1428943 h 3731805"/>
                <a:gd name="connsiteX14" fmla="*/ 2100088 w 5058074"/>
                <a:gd name="connsiteY14" fmla="*/ 1550605 h 3731805"/>
                <a:gd name="connsiteX15" fmla="*/ 2607648 w 5058074"/>
                <a:gd name="connsiteY15" fmla="*/ 1459358 h 3731805"/>
                <a:gd name="connsiteX16" fmla="*/ 2660199 w 5058074"/>
                <a:gd name="connsiteY16" fmla="*/ 1931116 h 3731805"/>
                <a:gd name="connsiteX17" fmla="*/ 2847555 w 5058074"/>
                <a:gd name="connsiteY17" fmla="*/ 2218254 h 3731805"/>
                <a:gd name="connsiteX18" fmla="*/ 2956248 w 5058074"/>
                <a:gd name="connsiteY18" fmla="*/ 2455834 h 3731805"/>
                <a:gd name="connsiteX19" fmla="*/ 3664057 w 5058074"/>
                <a:gd name="connsiteY19" fmla="*/ 3177083 h 3731805"/>
                <a:gd name="connsiteX20" fmla="*/ 3803758 w 5058074"/>
                <a:gd name="connsiteY20" fmla="*/ 3311931 h 3731805"/>
                <a:gd name="connsiteX21" fmla="*/ 4320293 w 5058074"/>
                <a:gd name="connsiteY21" fmla="*/ 3466348 h 3731805"/>
                <a:gd name="connsiteX22" fmla="*/ 5040506 w 5058074"/>
                <a:gd name="connsiteY22" fmla="*/ 3568441 h 3731805"/>
                <a:gd name="connsiteX23" fmla="*/ 5040506 w 5058074"/>
                <a:gd name="connsiteY23" fmla="*/ 3630123 h 373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58074" h="3731805">
                  <a:moveTo>
                    <a:pt x="5040506" y="3630123"/>
                  </a:moveTo>
                  <a:cubicBezTo>
                    <a:pt x="4737602" y="3706055"/>
                    <a:pt x="4429150" y="3739448"/>
                    <a:pt x="4120697" y="3724134"/>
                  </a:cubicBezTo>
                  <a:cubicBezTo>
                    <a:pt x="3964839" y="3716477"/>
                    <a:pt x="3811918" y="3686700"/>
                    <a:pt x="3656712" y="3668620"/>
                  </a:cubicBezTo>
                  <a:cubicBezTo>
                    <a:pt x="3508851" y="3651605"/>
                    <a:pt x="3371108" y="3721582"/>
                    <a:pt x="3224553" y="3730302"/>
                  </a:cubicBezTo>
                  <a:cubicBezTo>
                    <a:pt x="3093828" y="3738172"/>
                    <a:pt x="2963592" y="3713712"/>
                    <a:pt x="2834499" y="3690315"/>
                  </a:cubicBezTo>
                  <a:cubicBezTo>
                    <a:pt x="2683863" y="3662878"/>
                    <a:pt x="2532738" y="3640119"/>
                    <a:pt x="2381123" y="3623742"/>
                  </a:cubicBezTo>
                  <a:cubicBezTo>
                    <a:pt x="2098783" y="3593327"/>
                    <a:pt x="1815463" y="3582054"/>
                    <a:pt x="1532144" y="3581203"/>
                  </a:cubicBezTo>
                  <a:cubicBezTo>
                    <a:pt x="1021321" y="3579927"/>
                    <a:pt x="510660" y="3612895"/>
                    <a:pt x="0" y="3631399"/>
                  </a:cubicBezTo>
                  <a:lnTo>
                    <a:pt x="0" y="374827"/>
                  </a:lnTo>
                  <a:cubicBezTo>
                    <a:pt x="110814" y="160643"/>
                    <a:pt x="261777" y="-3557"/>
                    <a:pt x="478183" y="59"/>
                  </a:cubicBezTo>
                  <a:cubicBezTo>
                    <a:pt x="763298" y="4951"/>
                    <a:pt x="919645" y="369297"/>
                    <a:pt x="929927" y="705142"/>
                  </a:cubicBezTo>
                  <a:cubicBezTo>
                    <a:pt x="1054940" y="566891"/>
                    <a:pt x="1263186" y="706418"/>
                    <a:pt x="1233973" y="928259"/>
                  </a:cubicBezTo>
                  <a:cubicBezTo>
                    <a:pt x="1410721" y="845095"/>
                    <a:pt x="1626149" y="813617"/>
                    <a:pt x="1782333" y="972712"/>
                  </a:cubicBezTo>
                  <a:cubicBezTo>
                    <a:pt x="1887762" y="1080123"/>
                    <a:pt x="1948800" y="1261978"/>
                    <a:pt x="1920566" y="1428943"/>
                  </a:cubicBezTo>
                  <a:cubicBezTo>
                    <a:pt x="1993517" y="1396188"/>
                    <a:pt x="2078545" y="1446171"/>
                    <a:pt x="2100088" y="1550605"/>
                  </a:cubicBezTo>
                  <a:cubicBezTo>
                    <a:pt x="2233751" y="1388744"/>
                    <a:pt x="2456196" y="1283247"/>
                    <a:pt x="2607648" y="1459358"/>
                  </a:cubicBezTo>
                  <a:cubicBezTo>
                    <a:pt x="2707854" y="1576128"/>
                    <a:pt x="2738210" y="1792864"/>
                    <a:pt x="2660199" y="1931116"/>
                  </a:cubicBezTo>
                  <a:cubicBezTo>
                    <a:pt x="2767096" y="1942814"/>
                    <a:pt x="2857347" y="2073621"/>
                    <a:pt x="2847555" y="2218254"/>
                  </a:cubicBezTo>
                  <a:cubicBezTo>
                    <a:pt x="2925240" y="2249307"/>
                    <a:pt x="2973221" y="2354804"/>
                    <a:pt x="2956248" y="2455834"/>
                  </a:cubicBezTo>
                  <a:cubicBezTo>
                    <a:pt x="3314151" y="2336512"/>
                    <a:pt x="3666178" y="2690437"/>
                    <a:pt x="3664057" y="3177083"/>
                  </a:cubicBezTo>
                  <a:cubicBezTo>
                    <a:pt x="3730154" y="3177295"/>
                    <a:pt x="3784500" y="3230256"/>
                    <a:pt x="3803758" y="3311931"/>
                  </a:cubicBezTo>
                  <a:cubicBezTo>
                    <a:pt x="3982954" y="3230469"/>
                    <a:pt x="4154643" y="3383822"/>
                    <a:pt x="4320293" y="3466348"/>
                  </a:cubicBezTo>
                  <a:cubicBezTo>
                    <a:pt x="4552531" y="3581628"/>
                    <a:pt x="4802883" y="3491871"/>
                    <a:pt x="5040506" y="3568441"/>
                  </a:cubicBezTo>
                  <a:cubicBezTo>
                    <a:pt x="5063191" y="3575885"/>
                    <a:pt x="5064659" y="3623955"/>
                    <a:pt x="5040506" y="3630123"/>
                  </a:cubicBezTo>
                  <a:close/>
                </a:path>
              </a:pathLst>
            </a:custGeom>
            <a:solidFill>
              <a:srgbClr val="FCE8EB"/>
            </a:solidFill>
            <a:ln w="16320" cap="flat">
              <a:noFill/>
              <a:prstDash val="solid"/>
              <a:miter/>
            </a:ln>
          </p:spPr>
          <p:txBody>
            <a:bodyPr rtlCol="0" anchor="ctr"/>
            <a:lstStyle/>
            <a:p>
              <a:endParaRPr lang="th-TH"/>
            </a:p>
          </p:txBody>
        </p:sp>
      </p:grpSp>
      <p:grpSp>
        <p:nvGrpSpPr>
          <p:cNvPr id="109" name="Graphic 210">
            <a:extLst>
              <a:ext uri="{FF2B5EF4-FFF2-40B4-BE49-F238E27FC236}">
                <a16:creationId xmlns:a16="http://schemas.microsoft.com/office/drawing/2014/main" id="{1861BA1A-FDC0-479C-9D16-DBF62ED7125C}"/>
              </a:ext>
            </a:extLst>
          </p:cNvPr>
          <p:cNvGrpSpPr/>
          <p:nvPr/>
        </p:nvGrpSpPr>
        <p:grpSpPr>
          <a:xfrm rot="1049076">
            <a:off x="8716088" y="-79619"/>
            <a:ext cx="5088969" cy="1159154"/>
            <a:chOff x="7047833" y="-28418"/>
            <a:chExt cx="5088969" cy="1159154"/>
          </a:xfrm>
        </p:grpSpPr>
        <p:sp>
          <p:nvSpPr>
            <p:cNvPr id="110" name="Freeform: Shape 109">
              <a:extLst>
                <a:ext uri="{FF2B5EF4-FFF2-40B4-BE49-F238E27FC236}">
                  <a16:creationId xmlns:a16="http://schemas.microsoft.com/office/drawing/2014/main" id="{DC03A1DB-42D9-42C5-9FCF-6DFC1845CE53}"/>
                </a:ext>
              </a:extLst>
            </p:cNvPr>
            <p:cNvSpPr/>
            <p:nvPr/>
          </p:nvSpPr>
          <p:spPr>
            <a:xfrm>
              <a:off x="9195943" y="867523"/>
              <a:ext cx="87077" cy="36753"/>
            </a:xfrm>
            <a:custGeom>
              <a:avLst/>
              <a:gdLst>
                <a:gd name="connsiteX0" fmla="*/ 2827 w 87077"/>
                <a:gd name="connsiteY0" fmla="*/ 36754 h 36753"/>
                <a:gd name="connsiteX1" fmla="*/ 87078 w 87077"/>
                <a:gd name="connsiteY1" fmla="*/ 27989 h 36753"/>
                <a:gd name="connsiteX2" fmla="*/ 84251 w 87077"/>
                <a:gd name="connsiteY2" fmla="*/ 0 h 36753"/>
                <a:gd name="connsiteX3" fmla="*/ 0 w 87077"/>
                <a:gd name="connsiteY3" fmla="*/ 8764 h 36753"/>
                <a:gd name="connsiteX4" fmla="*/ 2827 w 87077"/>
                <a:gd name="connsiteY4" fmla="*/ 36754 h 3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77" h="36753">
                  <a:moveTo>
                    <a:pt x="2827" y="36754"/>
                  </a:moveTo>
                  <a:cubicBezTo>
                    <a:pt x="29968" y="33926"/>
                    <a:pt x="57958" y="30816"/>
                    <a:pt x="87078" y="27989"/>
                  </a:cubicBezTo>
                  <a:lnTo>
                    <a:pt x="84251" y="0"/>
                  </a:lnTo>
                  <a:cubicBezTo>
                    <a:pt x="55130" y="2827"/>
                    <a:pt x="27141" y="5937"/>
                    <a:pt x="0" y="8764"/>
                  </a:cubicBezTo>
                  <a:lnTo>
                    <a:pt x="2827" y="36754"/>
                  </a:lnTo>
                  <a:close/>
                </a:path>
              </a:pathLst>
            </a:custGeom>
            <a:solidFill>
              <a:srgbClr val="F69890"/>
            </a:solidFill>
            <a:ln w="28257" cap="flat">
              <a:noFill/>
              <a:prstDash val="solid"/>
              <a:miter/>
            </a:ln>
          </p:spPr>
          <p:txBody>
            <a:bodyPr rtlCol="0" anchor="ctr"/>
            <a:lstStyle/>
            <a:p>
              <a:endParaRPr lang="th-TH"/>
            </a:p>
          </p:txBody>
        </p:sp>
        <p:sp>
          <p:nvSpPr>
            <p:cNvPr id="111" name="Freeform: Shape 110">
              <a:extLst>
                <a:ext uri="{FF2B5EF4-FFF2-40B4-BE49-F238E27FC236}">
                  <a16:creationId xmlns:a16="http://schemas.microsoft.com/office/drawing/2014/main" id="{D27EFDED-F771-4808-AEC0-22256A676A25}"/>
                </a:ext>
              </a:extLst>
            </p:cNvPr>
            <p:cNvSpPr/>
            <p:nvPr/>
          </p:nvSpPr>
          <p:spPr>
            <a:xfrm>
              <a:off x="9873624" y="832465"/>
              <a:ext cx="85098" cy="28554"/>
            </a:xfrm>
            <a:custGeom>
              <a:avLst/>
              <a:gdLst>
                <a:gd name="connsiteX0" fmla="*/ 566 w 85098"/>
                <a:gd name="connsiteY0" fmla="*/ 28555 h 28554"/>
                <a:gd name="connsiteX1" fmla="*/ 68701 w 85098"/>
                <a:gd name="connsiteY1" fmla="*/ 28272 h 28554"/>
                <a:gd name="connsiteX2" fmla="*/ 85099 w 85098"/>
                <a:gd name="connsiteY2" fmla="*/ 28272 h 28554"/>
                <a:gd name="connsiteX3" fmla="*/ 85099 w 85098"/>
                <a:gd name="connsiteY3" fmla="*/ 0 h 28554"/>
                <a:gd name="connsiteX4" fmla="*/ 68419 w 85098"/>
                <a:gd name="connsiteY4" fmla="*/ 0 h 28554"/>
                <a:gd name="connsiteX5" fmla="*/ 0 w 85098"/>
                <a:gd name="connsiteY5" fmla="*/ 283 h 28554"/>
                <a:gd name="connsiteX6" fmla="*/ 566 w 85098"/>
                <a:gd name="connsiteY6" fmla="*/ 28555 h 2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98" h="28554">
                  <a:moveTo>
                    <a:pt x="566" y="28555"/>
                  </a:moveTo>
                  <a:cubicBezTo>
                    <a:pt x="22901" y="28272"/>
                    <a:pt x="45518" y="28272"/>
                    <a:pt x="68701" y="28272"/>
                  </a:cubicBezTo>
                  <a:lnTo>
                    <a:pt x="85099" y="28272"/>
                  </a:lnTo>
                  <a:lnTo>
                    <a:pt x="85099" y="0"/>
                  </a:lnTo>
                  <a:lnTo>
                    <a:pt x="68419" y="0"/>
                  </a:lnTo>
                  <a:cubicBezTo>
                    <a:pt x="45235" y="0"/>
                    <a:pt x="22335" y="0"/>
                    <a:pt x="0" y="283"/>
                  </a:cubicBezTo>
                  <a:lnTo>
                    <a:pt x="566" y="28555"/>
                  </a:lnTo>
                  <a:close/>
                </a:path>
              </a:pathLst>
            </a:custGeom>
            <a:solidFill>
              <a:srgbClr val="F69890"/>
            </a:solidFill>
            <a:ln w="28257" cap="flat">
              <a:noFill/>
              <a:prstDash val="solid"/>
              <a:miter/>
            </a:ln>
          </p:spPr>
          <p:txBody>
            <a:bodyPr rtlCol="0" anchor="ctr"/>
            <a:lstStyle/>
            <a:p>
              <a:endParaRPr lang="th-TH"/>
            </a:p>
          </p:txBody>
        </p:sp>
        <p:sp>
          <p:nvSpPr>
            <p:cNvPr id="112" name="Freeform: Shape 111">
              <a:extLst>
                <a:ext uri="{FF2B5EF4-FFF2-40B4-BE49-F238E27FC236}">
                  <a16:creationId xmlns:a16="http://schemas.microsoft.com/office/drawing/2014/main" id="{D7E194C0-A6EF-4705-976C-65851C6E9723}"/>
                </a:ext>
              </a:extLst>
            </p:cNvPr>
            <p:cNvSpPr/>
            <p:nvPr/>
          </p:nvSpPr>
          <p:spPr>
            <a:xfrm>
              <a:off x="9534359" y="840664"/>
              <a:ext cx="86229" cy="33361"/>
            </a:xfrm>
            <a:custGeom>
              <a:avLst/>
              <a:gdLst>
                <a:gd name="connsiteX0" fmla="*/ 1696 w 86229"/>
                <a:gd name="connsiteY0" fmla="*/ 33361 h 33361"/>
                <a:gd name="connsiteX1" fmla="*/ 86230 w 86229"/>
                <a:gd name="connsiteY1" fmla="*/ 28272 h 33361"/>
                <a:gd name="connsiteX2" fmla="*/ 84816 w 86229"/>
                <a:gd name="connsiteY2" fmla="*/ 0 h 33361"/>
                <a:gd name="connsiteX3" fmla="*/ 0 w 86229"/>
                <a:gd name="connsiteY3" fmla="*/ 5089 h 33361"/>
                <a:gd name="connsiteX4" fmla="*/ 1696 w 86229"/>
                <a:gd name="connsiteY4" fmla="*/ 33361 h 3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29" h="33361">
                  <a:moveTo>
                    <a:pt x="1696" y="33361"/>
                  </a:moveTo>
                  <a:cubicBezTo>
                    <a:pt x="29120" y="31665"/>
                    <a:pt x="57110" y="29968"/>
                    <a:pt x="86230" y="28272"/>
                  </a:cubicBezTo>
                  <a:lnTo>
                    <a:pt x="84816" y="0"/>
                  </a:lnTo>
                  <a:cubicBezTo>
                    <a:pt x="55696" y="1414"/>
                    <a:pt x="27424" y="3110"/>
                    <a:pt x="0" y="5089"/>
                  </a:cubicBezTo>
                  <a:lnTo>
                    <a:pt x="1696" y="33361"/>
                  </a:lnTo>
                  <a:close/>
                </a:path>
              </a:pathLst>
            </a:custGeom>
            <a:solidFill>
              <a:srgbClr val="F69890"/>
            </a:solidFill>
            <a:ln w="28257" cap="flat">
              <a:noFill/>
              <a:prstDash val="solid"/>
              <a:miter/>
            </a:ln>
          </p:spPr>
          <p:txBody>
            <a:bodyPr rtlCol="0" anchor="ctr"/>
            <a:lstStyle/>
            <a:p>
              <a:endParaRPr lang="th-TH"/>
            </a:p>
          </p:txBody>
        </p:sp>
        <p:sp>
          <p:nvSpPr>
            <p:cNvPr id="113" name="Freeform: Shape 112">
              <a:extLst>
                <a:ext uri="{FF2B5EF4-FFF2-40B4-BE49-F238E27FC236}">
                  <a16:creationId xmlns:a16="http://schemas.microsoft.com/office/drawing/2014/main" id="{412AA11A-85AF-488A-B44B-F0A83EE843F0}"/>
                </a:ext>
              </a:extLst>
            </p:cNvPr>
            <p:cNvSpPr/>
            <p:nvPr/>
          </p:nvSpPr>
          <p:spPr>
            <a:xfrm>
              <a:off x="9704274" y="834444"/>
              <a:ext cx="85381" cy="30816"/>
            </a:xfrm>
            <a:custGeom>
              <a:avLst/>
              <a:gdLst>
                <a:gd name="connsiteX0" fmla="*/ 848 w 85381"/>
                <a:gd name="connsiteY0" fmla="*/ 30817 h 30816"/>
                <a:gd name="connsiteX1" fmla="*/ 85382 w 85381"/>
                <a:gd name="connsiteY1" fmla="*/ 28272 h 30816"/>
                <a:gd name="connsiteX2" fmla="*/ 84816 w 85381"/>
                <a:gd name="connsiteY2" fmla="*/ 0 h 30816"/>
                <a:gd name="connsiteX3" fmla="*/ 0 w 85381"/>
                <a:gd name="connsiteY3" fmla="*/ 2544 h 30816"/>
                <a:gd name="connsiteX4" fmla="*/ 848 w 85381"/>
                <a:gd name="connsiteY4" fmla="*/ 30817 h 3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81" h="30816">
                  <a:moveTo>
                    <a:pt x="848" y="30817"/>
                  </a:moveTo>
                  <a:cubicBezTo>
                    <a:pt x="28272" y="29686"/>
                    <a:pt x="56544" y="28838"/>
                    <a:pt x="85382" y="28272"/>
                  </a:cubicBezTo>
                  <a:lnTo>
                    <a:pt x="84816" y="0"/>
                  </a:lnTo>
                  <a:cubicBezTo>
                    <a:pt x="55696" y="565"/>
                    <a:pt x="27424" y="1696"/>
                    <a:pt x="0" y="2544"/>
                  </a:cubicBezTo>
                  <a:lnTo>
                    <a:pt x="848" y="30817"/>
                  </a:lnTo>
                  <a:close/>
                </a:path>
              </a:pathLst>
            </a:custGeom>
            <a:solidFill>
              <a:srgbClr val="F69890"/>
            </a:solidFill>
            <a:ln w="28257" cap="flat">
              <a:noFill/>
              <a:prstDash val="solid"/>
              <a:miter/>
            </a:ln>
          </p:spPr>
          <p:txBody>
            <a:bodyPr rtlCol="0" anchor="ctr"/>
            <a:lstStyle/>
            <a:p>
              <a:endParaRPr lang="th-TH"/>
            </a:p>
          </p:txBody>
        </p:sp>
        <p:sp>
          <p:nvSpPr>
            <p:cNvPr id="114" name="Freeform: Shape 113">
              <a:extLst>
                <a:ext uri="{FF2B5EF4-FFF2-40B4-BE49-F238E27FC236}">
                  <a16:creationId xmlns:a16="http://schemas.microsoft.com/office/drawing/2014/main" id="{3773256E-074F-4614-BF70-F1DC20663993}"/>
                </a:ext>
              </a:extLst>
            </p:cNvPr>
            <p:cNvSpPr/>
            <p:nvPr/>
          </p:nvSpPr>
          <p:spPr>
            <a:xfrm>
              <a:off x="8859223" y="901166"/>
              <a:ext cx="86229" cy="33078"/>
            </a:xfrm>
            <a:custGeom>
              <a:avLst/>
              <a:gdLst>
                <a:gd name="connsiteX0" fmla="*/ 0 w 86229"/>
                <a:gd name="connsiteY0" fmla="*/ 4806 h 33078"/>
                <a:gd name="connsiteX1" fmla="*/ 848 w 86229"/>
                <a:gd name="connsiteY1" fmla="*/ 33078 h 33078"/>
                <a:gd name="connsiteX2" fmla="*/ 16681 w 86229"/>
                <a:gd name="connsiteY2" fmla="*/ 32513 h 33078"/>
                <a:gd name="connsiteX3" fmla="*/ 86230 w 86229"/>
                <a:gd name="connsiteY3" fmla="*/ 28272 h 33078"/>
                <a:gd name="connsiteX4" fmla="*/ 83968 w 86229"/>
                <a:gd name="connsiteY4" fmla="*/ 0 h 33078"/>
                <a:gd name="connsiteX5" fmla="*/ 15267 w 86229"/>
                <a:gd name="connsiteY5" fmla="*/ 4241 h 33078"/>
                <a:gd name="connsiteX6" fmla="*/ 0 w 86229"/>
                <a:gd name="connsiteY6" fmla="*/ 4806 h 3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9" h="33078">
                  <a:moveTo>
                    <a:pt x="0" y="4806"/>
                  </a:moveTo>
                  <a:lnTo>
                    <a:pt x="848" y="33078"/>
                  </a:lnTo>
                  <a:cubicBezTo>
                    <a:pt x="6220" y="33078"/>
                    <a:pt x="11309" y="32796"/>
                    <a:pt x="16681" y="32513"/>
                  </a:cubicBezTo>
                  <a:cubicBezTo>
                    <a:pt x="39581" y="31382"/>
                    <a:pt x="62481" y="29968"/>
                    <a:pt x="86230" y="28272"/>
                  </a:cubicBezTo>
                  <a:lnTo>
                    <a:pt x="83968" y="0"/>
                  </a:lnTo>
                  <a:cubicBezTo>
                    <a:pt x="60502" y="1696"/>
                    <a:pt x="37602" y="3110"/>
                    <a:pt x="15267" y="4241"/>
                  </a:cubicBezTo>
                  <a:cubicBezTo>
                    <a:pt x="10178" y="4524"/>
                    <a:pt x="5089" y="4806"/>
                    <a:pt x="0" y="4806"/>
                  </a:cubicBezTo>
                  <a:close/>
                </a:path>
              </a:pathLst>
            </a:custGeom>
            <a:solidFill>
              <a:srgbClr val="F69890"/>
            </a:solidFill>
            <a:ln w="28257" cap="flat">
              <a:noFill/>
              <a:prstDash val="solid"/>
              <a:miter/>
            </a:ln>
          </p:spPr>
          <p:txBody>
            <a:bodyPr rtlCol="0" anchor="ctr"/>
            <a:lstStyle/>
            <a:p>
              <a:endParaRPr lang="th-TH"/>
            </a:p>
          </p:txBody>
        </p:sp>
        <p:sp>
          <p:nvSpPr>
            <p:cNvPr id="115" name="Freeform: Shape 114">
              <a:extLst>
                <a:ext uri="{FF2B5EF4-FFF2-40B4-BE49-F238E27FC236}">
                  <a16:creationId xmlns:a16="http://schemas.microsoft.com/office/drawing/2014/main" id="{96FA5C68-A32C-4D94-9B64-6839D5A72A21}"/>
                </a:ext>
              </a:extLst>
            </p:cNvPr>
            <p:cNvSpPr/>
            <p:nvPr/>
          </p:nvSpPr>
          <p:spPr>
            <a:xfrm>
              <a:off x="10043256" y="833314"/>
              <a:ext cx="85381" cy="29968"/>
            </a:xfrm>
            <a:custGeom>
              <a:avLst/>
              <a:gdLst>
                <a:gd name="connsiteX0" fmla="*/ 85382 w 85381"/>
                <a:gd name="connsiteY0" fmla="*/ 1696 h 29968"/>
                <a:gd name="connsiteX1" fmla="*/ 283 w 85381"/>
                <a:gd name="connsiteY1" fmla="*/ 0 h 29968"/>
                <a:gd name="connsiteX2" fmla="*/ 0 w 85381"/>
                <a:gd name="connsiteY2" fmla="*/ 28272 h 29968"/>
                <a:gd name="connsiteX3" fmla="*/ 84534 w 85381"/>
                <a:gd name="connsiteY3" fmla="*/ 29968 h 29968"/>
                <a:gd name="connsiteX4" fmla="*/ 85382 w 85381"/>
                <a:gd name="connsiteY4" fmla="*/ 1696 h 29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81" h="29968">
                  <a:moveTo>
                    <a:pt x="85382" y="1696"/>
                  </a:moveTo>
                  <a:cubicBezTo>
                    <a:pt x="56544" y="848"/>
                    <a:pt x="28272" y="283"/>
                    <a:pt x="283" y="0"/>
                  </a:cubicBezTo>
                  <a:lnTo>
                    <a:pt x="0" y="28272"/>
                  </a:lnTo>
                  <a:cubicBezTo>
                    <a:pt x="27707" y="28555"/>
                    <a:pt x="55696" y="29403"/>
                    <a:pt x="84534" y="29968"/>
                  </a:cubicBezTo>
                  <a:lnTo>
                    <a:pt x="85382" y="1696"/>
                  </a:lnTo>
                  <a:close/>
                </a:path>
              </a:pathLst>
            </a:custGeom>
            <a:solidFill>
              <a:srgbClr val="F69890"/>
            </a:solidFill>
            <a:ln w="28257" cap="flat">
              <a:noFill/>
              <a:prstDash val="solid"/>
              <a:miter/>
            </a:ln>
          </p:spPr>
          <p:txBody>
            <a:bodyPr rtlCol="0" anchor="ctr"/>
            <a:lstStyle/>
            <a:p>
              <a:endParaRPr lang="th-TH"/>
            </a:p>
          </p:txBody>
        </p:sp>
        <p:sp>
          <p:nvSpPr>
            <p:cNvPr id="116" name="Freeform: Shape 115">
              <a:extLst>
                <a:ext uri="{FF2B5EF4-FFF2-40B4-BE49-F238E27FC236}">
                  <a16:creationId xmlns:a16="http://schemas.microsoft.com/office/drawing/2014/main" id="{F0DD560D-C808-41E6-B5A2-B2641909BF0C}"/>
                </a:ext>
              </a:extLst>
            </p:cNvPr>
            <p:cNvSpPr/>
            <p:nvPr/>
          </p:nvSpPr>
          <p:spPr>
            <a:xfrm>
              <a:off x="9027159" y="885334"/>
              <a:ext cx="87360" cy="36753"/>
            </a:xfrm>
            <a:custGeom>
              <a:avLst/>
              <a:gdLst>
                <a:gd name="connsiteX0" fmla="*/ 2827 w 87360"/>
                <a:gd name="connsiteY0" fmla="*/ 36754 h 36753"/>
                <a:gd name="connsiteX1" fmla="*/ 87361 w 87360"/>
                <a:gd name="connsiteY1" fmla="*/ 27989 h 36753"/>
                <a:gd name="connsiteX2" fmla="*/ 84251 w 87360"/>
                <a:gd name="connsiteY2" fmla="*/ 0 h 36753"/>
                <a:gd name="connsiteX3" fmla="*/ 0 w 87360"/>
                <a:gd name="connsiteY3" fmla="*/ 8482 h 36753"/>
                <a:gd name="connsiteX4" fmla="*/ 2827 w 87360"/>
                <a:gd name="connsiteY4" fmla="*/ 36754 h 3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0" h="36753">
                  <a:moveTo>
                    <a:pt x="2827" y="36754"/>
                  </a:moveTo>
                  <a:cubicBezTo>
                    <a:pt x="30251" y="34209"/>
                    <a:pt x="58240" y="31099"/>
                    <a:pt x="87361" y="27989"/>
                  </a:cubicBezTo>
                  <a:lnTo>
                    <a:pt x="84251" y="0"/>
                  </a:lnTo>
                  <a:cubicBezTo>
                    <a:pt x="55413" y="3110"/>
                    <a:pt x="27424" y="5937"/>
                    <a:pt x="0" y="8482"/>
                  </a:cubicBezTo>
                  <a:lnTo>
                    <a:pt x="2827" y="36754"/>
                  </a:lnTo>
                  <a:close/>
                </a:path>
              </a:pathLst>
            </a:custGeom>
            <a:solidFill>
              <a:srgbClr val="F69890"/>
            </a:solidFill>
            <a:ln w="28257" cap="flat">
              <a:noFill/>
              <a:prstDash val="solid"/>
              <a:miter/>
            </a:ln>
          </p:spPr>
          <p:txBody>
            <a:bodyPr rtlCol="0" anchor="ctr"/>
            <a:lstStyle/>
            <a:p>
              <a:endParaRPr lang="th-TH"/>
            </a:p>
          </p:txBody>
        </p:sp>
        <p:sp>
          <p:nvSpPr>
            <p:cNvPr id="117" name="Freeform: Shape 116">
              <a:extLst>
                <a:ext uri="{FF2B5EF4-FFF2-40B4-BE49-F238E27FC236}">
                  <a16:creationId xmlns:a16="http://schemas.microsoft.com/office/drawing/2014/main" id="{04A911E1-99E0-47F8-9B50-FB3E74FE4AE0}"/>
                </a:ext>
              </a:extLst>
            </p:cNvPr>
            <p:cNvSpPr/>
            <p:nvPr/>
          </p:nvSpPr>
          <p:spPr>
            <a:xfrm>
              <a:off x="9364727" y="851973"/>
              <a:ext cx="86795" cy="35340"/>
            </a:xfrm>
            <a:custGeom>
              <a:avLst/>
              <a:gdLst>
                <a:gd name="connsiteX0" fmla="*/ 2545 w 86795"/>
                <a:gd name="connsiteY0" fmla="*/ 35340 h 35340"/>
                <a:gd name="connsiteX1" fmla="*/ 86795 w 86795"/>
                <a:gd name="connsiteY1" fmla="*/ 28272 h 35340"/>
                <a:gd name="connsiteX2" fmla="*/ 84534 w 86795"/>
                <a:gd name="connsiteY2" fmla="*/ 0 h 35340"/>
                <a:gd name="connsiteX3" fmla="*/ 0 w 86795"/>
                <a:gd name="connsiteY3" fmla="*/ 7068 h 35340"/>
                <a:gd name="connsiteX4" fmla="*/ 2545 w 86795"/>
                <a:gd name="connsiteY4" fmla="*/ 35340 h 3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95" h="35340">
                  <a:moveTo>
                    <a:pt x="2545" y="35340"/>
                  </a:moveTo>
                  <a:cubicBezTo>
                    <a:pt x="29686" y="32796"/>
                    <a:pt x="57958" y="30534"/>
                    <a:pt x="86795" y="28272"/>
                  </a:cubicBezTo>
                  <a:lnTo>
                    <a:pt x="84534" y="0"/>
                  </a:lnTo>
                  <a:cubicBezTo>
                    <a:pt x="55413" y="2262"/>
                    <a:pt x="27141" y="4806"/>
                    <a:pt x="0" y="7068"/>
                  </a:cubicBezTo>
                  <a:lnTo>
                    <a:pt x="2545" y="35340"/>
                  </a:lnTo>
                  <a:close/>
                </a:path>
              </a:pathLst>
            </a:custGeom>
            <a:solidFill>
              <a:srgbClr val="F69890"/>
            </a:solidFill>
            <a:ln w="28257" cap="flat">
              <a:noFill/>
              <a:prstDash val="solid"/>
              <a:miter/>
            </a:ln>
          </p:spPr>
          <p:txBody>
            <a:bodyPr rtlCol="0" anchor="ctr"/>
            <a:lstStyle/>
            <a:p>
              <a:endParaRPr lang="th-TH"/>
            </a:p>
          </p:txBody>
        </p:sp>
        <p:sp>
          <p:nvSpPr>
            <p:cNvPr id="118" name="Freeform: Shape 117">
              <a:extLst>
                <a:ext uri="{FF2B5EF4-FFF2-40B4-BE49-F238E27FC236}">
                  <a16:creationId xmlns:a16="http://schemas.microsoft.com/office/drawing/2014/main" id="{68B10F61-060E-4D91-88D3-799DD0C4D695}"/>
                </a:ext>
              </a:extLst>
            </p:cNvPr>
            <p:cNvSpPr/>
            <p:nvPr/>
          </p:nvSpPr>
          <p:spPr>
            <a:xfrm>
              <a:off x="8388493" y="110397"/>
              <a:ext cx="75769" cy="82837"/>
            </a:xfrm>
            <a:custGeom>
              <a:avLst/>
              <a:gdLst>
                <a:gd name="connsiteX0" fmla="*/ 75769 w 75769"/>
                <a:gd name="connsiteY0" fmla="*/ 21769 h 82837"/>
                <a:gd name="connsiteX1" fmla="*/ 57675 w 75769"/>
                <a:gd name="connsiteY1" fmla="*/ 0 h 82837"/>
                <a:gd name="connsiteX2" fmla="*/ 0 w 75769"/>
                <a:gd name="connsiteY2" fmla="*/ 67570 h 82837"/>
                <a:gd name="connsiteX3" fmla="*/ 23749 w 75769"/>
                <a:gd name="connsiteY3" fmla="*/ 82837 h 82837"/>
                <a:gd name="connsiteX4" fmla="*/ 75769 w 75769"/>
                <a:gd name="connsiteY4" fmla="*/ 21769 h 8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69" h="82837">
                  <a:moveTo>
                    <a:pt x="75769" y="21769"/>
                  </a:moveTo>
                  <a:lnTo>
                    <a:pt x="57675" y="0"/>
                  </a:lnTo>
                  <a:cubicBezTo>
                    <a:pt x="37885" y="16398"/>
                    <a:pt x="18660" y="39015"/>
                    <a:pt x="0" y="67570"/>
                  </a:cubicBezTo>
                  <a:lnTo>
                    <a:pt x="23749" y="82837"/>
                  </a:lnTo>
                  <a:cubicBezTo>
                    <a:pt x="40712" y="56827"/>
                    <a:pt x="58240" y="36188"/>
                    <a:pt x="75769" y="21769"/>
                  </a:cubicBezTo>
                  <a:close/>
                </a:path>
              </a:pathLst>
            </a:custGeom>
            <a:solidFill>
              <a:srgbClr val="F69890"/>
            </a:solidFill>
            <a:ln w="28257" cap="flat">
              <a:noFill/>
              <a:prstDash val="solid"/>
              <a:miter/>
            </a:ln>
          </p:spPr>
          <p:txBody>
            <a:bodyPr rtlCol="0" anchor="ctr"/>
            <a:lstStyle/>
            <a:p>
              <a:endParaRPr lang="th-TH"/>
            </a:p>
          </p:txBody>
        </p:sp>
        <p:sp>
          <p:nvSpPr>
            <p:cNvPr id="119" name="Freeform: Shape 118">
              <a:extLst>
                <a:ext uri="{FF2B5EF4-FFF2-40B4-BE49-F238E27FC236}">
                  <a16:creationId xmlns:a16="http://schemas.microsoft.com/office/drawing/2014/main" id="{299FE359-3407-42F5-AA73-C9B77CB8652B}"/>
                </a:ext>
              </a:extLst>
            </p:cNvPr>
            <p:cNvSpPr/>
            <p:nvPr/>
          </p:nvSpPr>
          <p:spPr>
            <a:xfrm>
              <a:off x="8089657" y="697890"/>
              <a:ext cx="89339" cy="53434"/>
            </a:xfrm>
            <a:custGeom>
              <a:avLst/>
              <a:gdLst>
                <a:gd name="connsiteX0" fmla="*/ 89340 w 89339"/>
                <a:gd name="connsiteY0" fmla="*/ 26576 h 53434"/>
                <a:gd name="connsiteX1" fmla="*/ 79445 w 89339"/>
                <a:gd name="connsiteY1" fmla="*/ 0 h 53434"/>
                <a:gd name="connsiteX2" fmla="*/ 0 w 89339"/>
                <a:gd name="connsiteY2" fmla="*/ 26293 h 53434"/>
                <a:gd name="connsiteX3" fmla="*/ 7916 w 89339"/>
                <a:gd name="connsiteY3" fmla="*/ 53434 h 53434"/>
                <a:gd name="connsiteX4" fmla="*/ 89340 w 89339"/>
                <a:gd name="connsiteY4" fmla="*/ 26576 h 5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9" h="53434">
                  <a:moveTo>
                    <a:pt x="89340" y="26576"/>
                  </a:moveTo>
                  <a:lnTo>
                    <a:pt x="79445" y="0"/>
                  </a:lnTo>
                  <a:cubicBezTo>
                    <a:pt x="54282" y="9330"/>
                    <a:pt x="27424" y="18377"/>
                    <a:pt x="0" y="26293"/>
                  </a:cubicBezTo>
                  <a:lnTo>
                    <a:pt x="7916" y="53434"/>
                  </a:lnTo>
                  <a:cubicBezTo>
                    <a:pt x="36188" y="45518"/>
                    <a:pt x="63612" y="36188"/>
                    <a:pt x="89340" y="26576"/>
                  </a:cubicBezTo>
                  <a:close/>
                </a:path>
              </a:pathLst>
            </a:custGeom>
            <a:solidFill>
              <a:srgbClr val="F69890"/>
            </a:solidFill>
            <a:ln w="28257" cap="flat">
              <a:noFill/>
              <a:prstDash val="solid"/>
              <a:miter/>
            </a:ln>
          </p:spPr>
          <p:txBody>
            <a:bodyPr rtlCol="0" anchor="ctr"/>
            <a:lstStyle/>
            <a:p>
              <a:endParaRPr lang="th-TH"/>
            </a:p>
          </p:txBody>
        </p:sp>
        <p:sp>
          <p:nvSpPr>
            <p:cNvPr id="120" name="Freeform: Shape 119">
              <a:extLst>
                <a:ext uri="{FF2B5EF4-FFF2-40B4-BE49-F238E27FC236}">
                  <a16:creationId xmlns:a16="http://schemas.microsoft.com/office/drawing/2014/main" id="{93FBE099-C24B-4D01-AF74-8726DBDE212E}"/>
                </a:ext>
              </a:extLst>
            </p:cNvPr>
            <p:cNvSpPr/>
            <p:nvPr/>
          </p:nvSpPr>
          <p:spPr>
            <a:xfrm>
              <a:off x="8110013" y="68837"/>
              <a:ext cx="70114" cy="86229"/>
            </a:xfrm>
            <a:custGeom>
              <a:avLst/>
              <a:gdLst>
                <a:gd name="connsiteX0" fmla="*/ 33078 w 70114"/>
                <a:gd name="connsiteY0" fmla="*/ 72094 h 86229"/>
                <a:gd name="connsiteX1" fmla="*/ 70115 w 70114"/>
                <a:gd name="connsiteY1" fmla="*/ 16681 h 86229"/>
                <a:gd name="connsiteX2" fmla="*/ 47214 w 70114"/>
                <a:gd name="connsiteY2" fmla="*/ 0 h 86229"/>
                <a:gd name="connsiteX3" fmla="*/ 9047 w 70114"/>
                <a:gd name="connsiteY3" fmla="*/ 57110 h 86229"/>
                <a:gd name="connsiteX4" fmla="*/ 0 w 70114"/>
                <a:gd name="connsiteY4" fmla="*/ 72376 h 86229"/>
                <a:gd name="connsiteX5" fmla="*/ 24597 w 70114"/>
                <a:gd name="connsiteY5" fmla="*/ 86230 h 86229"/>
                <a:gd name="connsiteX6" fmla="*/ 33078 w 70114"/>
                <a:gd name="connsiteY6" fmla="*/ 72094 h 8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14" h="86229">
                  <a:moveTo>
                    <a:pt x="33078" y="72094"/>
                  </a:moveTo>
                  <a:cubicBezTo>
                    <a:pt x="45801" y="51455"/>
                    <a:pt x="58240" y="33078"/>
                    <a:pt x="70115" y="16681"/>
                  </a:cubicBezTo>
                  <a:lnTo>
                    <a:pt x="47214" y="0"/>
                  </a:lnTo>
                  <a:cubicBezTo>
                    <a:pt x="34775" y="16681"/>
                    <a:pt x="22052" y="35906"/>
                    <a:pt x="9047" y="57110"/>
                  </a:cubicBezTo>
                  <a:cubicBezTo>
                    <a:pt x="5654" y="62199"/>
                    <a:pt x="2827" y="67287"/>
                    <a:pt x="0" y="72376"/>
                  </a:cubicBezTo>
                  <a:lnTo>
                    <a:pt x="24597" y="86230"/>
                  </a:lnTo>
                  <a:cubicBezTo>
                    <a:pt x="27141" y="81424"/>
                    <a:pt x="29968" y="76900"/>
                    <a:pt x="33078" y="72094"/>
                  </a:cubicBezTo>
                  <a:close/>
                </a:path>
              </a:pathLst>
            </a:custGeom>
            <a:solidFill>
              <a:srgbClr val="F69890"/>
            </a:solidFill>
            <a:ln w="28257" cap="flat">
              <a:noFill/>
              <a:prstDash val="solid"/>
              <a:miter/>
            </a:ln>
          </p:spPr>
          <p:txBody>
            <a:bodyPr rtlCol="0" anchor="ctr"/>
            <a:lstStyle/>
            <a:p>
              <a:endParaRPr lang="th-TH"/>
            </a:p>
          </p:txBody>
        </p:sp>
        <p:sp>
          <p:nvSpPr>
            <p:cNvPr id="121" name="Freeform: Shape 120">
              <a:extLst>
                <a:ext uri="{FF2B5EF4-FFF2-40B4-BE49-F238E27FC236}">
                  <a16:creationId xmlns:a16="http://schemas.microsoft.com/office/drawing/2014/main" id="{3E01A64B-7C4E-45D1-B1B2-EF05932A36F4}"/>
                </a:ext>
              </a:extLst>
            </p:cNvPr>
            <p:cNvSpPr/>
            <p:nvPr/>
          </p:nvSpPr>
          <p:spPr>
            <a:xfrm>
              <a:off x="8059406" y="221789"/>
              <a:ext cx="42973" cy="88208"/>
            </a:xfrm>
            <a:custGeom>
              <a:avLst/>
              <a:gdLst>
                <a:gd name="connsiteX0" fmla="*/ 15832 w 42973"/>
                <a:gd name="connsiteY0" fmla="*/ 0 h 88208"/>
                <a:gd name="connsiteX1" fmla="*/ 0 w 42973"/>
                <a:gd name="connsiteY1" fmla="*/ 86512 h 88208"/>
                <a:gd name="connsiteX2" fmla="*/ 28272 w 42973"/>
                <a:gd name="connsiteY2" fmla="*/ 88209 h 88208"/>
                <a:gd name="connsiteX3" fmla="*/ 42974 w 42973"/>
                <a:gd name="connsiteY3" fmla="*/ 8199 h 88208"/>
                <a:gd name="connsiteX4" fmla="*/ 15832 w 42973"/>
                <a:gd name="connsiteY4" fmla="*/ 0 h 88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3" h="88208">
                  <a:moveTo>
                    <a:pt x="15832" y="0"/>
                  </a:moveTo>
                  <a:cubicBezTo>
                    <a:pt x="7068" y="28272"/>
                    <a:pt x="1979" y="57392"/>
                    <a:pt x="0" y="86512"/>
                  </a:cubicBezTo>
                  <a:lnTo>
                    <a:pt x="28272" y="88209"/>
                  </a:lnTo>
                  <a:cubicBezTo>
                    <a:pt x="29968" y="61350"/>
                    <a:pt x="35057" y="34209"/>
                    <a:pt x="42974" y="8199"/>
                  </a:cubicBezTo>
                  <a:lnTo>
                    <a:pt x="15832" y="0"/>
                  </a:lnTo>
                  <a:close/>
                </a:path>
              </a:pathLst>
            </a:custGeom>
            <a:solidFill>
              <a:srgbClr val="F69890"/>
            </a:solidFill>
            <a:ln w="28257" cap="flat">
              <a:noFill/>
              <a:prstDash val="solid"/>
              <a:miter/>
            </a:ln>
          </p:spPr>
          <p:txBody>
            <a:bodyPr rtlCol="0" anchor="ctr"/>
            <a:lstStyle/>
            <a:p>
              <a:endParaRPr lang="th-TH"/>
            </a:p>
          </p:txBody>
        </p:sp>
        <p:sp>
          <p:nvSpPr>
            <p:cNvPr id="122" name="Freeform: Shape 121">
              <a:extLst>
                <a:ext uri="{FF2B5EF4-FFF2-40B4-BE49-F238E27FC236}">
                  <a16:creationId xmlns:a16="http://schemas.microsoft.com/office/drawing/2014/main" id="{434339AC-B92D-47E2-9C48-6DEB7CECDA5E}"/>
                </a:ext>
              </a:extLst>
            </p:cNvPr>
            <p:cNvSpPr/>
            <p:nvPr/>
          </p:nvSpPr>
          <p:spPr>
            <a:xfrm>
              <a:off x="8124149" y="544373"/>
              <a:ext cx="71528" cy="85664"/>
            </a:xfrm>
            <a:custGeom>
              <a:avLst/>
              <a:gdLst>
                <a:gd name="connsiteX0" fmla="*/ 24314 w 71528"/>
                <a:gd name="connsiteY0" fmla="*/ 0 h 85664"/>
                <a:gd name="connsiteX1" fmla="*/ 0 w 71528"/>
                <a:gd name="connsiteY1" fmla="*/ 14419 h 85664"/>
                <a:gd name="connsiteX2" fmla="*/ 49476 w 71528"/>
                <a:gd name="connsiteY2" fmla="*/ 85664 h 85664"/>
                <a:gd name="connsiteX3" fmla="*/ 71528 w 71528"/>
                <a:gd name="connsiteY3" fmla="*/ 67853 h 85664"/>
                <a:gd name="connsiteX4" fmla="*/ 24314 w 71528"/>
                <a:gd name="connsiteY4" fmla="*/ 0 h 8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28" h="85664">
                  <a:moveTo>
                    <a:pt x="24314" y="0"/>
                  </a:moveTo>
                  <a:lnTo>
                    <a:pt x="0" y="14419"/>
                  </a:lnTo>
                  <a:cubicBezTo>
                    <a:pt x="14136" y="38733"/>
                    <a:pt x="30817" y="62481"/>
                    <a:pt x="49476" y="85664"/>
                  </a:cubicBezTo>
                  <a:lnTo>
                    <a:pt x="71528" y="67853"/>
                  </a:lnTo>
                  <a:cubicBezTo>
                    <a:pt x="53717" y="46083"/>
                    <a:pt x="37885" y="23183"/>
                    <a:pt x="24314" y="0"/>
                  </a:cubicBezTo>
                  <a:close/>
                </a:path>
              </a:pathLst>
            </a:custGeom>
            <a:solidFill>
              <a:srgbClr val="F69890"/>
            </a:solidFill>
            <a:ln w="28257" cap="flat">
              <a:noFill/>
              <a:prstDash val="solid"/>
              <a:miter/>
            </a:ln>
          </p:spPr>
          <p:txBody>
            <a:bodyPr rtlCol="0" anchor="ctr"/>
            <a:lstStyle/>
            <a:p>
              <a:endParaRPr lang="th-TH"/>
            </a:p>
          </p:txBody>
        </p:sp>
        <p:sp>
          <p:nvSpPr>
            <p:cNvPr id="123" name="Freeform: Shape 122">
              <a:extLst>
                <a:ext uri="{FF2B5EF4-FFF2-40B4-BE49-F238E27FC236}">
                  <a16:creationId xmlns:a16="http://schemas.microsoft.com/office/drawing/2014/main" id="{1F7B15CD-44FD-40FC-8371-188777089942}"/>
                </a:ext>
              </a:extLst>
            </p:cNvPr>
            <p:cNvSpPr/>
            <p:nvPr/>
          </p:nvSpPr>
          <p:spPr>
            <a:xfrm>
              <a:off x="8231866" y="626645"/>
              <a:ext cx="102344" cy="123831"/>
            </a:xfrm>
            <a:custGeom>
              <a:avLst/>
              <a:gdLst>
                <a:gd name="connsiteX0" fmla="*/ 87926 w 102344"/>
                <a:gd name="connsiteY0" fmla="*/ 0 h 123831"/>
                <a:gd name="connsiteX1" fmla="*/ 14419 w 102344"/>
                <a:gd name="connsiteY1" fmla="*/ 39015 h 123831"/>
                <a:gd name="connsiteX2" fmla="*/ 18660 w 102344"/>
                <a:gd name="connsiteY2" fmla="*/ 48063 h 123831"/>
                <a:gd name="connsiteX3" fmla="*/ 0 w 102344"/>
                <a:gd name="connsiteY3" fmla="*/ 67287 h 123831"/>
                <a:gd name="connsiteX4" fmla="*/ 65308 w 102344"/>
                <a:gd name="connsiteY4" fmla="*/ 123832 h 123831"/>
                <a:gd name="connsiteX5" fmla="*/ 82554 w 102344"/>
                <a:gd name="connsiteY5" fmla="*/ 101497 h 123831"/>
                <a:gd name="connsiteX6" fmla="*/ 34209 w 102344"/>
                <a:gd name="connsiteY6" fmla="*/ 60785 h 123831"/>
                <a:gd name="connsiteX7" fmla="*/ 102345 w 102344"/>
                <a:gd name="connsiteY7" fmla="*/ 24031 h 123831"/>
                <a:gd name="connsiteX8" fmla="*/ 87926 w 102344"/>
                <a:gd name="connsiteY8" fmla="*/ 0 h 12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44" h="123831">
                  <a:moveTo>
                    <a:pt x="87926" y="0"/>
                  </a:moveTo>
                  <a:cubicBezTo>
                    <a:pt x="64743" y="13853"/>
                    <a:pt x="40146" y="27141"/>
                    <a:pt x="14419" y="39015"/>
                  </a:cubicBezTo>
                  <a:lnTo>
                    <a:pt x="18660" y="48063"/>
                  </a:lnTo>
                  <a:lnTo>
                    <a:pt x="0" y="67287"/>
                  </a:lnTo>
                  <a:cubicBezTo>
                    <a:pt x="20356" y="86795"/>
                    <a:pt x="42125" y="106020"/>
                    <a:pt x="65308" y="123832"/>
                  </a:cubicBezTo>
                  <a:lnTo>
                    <a:pt x="82554" y="101497"/>
                  </a:lnTo>
                  <a:cubicBezTo>
                    <a:pt x="65874" y="88491"/>
                    <a:pt x="49476" y="74921"/>
                    <a:pt x="34209" y="60785"/>
                  </a:cubicBezTo>
                  <a:cubicBezTo>
                    <a:pt x="57958" y="49193"/>
                    <a:pt x="80858" y="37036"/>
                    <a:pt x="102345" y="24031"/>
                  </a:cubicBezTo>
                  <a:lnTo>
                    <a:pt x="87926" y="0"/>
                  </a:lnTo>
                  <a:close/>
                </a:path>
              </a:pathLst>
            </a:custGeom>
            <a:solidFill>
              <a:srgbClr val="F69890"/>
            </a:solidFill>
            <a:ln w="28257" cap="flat">
              <a:noFill/>
              <a:prstDash val="solid"/>
              <a:miter/>
            </a:ln>
          </p:spPr>
          <p:txBody>
            <a:bodyPr rtlCol="0" anchor="ctr"/>
            <a:lstStyle/>
            <a:p>
              <a:endParaRPr lang="th-TH"/>
            </a:p>
          </p:txBody>
        </p:sp>
        <p:sp>
          <p:nvSpPr>
            <p:cNvPr id="124" name="Freeform: Shape 123">
              <a:extLst>
                <a:ext uri="{FF2B5EF4-FFF2-40B4-BE49-F238E27FC236}">
                  <a16:creationId xmlns:a16="http://schemas.microsoft.com/office/drawing/2014/main" id="{1419FC4B-29E5-4678-8A20-2482130918F4}"/>
                </a:ext>
              </a:extLst>
            </p:cNvPr>
            <p:cNvSpPr/>
            <p:nvPr/>
          </p:nvSpPr>
          <p:spPr>
            <a:xfrm>
              <a:off x="8388776" y="525714"/>
              <a:ext cx="82554" cy="76617"/>
            </a:xfrm>
            <a:custGeom>
              <a:avLst/>
              <a:gdLst>
                <a:gd name="connsiteX0" fmla="*/ 62481 w 82554"/>
                <a:gd name="connsiteY0" fmla="*/ 0 h 76617"/>
                <a:gd name="connsiteX1" fmla="*/ 0 w 82554"/>
                <a:gd name="connsiteY1" fmla="*/ 54282 h 76617"/>
                <a:gd name="connsiteX2" fmla="*/ 17246 w 82554"/>
                <a:gd name="connsiteY2" fmla="*/ 76617 h 76617"/>
                <a:gd name="connsiteX3" fmla="*/ 82554 w 82554"/>
                <a:gd name="connsiteY3" fmla="*/ 19790 h 76617"/>
                <a:gd name="connsiteX4" fmla="*/ 62481 w 82554"/>
                <a:gd name="connsiteY4" fmla="*/ 0 h 7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4" h="76617">
                  <a:moveTo>
                    <a:pt x="62481" y="0"/>
                  </a:moveTo>
                  <a:cubicBezTo>
                    <a:pt x="43256" y="18942"/>
                    <a:pt x="22335" y="37319"/>
                    <a:pt x="0" y="54282"/>
                  </a:cubicBezTo>
                  <a:lnTo>
                    <a:pt x="17246" y="76617"/>
                  </a:lnTo>
                  <a:cubicBezTo>
                    <a:pt x="40712" y="58806"/>
                    <a:pt x="62481" y="39864"/>
                    <a:pt x="82554" y="19790"/>
                  </a:cubicBezTo>
                  <a:lnTo>
                    <a:pt x="62481" y="0"/>
                  </a:lnTo>
                  <a:close/>
                </a:path>
              </a:pathLst>
            </a:custGeom>
            <a:solidFill>
              <a:srgbClr val="F69890"/>
            </a:solidFill>
            <a:ln w="28257" cap="flat">
              <a:noFill/>
              <a:prstDash val="solid"/>
              <a:miter/>
            </a:ln>
          </p:spPr>
          <p:txBody>
            <a:bodyPr rtlCol="0" anchor="ctr"/>
            <a:lstStyle/>
            <a:p>
              <a:endParaRPr lang="th-TH"/>
            </a:p>
          </p:txBody>
        </p:sp>
        <p:sp>
          <p:nvSpPr>
            <p:cNvPr id="125" name="Freeform: Shape 124">
              <a:extLst>
                <a:ext uri="{FF2B5EF4-FFF2-40B4-BE49-F238E27FC236}">
                  <a16:creationId xmlns:a16="http://schemas.microsoft.com/office/drawing/2014/main" id="{8A80652C-2E12-47D2-B5B1-29CEC51403AB}"/>
                </a:ext>
              </a:extLst>
            </p:cNvPr>
            <p:cNvSpPr/>
            <p:nvPr/>
          </p:nvSpPr>
          <p:spPr>
            <a:xfrm>
              <a:off x="7925962" y="745105"/>
              <a:ext cx="88491" cy="44104"/>
            </a:xfrm>
            <a:custGeom>
              <a:avLst/>
              <a:gdLst>
                <a:gd name="connsiteX0" fmla="*/ 0 w 88491"/>
                <a:gd name="connsiteY0" fmla="*/ 16115 h 44104"/>
                <a:gd name="connsiteX1" fmla="*/ 4524 w 88491"/>
                <a:gd name="connsiteY1" fmla="*/ 44104 h 44104"/>
                <a:gd name="connsiteX2" fmla="*/ 14136 w 88491"/>
                <a:gd name="connsiteY2" fmla="*/ 42408 h 44104"/>
                <a:gd name="connsiteX3" fmla="*/ 88491 w 88491"/>
                <a:gd name="connsiteY3" fmla="*/ 27707 h 44104"/>
                <a:gd name="connsiteX4" fmla="*/ 82272 w 88491"/>
                <a:gd name="connsiteY4" fmla="*/ 0 h 44104"/>
                <a:gd name="connsiteX5" fmla="*/ 9613 w 88491"/>
                <a:gd name="connsiteY5" fmla="*/ 14419 h 44104"/>
                <a:gd name="connsiteX6" fmla="*/ 0 w 88491"/>
                <a:gd name="connsiteY6" fmla="*/ 16115 h 4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91" h="44104">
                  <a:moveTo>
                    <a:pt x="0" y="16115"/>
                  </a:moveTo>
                  <a:lnTo>
                    <a:pt x="4524" y="44104"/>
                  </a:lnTo>
                  <a:lnTo>
                    <a:pt x="14136" y="42408"/>
                  </a:lnTo>
                  <a:cubicBezTo>
                    <a:pt x="39864" y="37885"/>
                    <a:pt x="64460" y="33078"/>
                    <a:pt x="88491" y="27707"/>
                  </a:cubicBezTo>
                  <a:lnTo>
                    <a:pt x="82272" y="0"/>
                  </a:lnTo>
                  <a:cubicBezTo>
                    <a:pt x="58806" y="5372"/>
                    <a:pt x="34492" y="10178"/>
                    <a:pt x="9613" y="14419"/>
                  </a:cubicBezTo>
                  <a:lnTo>
                    <a:pt x="0" y="16115"/>
                  </a:lnTo>
                  <a:close/>
                </a:path>
              </a:pathLst>
            </a:custGeom>
            <a:solidFill>
              <a:srgbClr val="F69890"/>
            </a:solidFill>
            <a:ln w="28257" cap="flat">
              <a:noFill/>
              <a:prstDash val="solid"/>
              <a:miter/>
            </a:ln>
          </p:spPr>
          <p:txBody>
            <a:bodyPr rtlCol="0" anchor="ctr"/>
            <a:lstStyle/>
            <a:p>
              <a:endParaRPr lang="th-TH"/>
            </a:p>
          </p:txBody>
        </p:sp>
        <p:sp>
          <p:nvSpPr>
            <p:cNvPr id="126" name="Freeform: Shape 125">
              <a:extLst>
                <a:ext uri="{FF2B5EF4-FFF2-40B4-BE49-F238E27FC236}">
                  <a16:creationId xmlns:a16="http://schemas.microsoft.com/office/drawing/2014/main" id="{8DA6DA28-C0A8-4170-B9ED-4AC289DA1E1E}"/>
                </a:ext>
              </a:extLst>
            </p:cNvPr>
            <p:cNvSpPr/>
            <p:nvPr/>
          </p:nvSpPr>
          <p:spPr>
            <a:xfrm>
              <a:off x="8215751" y="-28421"/>
              <a:ext cx="89905" cy="53154"/>
            </a:xfrm>
            <a:custGeom>
              <a:avLst/>
              <a:gdLst>
                <a:gd name="connsiteX0" fmla="*/ 81706 w 89905"/>
                <a:gd name="connsiteY0" fmla="*/ 29972 h 53154"/>
                <a:gd name="connsiteX1" fmla="*/ 89905 w 89905"/>
                <a:gd name="connsiteY1" fmla="*/ 2831 h 53154"/>
                <a:gd name="connsiteX2" fmla="*/ 0 w 89905"/>
                <a:gd name="connsiteY2" fmla="*/ 31668 h 53154"/>
                <a:gd name="connsiteX3" fmla="*/ 18377 w 89905"/>
                <a:gd name="connsiteY3" fmla="*/ 53155 h 53154"/>
                <a:gd name="connsiteX4" fmla="*/ 81706 w 89905"/>
                <a:gd name="connsiteY4" fmla="*/ 29972 h 53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53154">
                  <a:moveTo>
                    <a:pt x="81706" y="29972"/>
                  </a:moveTo>
                  <a:lnTo>
                    <a:pt x="89905" y="2831"/>
                  </a:lnTo>
                  <a:cubicBezTo>
                    <a:pt x="62764" y="-5368"/>
                    <a:pt x="31947" y="4244"/>
                    <a:pt x="0" y="31668"/>
                  </a:cubicBezTo>
                  <a:lnTo>
                    <a:pt x="18377" y="53155"/>
                  </a:lnTo>
                  <a:cubicBezTo>
                    <a:pt x="42691" y="32516"/>
                    <a:pt x="63895" y="24600"/>
                    <a:pt x="81706" y="29972"/>
                  </a:cubicBezTo>
                  <a:close/>
                </a:path>
              </a:pathLst>
            </a:custGeom>
            <a:solidFill>
              <a:srgbClr val="F69890"/>
            </a:solidFill>
            <a:ln w="28257" cap="flat">
              <a:noFill/>
              <a:prstDash val="solid"/>
              <a:miter/>
            </a:ln>
          </p:spPr>
          <p:txBody>
            <a:bodyPr rtlCol="0" anchor="ctr"/>
            <a:lstStyle/>
            <a:p>
              <a:endParaRPr lang="th-TH"/>
            </a:p>
          </p:txBody>
        </p:sp>
        <p:sp>
          <p:nvSpPr>
            <p:cNvPr id="127" name="Freeform: Shape 126">
              <a:extLst>
                <a:ext uri="{FF2B5EF4-FFF2-40B4-BE49-F238E27FC236}">
                  <a16:creationId xmlns:a16="http://schemas.microsoft.com/office/drawing/2014/main" id="{308E32F2-A470-4846-B481-6291299331A9}"/>
                </a:ext>
              </a:extLst>
            </p:cNvPr>
            <p:cNvSpPr/>
            <p:nvPr/>
          </p:nvSpPr>
          <p:spPr>
            <a:xfrm>
              <a:off x="8063647" y="391421"/>
              <a:ext cx="49193" cy="89056"/>
            </a:xfrm>
            <a:custGeom>
              <a:avLst/>
              <a:gdLst>
                <a:gd name="connsiteX0" fmla="*/ 49193 w 49193"/>
                <a:gd name="connsiteY0" fmla="*/ 78879 h 89056"/>
                <a:gd name="connsiteX1" fmla="*/ 27989 w 49193"/>
                <a:gd name="connsiteY1" fmla="*/ 0 h 89056"/>
                <a:gd name="connsiteX2" fmla="*/ 0 w 49193"/>
                <a:gd name="connsiteY2" fmla="*/ 4524 h 89056"/>
                <a:gd name="connsiteX3" fmla="*/ 22618 w 49193"/>
                <a:gd name="connsiteY3" fmla="*/ 89057 h 89056"/>
                <a:gd name="connsiteX4" fmla="*/ 49193 w 49193"/>
                <a:gd name="connsiteY4" fmla="*/ 78879 h 8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93" h="89056">
                  <a:moveTo>
                    <a:pt x="49193" y="78879"/>
                  </a:moveTo>
                  <a:cubicBezTo>
                    <a:pt x="39298" y="52586"/>
                    <a:pt x="32230" y="26010"/>
                    <a:pt x="27989" y="0"/>
                  </a:cubicBezTo>
                  <a:lnTo>
                    <a:pt x="0" y="4524"/>
                  </a:lnTo>
                  <a:cubicBezTo>
                    <a:pt x="4524" y="32513"/>
                    <a:pt x="12157" y="61068"/>
                    <a:pt x="22618" y="89057"/>
                  </a:cubicBezTo>
                  <a:lnTo>
                    <a:pt x="49193" y="78879"/>
                  </a:lnTo>
                  <a:close/>
                </a:path>
              </a:pathLst>
            </a:custGeom>
            <a:solidFill>
              <a:srgbClr val="F69890"/>
            </a:solidFill>
            <a:ln w="28257" cap="flat">
              <a:noFill/>
              <a:prstDash val="solid"/>
              <a:miter/>
            </a:ln>
          </p:spPr>
          <p:txBody>
            <a:bodyPr rtlCol="0" anchor="ctr"/>
            <a:lstStyle/>
            <a:p>
              <a:endParaRPr lang="th-TH"/>
            </a:p>
          </p:txBody>
        </p:sp>
        <p:sp>
          <p:nvSpPr>
            <p:cNvPr id="128" name="Freeform: Shape 127">
              <a:extLst>
                <a:ext uri="{FF2B5EF4-FFF2-40B4-BE49-F238E27FC236}">
                  <a16:creationId xmlns:a16="http://schemas.microsoft.com/office/drawing/2014/main" id="{9EF290C6-9268-4FAD-AD29-310E790B1158}"/>
                </a:ext>
              </a:extLst>
            </p:cNvPr>
            <p:cNvSpPr/>
            <p:nvPr/>
          </p:nvSpPr>
          <p:spPr>
            <a:xfrm>
              <a:off x="8368137" y="775639"/>
              <a:ext cx="87926" cy="65873"/>
            </a:xfrm>
            <a:custGeom>
              <a:avLst/>
              <a:gdLst>
                <a:gd name="connsiteX0" fmla="*/ 87926 w 87926"/>
                <a:gd name="connsiteY0" fmla="*/ 40429 h 65873"/>
                <a:gd name="connsiteX1" fmla="*/ 14984 w 87926"/>
                <a:gd name="connsiteY1" fmla="*/ 0 h 65873"/>
                <a:gd name="connsiteX2" fmla="*/ 0 w 87926"/>
                <a:gd name="connsiteY2" fmla="*/ 24031 h 65873"/>
                <a:gd name="connsiteX3" fmla="*/ 75204 w 87926"/>
                <a:gd name="connsiteY3" fmla="*/ 65874 h 65873"/>
                <a:gd name="connsiteX4" fmla="*/ 87926 w 87926"/>
                <a:gd name="connsiteY4" fmla="*/ 40429 h 65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6" h="65873">
                  <a:moveTo>
                    <a:pt x="87926" y="40429"/>
                  </a:moveTo>
                  <a:cubicBezTo>
                    <a:pt x="62764" y="27989"/>
                    <a:pt x="38167" y="14419"/>
                    <a:pt x="14984" y="0"/>
                  </a:cubicBezTo>
                  <a:lnTo>
                    <a:pt x="0" y="24031"/>
                  </a:lnTo>
                  <a:cubicBezTo>
                    <a:pt x="24031" y="39015"/>
                    <a:pt x="49476" y="53151"/>
                    <a:pt x="75204" y="65874"/>
                  </a:cubicBezTo>
                  <a:lnTo>
                    <a:pt x="87926" y="40429"/>
                  </a:lnTo>
                  <a:close/>
                </a:path>
              </a:pathLst>
            </a:custGeom>
            <a:solidFill>
              <a:srgbClr val="F69890"/>
            </a:solidFill>
            <a:ln w="28257" cap="flat">
              <a:noFill/>
              <a:prstDash val="solid"/>
              <a:miter/>
            </a:ln>
          </p:spPr>
          <p:txBody>
            <a:bodyPr rtlCol="0" anchor="ctr"/>
            <a:lstStyle/>
            <a:p>
              <a:endParaRPr lang="th-TH"/>
            </a:p>
          </p:txBody>
        </p:sp>
        <p:sp>
          <p:nvSpPr>
            <p:cNvPr id="129" name="Freeform: Shape 128">
              <a:extLst>
                <a:ext uri="{FF2B5EF4-FFF2-40B4-BE49-F238E27FC236}">
                  <a16:creationId xmlns:a16="http://schemas.microsoft.com/office/drawing/2014/main" id="{712BF088-241E-450B-9D75-12F43BD2AF4E}"/>
                </a:ext>
              </a:extLst>
            </p:cNvPr>
            <p:cNvSpPr/>
            <p:nvPr/>
          </p:nvSpPr>
          <p:spPr>
            <a:xfrm>
              <a:off x="7047833" y="19927"/>
              <a:ext cx="30251" cy="86512"/>
            </a:xfrm>
            <a:custGeom>
              <a:avLst/>
              <a:gdLst>
                <a:gd name="connsiteX0" fmla="*/ 565 w 30251"/>
                <a:gd name="connsiteY0" fmla="*/ 0 h 86512"/>
                <a:gd name="connsiteX1" fmla="*/ 0 w 30251"/>
                <a:gd name="connsiteY1" fmla="*/ 27141 h 86512"/>
                <a:gd name="connsiteX2" fmla="*/ 1979 w 30251"/>
                <a:gd name="connsiteY2" fmla="*/ 86512 h 86512"/>
                <a:gd name="connsiteX3" fmla="*/ 30251 w 30251"/>
                <a:gd name="connsiteY3" fmla="*/ 84816 h 86512"/>
                <a:gd name="connsiteX4" fmla="*/ 28272 w 30251"/>
                <a:gd name="connsiteY4" fmla="*/ 26858 h 86512"/>
                <a:gd name="connsiteX5" fmla="*/ 28837 w 30251"/>
                <a:gd name="connsiteY5" fmla="*/ 1414 h 86512"/>
                <a:gd name="connsiteX6" fmla="*/ 565 w 30251"/>
                <a:gd name="connsiteY6" fmla="*/ 0 h 8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51" h="86512">
                  <a:moveTo>
                    <a:pt x="565" y="0"/>
                  </a:moveTo>
                  <a:cubicBezTo>
                    <a:pt x="565" y="0"/>
                    <a:pt x="0" y="9612"/>
                    <a:pt x="0" y="27141"/>
                  </a:cubicBezTo>
                  <a:cubicBezTo>
                    <a:pt x="0" y="41560"/>
                    <a:pt x="283" y="61916"/>
                    <a:pt x="1979" y="86512"/>
                  </a:cubicBezTo>
                  <a:lnTo>
                    <a:pt x="30251" y="84816"/>
                  </a:lnTo>
                  <a:cubicBezTo>
                    <a:pt x="28555" y="61068"/>
                    <a:pt x="28272" y="41277"/>
                    <a:pt x="28272" y="26858"/>
                  </a:cubicBezTo>
                  <a:cubicBezTo>
                    <a:pt x="28272" y="10743"/>
                    <a:pt x="28837" y="1696"/>
                    <a:pt x="28837" y="1414"/>
                  </a:cubicBezTo>
                  <a:lnTo>
                    <a:pt x="565" y="0"/>
                  </a:lnTo>
                  <a:close/>
                </a:path>
              </a:pathLst>
            </a:custGeom>
            <a:solidFill>
              <a:srgbClr val="F69890"/>
            </a:solidFill>
            <a:ln w="28257" cap="flat">
              <a:noFill/>
              <a:prstDash val="solid"/>
              <a:miter/>
            </a:ln>
          </p:spPr>
          <p:txBody>
            <a:bodyPr rtlCol="0" anchor="ctr"/>
            <a:lstStyle/>
            <a:p>
              <a:endParaRPr lang="th-TH"/>
            </a:p>
          </p:txBody>
        </p:sp>
        <p:sp>
          <p:nvSpPr>
            <p:cNvPr id="130" name="Freeform: Shape 129">
              <a:extLst>
                <a:ext uri="{FF2B5EF4-FFF2-40B4-BE49-F238E27FC236}">
                  <a16:creationId xmlns:a16="http://schemas.microsoft.com/office/drawing/2014/main" id="{023F49EB-B97A-4A6B-88CC-C1794B7444D1}"/>
                </a:ext>
              </a:extLst>
            </p:cNvPr>
            <p:cNvSpPr/>
            <p:nvPr/>
          </p:nvSpPr>
          <p:spPr>
            <a:xfrm>
              <a:off x="7058576" y="188145"/>
              <a:ext cx="43256" cy="88774"/>
            </a:xfrm>
            <a:custGeom>
              <a:avLst/>
              <a:gdLst>
                <a:gd name="connsiteX0" fmla="*/ 43256 w 43256"/>
                <a:gd name="connsiteY0" fmla="*/ 82272 h 88774"/>
                <a:gd name="connsiteX1" fmla="*/ 27989 w 43256"/>
                <a:gd name="connsiteY1" fmla="*/ 0 h 88774"/>
                <a:gd name="connsiteX2" fmla="*/ 0 w 43256"/>
                <a:gd name="connsiteY2" fmla="*/ 3958 h 88774"/>
                <a:gd name="connsiteX3" fmla="*/ 15832 w 43256"/>
                <a:gd name="connsiteY3" fmla="*/ 88774 h 88774"/>
                <a:gd name="connsiteX4" fmla="*/ 43256 w 43256"/>
                <a:gd name="connsiteY4" fmla="*/ 82272 h 88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6" h="88774">
                  <a:moveTo>
                    <a:pt x="43256" y="82272"/>
                  </a:moveTo>
                  <a:cubicBezTo>
                    <a:pt x="37319" y="55696"/>
                    <a:pt x="31947" y="27989"/>
                    <a:pt x="27989" y="0"/>
                  </a:cubicBezTo>
                  <a:lnTo>
                    <a:pt x="0" y="3958"/>
                  </a:lnTo>
                  <a:cubicBezTo>
                    <a:pt x="4241" y="32796"/>
                    <a:pt x="9330" y="61350"/>
                    <a:pt x="15832" y="88774"/>
                  </a:cubicBezTo>
                  <a:lnTo>
                    <a:pt x="43256" y="82272"/>
                  </a:lnTo>
                  <a:close/>
                </a:path>
              </a:pathLst>
            </a:custGeom>
            <a:solidFill>
              <a:srgbClr val="F69890"/>
            </a:solidFill>
            <a:ln w="28257" cap="flat">
              <a:noFill/>
              <a:prstDash val="solid"/>
              <a:miter/>
            </a:ln>
          </p:spPr>
          <p:txBody>
            <a:bodyPr rtlCol="0" anchor="ctr"/>
            <a:lstStyle/>
            <a:p>
              <a:endParaRPr lang="th-TH"/>
            </a:p>
          </p:txBody>
        </p:sp>
        <p:sp>
          <p:nvSpPr>
            <p:cNvPr id="131" name="Freeform: Shape 130">
              <a:extLst>
                <a:ext uri="{FF2B5EF4-FFF2-40B4-BE49-F238E27FC236}">
                  <a16:creationId xmlns:a16="http://schemas.microsoft.com/office/drawing/2014/main" id="{E2C034E7-DCD3-4B19-8166-D2A1BE2D5DB6}"/>
                </a:ext>
              </a:extLst>
            </p:cNvPr>
            <p:cNvSpPr/>
            <p:nvPr/>
          </p:nvSpPr>
          <p:spPr>
            <a:xfrm>
              <a:off x="7097309" y="350992"/>
              <a:ext cx="57109" cy="89339"/>
            </a:xfrm>
            <a:custGeom>
              <a:avLst/>
              <a:gdLst>
                <a:gd name="connsiteX0" fmla="*/ 57110 w 57109"/>
                <a:gd name="connsiteY0" fmla="*/ 77748 h 89339"/>
                <a:gd name="connsiteX1" fmla="*/ 26858 w 57109"/>
                <a:gd name="connsiteY1" fmla="*/ 0 h 89339"/>
                <a:gd name="connsiteX2" fmla="*/ 0 w 57109"/>
                <a:gd name="connsiteY2" fmla="*/ 8764 h 89339"/>
                <a:gd name="connsiteX3" fmla="*/ 31382 w 57109"/>
                <a:gd name="connsiteY3" fmla="*/ 89340 h 89339"/>
                <a:gd name="connsiteX4" fmla="*/ 57110 w 57109"/>
                <a:gd name="connsiteY4" fmla="*/ 77748 h 8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09" h="89339">
                  <a:moveTo>
                    <a:pt x="57110" y="77748"/>
                  </a:moveTo>
                  <a:cubicBezTo>
                    <a:pt x="46083" y="53151"/>
                    <a:pt x="35906" y="26858"/>
                    <a:pt x="26858" y="0"/>
                  </a:cubicBezTo>
                  <a:lnTo>
                    <a:pt x="0" y="8764"/>
                  </a:lnTo>
                  <a:cubicBezTo>
                    <a:pt x="9047" y="36471"/>
                    <a:pt x="19790" y="63612"/>
                    <a:pt x="31382" y="89340"/>
                  </a:cubicBezTo>
                  <a:lnTo>
                    <a:pt x="57110" y="77748"/>
                  </a:lnTo>
                  <a:close/>
                </a:path>
              </a:pathLst>
            </a:custGeom>
            <a:solidFill>
              <a:srgbClr val="F69890"/>
            </a:solidFill>
            <a:ln w="28257" cap="flat">
              <a:noFill/>
              <a:prstDash val="solid"/>
              <a:miter/>
            </a:ln>
          </p:spPr>
          <p:txBody>
            <a:bodyPr rtlCol="0" anchor="ctr"/>
            <a:lstStyle/>
            <a:p>
              <a:endParaRPr lang="th-TH"/>
            </a:p>
          </p:txBody>
        </p:sp>
        <p:sp>
          <p:nvSpPr>
            <p:cNvPr id="132" name="Freeform: Shape 131">
              <a:extLst>
                <a:ext uri="{FF2B5EF4-FFF2-40B4-BE49-F238E27FC236}">
                  <a16:creationId xmlns:a16="http://schemas.microsoft.com/office/drawing/2014/main" id="{6C6CCDCA-734A-4A3D-A7EB-2FFC63E89A98}"/>
                </a:ext>
              </a:extLst>
            </p:cNvPr>
            <p:cNvSpPr/>
            <p:nvPr/>
          </p:nvSpPr>
          <p:spPr>
            <a:xfrm>
              <a:off x="7169120" y="502531"/>
              <a:ext cx="71811" cy="85381"/>
            </a:xfrm>
            <a:custGeom>
              <a:avLst/>
              <a:gdLst>
                <a:gd name="connsiteX0" fmla="*/ 49759 w 71811"/>
                <a:gd name="connsiteY0" fmla="*/ 85382 h 85381"/>
                <a:gd name="connsiteX1" fmla="*/ 71811 w 71811"/>
                <a:gd name="connsiteY1" fmla="*/ 67570 h 85381"/>
                <a:gd name="connsiteX2" fmla="*/ 24031 w 71811"/>
                <a:gd name="connsiteY2" fmla="*/ 0 h 85381"/>
                <a:gd name="connsiteX3" fmla="*/ 0 w 71811"/>
                <a:gd name="connsiteY3" fmla="*/ 14701 h 85381"/>
                <a:gd name="connsiteX4" fmla="*/ 49759 w 71811"/>
                <a:gd name="connsiteY4" fmla="*/ 85382 h 8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1" h="85381">
                  <a:moveTo>
                    <a:pt x="49759" y="85382"/>
                  </a:moveTo>
                  <a:lnTo>
                    <a:pt x="71811" y="67570"/>
                  </a:lnTo>
                  <a:cubicBezTo>
                    <a:pt x="54848" y="46649"/>
                    <a:pt x="38733" y="23749"/>
                    <a:pt x="24031" y="0"/>
                  </a:cubicBezTo>
                  <a:lnTo>
                    <a:pt x="0" y="14701"/>
                  </a:lnTo>
                  <a:cubicBezTo>
                    <a:pt x="14984" y="39298"/>
                    <a:pt x="31947" y="63329"/>
                    <a:pt x="49759" y="85382"/>
                  </a:cubicBezTo>
                  <a:close/>
                </a:path>
              </a:pathLst>
            </a:custGeom>
            <a:solidFill>
              <a:srgbClr val="F69890"/>
            </a:solidFill>
            <a:ln w="28257" cap="flat">
              <a:noFill/>
              <a:prstDash val="solid"/>
              <a:miter/>
            </a:ln>
          </p:spPr>
          <p:txBody>
            <a:bodyPr rtlCol="0" anchor="ctr"/>
            <a:lstStyle/>
            <a:p>
              <a:endParaRPr lang="th-TH"/>
            </a:p>
          </p:txBody>
        </p:sp>
        <p:sp>
          <p:nvSpPr>
            <p:cNvPr id="133" name="Freeform: Shape 132">
              <a:extLst>
                <a:ext uri="{FF2B5EF4-FFF2-40B4-BE49-F238E27FC236}">
                  <a16:creationId xmlns:a16="http://schemas.microsoft.com/office/drawing/2014/main" id="{9D91DECE-9290-4665-9B8A-17BC00195FB6}"/>
                </a:ext>
              </a:extLst>
            </p:cNvPr>
            <p:cNvSpPr/>
            <p:nvPr/>
          </p:nvSpPr>
          <p:spPr>
            <a:xfrm>
              <a:off x="7588394" y="767157"/>
              <a:ext cx="87360" cy="37601"/>
            </a:xfrm>
            <a:custGeom>
              <a:avLst/>
              <a:gdLst>
                <a:gd name="connsiteX0" fmla="*/ 85664 w 87360"/>
                <a:gd name="connsiteY0" fmla="*/ 37602 h 37601"/>
                <a:gd name="connsiteX1" fmla="*/ 87361 w 87360"/>
                <a:gd name="connsiteY1" fmla="*/ 9330 h 37601"/>
                <a:gd name="connsiteX2" fmla="*/ 4806 w 87360"/>
                <a:gd name="connsiteY2" fmla="*/ 0 h 37601"/>
                <a:gd name="connsiteX3" fmla="*/ 0 w 87360"/>
                <a:gd name="connsiteY3" fmla="*/ 27989 h 37601"/>
                <a:gd name="connsiteX4" fmla="*/ 85664 w 87360"/>
                <a:gd name="connsiteY4" fmla="*/ 37602 h 3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0" h="37601">
                  <a:moveTo>
                    <a:pt x="85664" y="37602"/>
                  </a:moveTo>
                  <a:lnTo>
                    <a:pt x="87361" y="9330"/>
                  </a:lnTo>
                  <a:cubicBezTo>
                    <a:pt x="59089" y="7633"/>
                    <a:pt x="31382" y="4524"/>
                    <a:pt x="4806" y="0"/>
                  </a:cubicBezTo>
                  <a:lnTo>
                    <a:pt x="0" y="27989"/>
                  </a:lnTo>
                  <a:cubicBezTo>
                    <a:pt x="27707" y="32513"/>
                    <a:pt x="56544" y="35906"/>
                    <a:pt x="85664" y="37602"/>
                  </a:cubicBezTo>
                  <a:close/>
                </a:path>
              </a:pathLst>
            </a:custGeom>
            <a:solidFill>
              <a:srgbClr val="F69890"/>
            </a:solidFill>
            <a:ln w="28257" cap="flat">
              <a:noFill/>
              <a:prstDash val="solid"/>
              <a:miter/>
            </a:ln>
          </p:spPr>
          <p:txBody>
            <a:bodyPr rtlCol="0" anchor="ctr"/>
            <a:lstStyle/>
            <a:p>
              <a:endParaRPr lang="th-TH"/>
            </a:p>
          </p:txBody>
        </p:sp>
        <p:sp>
          <p:nvSpPr>
            <p:cNvPr id="134" name="Freeform: Shape 133">
              <a:extLst>
                <a:ext uri="{FF2B5EF4-FFF2-40B4-BE49-F238E27FC236}">
                  <a16:creationId xmlns:a16="http://schemas.microsoft.com/office/drawing/2014/main" id="{A9724BF1-D7CA-4BA8-9375-7E9A05F4AE91}"/>
                </a:ext>
              </a:extLst>
            </p:cNvPr>
            <p:cNvSpPr/>
            <p:nvPr/>
          </p:nvSpPr>
          <p:spPr>
            <a:xfrm>
              <a:off x="7278815" y="629755"/>
              <a:ext cx="84250" cy="74072"/>
            </a:xfrm>
            <a:custGeom>
              <a:avLst/>
              <a:gdLst>
                <a:gd name="connsiteX0" fmla="*/ 68701 w 84250"/>
                <a:gd name="connsiteY0" fmla="*/ 74073 h 74072"/>
                <a:gd name="connsiteX1" fmla="*/ 84251 w 84250"/>
                <a:gd name="connsiteY1" fmla="*/ 50324 h 74072"/>
                <a:gd name="connsiteX2" fmla="*/ 18942 w 84250"/>
                <a:gd name="connsiteY2" fmla="*/ 0 h 74072"/>
                <a:gd name="connsiteX3" fmla="*/ 0 w 84250"/>
                <a:gd name="connsiteY3" fmla="*/ 20921 h 74072"/>
                <a:gd name="connsiteX4" fmla="*/ 68701 w 84250"/>
                <a:gd name="connsiteY4" fmla="*/ 74073 h 7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50" h="74072">
                  <a:moveTo>
                    <a:pt x="68701" y="74073"/>
                  </a:moveTo>
                  <a:lnTo>
                    <a:pt x="84251" y="50324"/>
                  </a:lnTo>
                  <a:cubicBezTo>
                    <a:pt x="61350" y="35340"/>
                    <a:pt x="39298" y="18377"/>
                    <a:pt x="18942" y="0"/>
                  </a:cubicBezTo>
                  <a:lnTo>
                    <a:pt x="0" y="20921"/>
                  </a:lnTo>
                  <a:cubicBezTo>
                    <a:pt x="21204" y="40429"/>
                    <a:pt x="44387" y="58240"/>
                    <a:pt x="68701" y="74073"/>
                  </a:cubicBezTo>
                  <a:close/>
                </a:path>
              </a:pathLst>
            </a:custGeom>
            <a:solidFill>
              <a:srgbClr val="F69890"/>
            </a:solidFill>
            <a:ln w="28257" cap="flat">
              <a:noFill/>
              <a:prstDash val="solid"/>
              <a:miter/>
            </a:ln>
          </p:spPr>
          <p:txBody>
            <a:bodyPr rtlCol="0" anchor="ctr"/>
            <a:lstStyle/>
            <a:p>
              <a:endParaRPr lang="th-TH"/>
            </a:p>
          </p:txBody>
        </p:sp>
        <p:sp>
          <p:nvSpPr>
            <p:cNvPr id="135" name="Freeform: Shape 134">
              <a:extLst>
                <a:ext uri="{FF2B5EF4-FFF2-40B4-BE49-F238E27FC236}">
                  <a16:creationId xmlns:a16="http://schemas.microsoft.com/office/drawing/2014/main" id="{43FAE334-BE1C-4535-9F06-15DDA8757AA5}"/>
                </a:ext>
              </a:extLst>
            </p:cNvPr>
            <p:cNvSpPr/>
            <p:nvPr/>
          </p:nvSpPr>
          <p:spPr>
            <a:xfrm>
              <a:off x="7759157" y="772529"/>
              <a:ext cx="86512" cy="33643"/>
            </a:xfrm>
            <a:custGeom>
              <a:avLst/>
              <a:gdLst>
                <a:gd name="connsiteX0" fmla="*/ 848 w 86512"/>
                <a:gd name="connsiteY0" fmla="*/ 33644 h 33643"/>
                <a:gd name="connsiteX1" fmla="*/ 86512 w 86512"/>
                <a:gd name="connsiteY1" fmla="*/ 27989 h 33643"/>
                <a:gd name="connsiteX2" fmla="*/ 83685 w 86512"/>
                <a:gd name="connsiteY2" fmla="*/ 0 h 33643"/>
                <a:gd name="connsiteX3" fmla="*/ 0 w 86512"/>
                <a:gd name="connsiteY3" fmla="*/ 5372 h 33643"/>
                <a:gd name="connsiteX4" fmla="*/ 848 w 86512"/>
                <a:gd name="connsiteY4" fmla="*/ 33644 h 3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2" h="33643">
                  <a:moveTo>
                    <a:pt x="848" y="33644"/>
                  </a:moveTo>
                  <a:cubicBezTo>
                    <a:pt x="28555" y="32796"/>
                    <a:pt x="57392" y="31099"/>
                    <a:pt x="86512" y="27989"/>
                  </a:cubicBezTo>
                  <a:lnTo>
                    <a:pt x="83685" y="0"/>
                  </a:lnTo>
                  <a:cubicBezTo>
                    <a:pt x="55131" y="2827"/>
                    <a:pt x="27141" y="4806"/>
                    <a:pt x="0" y="5372"/>
                  </a:cubicBezTo>
                  <a:lnTo>
                    <a:pt x="848" y="33644"/>
                  </a:lnTo>
                  <a:close/>
                </a:path>
              </a:pathLst>
            </a:custGeom>
            <a:solidFill>
              <a:srgbClr val="F69890"/>
            </a:solidFill>
            <a:ln w="28257" cap="flat">
              <a:noFill/>
              <a:prstDash val="solid"/>
              <a:miter/>
            </a:ln>
          </p:spPr>
          <p:txBody>
            <a:bodyPr rtlCol="0" anchor="ctr"/>
            <a:lstStyle/>
            <a:p>
              <a:endParaRPr lang="th-TH"/>
            </a:p>
          </p:txBody>
        </p:sp>
        <p:sp>
          <p:nvSpPr>
            <p:cNvPr id="136" name="Freeform: Shape 135">
              <a:extLst>
                <a:ext uri="{FF2B5EF4-FFF2-40B4-BE49-F238E27FC236}">
                  <a16:creationId xmlns:a16="http://schemas.microsoft.com/office/drawing/2014/main" id="{4BD021C8-4A1B-47FF-B35C-A42235815B6D}"/>
                </a:ext>
              </a:extLst>
            </p:cNvPr>
            <p:cNvSpPr/>
            <p:nvPr/>
          </p:nvSpPr>
          <p:spPr>
            <a:xfrm>
              <a:off x="7423285" y="719943"/>
              <a:ext cx="89056" cy="55978"/>
            </a:xfrm>
            <a:custGeom>
              <a:avLst/>
              <a:gdLst>
                <a:gd name="connsiteX0" fmla="*/ 81141 w 89056"/>
                <a:gd name="connsiteY0" fmla="*/ 55979 h 55978"/>
                <a:gd name="connsiteX1" fmla="*/ 89057 w 89056"/>
                <a:gd name="connsiteY1" fmla="*/ 28838 h 55978"/>
                <a:gd name="connsiteX2" fmla="*/ 11592 w 89056"/>
                <a:gd name="connsiteY2" fmla="*/ 0 h 55978"/>
                <a:gd name="connsiteX3" fmla="*/ 0 w 89056"/>
                <a:gd name="connsiteY3" fmla="*/ 25728 h 55978"/>
                <a:gd name="connsiteX4" fmla="*/ 81141 w 89056"/>
                <a:gd name="connsiteY4" fmla="*/ 55979 h 55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6" h="55978">
                  <a:moveTo>
                    <a:pt x="81141" y="55979"/>
                  </a:moveTo>
                  <a:lnTo>
                    <a:pt x="89057" y="28838"/>
                  </a:lnTo>
                  <a:cubicBezTo>
                    <a:pt x="62199" y="20921"/>
                    <a:pt x="36188" y="11309"/>
                    <a:pt x="11592" y="0"/>
                  </a:cubicBezTo>
                  <a:lnTo>
                    <a:pt x="0" y="25728"/>
                  </a:lnTo>
                  <a:cubicBezTo>
                    <a:pt x="25728" y="37319"/>
                    <a:pt x="53151" y="47497"/>
                    <a:pt x="81141" y="55979"/>
                  </a:cubicBezTo>
                  <a:close/>
                </a:path>
              </a:pathLst>
            </a:custGeom>
            <a:solidFill>
              <a:srgbClr val="F69890"/>
            </a:solidFill>
            <a:ln w="28257" cap="flat">
              <a:noFill/>
              <a:prstDash val="solid"/>
              <a:miter/>
            </a:ln>
          </p:spPr>
          <p:txBody>
            <a:bodyPr rtlCol="0" anchor="ctr"/>
            <a:lstStyle/>
            <a:p>
              <a:endParaRPr lang="th-TH"/>
            </a:p>
          </p:txBody>
        </p:sp>
        <p:sp>
          <p:nvSpPr>
            <p:cNvPr id="137" name="Freeform: Shape 136">
              <a:extLst>
                <a:ext uri="{FF2B5EF4-FFF2-40B4-BE49-F238E27FC236}">
                  <a16:creationId xmlns:a16="http://schemas.microsoft.com/office/drawing/2014/main" id="{01B350FD-90C5-4A22-8DDC-DE15B098576E}"/>
                </a:ext>
              </a:extLst>
            </p:cNvPr>
            <p:cNvSpPr/>
            <p:nvPr/>
          </p:nvSpPr>
          <p:spPr>
            <a:xfrm>
              <a:off x="8522503" y="849429"/>
              <a:ext cx="89339" cy="53151"/>
            </a:xfrm>
            <a:custGeom>
              <a:avLst/>
              <a:gdLst>
                <a:gd name="connsiteX0" fmla="*/ 89340 w 89339"/>
                <a:gd name="connsiteY0" fmla="*/ 26010 h 53151"/>
                <a:gd name="connsiteX1" fmla="*/ 10178 w 89339"/>
                <a:gd name="connsiteY1" fmla="*/ 0 h 53151"/>
                <a:gd name="connsiteX2" fmla="*/ 0 w 89339"/>
                <a:gd name="connsiteY2" fmla="*/ 26293 h 53151"/>
                <a:gd name="connsiteX3" fmla="*/ 81706 w 89339"/>
                <a:gd name="connsiteY3" fmla="*/ 53151 h 53151"/>
                <a:gd name="connsiteX4" fmla="*/ 89340 w 89339"/>
                <a:gd name="connsiteY4" fmla="*/ 26010 h 53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9" h="53151">
                  <a:moveTo>
                    <a:pt x="89340" y="26010"/>
                  </a:moveTo>
                  <a:cubicBezTo>
                    <a:pt x="62764" y="18660"/>
                    <a:pt x="36188" y="9895"/>
                    <a:pt x="10178" y="0"/>
                  </a:cubicBezTo>
                  <a:lnTo>
                    <a:pt x="0" y="26293"/>
                  </a:lnTo>
                  <a:cubicBezTo>
                    <a:pt x="26858" y="36471"/>
                    <a:pt x="54282" y="45518"/>
                    <a:pt x="81706" y="53151"/>
                  </a:cubicBezTo>
                  <a:lnTo>
                    <a:pt x="89340" y="26010"/>
                  </a:lnTo>
                  <a:close/>
                </a:path>
              </a:pathLst>
            </a:custGeom>
            <a:solidFill>
              <a:srgbClr val="F69890"/>
            </a:solidFill>
            <a:ln w="28257" cap="flat">
              <a:noFill/>
              <a:prstDash val="solid"/>
              <a:miter/>
            </a:ln>
          </p:spPr>
          <p:txBody>
            <a:bodyPr rtlCol="0" anchor="ctr"/>
            <a:lstStyle/>
            <a:p>
              <a:endParaRPr lang="th-TH"/>
            </a:p>
          </p:txBody>
        </p:sp>
        <p:sp>
          <p:nvSpPr>
            <p:cNvPr id="138" name="Freeform: Shape 137">
              <a:extLst>
                <a:ext uri="{FF2B5EF4-FFF2-40B4-BE49-F238E27FC236}">
                  <a16:creationId xmlns:a16="http://schemas.microsoft.com/office/drawing/2014/main" id="{66103B87-2E93-48CC-9360-73DE7F4547A3}"/>
                </a:ext>
              </a:extLst>
            </p:cNvPr>
            <p:cNvSpPr/>
            <p:nvPr/>
          </p:nvSpPr>
          <p:spPr>
            <a:xfrm>
              <a:off x="11223897" y="933397"/>
              <a:ext cx="87926" cy="40146"/>
            </a:xfrm>
            <a:custGeom>
              <a:avLst/>
              <a:gdLst>
                <a:gd name="connsiteX0" fmla="*/ 87926 w 87926"/>
                <a:gd name="connsiteY0" fmla="*/ 12157 h 40146"/>
                <a:gd name="connsiteX1" fmla="*/ 3958 w 87926"/>
                <a:gd name="connsiteY1" fmla="*/ 0 h 40146"/>
                <a:gd name="connsiteX2" fmla="*/ 0 w 87926"/>
                <a:gd name="connsiteY2" fmla="*/ 27989 h 40146"/>
                <a:gd name="connsiteX3" fmla="*/ 83968 w 87926"/>
                <a:gd name="connsiteY3" fmla="*/ 40146 h 40146"/>
                <a:gd name="connsiteX4" fmla="*/ 87926 w 87926"/>
                <a:gd name="connsiteY4" fmla="*/ 12157 h 40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6" h="40146">
                  <a:moveTo>
                    <a:pt x="87926" y="12157"/>
                  </a:moveTo>
                  <a:cubicBezTo>
                    <a:pt x="59654" y="7916"/>
                    <a:pt x="31665" y="3958"/>
                    <a:pt x="3958" y="0"/>
                  </a:cubicBezTo>
                  <a:lnTo>
                    <a:pt x="0" y="27989"/>
                  </a:lnTo>
                  <a:cubicBezTo>
                    <a:pt x="27706" y="31947"/>
                    <a:pt x="55696" y="35906"/>
                    <a:pt x="83968" y="40146"/>
                  </a:cubicBezTo>
                  <a:lnTo>
                    <a:pt x="87926" y="12157"/>
                  </a:lnTo>
                  <a:close/>
                </a:path>
              </a:pathLst>
            </a:custGeom>
            <a:solidFill>
              <a:srgbClr val="F69890"/>
            </a:solidFill>
            <a:ln w="28257" cap="flat">
              <a:noFill/>
              <a:prstDash val="solid"/>
              <a:miter/>
            </a:ln>
          </p:spPr>
          <p:txBody>
            <a:bodyPr rtlCol="0" anchor="ctr"/>
            <a:lstStyle/>
            <a:p>
              <a:endParaRPr lang="th-TH"/>
            </a:p>
          </p:txBody>
        </p:sp>
        <p:sp>
          <p:nvSpPr>
            <p:cNvPr id="139" name="Freeform: Shape 138">
              <a:extLst>
                <a:ext uri="{FF2B5EF4-FFF2-40B4-BE49-F238E27FC236}">
                  <a16:creationId xmlns:a16="http://schemas.microsoft.com/office/drawing/2014/main" id="{0215A42C-53F8-4677-B261-B77156ABBD7C}"/>
                </a:ext>
              </a:extLst>
            </p:cNvPr>
            <p:cNvSpPr/>
            <p:nvPr/>
          </p:nvSpPr>
          <p:spPr>
            <a:xfrm>
              <a:off x="8688460" y="893816"/>
              <a:ext cx="87360" cy="38450"/>
            </a:xfrm>
            <a:custGeom>
              <a:avLst/>
              <a:gdLst>
                <a:gd name="connsiteX0" fmla="*/ 85382 w 87360"/>
                <a:gd name="connsiteY0" fmla="*/ 38450 h 38450"/>
                <a:gd name="connsiteX1" fmla="*/ 87361 w 87360"/>
                <a:gd name="connsiteY1" fmla="*/ 10178 h 38450"/>
                <a:gd name="connsiteX2" fmla="*/ 4806 w 87360"/>
                <a:gd name="connsiteY2" fmla="*/ 0 h 38450"/>
                <a:gd name="connsiteX3" fmla="*/ 0 w 87360"/>
                <a:gd name="connsiteY3" fmla="*/ 27707 h 38450"/>
                <a:gd name="connsiteX4" fmla="*/ 85382 w 87360"/>
                <a:gd name="connsiteY4" fmla="*/ 38450 h 3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0" h="38450">
                  <a:moveTo>
                    <a:pt x="85382" y="38450"/>
                  </a:moveTo>
                  <a:lnTo>
                    <a:pt x="87361" y="10178"/>
                  </a:lnTo>
                  <a:cubicBezTo>
                    <a:pt x="59937" y="8199"/>
                    <a:pt x="32230" y="4806"/>
                    <a:pt x="4806" y="0"/>
                  </a:cubicBezTo>
                  <a:lnTo>
                    <a:pt x="0" y="27707"/>
                  </a:lnTo>
                  <a:cubicBezTo>
                    <a:pt x="28272" y="32796"/>
                    <a:pt x="56827" y="36188"/>
                    <a:pt x="85382" y="38450"/>
                  </a:cubicBezTo>
                  <a:close/>
                </a:path>
              </a:pathLst>
            </a:custGeom>
            <a:solidFill>
              <a:srgbClr val="F69890"/>
            </a:solidFill>
            <a:ln w="28257" cap="flat">
              <a:noFill/>
              <a:prstDash val="solid"/>
              <a:miter/>
            </a:ln>
          </p:spPr>
          <p:txBody>
            <a:bodyPr rtlCol="0" anchor="ctr"/>
            <a:lstStyle/>
            <a:p>
              <a:endParaRPr lang="th-TH"/>
            </a:p>
          </p:txBody>
        </p:sp>
        <p:sp>
          <p:nvSpPr>
            <p:cNvPr id="140" name="Freeform: Shape 139">
              <a:extLst>
                <a:ext uri="{FF2B5EF4-FFF2-40B4-BE49-F238E27FC236}">
                  <a16:creationId xmlns:a16="http://schemas.microsoft.com/office/drawing/2014/main" id="{42580EE7-1ACD-4C1B-8ADE-BC158A993E75}"/>
                </a:ext>
              </a:extLst>
            </p:cNvPr>
            <p:cNvSpPr/>
            <p:nvPr/>
          </p:nvSpPr>
          <p:spPr>
            <a:xfrm>
              <a:off x="11055678" y="910779"/>
              <a:ext cx="87926" cy="39015"/>
            </a:xfrm>
            <a:custGeom>
              <a:avLst/>
              <a:gdLst>
                <a:gd name="connsiteX0" fmla="*/ 87926 w 87926"/>
                <a:gd name="connsiteY0" fmla="*/ 11026 h 39015"/>
                <a:gd name="connsiteX1" fmla="*/ 3676 w 87926"/>
                <a:gd name="connsiteY1" fmla="*/ 0 h 39015"/>
                <a:gd name="connsiteX2" fmla="*/ 0 w 87926"/>
                <a:gd name="connsiteY2" fmla="*/ 27989 h 39015"/>
                <a:gd name="connsiteX3" fmla="*/ 83968 w 87926"/>
                <a:gd name="connsiteY3" fmla="*/ 39015 h 39015"/>
                <a:gd name="connsiteX4" fmla="*/ 87926 w 87926"/>
                <a:gd name="connsiteY4" fmla="*/ 11026 h 39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6" h="39015">
                  <a:moveTo>
                    <a:pt x="87926" y="11026"/>
                  </a:moveTo>
                  <a:cubicBezTo>
                    <a:pt x="59371" y="7351"/>
                    <a:pt x="31382" y="3675"/>
                    <a:pt x="3676" y="0"/>
                  </a:cubicBezTo>
                  <a:lnTo>
                    <a:pt x="0" y="27989"/>
                  </a:lnTo>
                  <a:cubicBezTo>
                    <a:pt x="27707" y="31382"/>
                    <a:pt x="55696" y="35057"/>
                    <a:pt x="83968" y="39015"/>
                  </a:cubicBezTo>
                  <a:lnTo>
                    <a:pt x="87926" y="11026"/>
                  </a:lnTo>
                  <a:close/>
                </a:path>
              </a:pathLst>
            </a:custGeom>
            <a:solidFill>
              <a:srgbClr val="F69890"/>
            </a:solidFill>
            <a:ln w="28257" cap="flat">
              <a:noFill/>
              <a:prstDash val="solid"/>
              <a:miter/>
            </a:ln>
          </p:spPr>
          <p:txBody>
            <a:bodyPr rtlCol="0" anchor="ctr"/>
            <a:lstStyle/>
            <a:p>
              <a:endParaRPr lang="th-TH"/>
            </a:p>
          </p:txBody>
        </p:sp>
        <p:sp>
          <p:nvSpPr>
            <p:cNvPr id="141" name="Freeform: Shape 140">
              <a:extLst>
                <a:ext uri="{FF2B5EF4-FFF2-40B4-BE49-F238E27FC236}">
                  <a16:creationId xmlns:a16="http://schemas.microsoft.com/office/drawing/2014/main" id="{2C92CC85-E9C0-491A-95D5-41A97011AEED}"/>
                </a:ext>
              </a:extLst>
            </p:cNvPr>
            <p:cNvSpPr/>
            <p:nvPr/>
          </p:nvSpPr>
          <p:spPr>
            <a:xfrm>
              <a:off x="11558921" y="984569"/>
              <a:ext cx="88208" cy="41842"/>
            </a:xfrm>
            <a:custGeom>
              <a:avLst/>
              <a:gdLst>
                <a:gd name="connsiteX0" fmla="*/ 88209 w 88208"/>
                <a:gd name="connsiteY0" fmla="*/ 13853 h 41842"/>
                <a:gd name="connsiteX1" fmla="*/ 4524 w 88208"/>
                <a:gd name="connsiteY1" fmla="*/ 0 h 41842"/>
                <a:gd name="connsiteX2" fmla="*/ 0 w 88208"/>
                <a:gd name="connsiteY2" fmla="*/ 27989 h 41842"/>
                <a:gd name="connsiteX3" fmla="*/ 83685 w 88208"/>
                <a:gd name="connsiteY3" fmla="*/ 41843 h 41842"/>
                <a:gd name="connsiteX4" fmla="*/ 88209 w 88208"/>
                <a:gd name="connsiteY4" fmla="*/ 13853 h 4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08" h="41842">
                  <a:moveTo>
                    <a:pt x="88209" y="13853"/>
                  </a:moveTo>
                  <a:cubicBezTo>
                    <a:pt x="59937" y="9047"/>
                    <a:pt x="32230" y="4524"/>
                    <a:pt x="4524" y="0"/>
                  </a:cubicBezTo>
                  <a:lnTo>
                    <a:pt x="0" y="27989"/>
                  </a:lnTo>
                  <a:cubicBezTo>
                    <a:pt x="27706" y="32513"/>
                    <a:pt x="55413" y="37036"/>
                    <a:pt x="83685" y="41843"/>
                  </a:cubicBezTo>
                  <a:lnTo>
                    <a:pt x="88209" y="13853"/>
                  </a:lnTo>
                  <a:close/>
                </a:path>
              </a:pathLst>
            </a:custGeom>
            <a:solidFill>
              <a:srgbClr val="F69890"/>
            </a:solidFill>
            <a:ln w="28257" cap="flat">
              <a:noFill/>
              <a:prstDash val="solid"/>
              <a:miter/>
            </a:ln>
          </p:spPr>
          <p:txBody>
            <a:bodyPr rtlCol="0" anchor="ctr"/>
            <a:lstStyle/>
            <a:p>
              <a:endParaRPr lang="th-TH"/>
            </a:p>
          </p:txBody>
        </p:sp>
        <p:sp>
          <p:nvSpPr>
            <p:cNvPr id="142" name="Freeform: Shape 141">
              <a:extLst>
                <a:ext uri="{FF2B5EF4-FFF2-40B4-BE49-F238E27FC236}">
                  <a16:creationId xmlns:a16="http://schemas.microsoft.com/office/drawing/2014/main" id="{1473576B-776A-4145-90BD-5493F73140D4}"/>
                </a:ext>
              </a:extLst>
            </p:cNvPr>
            <p:cNvSpPr/>
            <p:nvPr/>
          </p:nvSpPr>
          <p:spPr>
            <a:xfrm>
              <a:off x="11391550" y="957993"/>
              <a:ext cx="88208" cy="40994"/>
            </a:xfrm>
            <a:custGeom>
              <a:avLst/>
              <a:gdLst>
                <a:gd name="connsiteX0" fmla="*/ 88209 w 88208"/>
                <a:gd name="connsiteY0" fmla="*/ 13005 h 40994"/>
                <a:gd name="connsiteX1" fmla="*/ 4241 w 88208"/>
                <a:gd name="connsiteY1" fmla="*/ 0 h 40994"/>
                <a:gd name="connsiteX2" fmla="*/ 0 w 88208"/>
                <a:gd name="connsiteY2" fmla="*/ 27989 h 40994"/>
                <a:gd name="connsiteX3" fmla="*/ 83685 w 88208"/>
                <a:gd name="connsiteY3" fmla="*/ 40994 h 40994"/>
                <a:gd name="connsiteX4" fmla="*/ 88209 w 88208"/>
                <a:gd name="connsiteY4" fmla="*/ 13005 h 40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08" h="40994">
                  <a:moveTo>
                    <a:pt x="88209" y="13005"/>
                  </a:moveTo>
                  <a:cubicBezTo>
                    <a:pt x="59937" y="8482"/>
                    <a:pt x="31948" y="4241"/>
                    <a:pt x="4241" y="0"/>
                  </a:cubicBezTo>
                  <a:lnTo>
                    <a:pt x="0" y="27989"/>
                  </a:lnTo>
                  <a:cubicBezTo>
                    <a:pt x="27706" y="32230"/>
                    <a:pt x="55413" y="36471"/>
                    <a:pt x="83685" y="40994"/>
                  </a:cubicBezTo>
                  <a:lnTo>
                    <a:pt x="88209" y="13005"/>
                  </a:lnTo>
                  <a:close/>
                </a:path>
              </a:pathLst>
            </a:custGeom>
            <a:solidFill>
              <a:srgbClr val="F69890"/>
            </a:solidFill>
            <a:ln w="28257" cap="flat">
              <a:noFill/>
              <a:prstDash val="solid"/>
              <a:miter/>
            </a:ln>
          </p:spPr>
          <p:txBody>
            <a:bodyPr rtlCol="0" anchor="ctr"/>
            <a:lstStyle/>
            <a:p>
              <a:endParaRPr lang="th-TH"/>
            </a:p>
          </p:txBody>
        </p:sp>
        <p:sp>
          <p:nvSpPr>
            <p:cNvPr id="143" name="Freeform: Shape 142">
              <a:extLst>
                <a:ext uri="{FF2B5EF4-FFF2-40B4-BE49-F238E27FC236}">
                  <a16:creationId xmlns:a16="http://schemas.microsoft.com/office/drawing/2014/main" id="{9D831156-A2E2-4A36-AEF8-89AF9C09C941}"/>
                </a:ext>
              </a:extLst>
            </p:cNvPr>
            <p:cNvSpPr/>
            <p:nvPr/>
          </p:nvSpPr>
          <p:spPr>
            <a:xfrm>
              <a:off x="10381673" y="846319"/>
              <a:ext cx="86512" cy="33643"/>
            </a:xfrm>
            <a:custGeom>
              <a:avLst/>
              <a:gdLst>
                <a:gd name="connsiteX0" fmla="*/ 86513 w 86512"/>
                <a:gd name="connsiteY0" fmla="*/ 5372 h 33643"/>
                <a:gd name="connsiteX1" fmla="*/ 1696 w 86512"/>
                <a:gd name="connsiteY1" fmla="*/ 0 h 33643"/>
                <a:gd name="connsiteX2" fmla="*/ 0 w 86512"/>
                <a:gd name="connsiteY2" fmla="*/ 28272 h 33643"/>
                <a:gd name="connsiteX3" fmla="*/ 84534 w 86512"/>
                <a:gd name="connsiteY3" fmla="*/ 33644 h 33643"/>
                <a:gd name="connsiteX4" fmla="*/ 86513 w 86512"/>
                <a:gd name="connsiteY4" fmla="*/ 5372 h 3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2" h="33643">
                  <a:moveTo>
                    <a:pt x="86513" y="5372"/>
                  </a:moveTo>
                  <a:cubicBezTo>
                    <a:pt x="57675" y="3393"/>
                    <a:pt x="29403" y="1696"/>
                    <a:pt x="1696" y="0"/>
                  </a:cubicBezTo>
                  <a:lnTo>
                    <a:pt x="0" y="28272"/>
                  </a:lnTo>
                  <a:cubicBezTo>
                    <a:pt x="27707" y="29968"/>
                    <a:pt x="55696" y="31665"/>
                    <a:pt x="84534" y="33644"/>
                  </a:cubicBezTo>
                  <a:lnTo>
                    <a:pt x="86513" y="5372"/>
                  </a:lnTo>
                  <a:close/>
                </a:path>
              </a:pathLst>
            </a:custGeom>
            <a:solidFill>
              <a:srgbClr val="F69890"/>
            </a:solidFill>
            <a:ln w="28257" cap="flat">
              <a:noFill/>
              <a:prstDash val="solid"/>
              <a:miter/>
            </a:ln>
          </p:spPr>
          <p:txBody>
            <a:bodyPr rtlCol="0" anchor="ctr"/>
            <a:lstStyle/>
            <a:p>
              <a:endParaRPr lang="th-TH"/>
            </a:p>
          </p:txBody>
        </p:sp>
        <p:sp>
          <p:nvSpPr>
            <p:cNvPr id="144" name="Freeform: Shape 143">
              <a:extLst>
                <a:ext uri="{FF2B5EF4-FFF2-40B4-BE49-F238E27FC236}">
                  <a16:creationId xmlns:a16="http://schemas.microsoft.com/office/drawing/2014/main" id="{30E74E3B-8656-40F3-AA28-F26EC4D5CC55}"/>
                </a:ext>
              </a:extLst>
            </p:cNvPr>
            <p:cNvSpPr/>
            <p:nvPr/>
          </p:nvSpPr>
          <p:spPr>
            <a:xfrm>
              <a:off x="10550740" y="857910"/>
              <a:ext cx="86795" cy="35340"/>
            </a:xfrm>
            <a:custGeom>
              <a:avLst/>
              <a:gdLst>
                <a:gd name="connsiteX0" fmla="*/ 86795 w 86795"/>
                <a:gd name="connsiteY0" fmla="*/ 7068 h 35340"/>
                <a:gd name="connsiteX1" fmla="*/ 2262 w 86795"/>
                <a:gd name="connsiteY1" fmla="*/ 0 h 35340"/>
                <a:gd name="connsiteX2" fmla="*/ 0 w 86795"/>
                <a:gd name="connsiteY2" fmla="*/ 28272 h 35340"/>
                <a:gd name="connsiteX3" fmla="*/ 84251 w 86795"/>
                <a:gd name="connsiteY3" fmla="*/ 35340 h 35340"/>
                <a:gd name="connsiteX4" fmla="*/ 86795 w 86795"/>
                <a:gd name="connsiteY4" fmla="*/ 7068 h 3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95" h="35340">
                  <a:moveTo>
                    <a:pt x="86795" y="7068"/>
                  </a:moveTo>
                  <a:cubicBezTo>
                    <a:pt x="58240" y="4524"/>
                    <a:pt x="29968" y="2262"/>
                    <a:pt x="2262" y="0"/>
                  </a:cubicBezTo>
                  <a:lnTo>
                    <a:pt x="0" y="28272"/>
                  </a:lnTo>
                  <a:cubicBezTo>
                    <a:pt x="27706" y="30534"/>
                    <a:pt x="55696" y="32796"/>
                    <a:pt x="84251" y="35340"/>
                  </a:cubicBezTo>
                  <a:lnTo>
                    <a:pt x="86795" y="7068"/>
                  </a:lnTo>
                  <a:close/>
                </a:path>
              </a:pathLst>
            </a:custGeom>
            <a:solidFill>
              <a:srgbClr val="F69890"/>
            </a:solidFill>
            <a:ln w="28257" cap="flat">
              <a:noFill/>
              <a:prstDash val="solid"/>
              <a:miter/>
            </a:ln>
          </p:spPr>
          <p:txBody>
            <a:bodyPr rtlCol="0" anchor="ctr"/>
            <a:lstStyle/>
            <a:p>
              <a:endParaRPr lang="th-TH"/>
            </a:p>
          </p:txBody>
        </p:sp>
        <p:sp>
          <p:nvSpPr>
            <p:cNvPr id="145" name="Freeform: Shape 144">
              <a:extLst>
                <a:ext uri="{FF2B5EF4-FFF2-40B4-BE49-F238E27FC236}">
                  <a16:creationId xmlns:a16="http://schemas.microsoft.com/office/drawing/2014/main" id="{2C3183A9-4333-4EE9-AD1D-463067AE5D1D}"/>
                </a:ext>
              </a:extLst>
            </p:cNvPr>
            <p:cNvSpPr/>
            <p:nvPr/>
          </p:nvSpPr>
          <p:spPr>
            <a:xfrm>
              <a:off x="10719241" y="873177"/>
              <a:ext cx="87077" cy="36470"/>
            </a:xfrm>
            <a:custGeom>
              <a:avLst/>
              <a:gdLst>
                <a:gd name="connsiteX0" fmla="*/ 0 w 87077"/>
                <a:gd name="connsiteY0" fmla="*/ 27989 h 36470"/>
                <a:gd name="connsiteX1" fmla="*/ 84251 w 87077"/>
                <a:gd name="connsiteY1" fmla="*/ 36471 h 36470"/>
                <a:gd name="connsiteX2" fmla="*/ 87078 w 87077"/>
                <a:gd name="connsiteY2" fmla="*/ 8482 h 36470"/>
                <a:gd name="connsiteX3" fmla="*/ 2544 w 87077"/>
                <a:gd name="connsiteY3" fmla="*/ 0 h 36470"/>
                <a:gd name="connsiteX4" fmla="*/ 0 w 87077"/>
                <a:gd name="connsiteY4" fmla="*/ 27989 h 3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77" h="36470">
                  <a:moveTo>
                    <a:pt x="0" y="27989"/>
                  </a:moveTo>
                  <a:cubicBezTo>
                    <a:pt x="27706" y="30534"/>
                    <a:pt x="55696" y="33361"/>
                    <a:pt x="84251" y="36471"/>
                  </a:cubicBezTo>
                  <a:lnTo>
                    <a:pt x="87078" y="8482"/>
                  </a:lnTo>
                  <a:cubicBezTo>
                    <a:pt x="58523" y="5372"/>
                    <a:pt x="30251" y="2544"/>
                    <a:pt x="2544" y="0"/>
                  </a:cubicBezTo>
                  <a:lnTo>
                    <a:pt x="0" y="27989"/>
                  </a:lnTo>
                  <a:close/>
                </a:path>
              </a:pathLst>
            </a:custGeom>
            <a:solidFill>
              <a:srgbClr val="F69890"/>
            </a:solidFill>
            <a:ln w="28257" cap="flat">
              <a:noFill/>
              <a:prstDash val="solid"/>
              <a:miter/>
            </a:ln>
          </p:spPr>
          <p:txBody>
            <a:bodyPr rtlCol="0" anchor="ctr"/>
            <a:lstStyle/>
            <a:p>
              <a:endParaRPr lang="th-TH"/>
            </a:p>
          </p:txBody>
        </p:sp>
        <p:sp>
          <p:nvSpPr>
            <p:cNvPr id="146" name="Freeform: Shape 145">
              <a:extLst>
                <a:ext uri="{FF2B5EF4-FFF2-40B4-BE49-F238E27FC236}">
                  <a16:creationId xmlns:a16="http://schemas.microsoft.com/office/drawing/2014/main" id="{7F9499AD-15E2-4B90-9DB7-5E9BCDC508BF}"/>
                </a:ext>
              </a:extLst>
            </p:cNvPr>
            <p:cNvSpPr/>
            <p:nvPr/>
          </p:nvSpPr>
          <p:spPr>
            <a:xfrm>
              <a:off x="10887743" y="890423"/>
              <a:ext cx="87360" cy="37884"/>
            </a:xfrm>
            <a:custGeom>
              <a:avLst/>
              <a:gdLst>
                <a:gd name="connsiteX0" fmla="*/ 87361 w 87360"/>
                <a:gd name="connsiteY0" fmla="*/ 9895 h 37884"/>
                <a:gd name="connsiteX1" fmla="*/ 3110 w 87360"/>
                <a:gd name="connsiteY1" fmla="*/ 0 h 37884"/>
                <a:gd name="connsiteX2" fmla="*/ 0 w 87360"/>
                <a:gd name="connsiteY2" fmla="*/ 27989 h 37884"/>
                <a:gd name="connsiteX3" fmla="*/ 84251 w 87360"/>
                <a:gd name="connsiteY3" fmla="*/ 37885 h 37884"/>
                <a:gd name="connsiteX4" fmla="*/ 87361 w 87360"/>
                <a:gd name="connsiteY4" fmla="*/ 9895 h 3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0" h="37884">
                  <a:moveTo>
                    <a:pt x="87361" y="9895"/>
                  </a:moveTo>
                  <a:cubicBezTo>
                    <a:pt x="58805" y="6503"/>
                    <a:pt x="30816" y="3110"/>
                    <a:pt x="3110" y="0"/>
                  </a:cubicBezTo>
                  <a:lnTo>
                    <a:pt x="0" y="27989"/>
                  </a:lnTo>
                  <a:cubicBezTo>
                    <a:pt x="27706" y="31099"/>
                    <a:pt x="55696" y="34209"/>
                    <a:pt x="84251" y="37885"/>
                  </a:cubicBezTo>
                  <a:lnTo>
                    <a:pt x="87361" y="9895"/>
                  </a:lnTo>
                  <a:close/>
                </a:path>
              </a:pathLst>
            </a:custGeom>
            <a:solidFill>
              <a:srgbClr val="F69890"/>
            </a:solidFill>
            <a:ln w="28257" cap="flat">
              <a:noFill/>
              <a:prstDash val="solid"/>
              <a:miter/>
            </a:ln>
          </p:spPr>
          <p:txBody>
            <a:bodyPr rtlCol="0" anchor="ctr"/>
            <a:lstStyle/>
            <a:p>
              <a:endParaRPr lang="th-TH"/>
            </a:p>
          </p:txBody>
        </p:sp>
        <p:sp>
          <p:nvSpPr>
            <p:cNvPr id="147" name="Freeform: Shape 146">
              <a:extLst>
                <a:ext uri="{FF2B5EF4-FFF2-40B4-BE49-F238E27FC236}">
                  <a16:creationId xmlns:a16="http://schemas.microsoft.com/office/drawing/2014/main" id="{04A2F850-12E1-43C4-9F90-B8FCFACFBCA3}"/>
                </a:ext>
              </a:extLst>
            </p:cNvPr>
            <p:cNvSpPr/>
            <p:nvPr/>
          </p:nvSpPr>
          <p:spPr>
            <a:xfrm>
              <a:off x="11726009" y="1012841"/>
              <a:ext cx="88491" cy="42408"/>
            </a:xfrm>
            <a:custGeom>
              <a:avLst/>
              <a:gdLst>
                <a:gd name="connsiteX0" fmla="*/ 88492 w 88491"/>
                <a:gd name="connsiteY0" fmla="*/ 14701 h 42408"/>
                <a:gd name="connsiteX1" fmla="*/ 4806 w 88491"/>
                <a:gd name="connsiteY1" fmla="*/ 0 h 42408"/>
                <a:gd name="connsiteX2" fmla="*/ 0 w 88491"/>
                <a:gd name="connsiteY2" fmla="*/ 27707 h 42408"/>
                <a:gd name="connsiteX3" fmla="*/ 83402 w 88491"/>
                <a:gd name="connsiteY3" fmla="*/ 42408 h 42408"/>
                <a:gd name="connsiteX4" fmla="*/ 88492 w 88491"/>
                <a:gd name="connsiteY4" fmla="*/ 14701 h 4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91" h="42408">
                  <a:moveTo>
                    <a:pt x="88492" y="14701"/>
                  </a:moveTo>
                  <a:cubicBezTo>
                    <a:pt x="60220" y="9612"/>
                    <a:pt x="32513" y="4806"/>
                    <a:pt x="4806" y="0"/>
                  </a:cubicBezTo>
                  <a:lnTo>
                    <a:pt x="0" y="27707"/>
                  </a:lnTo>
                  <a:cubicBezTo>
                    <a:pt x="27424" y="32513"/>
                    <a:pt x="55413" y="37319"/>
                    <a:pt x="83402" y="42408"/>
                  </a:cubicBezTo>
                  <a:lnTo>
                    <a:pt x="88492" y="14701"/>
                  </a:lnTo>
                  <a:close/>
                </a:path>
              </a:pathLst>
            </a:custGeom>
            <a:solidFill>
              <a:srgbClr val="F69890"/>
            </a:solidFill>
            <a:ln w="28257" cap="flat">
              <a:noFill/>
              <a:prstDash val="solid"/>
              <a:miter/>
            </a:ln>
          </p:spPr>
          <p:txBody>
            <a:bodyPr rtlCol="0" anchor="ctr"/>
            <a:lstStyle/>
            <a:p>
              <a:endParaRPr lang="th-TH"/>
            </a:p>
          </p:txBody>
        </p:sp>
        <p:sp>
          <p:nvSpPr>
            <p:cNvPr id="148" name="Freeform: Shape 147">
              <a:extLst>
                <a:ext uri="{FF2B5EF4-FFF2-40B4-BE49-F238E27FC236}">
                  <a16:creationId xmlns:a16="http://schemas.microsoft.com/office/drawing/2014/main" id="{58D44FF4-9BE3-428E-BF29-B143D9F93BB1}"/>
                </a:ext>
              </a:extLst>
            </p:cNvPr>
            <p:cNvSpPr/>
            <p:nvPr/>
          </p:nvSpPr>
          <p:spPr>
            <a:xfrm>
              <a:off x="11892814" y="1042809"/>
              <a:ext cx="88491" cy="43256"/>
            </a:xfrm>
            <a:custGeom>
              <a:avLst/>
              <a:gdLst>
                <a:gd name="connsiteX0" fmla="*/ 88492 w 88491"/>
                <a:gd name="connsiteY0" fmla="*/ 15550 h 43256"/>
                <a:gd name="connsiteX1" fmla="*/ 5089 w 88491"/>
                <a:gd name="connsiteY1" fmla="*/ 0 h 43256"/>
                <a:gd name="connsiteX2" fmla="*/ 0 w 88491"/>
                <a:gd name="connsiteY2" fmla="*/ 27707 h 43256"/>
                <a:gd name="connsiteX3" fmla="*/ 83403 w 88491"/>
                <a:gd name="connsiteY3" fmla="*/ 43256 h 43256"/>
              </a:gdLst>
              <a:ahLst/>
              <a:cxnLst>
                <a:cxn ang="0">
                  <a:pos x="connsiteX0" y="connsiteY0"/>
                </a:cxn>
                <a:cxn ang="0">
                  <a:pos x="connsiteX1" y="connsiteY1"/>
                </a:cxn>
                <a:cxn ang="0">
                  <a:pos x="connsiteX2" y="connsiteY2"/>
                </a:cxn>
                <a:cxn ang="0">
                  <a:pos x="connsiteX3" y="connsiteY3"/>
                </a:cxn>
              </a:cxnLst>
              <a:rect l="l" t="t" r="r" b="b"/>
              <a:pathLst>
                <a:path w="88491" h="43256">
                  <a:moveTo>
                    <a:pt x="88492" y="15550"/>
                  </a:moveTo>
                  <a:lnTo>
                    <a:pt x="5089" y="0"/>
                  </a:lnTo>
                  <a:lnTo>
                    <a:pt x="0" y="27707"/>
                  </a:lnTo>
                  <a:lnTo>
                    <a:pt x="83403" y="43256"/>
                  </a:lnTo>
                  <a:close/>
                </a:path>
              </a:pathLst>
            </a:custGeom>
            <a:solidFill>
              <a:srgbClr val="F69890"/>
            </a:solidFill>
            <a:ln w="28257" cap="flat">
              <a:noFill/>
              <a:prstDash val="solid"/>
              <a:miter/>
            </a:ln>
          </p:spPr>
          <p:txBody>
            <a:bodyPr rtlCol="0" anchor="ctr"/>
            <a:lstStyle/>
            <a:p>
              <a:endParaRPr lang="th-TH"/>
            </a:p>
          </p:txBody>
        </p:sp>
        <p:sp>
          <p:nvSpPr>
            <p:cNvPr id="149" name="Freeform: Shape 148">
              <a:extLst>
                <a:ext uri="{FF2B5EF4-FFF2-40B4-BE49-F238E27FC236}">
                  <a16:creationId xmlns:a16="http://schemas.microsoft.com/office/drawing/2014/main" id="{E2A7D60E-21DE-42CD-B3F9-D0D20C211339}"/>
                </a:ext>
              </a:extLst>
            </p:cNvPr>
            <p:cNvSpPr/>
            <p:nvPr/>
          </p:nvSpPr>
          <p:spPr>
            <a:xfrm>
              <a:off x="10212606" y="837837"/>
              <a:ext cx="85947" cy="31947"/>
            </a:xfrm>
            <a:custGeom>
              <a:avLst/>
              <a:gdLst>
                <a:gd name="connsiteX0" fmla="*/ 85947 w 85947"/>
                <a:gd name="connsiteY0" fmla="*/ 3675 h 31947"/>
                <a:gd name="connsiteX1" fmla="*/ 1131 w 85947"/>
                <a:gd name="connsiteY1" fmla="*/ 0 h 31947"/>
                <a:gd name="connsiteX2" fmla="*/ 0 w 85947"/>
                <a:gd name="connsiteY2" fmla="*/ 28272 h 31947"/>
                <a:gd name="connsiteX3" fmla="*/ 84533 w 85947"/>
                <a:gd name="connsiteY3" fmla="*/ 31947 h 31947"/>
                <a:gd name="connsiteX4" fmla="*/ 85947 w 85947"/>
                <a:gd name="connsiteY4" fmla="*/ 3675 h 31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47" h="31947">
                  <a:moveTo>
                    <a:pt x="85947" y="3675"/>
                  </a:moveTo>
                  <a:cubicBezTo>
                    <a:pt x="57109" y="2262"/>
                    <a:pt x="28837" y="1131"/>
                    <a:pt x="1131" y="0"/>
                  </a:cubicBezTo>
                  <a:lnTo>
                    <a:pt x="0" y="28272"/>
                  </a:lnTo>
                  <a:cubicBezTo>
                    <a:pt x="27706" y="29403"/>
                    <a:pt x="55696" y="30534"/>
                    <a:pt x="84533" y="31947"/>
                  </a:cubicBezTo>
                  <a:lnTo>
                    <a:pt x="85947" y="3675"/>
                  </a:lnTo>
                  <a:close/>
                </a:path>
              </a:pathLst>
            </a:custGeom>
            <a:solidFill>
              <a:srgbClr val="F69890"/>
            </a:solidFill>
            <a:ln w="28257" cap="flat">
              <a:noFill/>
              <a:prstDash val="solid"/>
              <a:miter/>
            </a:ln>
          </p:spPr>
          <p:txBody>
            <a:bodyPr rtlCol="0" anchor="ctr"/>
            <a:lstStyle/>
            <a:p>
              <a:endParaRPr lang="th-TH"/>
            </a:p>
          </p:txBody>
        </p:sp>
        <p:sp>
          <p:nvSpPr>
            <p:cNvPr id="150" name="Freeform: Shape 149">
              <a:extLst>
                <a:ext uri="{FF2B5EF4-FFF2-40B4-BE49-F238E27FC236}">
                  <a16:creationId xmlns:a16="http://schemas.microsoft.com/office/drawing/2014/main" id="{BA5627EB-9FCC-4CB5-A65C-0DDCDF6F4B1D}"/>
                </a:ext>
              </a:extLst>
            </p:cNvPr>
            <p:cNvSpPr/>
            <p:nvPr/>
          </p:nvSpPr>
          <p:spPr>
            <a:xfrm>
              <a:off x="8578199" y="237056"/>
              <a:ext cx="39863" cy="87643"/>
            </a:xfrm>
            <a:custGeom>
              <a:avLst/>
              <a:gdLst>
                <a:gd name="connsiteX0" fmla="*/ 11874 w 39863"/>
                <a:gd name="connsiteY0" fmla="*/ 0 h 87643"/>
                <a:gd name="connsiteX1" fmla="*/ 0 w 39863"/>
                <a:gd name="connsiteY1" fmla="*/ 80293 h 87643"/>
                <a:gd name="connsiteX2" fmla="*/ 27141 w 39863"/>
                <a:gd name="connsiteY2" fmla="*/ 87643 h 87643"/>
                <a:gd name="connsiteX3" fmla="*/ 39864 w 39863"/>
                <a:gd name="connsiteY3" fmla="*/ 565 h 87643"/>
                <a:gd name="connsiteX4" fmla="*/ 11874 w 39863"/>
                <a:gd name="connsiteY4" fmla="*/ 0 h 8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3" h="87643">
                  <a:moveTo>
                    <a:pt x="11874" y="0"/>
                  </a:moveTo>
                  <a:cubicBezTo>
                    <a:pt x="11592" y="25728"/>
                    <a:pt x="7633" y="52586"/>
                    <a:pt x="0" y="80293"/>
                  </a:cubicBezTo>
                  <a:lnTo>
                    <a:pt x="27141" y="87643"/>
                  </a:lnTo>
                  <a:cubicBezTo>
                    <a:pt x="35340" y="57958"/>
                    <a:pt x="39581" y="28555"/>
                    <a:pt x="39864" y="565"/>
                  </a:cubicBezTo>
                  <a:lnTo>
                    <a:pt x="11874" y="0"/>
                  </a:lnTo>
                  <a:close/>
                </a:path>
              </a:pathLst>
            </a:custGeom>
            <a:solidFill>
              <a:srgbClr val="F69890"/>
            </a:solidFill>
            <a:ln w="28257" cap="flat">
              <a:noFill/>
              <a:prstDash val="solid"/>
              <a:miter/>
            </a:ln>
          </p:spPr>
          <p:txBody>
            <a:bodyPr rtlCol="0" anchor="ctr"/>
            <a:lstStyle/>
            <a:p>
              <a:endParaRPr lang="th-TH"/>
            </a:p>
          </p:txBody>
        </p:sp>
        <p:sp>
          <p:nvSpPr>
            <p:cNvPr id="151" name="Freeform: Shape 150">
              <a:extLst>
                <a:ext uri="{FF2B5EF4-FFF2-40B4-BE49-F238E27FC236}">
                  <a16:creationId xmlns:a16="http://schemas.microsoft.com/office/drawing/2014/main" id="{EB603143-9DE7-427B-822F-F2392256D915}"/>
                </a:ext>
              </a:extLst>
            </p:cNvPr>
            <p:cNvSpPr/>
            <p:nvPr/>
          </p:nvSpPr>
          <p:spPr>
            <a:xfrm>
              <a:off x="8344106" y="43393"/>
              <a:ext cx="51737" cy="89622"/>
            </a:xfrm>
            <a:custGeom>
              <a:avLst/>
              <a:gdLst>
                <a:gd name="connsiteX0" fmla="*/ 0 w 51737"/>
                <a:gd name="connsiteY0" fmla="*/ 11309 h 89622"/>
                <a:gd name="connsiteX1" fmla="*/ 24031 w 51737"/>
                <a:gd name="connsiteY1" fmla="*/ 89622 h 89622"/>
                <a:gd name="connsiteX2" fmla="*/ 51738 w 51737"/>
                <a:gd name="connsiteY2" fmla="*/ 83968 h 89622"/>
                <a:gd name="connsiteX3" fmla="*/ 26010 w 51737"/>
                <a:gd name="connsiteY3" fmla="*/ 0 h 89622"/>
                <a:gd name="connsiteX4" fmla="*/ 0 w 51737"/>
                <a:gd name="connsiteY4" fmla="*/ 11309 h 89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 h="89622">
                  <a:moveTo>
                    <a:pt x="0" y="11309"/>
                  </a:moveTo>
                  <a:cubicBezTo>
                    <a:pt x="9330" y="32513"/>
                    <a:pt x="17529" y="58806"/>
                    <a:pt x="24031" y="89622"/>
                  </a:cubicBezTo>
                  <a:lnTo>
                    <a:pt x="51738" y="83968"/>
                  </a:lnTo>
                  <a:cubicBezTo>
                    <a:pt x="44953" y="51172"/>
                    <a:pt x="36188" y="22900"/>
                    <a:pt x="26010" y="0"/>
                  </a:cubicBezTo>
                  <a:lnTo>
                    <a:pt x="0" y="11309"/>
                  </a:lnTo>
                  <a:close/>
                </a:path>
              </a:pathLst>
            </a:custGeom>
            <a:solidFill>
              <a:srgbClr val="F69890"/>
            </a:solidFill>
            <a:ln w="28257" cap="flat">
              <a:noFill/>
              <a:prstDash val="solid"/>
              <a:miter/>
            </a:ln>
          </p:spPr>
          <p:txBody>
            <a:bodyPr rtlCol="0" anchor="ctr"/>
            <a:lstStyle/>
            <a:p>
              <a:endParaRPr lang="th-TH"/>
            </a:p>
          </p:txBody>
        </p:sp>
        <p:sp>
          <p:nvSpPr>
            <p:cNvPr id="152" name="Freeform: Shape 151">
              <a:extLst>
                <a:ext uri="{FF2B5EF4-FFF2-40B4-BE49-F238E27FC236}">
                  <a16:creationId xmlns:a16="http://schemas.microsoft.com/office/drawing/2014/main" id="{95776975-24C1-4104-823A-AB7D16F104C1}"/>
                </a:ext>
              </a:extLst>
            </p:cNvPr>
            <p:cNvSpPr/>
            <p:nvPr/>
          </p:nvSpPr>
          <p:spPr>
            <a:xfrm>
              <a:off x="8529853" y="82691"/>
              <a:ext cx="73790" cy="76617"/>
            </a:xfrm>
            <a:custGeom>
              <a:avLst/>
              <a:gdLst>
                <a:gd name="connsiteX0" fmla="*/ 47497 w 73790"/>
                <a:gd name="connsiteY0" fmla="*/ 76617 h 76617"/>
                <a:gd name="connsiteX1" fmla="*/ 73790 w 73790"/>
                <a:gd name="connsiteY1" fmla="*/ 66157 h 76617"/>
                <a:gd name="connsiteX2" fmla="*/ 6503 w 73790"/>
                <a:gd name="connsiteY2" fmla="*/ 0 h 76617"/>
                <a:gd name="connsiteX3" fmla="*/ 0 w 73790"/>
                <a:gd name="connsiteY3" fmla="*/ 27424 h 76617"/>
                <a:gd name="connsiteX4" fmla="*/ 47497 w 73790"/>
                <a:gd name="connsiteY4" fmla="*/ 76617 h 7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90" h="76617">
                  <a:moveTo>
                    <a:pt x="47497" y="76617"/>
                  </a:moveTo>
                  <a:lnTo>
                    <a:pt x="73790" y="66157"/>
                  </a:lnTo>
                  <a:cubicBezTo>
                    <a:pt x="59371" y="30251"/>
                    <a:pt x="35623" y="6785"/>
                    <a:pt x="6503" y="0"/>
                  </a:cubicBezTo>
                  <a:lnTo>
                    <a:pt x="0" y="27424"/>
                  </a:lnTo>
                  <a:cubicBezTo>
                    <a:pt x="19790" y="31947"/>
                    <a:pt x="36754" y="49476"/>
                    <a:pt x="47497" y="76617"/>
                  </a:cubicBezTo>
                  <a:close/>
                </a:path>
              </a:pathLst>
            </a:custGeom>
            <a:solidFill>
              <a:srgbClr val="F69890"/>
            </a:solidFill>
            <a:ln w="28257" cap="flat">
              <a:noFill/>
              <a:prstDash val="solid"/>
              <a:miter/>
            </a:ln>
          </p:spPr>
          <p:txBody>
            <a:bodyPr rtlCol="0" anchor="ctr"/>
            <a:lstStyle/>
            <a:p>
              <a:endParaRPr lang="th-TH"/>
            </a:p>
          </p:txBody>
        </p:sp>
        <p:sp>
          <p:nvSpPr>
            <p:cNvPr id="153" name="Freeform: Shape 152">
              <a:extLst>
                <a:ext uri="{FF2B5EF4-FFF2-40B4-BE49-F238E27FC236}">
                  <a16:creationId xmlns:a16="http://schemas.microsoft.com/office/drawing/2014/main" id="{5D8DF0FA-4171-411A-9CEF-26AD04F816D6}"/>
                </a:ext>
              </a:extLst>
            </p:cNvPr>
            <p:cNvSpPr/>
            <p:nvPr/>
          </p:nvSpPr>
          <p:spPr>
            <a:xfrm>
              <a:off x="8505539" y="393400"/>
              <a:ext cx="68418" cy="86795"/>
            </a:xfrm>
            <a:custGeom>
              <a:avLst/>
              <a:gdLst>
                <a:gd name="connsiteX0" fmla="*/ 22618 w 68418"/>
                <a:gd name="connsiteY0" fmla="*/ 86795 h 86795"/>
                <a:gd name="connsiteX1" fmla="*/ 68418 w 68418"/>
                <a:gd name="connsiteY1" fmla="*/ 12722 h 86795"/>
                <a:gd name="connsiteX2" fmla="*/ 43256 w 68418"/>
                <a:gd name="connsiteY2" fmla="*/ 0 h 86795"/>
                <a:gd name="connsiteX3" fmla="*/ 0 w 68418"/>
                <a:gd name="connsiteY3" fmla="*/ 69832 h 86795"/>
                <a:gd name="connsiteX4" fmla="*/ 22618 w 68418"/>
                <a:gd name="connsiteY4" fmla="*/ 86795 h 8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18" h="86795">
                  <a:moveTo>
                    <a:pt x="22618" y="86795"/>
                  </a:moveTo>
                  <a:cubicBezTo>
                    <a:pt x="40429" y="63047"/>
                    <a:pt x="55696" y="38167"/>
                    <a:pt x="68418" y="12722"/>
                  </a:cubicBezTo>
                  <a:lnTo>
                    <a:pt x="43256" y="0"/>
                  </a:lnTo>
                  <a:cubicBezTo>
                    <a:pt x="31099" y="23749"/>
                    <a:pt x="16681" y="47497"/>
                    <a:pt x="0" y="69832"/>
                  </a:cubicBezTo>
                  <a:lnTo>
                    <a:pt x="22618" y="86795"/>
                  </a:lnTo>
                  <a:close/>
                </a:path>
              </a:pathLst>
            </a:custGeom>
            <a:solidFill>
              <a:srgbClr val="F69890"/>
            </a:solidFill>
            <a:ln w="28257" cap="flat">
              <a:noFill/>
              <a:prstDash val="solid"/>
              <a:miter/>
            </a:ln>
          </p:spPr>
          <p:txBody>
            <a:bodyPr rtlCol="0" anchor="ctr"/>
            <a:lstStyle/>
            <a:p>
              <a:endParaRPr lang="th-TH"/>
            </a:p>
          </p:txBody>
        </p:sp>
        <p:sp>
          <p:nvSpPr>
            <p:cNvPr id="154" name="Freeform: Shape 153">
              <a:extLst>
                <a:ext uri="{FF2B5EF4-FFF2-40B4-BE49-F238E27FC236}">
                  <a16:creationId xmlns:a16="http://schemas.microsoft.com/office/drawing/2014/main" id="{46710E39-E99F-45DE-9469-6A3B27DA3E8C}"/>
                </a:ext>
              </a:extLst>
            </p:cNvPr>
            <p:cNvSpPr/>
            <p:nvPr/>
          </p:nvSpPr>
          <p:spPr>
            <a:xfrm>
              <a:off x="12059336" y="1074191"/>
              <a:ext cx="88774" cy="43821"/>
            </a:xfrm>
            <a:custGeom>
              <a:avLst/>
              <a:gdLst>
                <a:gd name="connsiteX0" fmla="*/ 88774 w 88774"/>
                <a:gd name="connsiteY0" fmla="*/ 16398 h 43821"/>
                <a:gd name="connsiteX1" fmla="*/ 5372 w 88774"/>
                <a:gd name="connsiteY1" fmla="*/ 0 h 43821"/>
                <a:gd name="connsiteX2" fmla="*/ 0 w 88774"/>
                <a:gd name="connsiteY2" fmla="*/ 27707 h 43821"/>
                <a:gd name="connsiteX3" fmla="*/ 83120 w 88774"/>
                <a:gd name="connsiteY3" fmla="*/ 43822 h 43821"/>
                <a:gd name="connsiteX4" fmla="*/ 88774 w 88774"/>
                <a:gd name="connsiteY4" fmla="*/ 16398 h 43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4" h="43821">
                  <a:moveTo>
                    <a:pt x="88774" y="16398"/>
                  </a:moveTo>
                  <a:cubicBezTo>
                    <a:pt x="60785" y="10743"/>
                    <a:pt x="33078" y="5372"/>
                    <a:pt x="5372" y="0"/>
                  </a:cubicBezTo>
                  <a:lnTo>
                    <a:pt x="0" y="27707"/>
                  </a:lnTo>
                  <a:cubicBezTo>
                    <a:pt x="27424" y="33078"/>
                    <a:pt x="55131" y="38450"/>
                    <a:pt x="83120" y="43822"/>
                  </a:cubicBezTo>
                  <a:lnTo>
                    <a:pt x="88774" y="16398"/>
                  </a:lnTo>
                  <a:close/>
                </a:path>
              </a:pathLst>
            </a:custGeom>
            <a:solidFill>
              <a:srgbClr val="F69890"/>
            </a:solidFill>
            <a:ln w="28257" cap="flat">
              <a:noFill/>
              <a:prstDash val="solid"/>
              <a:miter/>
            </a:ln>
          </p:spPr>
          <p:txBody>
            <a:bodyPr rtlCol="0" anchor="ctr"/>
            <a:lstStyle/>
            <a:p>
              <a:endParaRPr lang="th-TH"/>
            </a:p>
          </p:txBody>
        </p:sp>
      </p:grpSp>
      <p:grpSp>
        <p:nvGrpSpPr>
          <p:cNvPr id="5" name="Graphic 106">
            <a:extLst>
              <a:ext uri="{FF2B5EF4-FFF2-40B4-BE49-F238E27FC236}">
                <a16:creationId xmlns:a16="http://schemas.microsoft.com/office/drawing/2014/main" id="{9870AE3D-BBF5-458D-8B69-090E567585D2}"/>
              </a:ext>
            </a:extLst>
          </p:cNvPr>
          <p:cNvGrpSpPr/>
          <p:nvPr/>
        </p:nvGrpSpPr>
        <p:grpSpPr>
          <a:xfrm>
            <a:off x="8725340" y="3186473"/>
            <a:ext cx="3654057" cy="4021299"/>
            <a:chOff x="9230994" y="3575661"/>
            <a:chExt cx="2990175" cy="3290695"/>
          </a:xfrm>
        </p:grpSpPr>
        <p:sp>
          <p:nvSpPr>
            <p:cNvPr id="6" name="Freeform: Shape 5">
              <a:extLst>
                <a:ext uri="{FF2B5EF4-FFF2-40B4-BE49-F238E27FC236}">
                  <a16:creationId xmlns:a16="http://schemas.microsoft.com/office/drawing/2014/main" id="{F4B3EB7E-4ACD-4C5C-A8ED-98A3F75E1713}"/>
                </a:ext>
              </a:extLst>
            </p:cNvPr>
            <p:cNvSpPr/>
            <p:nvPr/>
          </p:nvSpPr>
          <p:spPr>
            <a:xfrm>
              <a:off x="9641997" y="5851349"/>
              <a:ext cx="394990" cy="294209"/>
            </a:xfrm>
            <a:custGeom>
              <a:avLst/>
              <a:gdLst>
                <a:gd name="connsiteX0" fmla="*/ 72833 w 394990"/>
                <a:gd name="connsiteY0" fmla="*/ 120358 h 294209"/>
                <a:gd name="connsiteX1" fmla="*/ 394991 w 394990"/>
                <a:gd name="connsiteY1" fmla="*/ 0 h 294209"/>
                <a:gd name="connsiteX2" fmla="*/ 363136 w 394990"/>
                <a:gd name="connsiteY2" fmla="*/ 451 h 294209"/>
                <a:gd name="connsiteX3" fmla="*/ 51046 w 394990"/>
                <a:gd name="connsiteY3" fmla="*/ 105182 h 294209"/>
                <a:gd name="connsiteX4" fmla="*/ 36170 w 394990"/>
                <a:gd name="connsiteY4" fmla="*/ 288199 h 294209"/>
                <a:gd name="connsiteX5" fmla="*/ 49393 w 394990"/>
                <a:gd name="connsiteY5" fmla="*/ 294209 h 294209"/>
                <a:gd name="connsiteX6" fmla="*/ 72833 w 394990"/>
                <a:gd name="connsiteY6" fmla="*/ 120358 h 29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990" h="294209">
                  <a:moveTo>
                    <a:pt x="72833" y="120358"/>
                  </a:moveTo>
                  <a:cubicBezTo>
                    <a:pt x="147362" y="29751"/>
                    <a:pt x="280042" y="8565"/>
                    <a:pt x="394991" y="0"/>
                  </a:cubicBezTo>
                  <a:cubicBezTo>
                    <a:pt x="384323" y="150"/>
                    <a:pt x="373804" y="0"/>
                    <a:pt x="363136" y="451"/>
                  </a:cubicBezTo>
                  <a:cubicBezTo>
                    <a:pt x="258104" y="4959"/>
                    <a:pt x="126626" y="24943"/>
                    <a:pt x="51046" y="105182"/>
                  </a:cubicBezTo>
                  <a:cubicBezTo>
                    <a:pt x="1760" y="157472"/>
                    <a:pt x="-26789" y="235758"/>
                    <a:pt x="36170" y="288199"/>
                  </a:cubicBezTo>
                  <a:cubicBezTo>
                    <a:pt x="40377" y="291655"/>
                    <a:pt x="44885" y="293458"/>
                    <a:pt x="49393" y="294209"/>
                  </a:cubicBezTo>
                  <a:cubicBezTo>
                    <a:pt x="26103" y="238012"/>
                    <a:pt x="26253" y="177006"/>
                    <a:pt x="72833" y="120358"/>
                  </a:cubicBezTo>
                  <a:close/>
                </a:path>
              </a:pathLst>
            </a:custGeom>
            <a:solidFill>
              <a:srgbClr val="FFFFFF"/>
            </a:solidFill>
            <a:ln w="14982" cap="flat">
              <a:noFill/>
              <a:prstDash val="solid"/>
              <a:miter/>
            </a:ln>
          </p:spPr>
          <p:txBody>
            <a:bodyPr rtlCol="0" anchor="ctr"/>
            <a:lstStyle/>
            <a:p>
              <a:endParaRPr lang="th-TH"/>
            </a:p>
          </p:txBody>
        </p:sp>
        <p:sp>
          <p:nvSpPr>
            <p:cNvPr id="7" name="Freeform: Shape 6">
              <a:extLst>
                <a:ext uri="{FF2B5EF4-FFF2-40B4-BE49-F238E27FC236}">
                  <a16:creationId xmlns:a16="http://schemas.microsoft.com/office/drawing/2014/main" id="{B1F25739-EEA8-45FB-A5EA-CBC1B7763C19}"/>
                </a:ext>
              </a:extLst>
            </p:cNvPr>
            <p:cNvSpPr/>
            <p:nvPr/>
          </p:nvSpPr>
          <p:spPr>
            <a:xfrm>
              <a:off x="12115986" y="6839158"/>
              <a:ext cx="100974" cy="22539"/>
            </a:xfrm>
            <a:custGeom>
              <a:avLst/>
              <a:gdLst>
                <a:gd name="connsiteX0" fmla="*/ 0 w 100974"/>
                <a:gd name="connsiteY0" fmla="*/ 22539 h 22539"/>
                <a:gd name="connsiteX1" fmla="*/ 100975 w 100974"/>
                <a:gd name="connsiteY1" fmla="*/ 22539 h 22539"/>
                <a:gd name="connsiteX2" fmla="*/ 100975 w 100974"/>
                <a:gd name="connsiteY2" fmla="*/ 21337 h 22539"/>
                <a:gd name="connsiteX3" fmla="*/ 84747 w 100974"/>
                <a:gd name="connsiteY3" fmla="*/ 10067 h 22539"/>
                <a:gd name="connsiteX4" fmla="*/ 38917 w 100974"/>
                <a:gd name="connsiteY4" fmla="*/ 0 h 22539"/>
                <a:gd name="connsiteX5" fmla="*/ 0 w 100974"/>
                <a:gd name="connsiteY5" fmla="*/ 2253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74" h="22539">
                  <a:moveTo>
                    <a:pt x="0" y="22539"/>
                  </a:moveTo>
                  <a:lnTo>
                    <a:pt x="100975" y="22539"/>
                  </a:lnTo>
                  <a:lnTo>
                    <a:pt x="100975" y="21337"/>
                  </a:lnTo>
                  <a:cubicBezTo>
                    <a:pt x="97819" y="15928"/>
                    <a:pt x="92560" y="11720"/>
                    <a:pt x="84747" y="10067"/>
                  </a:cubicBezTo>
                  <a:cubicBezTo>
                    <a:pt x="69420" y="6611"/>
                    <a:pt x="54244" y="3306"/>
                    <a:pt x="38917" y="0"/>
                  </a:cubicBezTo>
                  <a:cubicBezTo>
                    <a:pt x="28399" y="10819"/>
                    <a:pt x="14575" y="17580"/>
                    <a:pt x="0" y="22539"/>
                  </a:cubicBezTo>
                  <a:close/>
                </a:path>
              </a:pathLst>
            </a:custGeom>
            <a:solidFill>
              <a:srgbClr val="96C8C4"/>
            </a:solidFill>
            <a:ln w="14982" cap="flat">
              <a:noFill/>
              <a:prstDash val="solid"/>
              <a:miter/>
            </a:ln>
          </p:spPr>
          <p:txBody>
            <a:bodyPr rtlCol="0" anchor="ctr"/>
            <a:lstStyle/>
            <a:p>
              <a:endParaRPr lang="th-TH"/>
            </a:p>
          </p:txBody>
        </p:sp>
        <p:sp>
          <p:nvSpPr>
            <p:cNvPr id="8" name="Freeform: Shape 7">
              <a:extLst>
                <a:ext uri="{FF2B5EF4-FFF2-40B4-BE49-F238E27FC236}">
                  <a16:creationId xmlns:a16="http://schemas.microsoft.com/office/drawing/2014/main" id="{ECFEFCC8-4359-4FE2-AFDC-ACB9012EDFBC}"/>
                </a:ext>
              </a:extLst>
            </p:cNvPr>
            <p:cNvSpPr/>
            <p:nvPr/>
          </p:nvSpPr>
          <p:spPr>
            <a:xfrm>
              <a:off x="9675933" y="5845590"/>
              <a:ext cx="2006402" cy="847214"/>
            </a:xfrm>
            <a:custGeom>
              <a:avLst/>
              <a:gdLst>
                <a:gd name="connsiteX0" fmla="*/ 710410 w 2006402"/>
                <a:gd name="connsiteY0" fmla="*/ 598985 h 847214"/>
                <a:gd name="connsiteX1" fmla="*/ 934297 w 2006402"/>
                <a:gd name="connsiteY1" fmla="*/ 699209 h 847214"/>
                <a:gd name="connsiteX2" fmla="*/ 944966 w 2006402"/>
                <a:gd name="connsiteY2" fmla="*/ 710629 h 847214"/>
                <a:gd name="connsiteX3" fmla="*/ 1203263 w 2006402"/>
                <a:gd name="connsiteY3" fmla="*/ 766375 h 847214"/>
                <a:gd name="connsiteX4" fmla="*/ 1338797 w 2006402"/>
                <a:gd name="connsiteY4" fmla="*/ 796127 h 847214"/>
                <a:gd name="connsiteX5" fmla="*/ 1533835 w 2006402"/>
                <a:gd name="connsiteY5" fmla="*/ 670209 h 847214"/>
                <a:gd name="connsiteX6" fmla="*/ 597264 w 2006402"/>
                <a:gd name="connsiteY6" fmla="*/ 300569 h 847214"/>
                <a:gd name="connsiteX7" fmla="*/ 617248 w 2006402"/>
                <a:gd name="connsiteY7" fmla="*/ 252786 h 847214"/>
                <a:gd name="connsiteX8" fmla="*/ 1962827 w 2006402"/>
                <a:gd name="connsiteY8" fmla="*/ 839401 h 847214"/>
                <a:gd name="connsiteX9" fmla="*/ 1971542 w 2006402"/>
                <a:gd name="connsiteY9" fmla="*/ 847215 h 847214"/>
                <a:gd name="connsiteX10" fmla="*/ 1996485 w 2006402"/>
                <a:gd name="connsiteY10" fmla="*/ 840904 h 847214"/>
                <a:gd name="connsiteX11" fmla="*/ 2006403 w 2006402"/>
                <a:gd name="connsiteY11" fmla="*/ 837298 h 847214"/>
                <a:gd name="connsiteX12" fmla="*/ 1983713 w 2006402"/>
                <a:gd name="connsiteY12" fmla="*/ 806194 h 847214"/>
                <a:gd name="connsiteX13" fmla="*/ 1875075 w 2006402"/>
                <a:gd name="connsiteY13" fmla="*/ 653079 h 847214"/>
                <a:gd name="connsiteX14" fmla="*/ 1714898 w 2006402"/>
                <a:gd name="connsiteY14" fmla="*/ 567731 h 847214"/>
                <a:gd name="connsiteX15" fmla="*/ 1567343 w 2006402"/>
                <a:gd name="connsiteY15" fmla="*/ 518146 h 847214"/>
                <a:gd name="connsiteX16" fmla="*/ 1419036 w 2006402"/>
                <a:gd name="connsiteY16" fmla="*/ 392678 h 847214"/>
                <a:gd name="connsiteX17" fmla="*/ 1381922 w 2006402"/>
                <a:gd name="connsiteY17" fmla="*/ 212216 h 847214"/>
                <a:gd name="connsiteX18" fmla="*/ 412594 w 2006402"/>
                <a:gd name="connsiteY18" fmla="*/ 2603 h 847214"/>
                <a:gd name="connsiteX19" fmla="*/ 360905 w 2006402"/>
                <a:gd name="connsiteY19" fmla="*/ 5909 h 847214"/>
                <a:gd name="connsiteX20" fmla="*/ 38747 w 2006402"/>
                <a:gd name="connsiteY20" fmla="*/ 126267 h 847214"/>
                <a:gd name="connsiteX21" fmla="*/ 15307 w 2006402"/>
                <a:gd name="connsiteY21" fmla="*/ 300118 h 847214"/>
                <a:gd name="connsiteX22" fmla="*/ 134613 w 2006402"/>
                <a:gd name="connsiteY22" fmla="*/ 445420 h 847214"/>
                <a:gd name="connsiteX23" fmla="*/ 364661 w 2006402"/>
                <a:gd name="connsiteY23" fmla="*/ 567431 h 847214"/>
                <a:gd name="connsiteX24" fmla="*/ 578632 w 2006402"/>
                <a:gd name="connsiteY24" fmla="*/ 618670 h 847214"/>
                <a:gd name="connsiteX25" fmla="*/ 710410 w 2006402"/>
                <a:gd name="connsiteY25" fmla="*/ 598985 h 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06402" h="847214">
                  <a:moveTo>
                    <a:pt x="710410" y="598985"/>
                  </a:moveTo>
                  <a:cubicBezTo>
                    <a:pt x="799664" y="599737"/>
                    <a:pt x="873141" y="635649"/>
                    <a:pt x="934297" y="699209"/>
                  </a:cubicBezTo>
                  <a:cubicBezTo>
                    <a:pt x="937903" y="702965"/>
                    <a:pt x="941510" y="706722"/>
                    <a:pt x="944966" y="710629"/>
                  </a:cubicBezTo>
                  <a:cubicBezTo>
                    <a:pt x="1031065" y="729111"/>
                    <a:pt x="1117314" y="747442"/>
                    <a:pt x="1203263" y="766375"/>
                  </a:cubicBezTo>
                  <a:cubicBezTo>
                    <a:pt x="1248491" y="776292"/>
                    <a:pt x="1293719" y="786209"/>
                    <a:pt x="1338797" y="796127"/>
                  </a:cubicBezTo>
                  <a:cubicBezTo>
                    <a:pt x="1401606" y="747593"/>
                    <a:pt x="1462311" y="690043"/>
                    <a:pt x="1533835" y="670209"/>
                  </a:cubicBezTo>
                  <a:cubicBezTo>
                    <a:pt x="1231812" y="523405"/>
                    <a:pt x="918820" y="399741"/>
                    <a:pt x="597264" y="300569"/>
                  </a:cubicBezTo>
                  <a:cubicBezTo>
                    <a:pt x="565409" y="290652"/>
                    <a:pt x="585694" y="243019"/>
                    <a:pt x="617248" y="252786"/>
                  </a:cubicBezTo>
                  <a:cubicBezTo>
                    <a:pt x="1086511" y="397487"/>
                    <a:pt x="1537441" y="594027"/>
                    <a:pt x="1962827" y="839401"/>
                  </a:cubicBezTo>
                  <a:cubicBezTo>
                    <a:pt x="1966584" y="841505"/>
                    <a:pt x="1969439" y="844210"/>
                    <a:pt x="1971542" y="847215"/>
                  </a:cubicBezTo>
                  <a:cubicBezTo>
                    <a:pt x="1979656" y="845713"/>
                    <a:pt x="1987921" y="843759"/>
                    <a:pt x="1996485" y="840904"/>
                  </a:cubicBezTo>
                  <a:cubicBezTo>
                    <a:pt x="1999791" y="839852"/>
                    <a:pt x="2003097" y="838500"/>
                    <a:pt x="2006403" y="837298"/>
                  </a:cubicBezTo>
                  <a:cubicBezTo>
                    <a:pt x="1998439" y="827230"/>
                    <a:pt x="1990776" y="817013"/>
                    <a:pt x="1983713" y="806194"/>
                  </a:cubicBezTo>
                  <a:cubicBezTo>
                    <a:pt x="1948552" y="751950"/>
                    <a:pt x="1919252" y="696504"/>
                    <a:pt x="1875075" y="653079"/>
                  </a:cubicBezTo>
                  <a:cubicBezTo>
                    <a:pt x="1819178" y="629488"/>
                    <a:pt x="1765536" y="600939"/>
                    <a:pt x="1714898" y="567731"/>
                  </a:cubicBezTo>
                  <a:cubicBezTo>
                    <a:pt x="1665463" y="552104"/>
                    <a:pt x="1614825" y="539032"/>
                    <a:pt x="1567343" y="518146"/>
                  </a:cubicBezTo>
                  <a:cubicBezTo>
                    <a:pt x="1507689" y="491850"/>
                    <a:pt x="1448788" y="452632"/>
                    <a:pt x="1419036" y="392678"/>
                  </a:cubicBezTo>
                  <a:cubicBezTo>
                    <a:pt x="1390787" y="335730"/>
                    <a:pt x="1398901" y="271719"/>
                    <a:pt x="1381922" y="212216"/>
                  </a:cubicBezTo>
                  <a:cubicBezTo>
                    <a:pt x="1081101" y="69469"/>
                    <a:pt x="746923" y="-16330"/>
                    <a:pt x="412594" y="2603"/>
                  </a:cubicBezTo>
                  <a:cubicBezTo>
                    <a:pt x="396066" y="3505"/>
                    <a:pt x="378635" y="4557"/>
                    <a:pt x="360905" y="5909"/>
                  </a:cubicBezTo>
                  <a:cubicBezTo>
                    <a:pt x="245806" y="14474"/>
                    <a:pt x="113276" y="35661"/>
                    <a:pt x="38747" y="126267"/>
                  </a:cubicBezTo>
                  <a:cubicBezTo>
                    <a:pt x="-7833" y="182915"/>
                    <a:pt x="-8134" y="243921"/>
                    <a:pt x="15307" y="300118"/>
                  </a:cubicBezTo>
                  <a:cubicBezTo>
                    <a:pt x="38897" y="356616"/>
                    <a:pt x="86229" y="408306"/>
                    <a:pt x="134613" y="445420"/>
                  </a:cubicBezTo>
                  <a:cubicBezTo>
                    <a:pt x="204334" y="499062"/>
                    <a:pt x="282619" y="537529"/>
                    <a:pt x="364661" y="567431"/>
                  </a:cubicBezTo>
                  <a:cubicBezTo>
                    <a:pt x="436636" y="580654"/>
                    <a:pt x="507859" y="598384"/>
                    <a:pt x="578632" y="618670"/>
                  </a:cubicBezTo>
                  <a:cubicBezTo>
                    <a:pt x="622057" y="606348"/>
                    <a:pt x="665782" y="598685"/>
                    <a:pt x="710410" y="598985"/>
                  </a:cubicBezTo>
                  <a:close/>
                </a:path>
              </a:pathLst>
            </a:custGeom>
            <a:solidFill>
              <a:srgbClr val="96C8C4"/>
            </a:solidFill>
            <a:ln w="14982" cap="flat">
              <a:noFill/>
              <a:prstDash val="solid"/>
              <a:miter/>
            </a:ln>
          </p:spPr>
          <p:txBody>
            <a:bodyPr rtlCol="0" anchor="ctr"/>
            <a:lstStyle/>
            <a:p>
              <a:endParaRPr lang="th-TH"/>
            </a:p>
          </p:txBody>
        </p:sp>
        <p:sp>
          <p:nvSpPr>
            <p:cNvPr id="9" name="Freeform: Shape 8">
              <a:extLst>
                <a:ext uri="{FF2B5EF4-FFF2-40B4-BE49-F238E27FC236}">
                  <a16:creationId xmlns:a16="http://schemas.microsoft.com/office/drawing/2014/main" id="{D5E1F6A4-F17B-49A6-96C5-39DC4E42F474}"/>
                </a:ext>
              </a:extLst>
            </p:cNvPr>
            <p:cNvSpPr/>
            <p:nvPr/>
          </p:nvSpPr>
          <p:spPr>
            <a:xfrm>
              <a:off x="10257203" y="6097068"/>
              <a:ext cx="1390423" cy="598669"/>
            </a:xfrm>
            <a:custGeom>
              <a:avLst/>
              <a:gdLst>
                <a:gd name="connsiteX0" fmla="*/ 1390423 w 1390423"/>
                <a:gd name="connsiteY0" fmla="*/ 595737 h 598669"/>
                <a:gd name="connsiteX1" fmla="*/ 1381708 w 1390423"/>
                <a:gd name="connsiteY1" fmla="*/ 587924 h 598669"/>
                <a:gd name="connsiteX2" fmla="*/ 36129 w 1390423"/>
                <a:gd name="connsiteY2" fmla="*/ 1309 h 598669"/>
                <a:gd name="connsiteX3" fmla="*/ 16145 w 1390423"/>
                <a:gd name="connsiteY3" fmla="*/ 49092 h 598669"/>
                <a:gd name="connsiteX4" fmla="*/ 952715 w 1390423"/>
                <a:gd name="connsiteY4" fmla="*/ 418731 h 598669"/>
                <a:gd name="connsiteX5" fmla="*/ 977959 w 1390423"/>
                <a:gd name="connsiteY5" fmla="*/ 413322 h 598669"/>
                <a:gd name="connsiteX6" fmla="*/ 1390423 w 1390423"/>
                <a:gd name="connsiteY6" fmla="*/ 595737 h 59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423" h="598669">
                  <a:moveTo>
                    <a:pt x="1390423" y="595737"/>
                  </a:moveTo>
                  <a:cubicBezTo>
                    <a:pt x="1388319" y="592732"/>
                    <a:pt x="1385314" y="590028"/>
                    <a:pt x="1381708" y="587924"/>
                  </a:cubicBezTo>
                  <a:cubicBezTo>
                    <a:pt x="956322" y="342700"/>
                    <a:pt x="505391" y="146159"/>
                    <a:pt x="36129" y="1309"/>
                  </a:cubicBezTo>
                  <a:cubicBezTo>
                    <a:pt x="4424" y="-8458"/>
                    <a:pt x="-15861" y="39325"/>
                    <a:pt x="16145" y="49092"/>
                  </a:cubicBezTo>
                  <a:cubicBezTo>
                    <a:pt x="337701" y="148263"/>
                    <a:pt x="650693" y="271927"/>
                    <a:pt x="952715" y="418731"/>
                  </a:cubicBezTo>
                  <a:cubicBezTo>
                    <a:pt x="960980" y="416477"/>
                    <a:pt x="969394" y="414524"/>
                    <a:pt x="977959" y="413322"/>
                  </a:cubicBezTo>
                  <a:cubicBezTo>
                    <a:pt x="1152261" y="388829"/>
                    <a:pt x="1221381" y="627593"/>
                    <a:pt x="1390423" y="595737"/>
                  </a:cubicBezTo>
                  <a:close/>
                </a:path>
              </a:pathLst>
            </a:custGeom>
            <a:solidFill>
              <a:srgbClr val="84BAB5"/>
            </a:solidFill>
            <a:ln w="14982" cap="flat">
              <a:noFill/>
              <a:prstDash val="solid"/>
              <a:miter/>
            </a:ln>
          </p:spPr>
          <p:txBody>
            <a:bodyPr rtlCol="0" anchor="ctr"/>
            <a:lstStyle/>
            <a:p>
              <a:endParaRPr lang="th-TH"/>
            </a:p>
          </p:txBody>
        </p:sp>
        <p:sp>
          <p:nvSpPr>
            <p:cNvPr id="10" name="Freeform: Shape 9">
              <a:extLst>
                <a:ext uri="{FF2B5EF4-FFF2-40B4-BE49-F238E27FC236}">
                  <a16:creationId xmlns:a16="http://schemas.microsoft.com/office/drawing/2014/main" id="{A23AE201-B6A9-449B-ADD0-DFCB99A0DEE8}"/>
                </a:ext>
              </a:extLst>
            </p:cNvPr>
            <p:cNvSpPr/>
            <p:nvPr/>
          </p:nvSpPr>
          <p:spPr>
            <a:xfrm>
              <a:off x="9690663" y="6486799"/>
              <a:ext cx="1820526" cy="374598"/>
            </a:xfrm>
            <a:custGeom>
              <a:avLst/>
              <a:gdLst>
                <a:gd name="connsiteX0" fmla="*/ 1578157 w 1820526"/>
                <a:gd name="connsiteY0" fmla="*/ 233203 h 374598"/>
                <a:gd name="connsiteX1" fmla="*/ 1488452 w 1820526"/>
                <a:gd name="connsiteY1" fmla="*/ 234556 h 374598"/>
                <a:gd name="connsiteX2" fmla="*/ 1466213 w 1820526"/>
                <a:gd name="connsiteY2" fmla="*/ 261152 h 374598"/>
                <a:gd name="connsiteX3" fmla="*/ 1419182 w 1820526"/>
                <a:gd name="connsiteY3" fmla="*/ 256644 h 374598"/>
                <a:gd name="connsiteX4" fmla="*/ 1405057 w 1820526"/>
                <a:gd name="connsiteY4" fmla="*/ 262204 h 374598"/>
                <a:gd name="connsiteX5" fmla="*/ 938049 w 1820526"/>
                <a:gd name="connsiteY5" fmla="*/ 330872 h 374598"/>
                <a:gd name="connsiteX6" fmla="*/ 776069 w 1820526"/>
                <a:gd name="connsiteY6" fmla="*/ 148757 h 374598"/>
                <a:gd name="connsiteX7" fmla="*/ 508155 w 1820526"/>
                <a:gd name="connsiteY7" fmla="*/ 109239 h 374598"/>
                <a:gd name="connsiteX8" fmla="*/ 499290 w 1820526"/>
                <a:gd name="connsiteY8" fmla="*/ 79638 h 374598"/>
                <a:gd name="connsiteX9" fmla="*/ 830313 w 1820526"/>
                <a:gd name="connsiteY9" fmla="*/ 157022 h 374598"/>
                <a:gd name="connsiteX10" fmla="*/ 992443 w 1820526"/>
                <a:gd name="connsiteY10" fmla="*/ 323660 h 374598"/>
                <a:gd name="connsiteX11" fmla="*/ 1233611 w 1820526"/>
                <a:gd name="connsiteY11" fmla="*/ 304727 h 374598"/>
                <a:gd name="connsiteX12" fmla="*/ 1358026 w 1820526"/>
                <a:gd name="connsiteY12" fmla="*/ 248380 h 374598"/>
                <a:gd name="connsiteX13" fmla="*/ 1213626 w 1820526"/>
                <a:gd name="connsiteY13" fmla="*/ 219830 h 374598"/>
                <a:gd name="connsiteX14" fmla="*/ 1125273 w 1820526"/>
                <a:gd name="connsiteY14" fmla="*/ 227794 h 374598"/>
                <a:gd name="connsiteX15" fmla="*/ 1014381 w 1820526"/>
                <a:gd name="connsiteY15" fmla="*/ 164384 h 374598"/>
                <a:gd name="connsiteX16" fmla="*/ 494632 w 1820526"/>
                <a:gd name="connsiteY16" fmla="*/ 0 h 374598"/>
                <a:gd name="connsiteX17" fmla="*/ 18307 w 1820526"/>
                <a:gd name="connsiteY17" fmla="*/ 94513 h 374598"/>
                <a:gd name="connsiteX18" fmla="*/ 10794 w 1820526"/>
                <a:gd name="connsiteY18" fmla="*/ 124565 h 374598"/>
                <a:gd name="connsiteX19" fmla="*/ 384491 w 1820526"/>
                <a:gd name="connsiteY19" fmla="*/ 226442 h 374598"/>
                <a:gd name="connsiteX20" fmla="*/ 558192 w 1820526"/>
                <a:gd name="connsiteY20" fmla="*/ 229447 h 374598"/>
                <a:gd name="connsiteX21" fmla="*/ 748421 w 1820526"/>
                <a:gd name="connsiteY21" fmla="*/ 267914 h 374598"/>
                <a:gd name="connsiteX22" fmla="*/ 840230 w 1820526"/>
                <a:gd name="connsiteY22" fmla="*/ 374598 h 374598"/>
                <a:gd name="connsiteX23" fmla="*/ 1820526 w 1820526"/>
                <a:gd name="connsiteY23" fmla="*/ 374598 h 374598"/>
                <a:gd name="connsiteX24" fmla="*/ 1707230 w 1820526"/>
                <a:gd name="connsiteY24" fmla="*/ 311639 h 374598"/>
                <a:gd name="connsiteX25" fmla="*/ 1578157 w 1820526"/>
                <a:gd name="connsiteY25" fmla="*/ 233203 h 374598"/>
                <a:gd name="connsiteX26" fmla="*/ 1027003 w 1820526"/>
                <a:gd name="connsiteY26" fmla="*/ 236209 h 374598"/>
                <a:gd name="connsiteX27" fmla="*/ 996049 w 1820526"/>
                <a:gd name="connsiteY27" fmla="*/ 236960 h 374598"/>
                <a:gd name="connsiteX28" fmla="*/ 1027003 w 1820526"/>
                <a:gd name="connsiteY28" fmla="*/ 236209 h 374598"/>
                <a:gd name="connsiteX29" fmla="*/ 985381 w 1820526"/>
                <a:gd name="connsiteY29" fmla="*/ 216525 h 374598"/>
                <a:gd name="connsiteX30" fmla="*/ 954427 w 1820526"/>
                <a:gd name="connsiteY30" fmla="*/ 217276 h 374598"/>
                <a:gd name="connsiteX31" fmla="*/ 985381 w 1820526"/>
                <a:gd name="connsiteY31" fmla="*/ 216525 h 374598"/>
                <a:gd name="connsiteX32" fmla="*/ 340315 w 1820526"/>
                <a:gd name="connsiteY32" fmla="*/ 164685 h 374598"/>
                <a:gd name="connsiteX33" fmla="*/ 329947 w 1820526"/>
                <a:gd name="connsiteY33" fmla="*/ 164985 h 374598"/>
                <a:gd name="connsiteX34" fmla="*/ 314169 w 1820526"/>
                <a:gd name="connsiteY34" fmla="*/ 149959 h 374598"/>
                <a:gd name="connsiteX35" fmla="*/ 329195 w 1820526"/>
                <a:gd name="connsiteY35" fmla="*/ 134182 h 374598"/>
                <a:gd name="connsiteX36" fmla="*/ 339563 w 1820526"/>
                <a:gd name="connsiteY36" fmla="*/ 133882 h 374598"/>
                <a:gd name="connsiteX37" fmla="*/ 355341 w 1820526"/>
                <a:gd name="connsiteY37" fmla="*/ 148908 h 374598"/>
                <a:gd name="connsiteX38" fmla="*/ 340315 w 1820526"/>
                <a:gd name="connsiteY38" fmla="*/ 164685 h 374598"/>
                <a:gd name="connsiteX39" fmla="*/ 391854 w 1820526"/>
                <a:gd name="connsiteY39" fmla="*/ 163483 h 374598"/>
                <a:gd name="connsiteX40" fmla="*/ 376077 w 1820526"/>
                <a:gd name="connsiteY40" fmla="*/ 148457 h 374598"/>
                <a:gd name="connsiteX41" fmla="*/ 375776 w 1820526"/>
                <a:gd name="connsiteY41" fmla="*/ 138089 h 374598"/>
                <a:gd name="connsiteX42" fmla="*/ 377579 w 1820526"/>
                <a:gd name="connsiteY42" fmla="*/ 130876 h 374598"/>
                <a:gd name="connsiteX43" fmla="*/ 359548 w 1820526"/>
                <a:gd name="connsiteY43" fmla="*/ 128773 h 374598"/>
                <a:gd name="connsiteX44" fmla="*/ 349030 w 1820526"/>
                <a:gd name="connsiteY44" fmla="*/ 118705 h 374598"/>
                <a:gd name="connsiteX45" fmla="*/ 348579 w 1820526"/>
                <a:gd name="connsiteY45" fmla="*/ 96918 h 374598"/>
                <a:gd name="connsiteX46" fmla="*/ 370367 w 1820526"/>
                <a:gd name="connsiteY46" fmla="*/ 96467 h 374598"/>
                <a:gd name="connsiteX47" fmla="*/ 380885 w 1820526"/>
                <a:gd name="connsiteY47" fmla="*/ 106534 h 374598"/>
                <a:gd name="connsiteX48" fmla="*/ 383890 w 1820526"/>
                <a:gd name="connsiteY48" fmla="*/ 124265 h 374598"/>
                <a:gd name="connsiteX49" fmla="*/ 390952 w 1820526"/>
                <a:gd name="connsiteY49" fmla="*/ 122312 h 374598"/>
                <a:gd name="connsiteX50" fmla="*/ 406730 w 1820526"/>
                <a:gd name="connsiteY50" fmla="*/ 137338 h 374598"/>
                <a:gd name="connsiteX51" fmla="*/ 407030 w 1820526"/>
                <a:gd name="connsiteY51" fmla="*/ 147706 h 374598"/>
                <a:gd name="connsiteX52" fmla="*/ 391854 w 1820526"/>
                <a:gd name="connsiteY52" fmla="*/ 163483 h 37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20526" h="374598">
                  <a:moveTo>
                    <a:pt x="1578157" y="233203"/>
                  </a:moveTo>
                  <a:cubicBezTo>
                    <a:pt x="1548255" y="225991"/>
                    <a:pt x="1518053" y="228095"/>
                    <a:pt x="1488452" y="234556"/>
                  </a:cubicBezTo>
                  <a:cubicBezTo>
                    <a:pt x="1490856" y="247178"/>
                    <a:pt x="1482892" y="262504"/>
                    <a:pt x="1466213" y="261152"/>
                  </a:cubicBezTo>
                  <a:cubicBezTo>
                    <a:pt x="1450586" y="259950"/>
                    <a:pt x="1434809" y="258447"/>
                    <a:pt x="1419182" y="256644"/>
                  </a:cubicBezTo>
                  <a:cubicBezTo>
                    <a:pt x="1414524" y="258447"/>
                    <a:pt x="1409716" y="260401"/>
                    <a:pt x="1405057" y="262204"/>
                  </a:cubicBezTo>
                  <a:cubicBezTo>
                    <a:pt x="1263212" y="319904"/>
                    <a:pt x="1088459" y="430645"/>
                    <a:pt x="938049" y="330872"/>
                  </a:cubicBezTo>
                  <a:cubicBezTo>
                    <a:pt x="868479" y="284743"/>
                    <a:pt x="841131" y="199545"/>
                    <a:pt x="776069" y="148757"/>
                  </a:cubicBezTo>
                  <a:cubicBezTo>
                    <a:pt x="699887" y="89254"/>
                    <a:pt x="597860" y="76482"/>
                    <a:pt x="508155" y="109239"/>
                  </a:cubicBezTo>
                  <a:cubicBezTo>
                    <a:pt x="489373" y="116151"/>
                    <a:pt x="480658" y="86400"/>
                    <a:pt x="499290" y="79638"/>
                  </a:cubicBezTo>
                  <a:cubicBezTo>
                    <a:pt x="613337" y="38016"/>
                    <a:pt x="747369" y="66265"/>
                    <a:pt x="830313" y="157022"/>
                  </a:cubicBezTo>
                  <a:cubicBezTo>
                    <a:pt x="883655" y="215473"/>
                    <a:pt x="913406" y="293758"/>
                    <a:pt x="992443" y="323660"/>
                  </a:cubicBezTo>
                  <a:cubicBezTo>
                    <a:pt x="1071330" y="353411"/>
                    <a:pt x="1157729" y="334479"/>
                    <a:pt x="1233611" y="304727"/>
                  </a:cubicBezTo>
                  <a:cubicBezTo>
                    <a:pt x="1273430" y="289100"/>
                    <a:pt x="1315202" y="267763"/>
                    <a:pt x="1358026" y="248380"/>
                  </a:cubicBezTo>
                  <a:cubicBezTo>
                    <a:pt x="1309642" y="240867"/>
                    <a:pt x="1261409" y="231250"/>
                    <a:pt x="1213626" y="219830"/>
                  </a:cubicBezTo>
                  <a:cubicBezTo>
                    <a:pt x="1185978" y="229147"/>
                    <a:pt x="1156828" y="232753"/>
                    <a:pt x="1125273" y="227794"/>
                  </a:cubicBezTo>
                  <a:cubicBezTo>
                    <a:pt x="1081247" y="220732"/>
                    <a:pt x="1045786" y="195488"/>
                    <a:pt x="1014381" y="164384"/>
                  </a:cubicBezTo>
                  <a:cubicBezTo>
                    <a:pt x="840681" y="110141"/>
                    <a:pt x="668933" y="45378"/>
                    <a:pt x="494632" y="0"/>
                  </a:cubicBezTo>
                  <a:cubicBezTo>
                    <a:pt x="337309" y="58451"/>
                    <a:pt x="184795" y="150260"/>
                    <a:pt x="18307" y="94513"/>
                  </a:cubicBezTo>
                  <a:cubicBezTo>
                    <a:pt x="-625" y="88203"/>
                    <a:pt x="-7688" y="117954"/>
                    <a:pt x="10794" y="124565"/>
                  </a:cubicBezTo>
                  <a:cubicBezTo>
                    <a:pt x="132505" y="167390"/>
                    <a:pt x="255718" y="210514"/>
                    <a:pt x="384491" y="226442"/>
                  </a:cubicBezTo>
                  <a:cubicBezTo>
                    <a:pt x="442642" y="233654"/>
                    <a:pt x="499891" y="233805"/>
                    <a:pt x="558192" y="229447"/>
                  </a:cubicBezTo>
                  <a:cubicBezTo>
                    <a:pt x="625809" y="224488"/>
                    <a:pt x="693576" y="221032"/>
                    <a:pt x="748421" y="267914"/>
                  </a:cubicBezTo>
                  <a:cubicBezTo>
                    <a:pt x="784333" y="298717"/>
                    <a:pt x="810629" y="338235"/>
                    <a:pt x="840230" y="374598"/>
                  </a:cubicBezTo>
                  <a:lnTo>
                    <a:pt x="1820526" y="374598"/>
                  </a:lnTo>
                  <a:cubicBezTo>
                    <a:pt x="1780106" y="360324"/>
                    <a:pt x="1742692" y="338836"/>
                    <a:pt x="1707230" y="311639"/>
                  </a:cubicBezTo>
                  <a:cubicBezTo>
                    <a:pt x="1667261" y="281437"/>
                    <a:pt x="1628344" y="245224"/>
                    <a:pt x="1578157" y="233203"/>
                  </a:cubicBezTo>
                  <a:close/>
                  <a:moveTo>
                    <a:pt x="1027003" y="236209"/>
                  </a:moveTo>
                  <a:cubicBezTo>
                    <a:pt x="1027454" y="256043"/>
                    <a:pt x="996651" y="256794"/>
                    <a:pt x="996049" y="236960"/>
                  </a:cubicBezTo>
                  <a:cubicBezTo>
                    <a:pt x="995749" y="217126"/>
                    <a:pt x="1026552" y="216374"/>
                    <a:pt x="1027003" y="236209"/>
                  </a:cubicBezTo>
                  <a:close/>
                  <a:moveTo>
                    <a:pt x="985381" y="216525"/>
                  </a:moveTo>
                  <a:cubicBezTo>
                    <a:pt x="985832" y="236359"/>
                    <a:pt x="955029" y="237110"/>
                    <a:pt x="954427" y="217276"/>
                  </a:cubicBezTo>
                  <a:cubicBezTo>
                    <a:pt x="953977" y="197442"/>
                    <a:pt x="984930" y="196690"/>
                    <a:pt x="985381" y="216525"/>
                  </a:cubicBezTo>
                  <a:close/>
                  <a:moveTo>
                    <a:pt x="340315" y="164685"/>
                  </a:moveTo>
                  <a:lnTo>
                    <a:pt x="329947" y="164985"/>
                  </a:lnTo>
                  <a:cubicBezTo>
                    <a:pt x="321833" y="165136"/>
                    <a:pt x="314019" y="158224"/>
                    <a:pt x="314169" y="149959"/>
                  </a:cubicBezTo>
                  <a:cubicBezTo>
                    <a:pt x="314320" y="141545"/>
                    <a:pt x="320631" y="134332"/>
                    <a:pt x="329195" y="134182"/>
                  </a:cubicBezTo>
                  <a:lnTo>
                    <a:pt x="339563" y="133882"/>
                  </a:lnTo>
                  <a:cubicBezTo>
                    <a:pt x="347677" y="133731"/>
                    <a:pt x="355491" y="140643"/>
                    <a:pt x="355341" y="148908"/>
                  </a:cubicBezTo>
                  <a:cubicBezTo>
                    <a:pt x="355190" y="157172"/>
                    <a:pt x="349030" y="164535"/>
                    <a:pt x="340315" y="164685"/>
                  </a:cubicBezTo>
                  <a:close/>
                  <a:moveTo>
                    <a:pt x="391854" y="163483"/>
                  </a:moveTo>
                  <a:cubicBezTo>
                    <a:pt x="383439" y="163333"/>
                    <a:pt x="376227" y="157022"/>
                    <a:pt x="376077" y="148457"/>
                  </a:cubicBezTo>
                  <a:lnTo>
                    <a:pt x="375776" y="138089"/>
                  </a:lnTo>
                  <a:cubicBezTo>
                    <a:pt x="375776" y="135534"/>
                    <a:pt x="376377" y="133130"/>
                    <a:pt x="377579" y="130876"/>
                  </a:cubicBezTo>
                  <a:cubicBezTo>
                    <a:pt x="371869" y="134032"/>
                    <a:pt x="364356" y="133431"/>
                    <a:pt x="359548" y="128773"/>
                  </a:cubicBezTo>
                  <a:lnTo>
                    <a:pt x="349030" y="118705"/>
                  </a:lnTo>
                  <a:cubicBezTo>
                    <a:pt x="343019" y="112995"/>
                    <a:pt x="342719" y="102928"/>
                    <a:pt x="348579" y="96918"/>
                  </a:cubicBezTo>
                  <a:cubicBezTo>
                    <a:pt x="354289" y="90907"/>
                    <a:pt x="364356" y="90607"/>
                    <a:pt x="370367" y="96467"/>
                  </a:cubicBezTo>
                  <a:cubicBezTo>
                    <a:pt x="373823" y="99773"/>
                    <a:pt x="377429" y="103229"/>
                    <a:pt x="380885" y="106534"/>
                  </a:cubicBezTo>
                  <a:cubicBezTo>
                    <a:pt x="385693" y="111192"/>
                    <a:pt x="386595" y="118405"/>
                    <a:pt x="383890" y="124265"/>
                  </a:cubicBezTo>
                  <a:cubicBezTo>
                    <a:pt x="385994" y="123063"/>
                    <a:pt x="388398" y="122312"/>
                    <a:pt x="390952" y="122312"/>
                  </a:cubicBezTo>
                  <a:cubicBezTo>
                    <a:pt x="399367" y="122462"/>
                    <a:pt x="406579" y="128773"/>
                    <a:pt x="406730" y="137338"/>
                  </a:cubicBezTo>
                  <a:lnTo>
                    <a:pt x="407030" y="147706"/>
                  </a:lnTo>
                  <a:cubicBezTo>
                    <a:pt x="407030" y="155669"/>
                    <a:pt x="400118" y="163633"/>
                    <a:pt x="391854" y="163483"/>
                  </a:cubicBezTo>
                  <a:close/>
                </a:path>
              </a:pathLst>
            </a:custGeom>
            <a:solidFill>
              <a:srgbClr val="AEDEDA"/>
            </a:solidFill>
            <a:ln w="14982" cap="flat">
              <a:noFill/>
              <a:prstDash val="solid"/>
              <a:miter/>
            </a:ln>
          </p:spPr>
          <p:txBody>
            <a:bodyPr rtlCol="0" anchor="ctr"/>
            <a:lstStyle/>
            <a:p>
              <a:endParaRPr lang="th-TH"/>
            </a:p>
          </p:txBody>
        </p:sp>
        <p:sp>
          <p:nvSpPr>
            <p:cNvPr id="11" name="Freeform: Shape 10">
              <a:extLst>
                <a:ext uri="{FF2B5EF4-FFF2-40B4-BE49-F238E27FC236}">
                  <a16:creationId xmlns:a16="http://schemas.microsoft.com/office/drawing/2014/main" id="{4C9995D1-58A3-4285-BC74-5A9E6E217ECF}"/>
                </a:ext>
              </a:extLst>
            </p:cNvPr>
            <p:cNvSpPr/>
            <p:nvPr/>
          </p:nvSpPr>
          <p:spPr>
            <a:xfrm>
              <a:off x="11732072" y="6803998"/>
              <a:ext cx="432748" cy="57699"/>
            </a:xfrm>
            <a:custGeom>
              <a:avLst/>
              <a:gdLst>
                <a:gd name="connsiteX0" fmla="*/ 432749 w 432748"/>
                <a:gd name="connsiteY0" fmla="*/ 20886 h 57699"/>
                <a:gd name="connsiteX1" fmla="*/ 405552 w 432748"/>
                <a:gd name="connsiteY1" fmla="*/ 13673 h 57699"/>
                <a:gd name="connsiteX2" fmla="*/ 371743 w 432748"/>
                <a:gd name="connsiteY2" fmla="*/ 6912 h 57699"/>
                <a:gd name="connsiteX3" fmla="*/ 359272 w 432748"/>
                <a:gd name="connsiteY3" fmla="*/ 6160 h 57699"/>
                <a:gd name="connsiteX4" fmla="*/ 268364 w 432748"/>
                <a:gd name="connsiteY4" fmla="*/ 15026 h 57699"/>
                <a:gd name="connsiteX5" fmla="*/ 119156 w 432748"/>
                <a:gd name="connsiteY5" fmla="*/ 0 h 57699"/>
                <a:gd name="connsiteX6" fmla="*/ 95115 w 432748"/>
                <a:gd name="connsiteY6" fmla="*/ 13523 h 57699"/>
                <a:gd name="connsiteX7" fmla="*/ 0 w 432748"/>
                <a:gd name="connsiteY7" fmla="*/ 57700 h 57699"/>
                <a:gd name="connsiteX8" fmla="*/ 383914 w 432748"/>
                <a:gd name="connsiteY8" fmla="*/ 57700 h 57699"/>
                <a:gd name="connsiteX9" fmla="*/ 422832 w 432748"/>
                <a:gd name="connsiteY9" fmla="*/ 35010 h 57699"/>
                <a:gd name="connsiteX10" fmla="*/ 428692 w 432748"/>
                <a:gd name="connsiteY10" fmla="*/ 28099 h 57699"/>
                <a:gd name="connsiteX11" fmla="*/ 432749 w 432748"/>
                <a:gd name="connsiteY11" fmla="*/ 20886 h 5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748" h="57699">
                  <a:moveTo>
                    <a:pt x="432749" y="20886"/>
                  </a:moveTo>
                  <a:cubicBezTo>
                    <a:pt x="423433" y="19083"/>
                    <a:pt x="414117" y="16228"/>
                    <a:pt x="405552" y="13673"/>
                  </a:cubicBezTo>
                  <a:cubicBezTo>
                    <a:pt x="393681" y="10067"/>
                    <a:pt x="382562" y="8114"/>
                    <a:pt x="371743" y="6912"/>
                  </a:cubicBezTo>
                  <a:cubicBezTo>
                    <a:pt x="367686" y="8264"/>
                    <a:pt x="363329" y="8264"/>
                    <a:pt x="359272" y="6160"/>
                  </a:cubicBezTo>
                  <a:cubicBezTo>
                    <a:pt x="329671" y="5109"/>
                    <a:pt x="301872" y="10819"/>
                    <a:pt x="268364" y="15026"/>
                  </a:cubicBezTo>
                  <a:cubicBezTo>
                    <a:pt x="216224" y="21637"/>
                    <a:pt x="165887" y="15928"/>
                    <a:pt x="119156" y="0"/>
                  </a:cubicBezTo>
                  <a:cubicBezTo>
                    <a:pt x="110742" y="4658"/>
                    <a:pt x="102628" y="9166"/>
                    <a:pt x="95115" y="13523"/>
                  </a:cubicBezTo>
                  <a:cubicBezTo>
                    <a:pt x="63861" y="31404"/>
                    <a:pt x="32456" y="46580"/>
                    <a:pt x="0" y="57700"/>
                  </a:cubicBezTo>
                  <a:lnTo>
                    <a:pt x="383914" y="57700"/>
                  </a:lnTo>
                  <a:cubicBezTo>
                    <a:pt x="398490" y="52741"/>
                    <a:pt x="412314" y="45980"/>
                    <a:pt x="422832" y="35010"/>
                  </a:cubicBezTo>
                  <a:cubicBezTo>
                    <a:pt x="424935" y="32907"/>
                    <a:pt x="426889" y="30653"/>
                    <a:pt x="428692" y="28099"/>
                  </a:cubicBezTo>
                  <a:cubicBezTo>
                    <a:pt x="430195" y="25845"/>
                    <a:pt x="431547" y="23441"/>
                    <a:pt x="432749" y="20886"/>
                  </a:cubicBezTo>
                  <a:close/>
                </a:path>
              </a:pathLst>
            </a:custGeom>
            <a:solidFill>
              <a:srgbClr val="AEDEDA"/>
            </a:solidFill>
            <a:ln w="14982" cap="flat">
              <a:noFill/>
              <a:prstDash val="solid"/>
              <a:miter/>
            </a:ln>
          </p:spPr>
          <p:txBody>
            <a:bodyPr rtlCol="0" anchor="ctr"/>
            <a:lstStyle/>
            <a:p>
              <a:endParaRPr lang="th-TH"/>
            </a:p>
          </p:txBody>
        </p:sp>
        <p:sp>
          <p:nvSpPr>
            <p:cNvPr id="12" name="Freeform: Shape 11">
              <a:extLst>
                <a:ext uri="{FF2B5EF4-FFF2-40B4-BE49-F238E27FC236}">
                  <a16:creationId xmlns:a16="http://schemas.microsoft.com/office/drawing/2014/main" id="{2DD144E4-6F16-42FE-9AFC-CAAA3F07EC96}"/>
                </a:ext>
              </a:extLst>
            </p:cNvPr>
            <p:cNvSpPr/>
            <p:nvPr/>
          </p:nvSpPr>
          <p:spPr>
            <a:xfrm>
              <a:off x="10964544" y="6508623"/>
              <a:ext cx="851373" cy="341364"/>
            </a:xfrm>
            <a:custGeom>
              <a:avLst/>
              <a:gdLst>
                <a:gd name="connsiteX0" fmla="*/ 717942 w 851373"/>
                <a:gd name="connsiteY0" fmla="*/ 174264 h 341364"/>
                <a:gd name="connsiteX1" fmla="*/ 708025 w 851373"/>
                <a:gd name="connsiteY1" fmla="*/ 177871 h 341364"/>
                <a:gd name="connsiteX2" fmla="*/ 683082 w 851373"/>
                <a:gd name="connsiteY2" fmla="*/ 184182 h 341364"/>
                <a:gd name="connsiteX3" fmla="*/ 270468 w 851373"/>
                <a:gd name="connsiteY3" fmla="*/ 1766 h 341364"/>
                <a:gd name="connsiteX4" fmla="*/ 245224 w 851373"/>
                <a:gd name="connsiteY4" fmla="*/ 7175 h 341364"/>
                <a:gd name="connsiteX5" fmla="*/ 50187 w 851373"/>
                <a:gd name="connsiteY5" fmla="*/ 133093 h 341364"/>
                <a:gd name="connsiteX6" fmla="*/ 0 w 851373"/>
                <a:gd name="connsiteY6" fmla="*/ 168555 h 341364"/>
                <a:gd name="connsiteX7" fmla="*/ 165587 w 851373"/>
                <a:gd name="connsiteY7" fmla="*/ 194099 h 341364"/>
                <a:gd name="connsiteX8" fmla="*/ 366484 w 851373"/>
                <a:gd name="connsiteY8" fmla="*/ 203866 h 341364"/>
                <a:gd name="connsiteX9" fmla="*/ 560921 w 851373"/>
                <a:gd name="connsiteY9" fmla="*/ 326478 h 341364"/>
                <a:gd name="connsiteX10" fmla="*/ 810352 w 851373"/>
                <a:gd name="connsiteY10" fmla="*/ 302737 h 341364"/>
                <a:gd name="connsiteX11" fmla="*/ 851373 w 851373"/>
                <a:gd name="connsiteY11" fmla="*/ 280949 h 341364"/>
                <a:gd name="connsiteX12" fmla="*/ 717942 w 851373"/>
                <a:gd name="connsiteY12" fmla="*/ 174264 h 341364"/>
                <a:gd name="connsiteX13" fmla="*/ 316598 w 851373"/>
                <a:gd name="connsiteY13" fmla="*/ 77647 h 341364"/>
                <a:gd name="connsiteX14" fmla="*/ 285644 w 851373"/>
                <a:gd name="connsiteY14" fmla="*/ 78399 h 341364"/>
                <a:gd name="connsiteX15" fmla="*/ 316598 w 851373"/>
                <a:gd name="connsiteY15" fmla="*/ 77647 h 341364"/>
                <a:gd name="connsiteX16" fmla="*/ 250483 w 851373"/>
                <a:gd name="connsiteY16" fmla="*/ 90119 h 341364"/>
                <a:gd name="connsiteX17" fmla="*/ 240416 w 851373"/>
                <a:gd name="connsiteY17" fmla="*/ 100637 h 341364"/>
                <a:gd name="connsiteX18" fmla="*/ 218628 w 851373"/>
                <a:gd name="connsiteY18" fmla="*/ 101088 h 341364"/>
                <a:gd name="connsiteX19" fmla="*/ 218178 w 851373"/>
                <a:gd name="connsiteY19" fmla="*/ 79300 h 341364"/>
                <a:gd name="connsiteX20" fmla="*/ 228245 w 851373"/>
                <a:gd name="connsiteY20" fmla="*/ 68782 h 341364"/>
                <a:gd name="connsiteX21" fmla="*/ 250033 w 851373"/>
                <a:gd name="connsiteY21" fmla="*/ 68331 h 341364"/>
                <a:gd name="connsiteX22" fmla="*/ 250483 w 851373"/>
                <a:gd name="connsiteY22" fmla="*/ 90119 h 341364"/>
                <a:gd name="connsiteX23" fmla="*/ 302173 w 851373"/>
                <a:gd name="connsiteY23" fmla="*/ 124378 h 341364"/>
                <a:gd name="connsiteX24" fmla="*/ 291805 w 851373"/>
                <a:gd name="connsiteY24" fmla="*/ 124679 h 341364"/>
                <a:gd name="connsiteX25" fmla="*/ 276028 w 851373"/>
                <a:gd name="connsiteY25" fmla="*/ 109653 h 341364"/>
                <a:gd name="connsiteX26" fmla="*/ 291054 w 851373"/>
                <a:gd name="connsiteY26" fmla="*/ 93875 h 341364"/>
                <a:gd name="connsiteX27" fmla="*/ 301422 w 851373"/>
                <a:gd name="connsiteY27" fmla="*/ 93575 h 341364"/>
                <a:gd name="connsiteX28" fmla="*/ 317199 w 851373"/>
                <a:gd name="connsiteY28" fmla="*/ 108601 h 341364"/>
                <a:gd name="connsiteX29" fmla="*/ 302173 w 851373"/>
                <a:gd name="connsiteY29" fmla="*/ 124378 h 34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51373" h="341364">
                  <a:moveTo>
                    <a:pt x="717942" y="174264"/>
                  </a:moveTo>
                  <a:cubicBezTo>
                    <a:pt x="714637" y="175467"/>
                    <a:pt x="711331" y="176669"/>
                    <a:pt x="708025" y="177871"/>
                  </a:cubicBezTo>
                  <a:cubicBezTo>
                    <a:pt x="699460" y="180726"/>
                    <a:pt x="691196" y="182679"/>
                    <a:pt x="683082" y="184182"/>
                  </a:cubicBezTo>
                  <a:cubicBezTo>
                    <a:pt x="513889" y="216187"/>
                    <a:pt x="444920" y="-22727"/>
                    <a:pt x="270468" y="1766"/>
                  </a:cubicBezTo>
                  <a:cubicBezTo>
                    <a:pt x="261903" y="2968"/>
                    <a:pt x="253489" y="4922"/>
                    <a:pt x="245224" y="7175"/>
                  </a:cubicBezTo>
                  <a:cubicBezTo>
                    <a:pt x="173550" y="27010"/>
                    <a:pt x="112845" y="84559"/>
                    <a:pt x="50187" y="133093"/>
                  </a:cubicBezTo>
                  <a:cubicBezTo>
                    <a:pt x="33658" y="145865"/>
                    <a:pt x="16979" y="158037"/>
                    <a:pt x="0" y="168555"/>
                  </a:cubicBezTo>
                  <a:cubicBezTo>
                    <a:pt x="54695" y="179824"/>
                    <a:pt x="109990" y="188539"/>
                    <a:pt x="165587" y="194099"/>
                  </a:cubicBezTo>
                  <a:cubicBezTo>
                    <a:pt x="232603" y="172612"/>
                    <a:pt x="300670" y="166751"/>
                    <a:pt x="366484" y="203866"/>
                  </a:cubicBezTo>
                  <a:cubicBezTo>
                    <a:pt x="434252" y="242032"/>
                    <a:pt x="484889" y="302286"/>
                    <a:pt x="560921" y="326478"/>
                  </a:cubicBezTo>
                  <a:cubicBezTo>
                    <a:pt x="645217" y="353375"/>
                    <a:pt x="732367" y="342856"/>
                    <a:pt x="810352" y="302737"/>
                  </a:cubicBezTo>
                  <a:cubicBezTo>
                    <a:pt x="823124" y="296125"/>
                    <a:pt x="836949" y="288763"/>
                    <a:pt x="851373" y="280949"/>
                  </a:cubicBezTo>
                  <a:cubicBezTo>
                    <a:pt x="799985" y="256907"/>
                    <a:pt x="754456" y="220244"/>
                    <a:pt x="717942" y="174264"/>
                  </a:cubicBezTo>
                  <a:close/>
                  <a:moveTo>
                    <a:pt x="316598" y="77647"/>
                  </a:moveTo>
                  <a:cubicBezTo>
                    <a:pt x="317049" y="97482"/>
                    <a:pt x="286245" y="98233"/>
                    <a:pt x="285644" y="78399"/>
                  </a:cubicBezTo>
                  <a:cubicBezTo>
                    <a:pt x="285194" y="58564"/>
                    <a:pt x="316147" y="57813"/>
                    <a:pt x="316598" y="77647"/>
                  </a:cubicBezTo>
                  <a:close/>
                  <a:moveTo>
                    <a:pt x="250483" y="90119"/>
                  </a:moveTo>
                  <a:cubicBezTo>
                    <a:pt x="247178" y="93575"/>
                    <a:pt x="243722" y="97181"/>
                    <a:pt x="240416" y="100637"/>
                  </a:cubicBezTo>
                  <a:cubicBezTo>
                    <a:pt x="234706" y="106647"/>
                    <a:pt x="224639" y="106948"/>
                    <a:pt x="218628" y="101088"/>
                  </a:cubicBezTo>
                  <a:cubicBezTo>
                    <a:pt x="212618" y="95378"/>
                    <a:pt x="212317" y="85310"/>
                    <a:pt x="218178" y="79300"/>
                  </a:cubicBezTo>
                  <a:cubicBezTo>
                    <a:pt x="221483" y="75844"/>
                    <a:pt x="224939" y="72238"/>
                    <a:pt x="228245" y="68782"/>
                  </a:cubicBezTo>
                  <a:cubicBezTo>
                    <a:pt x="233955" y="62771"/>
                    <a:pt x="244022" y="62471"/>
                    <a:pt x="250033" y="68331"/>
                  </a:cubicBezTo>
                  <a:cubicBezTo>
                    <a:pt x="256043" y="74041"/>
                    <a:pt x="256344" y="84108"/>
                    <a:pt x="250483" y="90119"/>
                  </a:cubicBezTo>
                  <a:close/>
                  <a:moveTo>
                    <a:pt x="302173" y="124378"/>
                  </a:moveTo>
                  <a:lnTo>
                    <a:pt x="291805" y="124679"/>
                  </a:lnTo>
                  <a:cubicBezTo>
                    <a:pt x="283691" y="124829"/>
                    <a:pt x="275877" y="117917"/>
                    <a:pt x="276028" y="109653"/>
                  </a:cubicBezTo>
                  <a:cubicBezTo>
                    <a:pt x="276178" y="101238"/>
                    <a:pt x="282489" y="94026"/>
                    <a:pt x="291054" y="93875"/>
                  </a:cubicBezTo>
                  <a:lnTo>
                    <a:pt x="301422" y="93575"/>
                  </a:lnTo>
                  <a:cubicBezTo>
                    <a:pt x="309536" y="93425"/>
                    <a:pt x="317349" y="100337"/>
                    <a:pt x="317199" y="108601"/>
                  </a:cubicBezTo>
                  <a:cubicBezTo>
                    <a:pt x="317049" y="116865"/>
                    <a:pt x="310888" y="124078"/>
                    <a:pt x="302173" y="124378"/>
                  </a:cubicBezTo>
                  <a:close/>
                </a:path>
              </a:pathLst>
            </a:custGeom>
            <a:solidFill>
              <a:srgbClr val="AEDEDA"/>
            </a:solidFill>
            <a:ln w="14982" cap="flat">
              <a:noFill/>
              <a:prstDash val="solid"/>
              <a:miter/>
            </a:ln>
          </p:spPr>
          <p:txBody>
            <a:bodyPr rtlCol="0" anchor="ctr"/>
            <a:lstStyle/>
            <a:p>
              <a:endParaRPr lang="th-TH"/>
            </a:p>
          </p:txBody>
        </p:sp>
        <p:sp>
          <p:nvSpPr>
            <p:cNvPr id="13" name="Freeform: Shape 12">
              <a:extLst>
                <a:ext uri="{FF2B5EF4-FFF2-40B4-BE49-F238E27FC236}">
                  <a16:creationId xmlns:a16="http://schemas.microsoft.com/office/drawing/2014/main" id="{1EB6582F-1B14-4F1D-A031-DE9DC73B0E93}"/>
                </a:ext>
              </a:extLst>
            </p:cNvPr>
            <p:cNvSpPr/>
            <p:nvPr/>
          </p:nvSpPr>
          <p:spPr>
            <a:xfrm>
              <a:off x="10254865" y="6444567"/>
              <a:ext cx="396686" cy="146963"/>
            </a:xfrm>
            <a:custGeom>
              <a:avLst/>
              <a:gdLst>
                <a:gd name="connsiteX0" fmla="*/ 355365 w 396686"/>
                <a:gd name="connsiteY0" fmla="*/ 100232 h 146963"/>
                <a:gd name="connsiteX1" fmla="*/ 131478 w 396686"/>
                <a:gd name="connsiteY1" fmla="*/ 9 h 146963"/>
                <a:gd name="connsiteX2" fmla="*/ 0 w 396686"/>
                <a:gd name="connsiteY2" fmla="*/ 19542 h 146963"/>
                <a:gd name="connsiteX3" fmla="*/ 396687 w 396686"/>
                <a:gd name="connsiteY3" fmla="*/ 146963 h 146963"/>
                <a:gd name="connsiteX4" fmla="*/ 366184 w 396686"/>
                <a:gd name="connsiteY4" fmla="*/ 111652 h 146963"/>
                <a:gd name="connsiteX5" fmla="*/ 355365 w 396686"/>
                <a:gd name="connsiteY5" fmla="*/ 100232 h 14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686" h="146963">
                  <a:moveTo>
                    <a:pt x="355365" y="100232"/>
                  </a:moveTo>
                  <a:cubicBezTo>
                    <a:pt x="294209" y="36822"/>
                    <a:pt x="220732" y="760"/>
                    <a:pt x="131478" y="9"/>
                  </a:cubicBezTo>
                  <a:cubicBezTo>
                    <a:pt x="86850" y="-292"/>
                    <a:pt x="43125" y="7371"/>
                    <a:pt x="0" y="19542"/>
                  </a:cubicBezTo>
                  <a:cubicBezTo>
                    <a:pt x="132680" y="57558"/>
                    <a:pt x="264308" y="104439"/>
                    <a:pt x="396687" y="146963"/>
                  </a:cubicBezTo>
                  <a:cubicBezTo>
                    <a:pt x="386469" y="134792"/>
                    <a:pt x="376401" y="122921"/>
                    <a:pt x="366184" y="111652"/>
                  </a:cubicBezTo>
                  <a:cubicBezTo>
                    <a:pt x="362577" y="107745"/>
                    <a:pt x="358971" y="103838"/>
                    <a:pt x="355365" y="100232"/>
                  </a:cubicBezTo>
                  <a:close/>
                </a:path>
              </a:pathLst>
            </a:custGeom>
            <a:solidFill>
              <a:srgbClr val="AEDEDA"/>
            </a:solidFill>
            <a:ln w="14982" cap="flat">
              <a:noFill/>
              <a:prstDash val="solid"/>
              <a:miter/>
            </a:ln>
          </p:spPr>
          <p:txBody>
            <a:bodyPr rtlCol="0" anchor="ctr"/>
            <a:lstStyle/>
            <a:p>
              <a:endParaRPr lang="th-TH"/>
            </a:p>
          </p:txBody>
        </p:sp>
        <p:sp>
          <p:nvSpPr>
            <p:cNvPr id="14" name="Freeform: Shape 13">
              <a:extLst>
                <a:ext uri="{FF2B5EF4-FFF2-40B4-BE49-F238E27FC236}">
                  <a16:creationId xmlns:a16="http://schemas.microsoft.com/office/drawing/2014/main" id="{91FA4437-1CA7-4F62-8BE0-B4F5392D7F8F}"/>
                </a:ext>
              </a:extLst>
            </p:cNvPr>
            <p:cNvSpPr/>
            <p:nvPr/>
          </p:nvSpPr>
          <p:spPr>
            <a:xfrm>
              <a:off x="10179498" y="6547792"/>
              <a:ext cx="930196" cy="310147"/>
            </a:xfrm>
            <a:custGeom>
              <a:avLst/>
              <a:gdLst>
                <a:gd name="connsiteX0" fmla="*/ 744626 w 930196"/>
                <a:gd name="connsiteY0" fmla="*/ 243884 h 310147"/>
                <a:gd name="connsiteX1" fmla="*/ 503458 w 930196"/>
                <a:gd name="connsiteY1" fmla="*/ 262817 h 310147"/>
                <a:gd name="connsiteX2" fmla="*/ 341328 w 930196"/>
                <a:gd name="connsiteY2" fmla="*/ 96179 h 310147"/>
                <a:gd name="connsiteX3" fmla="*/ 10305 w 930196"/>
                <a:gd name="connsiteY3" fmla="*/ 18795 h 310147"/>
                <a:gd name="connsiteX4" fmla="*/ 19170 w 930196"/>
                <a:gd name="connsiteY4" fmla="*/ 48396 h 310147"/>
                <a:gd name="connsiteX5" fmla="*/ 287084 w 930196"/>
                <a:gd name="connsiteY5" fmla="*/ 87914 h 310147"/>
                <a:gd name="connsiteX6" fmla="*/ 449064 w 930196"/>
                <a:gd name="connsiteY6" fmla="*/ 270030 h 310147"/>
                <a:gd name="connsiteX7" fmla="*/ 916072 w 930196"/>
                <a:gd name="connsiteY7" fmla="*/ 201361 h 310147"/>
                <a:gd name="connsiteX8" fmla="*/ 930197 w 930196"/>
                <a:gd name="connsiteY8" fmla="*/ 195801 h 310147"/>
                <a:gd name="connsiteX9" fmla="*/ 868891 w 930196"/>
                <a:gd name="connsiteY9" fmla="*/ 187537 h 310147"/>
                <a:gd name="connsiteX10" fmla="*/ 744626 w 930196"/>
                <a:gd name="connsiteY10" fmla="*/ 243884 h 31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96" h="310147">
                  <a:moveTo>
                    <a:pt x="744626" y="243884"/>
                  </a:moveTo>
                  <a:cubicBezTo>
                    <a:pt x="668744" y="273636"/>
                    <a:pt x="582345" y="292569"/>
                    <a:pt x="503458" y="262817"/>
                  </a:cubicBezTo>
                  <a:cubicBezTo>
                    <a:pt x="424422" y="232916"/>
                    <a:pt x="394670" y="154630"/>
                    <a:pt x="341328" y="96179"/>
                  </a:cubicBezTo>
                  <a:cubicBezTo>
                    <a:pt x="258534" y="5422"/>
                    <a:pt x="124503" y="-22827"/>
                    <a:pt x="10305" y="18795"/>
                  </a:cubicBezTo>
                  <a:cubicBezTo>
                    <a:pt x="-8327" y="25557"/>
                    <a:pt x="538" y="55158"/>
                    <a:pt x="19170" y="48396"/>
                  </a:cubicBezTo>
                  <a:cubicBezTo>
                    <a:pt x="108875" y="15639"/>
                    <a:pt x="211052" y="28412"/>
                    <a:pt x="287084" y="87914"/>
                  </a:cubicBezTo>
                  <a:cubicBezTo>
                    <a:pt x="352146" y="138702"/>
                    <a:pt x="379494" y="223900"/>
                    <a:pt x="449064" y="270030"/>
                  </a:cubicBezTo>
                  <a:cubicBezTo>
                    <a:pt x="599625" y="369802"/>
                    <a:pt x="774377" y="259061"/>
                    <a:pt x="916072" y="201361"/>
                  </a:cubicBezTo>
                  <a:cubicBezTo>
                    <a:pt x="920731" y="199408"/>
                    <a:pt x="925389" y="197604"/>
                    <a:pt x="930197" y="195801"/>
                  </a:cubicBezTo>
                  <a:cubicBezTo>
                    <a:pt x="909611" y="193547"/>
                    <a:pt x="889176" y="190692"/>
                    <a:pt x="868891" y="187537"/>
                  </a:cubicBezTo>
                  <a:cubicBezTo>
                    <a:pt x="826217" y="206921"/>
                    <a:pt x="784445" y="228258"/>
                    <a:pt x="744626" y="243884"/>
                  </a:cubicBezTo>
                  <a:close/>
                </a:path>
              </a:pathLst>
            </a:custGeom>
            <a:solidFill>
              <a:srgbClr val="84BAB5"/>
            </a:solidFill>
            <a:ln w="14982" cap="flat">
              <a:noFill/>
              <a:prstDash val="solid"/>
              <a:miter/>
            </a:ln>
          </p:spPr>
          <p:txBody>
            <a:bodyPr rtlCol="0" anchor="ctr"/>
            <a:lstStyle/>
            <a:p>
              <a:endParaRPr lang="th-TH"/>
            </a:p>
          </p:txBody>
        </p:sp>
        <p:sp>
          <p:nvSpPr>
            <p:cNvPr id="15" name="Freeform: Shape 14">
              <a:extLst>
                <a:ext uri="{FF2B5EF4-FFF2-40B4-BE49-F238E27FC236}">
                  <a16:creationId xmlns:a16="http://schemas.microsoft.com/office/drawing/2014/main" id="{49E8567E-B61F-4654-B153-905F794C6FDD}"/>
                </a:ext>
              </a:extLst>
            </p:cNvPr>
            <p:cNvSpPr/>
            <p:nvPr/>
          </p:nvSpPr>
          <p:spPr>
            <a:xfrm>
              <a:off x="11130281" y="6685606"/>
              <a:ext cx="721097" cy="175941"/>
            </a:xfrm>
            <a:custGeom>
              <a:avLst/>
              <a:gdLst>
                <a:gd name="connsiteX0" fmla="*/ 697056 w 721097"/>
                <a:gd name="connsiteY0" fmla="*/ 131915 h 175941"/>
                <a:gd name="connsiteX1" fmla="*/ 721098 w 721097"/>
                <a:gd name="connsiteY1" fmla="*/ 118392 h 175941"/>
                <a:gd name="connsiteX2" fmla="*/ 685787 w 721097"/>
                <a:gd name="connsiteY2" fmla="*/ 103967 h 175941"/>
                <a:gd name="connsiteX3" fmla="*/ 644766 w 721097"/>
                <a:gd name="connsiteY3" fmla="*/ 125755 h 175941"/>
                <a:gd name="connsiteX4" fmla="*/ 395334 w 721097"/>
                <a:gd name="connsiteY4" fmla="*/ 149496 h 175941"/>
                <a:gd name="connsiteX5" fmla="*/ 200898 w 721097"/>
                <a:gd name="connsiteY5" fmla="*/ 26884 h 175941"/>
                <a:gd name="connsiteX6" fmla="*/ 0 w 721097"/>
                <a:gd name="connsiteY6" fmla="*/ 17117 h 175941"/>
                <a:gd name="connsiteX7" fmla="*/ 30803 w 721097"/>
                <a:gd name="connsiteY7" fmla="*/ 19972 h 175941"/>
                <a:gd name="connsiteX8" fmla="*/ 48684 w 721097"/>
                <a:gd name="connsiteY8" fmla="*/ 35599 h 175941"/>
                <a:gd name="connsiteX9" fmla="*/ 138390 w 721097"/>
                <a:gd name="connsiteY9" fmla="*/ 34246 h 175941"/>
                <a:gd name="connsiteX10" fmla="*/ 267313 w 721097"/>
                <a:gd name="connsiteY10" fmla="*/ 112983 h 175941"/>
                <a:gd name="connsiteX11" fmla="*/ 380609 w 721097"/>
                <a:gd name="connsiteY11" fmla="*/ 175941 h 175941"/>
                <a:gd name="connsiteX12" fmla="*/ 601641 w 721097"/>
                <a:gd name="connsiteY12" fmla="*/ 175941 h 175941"/>
                <a:gd name="connsiteX13" fmla="*/ 697056 w 721097"/>
                <a:gd name="connsiteY13" fmla="*/ 131915 h 17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1097" h="175941">
                  <a:moveTo>
                    <a:pt x="697056" y="131915"/>
                  </a:moveTo>
                  <a:cubicBezTo>
                    <a:pt x="704569" y="127558"/>
                    <a:pt x="712683" y="123050"/>
                    <a:pt x="721098" y="118392"/>
                  </a:cubicBezTo>
                  <a:cubicBezTo>
                    <a:pt x="709077" y="114335"/>
                    <a:pt x="697357" y="109376"/>
                    <a:pt x="685787" y="103967"/>
                  </a:cubicBezTo>
                  <a:cubicBezTo>
                    <a:pt x="671362" y="111630"/>
                    <a:pt x="657538" y="119143"/>
                    <a:pt x="644766" y="125755"/>
                  </a:cubicBezTo>
                  <a:cubicBezTo>
                    <a:pt x="566781" y="165874"/>
                    <a:pt x="479630" y="176242"/>
                    <a:pt x="395334" y="149496"/>
                  </a:cubicBezTo>
                  <a:cubicBezTo>
                    <a:pt x="319303" y="125304"/>
                    <a:pt x="268665" y="65050"/>
                    <a:pt x="200898" y="26884"/>
                  </a:cubicBezTo>
                  <a:cubicBezTo>
                    <a:pt x="135084" y="-10231"/>
                    <a:pt x="67016" y="-4371"/>
                    <a:pt x="0" y="17117"/>
                  </a:cubicBezTo>
                  <a:cubicBezTo>
                    <a:pt x="10218" y="18168"/>
                    <a:pt x="20586" y="19220"/>
                    <a:pt x="30803" y="19972"/>
                  </a:cubicBezTo>
                  <a:cubicBezTo>
                    <a:pt x="41472" y="20723"/>
                    <a:pt x="47182" y="27635"/>
                    <a:pt x="48684" y="35599"/>
                  </a:cubicBezTo>
                  <a:cubicBezTo>
                    <a:pt x="78285" y="28987"/>
                    <a:pt x="108488" y="27034"/>
                    <a:pt x="138390" y="34246"/>
                  </a:cubicBezTo>
                  <a:cubicBezTo>
                    <a:pt x="188576" y="46267"/>
                    <a:pt x="227494" y="82630"/>
                    <a:pt x="267313" y="112983"/>
                  </a:cubicBezTo>
                  <a:cubicBezTo>
                    <a:pt x="302774" y="140180"/>
                    <a:pt x="340339" y="161667"/>
                    <a:pt x="380609" y="175941"/>
                  </a:cubicBezTo>
                  <a:lnTo>
                    <a:pt x="601641" y="175941"/>
                  </a:lnTo>
                  <a:cubicBezTo>
                    <a:pt x="634248" y="164973"/>
                    <a:pt x="665802" y="149796"/>
                    <a:pt x="697056" y="131915"/>
                  </a:cubicBezTo>
                  <a:close/>
                </a:path>
              </a:pathLst>
            </a:custGeom>
            <a:solidFill>
              <a:srgbClr val="84BAB5"/>
            </a:solidFill>
            <a:ln w="14982" cap="flat">
              <a:noFill/>
              <a:prstDash val="solid"/>
              <a:miter/>
            </a:ln>
          </p:spPr>
          <p:txBody>
            <a:bodyPr rtlCol="0" anchor="ctr"/>
            <a:lstStyle/>
            <a:p>
              <a:endParaRPr lang="th-TH"/>
            </a:p>
          </p:txBody>
        </p:sp>
        <p:sp>
          <p:nvSpPr>
            <p:cNvPr id="16" name="Freeform: Shape 15">
              <a:extLst>
                <a:ext uri="{FF2B5EF4-FFF2-40B4-BE49-F238E27FC236}">
                  <a16:creationId xmlns:a16="http://schemas.microsoft.com/office/drawing/2014/main" id="{B3ADB94B-4B51-4BA4-A40D-33B4FA536653}"/>
                </a:ext>
              </a:extLst>
            </p:cNvPr>
            <p:cNvSpPr/>
            <p:nvPr/>
          </p:nvSpPr>
          <p:spPr>
            <a:xfrm>
              <a:off x="12091494" y="6810158"/>
              <a:ext cx="12471" cy="1687"/>
            </a:xfrm>
            <a:custGeom>
              <a:avLst/>
              <a:gdLst>
                <a:gd name="connsiteX0" fmla="*/ 0 w 12471"/>
                <a:gd name="connsiteY0" fmla="*/ 0 h 1687"/>
                <a:gd name="connsiteX1" fmla="*/ 12472 w 12471"/>
                <a:gd name="connsiteY1" fmla="*/ 751 h 1687"/>
                <a:gd name="connsiteX2" fmla="*/ 0 w 12471"/>
                <a:gd name="connsiteY2" fmla="*/ 0 h 1687"/>
              </a:gdLst>
              <a:ahLst/>
              <a:cxnLst>
                <a:cxn ang="0">
                  <a:pos x="connsiteX0" y="connsiteY0"/>
                </a:cxn>
                <a:cxn ang="0">
                  <a:pos x="connsiteX1" y="connsiteY1"/>
                </a:cxn>
                <a:cxn ang="0">
                  <a:pos x="connsiteX2" y="connsiteY2"/>
                </a:cxn>
              </a:cxnLst>
              <a:rect l="l" t="t" r="r" b="b"/>
              <a:pathLst>
                <a:path w="12471" h="1687">
                  <a:moveTo>
                    <a:pt x="0" y="0"/>
                  </a:moveTo>
                  <a:cubicBezTo>
                    <a:pt x="3907" y="2104"/>
                    <a:pt x="8415" y="2104"/>
                    <a:pt x="12472" y="751"/>
                  </a:cubicBezTo>
                  <a:cubicBezTo>
                    <a:pt x="8114" y="301"/>
                    <a:pt x="4057" y="150"/>
                    <a:pt x="0" y="0"/>
                  </a:cubicBezTo>
                  <a:close/>
                </a:path>
              </a:pathLst>
            </a:custGeom>
            <a:solidFill>
              <a:srgbClr val="84BAB5"/>
            </a:solidFill>
            <a:ln w="14982" cap="flat">
              <a:noFill/>
              <a:prstDash val="solid"/>
              <a:miter/>
            </a:ln>
          </p:spPr>
          <p:txBody>
            <a:bodyPr rtlCol="0" anchor="ctr"/>
            <a:lstStyle/>
            <a:p>
              <a:endParaRPr lang="th-TH"/>
            </a:p>
          </p:txBody>
        </p:sp>
        <p:sp>
          <p:nvSpPr>
            <p:cNvPr id="17" name="Freeform: Shape 16">
              <a:extLst>
                <a:ext uri="{FF2B5EF4-FFF2-40B4-BE49-F238E27FC236}">
                  <a16:creationId xmlns:a16="http://schemas.microsoft.com/office/drawing/2014/main" id="{2E94E035-A54E-463A-9C6F-66EA7C2E2538}"/>
                </a:ext>
              </a:extLst>
            </p:cNvPr>
            <p:cNvSpPr/>
            <p:nvPr/>
          </p:nvSpPr>
          <p:spPr>
            <a:xfrm>
              <a:off x="10004831" y="6620528"/>
              <a:ext cx="41181" cy="31115"/>
            </a:xfrm>
            <a:custGeom>
              <a:avLst/>
              <a:gdLst>
                <a:gd name="connsiteX0" fmla="*/ 25396 w 41181"/>
                <a:gd name="connsiteY0" fmla="*/ 2 h 31115"/>
                <a:gd name="connsiteX1" fmla="*/ 15028 w 41181"/>
                <a:gd name="connsiteY1" fmla="*/ 303 h 31115"/>
                <a:gd name="connsiteX2" fmla="*/ 2 w 41181"/>
                <a:gd name="connsiteY2" fmla="*/ 16080 h 31115"/>
                <a:gd name="connsiteX3" fmla="*/ 15779 w 41181"/>
                <a:gd name="connsiteY3" fmla="*/ 31106 h 31115"/>
                <a:gd name="connsiteX4" fmla="*/ 26147 w 41181"/>
                <a:gd name="connsiteY4" fmla="*/ 30806 h 31115"/>
                <a:gd name="connsiteX5" fmla="*/ 41173 w 41181"/>
                <a:gd name="connsiteY5" fmla="*/ 15028 h 31115"/>
                <a:gd name="connsiteX6" fmla="*/ 25396 w 41181"/>
                <a:gd name="connsiteY6" fmla="*/ 2 h 3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1" h="31115">
                  <a:moveTo>
                    <a:pt x="25396" y="2"/>
                  </a:moveTo>
                  <a:lnTo>
                    <a:pt x="15028" y="303"/>
                  </a:lnTo>
                  <a:cubicBezTo>
                    <a:pt x="6313" y="453"/>
                    <a:pt x="152" y="7666"/>
                    <a:pt x="2" y="16080"/>
                  </a:cubicBezTo>
                  <a:cubicBezTo>
                    <a:pt x="-148" y="24495"/>
                    <a:pt x="7665" y="31407"/>
                    <a:pt x="15779" y="31106"/>
                  </a:cubicBezTo>
                  <a:lnTo>
                    <a:pt x="26147" y="30806"/>
                  </a:lnTo>
                  <a:cubicBezTo>
                    <a:pt x="34862" y="30655"/>
                    <a:pt x="41023" y="23443"/>
                    <a:pt x="41173" y="15028"/>
                  </a:cubicBezTo>
                  <a:cubicBezTo>
                    <a:pt x="41474" y="6764"/>
                    <a:pt x="33510" y="-148"/>
                    <a:pt x="25396" y="2"/>
                  </a:cubicBezTo>
                  <a:close/>
                </a:path>
              </a:pathLst>
            </a:custGeom>
            <a:solidFill>
              <a:srgbClr val="84BAB5"/>
            </a:solidFill>
            <a:ln w="14982" cap="flat">
              <a:noFill/>
              <a:prstDash val="solid"/>
              <a:miter/>
            </a:ln>
          </p:spPr>
          <p:txBody>
            <a:bodyPr rtlCol="0" anchor="ctr"/>
            <a:lstStyle/>
            <a:p>
              <a:endParaRPr lang="th-TH"/>
            </a:p>
          </p:txBody>
        </p:sp>
        <p:sp>
          <p:nvSpPr>
            <p:cNvPr id="18" name="Freeform: Shape 17">
              <a:extLst>
                <a:ext uri="{FF2B5EF4-FFF2-40B4-BE49-F238E27FC236}">
                  <a16:creationId xmlns:a16="http://schemas.microsoft.com/office/drawing/2014/main" id="{E6B4C3A0-083F-46A9-91E8-EB9EB5430CBA}"/>
                </a:ext>
              </a:extLst>
            </p:cNvPr>
            <p:cNvSpPr/>
            <p:nvPr/>
          </p:nvSpPr>
          <p:spPr>
            <a:xfrm>
              <a:off x="10034919" y="6579093"/>
              <a:ext cx="62482" cy="71190"/>
            </a:xfrm>
            <a:custGeom>
              <a:avLst/>
              <a:gdLst>
                <a:gd name="connsiteX0" fmla="*/ 46546 w 62482"/>
                <a:gd name="connsiteY0" fmla="*/ 30017 h 71190"/>
                <a:gd name="connsiteX1" fmla="*/ 39484 w 62482"/>
                <a:gd name="connsiteY1" fmla="*/ 31971 h 71190"/>
                <a:gd name="connsiteX2" fmla="*/ 36479 w 62482"/>
                <a:gd name="connsiteY2" fmla="*/ 14240 h 71190"/>
                <a:gd name="connsiteX3" fmla="*/ 25960 w 62482"/>
                <a:gd name="connsiteY3" fmla="*/ 4173 h 71190"/>
                <a:gd name="connsiteX4" fmla="*/ 4173 w 62482"/>
                <a:gd name="connsiteY4" fmla="*/ 4623 h 71190"/>
                <a:gd name="connsiteX5" fmla="*/ 4623 w 62482"/>
                <a:gd name="connsiteY5" fmla="*/ 26411 h 71190"/>
                <a:gd name="connsiteX6" fmla="*/ 15142 w 62482"/>
                <a:gd name="connsiteY6" fmla="*/ 36479 h 71190"/>
                <a:gd name="connsiteX7" fmla="*/ 33173 w 62482"/>
                <a:gd name="connsiteY7" fmla="*/ 38582 h 71190"/>
                <a:gd name="connsiteX8" fmla="*/ 31370 w 62482"/>
                <a:gd name="connsiteY8" fmla="*/ 45795 h 71190"/>
                <a:gd name="connsiteX9" fmla="*/ 31670 w 62482"/>
                <a:gd name="connsiteY9" fmla="*/ 56163 h 71190"/>
                <a:gd name="connsiteX10" fmla="*/ 47447 w 62482"/>
                <a:gd name="connsiteY10" fmla="*/ 71189 h 71190"/>
                <a:gd name="connsiteX11" fmla="*/ 62473 w 62482"/>
                <a:gd name="connsiteY11" fmla="*/ 55411 h 71190"/>
                <a:gd name="connsiteX12" fmla="*/ 62173 w 62482"/>
                <a:gd name="connsiteY12" fmla="*/ 45043 h 71190"/>
                <a:gd name="connsiteX13" fmla="*/ 46546 w 62482"/>
                <a:gd name="connsiteY13" fmla="*/ 30017 h 7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82" h="71190">
                  <a:moveTo>
                    <a:pt x="46546" y="30017"/>
                  </a:moveTo>
                  <a:cubicBezTo>
                    <a:pt x="43992" y="30017"/>
                    <a:pt x="41587" y="30769"/>
                    <a:pt x="39484" y="31971"/>
                  </a:cubicBezTo>
                  <a:cubicBezTo>
                    <a:pt x="42188" y="26111"/>
                    <a:pt x="41287" y="18898"/>
                    <a:pt x="36479" y="14240"/>
                  </a:cubicBezTo>
                  <a:cubicBezTo>
                    <a:pt x="33023" y="10934"/>
                    <a:pt x="29416" y="7478"/>
                    <a:pt x="25960" y="4173"/>
                  </a:cubicBezTo>
                  <a:cubicBezTo>
                    <a:pt x="19950" y="-1537"/>
                    <a:pt x="9882" y="-1387"/>
                    <a:pt x="4173" y="4623"/>
                  </a:cubicBezTo>
                  <a:cubicBezTo>
                    <a:pt x="-1537" y="10634"/>
                    <a:pt x="-1387" y="20701"/>
                    <a:pt x="4623" y="26411"/>
                  </a:cubicBezTo>
                  <a:lnTo>
                    <a:pt x="15142" y="36479"/>
                  </a:lnTo>
                  <a:cubicBezTo>
                    <a:pt x="20100" y="41137"/>
                    <a:pt x="27463" y="41738"/>
                    <a:pt x="33173" y="38582"/>
                  </a:cubicBezTo>
                  <a:cubicBezTo>
                    <a:pt x="31971" y="40836"/>
                    <a:pt x="31370" y="43240"/>
                    <a:pt x="31370" y="45795"/>
                  </a:cubicBezTo>
                  <a:lnTo>
                    <a:pt x="31670" y="56163"/>
                  </a:lnTo>
                  <a:cubicBezTo>
                    <a:pt x="31820" y="64878"/>
                    <a:pt x="39033" y="71038"/>
                    <a:pt x="47447" y="71189"/>
                  </a:cubicBezTo>
                  <a:cubicBezTo>
                    <a:pt x="55862" y="71339"/>
                    <a:pt x="62774" y="63525"/>
                    <a:pt x="62473" y="55411"/>
                  </a:cubicBezTo>
                  <a:lnTo>
                    <a:pt x="62173" y="45043"/>
                  </a:lnTo>
                  <a:cubicBezTo>
                    <a:pt x="62173" y="36479"/>
                    <a:pt x="54960" y="30168"/>
                    <a:pt x="46546" y="30017"/>
                  </a:cubicBezTo>
                  <a:close/>
                </a:path>
              </a:pathLst>
            </a:custGeom>
            <a:solidFill>
              <a:srgbClr val="84BAB5"/>
            </a:solidFill>
            <a:ln w="14982" cap="flat">
              <a:noFill/>
              <a:prstDash val="solid"/>
              <a:miter/>
            </a:ln>
          </p:spPr>
          <p:txBody>
            <a:bodyPr rtlCol="0" anchor="ctr"/>
            <a:lstStyle/>
            <a:p>
              <a:endParaRPr lang="th-TH"/>
            </a:p>
          </p:txBody>
        </p:sp>
        <p:sp>
          <p:nvSpPr>
            <p:cNvPr id="19" name="Freeform: Shape 18">
              <a:extLst>
                <a:ext uri="{FF2B5EF4-FFF2-40B4-BE49-F238E27FC236}">
                  <a16:creationId xmlns:a16="http://schemas.microsoft.com/office/drawing/2014/main" id="{FADD1230-2C5A-42A6-9D35-3B7055F48EB1}"/>
                </a:ext>
              </a:extLst>
            </p:cNvPr>
            <p:cNvSpPr/>
            <p:nvPr/>
          </p:nvSpPr>
          <p:spPr>
            <a:xfrm>
              <a:off x="11178398" y="6572724"/>
              <a:ext cx="40651" cy="41159"/>
            </a:xfrm>
            <a:custGeom>
              <a:avLst/>
              <a:gdLst>
                <a:gd name="connsiteX0" fmla="*/ 14240 w 40651"/>
                <a:gd name="connsiteY0" fmla="*/ 4681 h 41159"/>
                <a:gd name="connsiteX1" fmla="*/ 4173 w 40651"/>
                <a:gd name="connsiteY1" fmla="*/ 15199 h 41159"/>
                <a:gd name="connsiteX2" fmla="*/ 4623 w 40651"/>
                <a:gd name="connsiteY2" fmla="*/ 36987 h 41159"/>
                <a:gd name="connsiteX3" fmla="*/ 26411 w 40651"/>
                <a:gd name="connsiteY3" fmla="*/ 36536 h 41159"/>
                <a:gd name="connsiteX4" fmla="*/ 36479 w 40651"/>
                <a:gd name="connsiteY4" fmla="*/ 26018 h 41159"/>
                <a:gd name="connsiteX5" fmla="*/ 36028 w 40651"/>
                <a:gd name="connsiteY5" fmla="*/ 4231 h 41159"/>
                <a:gd name="connsiteX6" fmla="*/ 14240 w 40651"/>
                <a:gd name="connsiteY6" fmla="*/ 4681 h 4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51" h="41159">
                  <a:moveTo>
                    <a:pt x="14240" y="4681"/>
                  </a:moveTo>
                  <a:cubicBezTo>
                    <a:pt x="10934" y="8137"/>
                    <a:pt x="7478" y="11744"/>
                    <a:pt x="4173" y="15199"/>
                  </a:cubicBezTo>
                  <a:cubicBezTo>
                    <a:pt x="-1537" y="21210"/>
                    <a:pt x="-1387" y="31277"/>
                    <a:pt x="4623" y="36987"/>
                  </a:cubicBezTo>
                  <a:cubicBezTo>
                    <a:pt x="10634" y="42697"/>
                    <a:pt x="20701" y="42547"/>
                    <a:pt x="26411" y="36536"/>
                  </a:cubicBezTo>
                  <a:cubicBezTo>
                    <a:pt x="29717" y="33080"/>
                    <a:pt x="33173" y="29474"/>
                    <a:pt x="36479" y="26018"/>
                  </a:cubicBezTo>
                  <a:cubicBezTo>
                    <a:pt x="42188" y="20008"/>
                    <a:pt x="42038" y="9940"/>
                    <a:pt x="36028" y="4231"/>
                  </a:cubicBezTo>
                  <a:cubicBezTo>
                    <a:pt x="30168" y="-1630"/>
                    <a:pt x="20100" y="-1329"/>
                    <a:pt x="14240" y="4681"/>
                  </a:cubicBezTo>
                  <a:close/>
                </a:path>
              </a:pathLst>
            </a:custGeom>
            <a:solidFill>
              <a:srgbClr val="84BAB5"/>
            </a:solidFill>
            <a:ln w="14982" cap="flat">
              <a:noFill/>
              <a:prstDash val="solid"/>
              <a:miter/>
            </a:ln>
          </p:spPr>
          <p:txBody>
            <a:bodyPr rtlCol="0" anchor="ctr"/>
            <a:lstStyle/>
            <a:p>
              <a:endParaRPr lang="th-TH"/>
            </a:p>
          </p:txBody>
        </p:sp>
        <p:sp>
          <p:nvSpPr>
            <p:cNvPr id="20" name="Freeform: Shape 19">
              <a:extLst>
                <a:ext uri="{FF2B5EF4-FFF2-40B4-BE49-F238E27FC236}">
                  <a16:creationId xmlns:a16="http://schemas.microsoft.com/office/drawing/2014/main" id="{A8B873D1-B16F-4315-8F03-2ED00B2280F4}"/>
                </a:ext>
              </a:extLst>
            </p:cNvPr>
            <p:cNvSpPr/>
            <p:nvPr/>
          </p:nvSpPr>
          <p:spPr>
            <a:xfrm>
              <a:off x="11250183" y="6571765"/>
              <a:ext cx="30963" cy="29762"/>
            </a:xfrm>
            <a:custGeom>
              <a:avLst/>
              <a:gdLst>
                <a:gd name="connsiteX0" fmla="*/ 5 w 30963"/>
                <a:gd name="connsiteY0" fmla="*/ 15257 h 29762"/>
                <a:gd name="connsiteX1" fmla="*/ 30958 w 30963"/>
                <a:gd name="connsiteY1" fmla="*/ 14505 h 29762"/>
                <a:gd name="connsiteX2" fmla="*/ 5 w 30963"/>
                <a:gd name="connsiteY2" fmla="*/ 15257 h 29762"/>
              </a:gdLst>
              <a:ahLst/>
              <a:cxnLst>
                <a:cxn ang="0">
                  <a:pos x="connsiteX0" y="connsiteY0"/>
                </a:cxn>
                <a:cxn ang="0">
                  <a:pos x="connsiteX1" y="connsiteY1"/>
                </a:cxn>
                <a:cxn ang="0">
                  <a:pos x="connsiteX2" y="connsiteY2"/>
                </a:cxn>
              </a:cxnLst>
              <a:rect l="l" t="t" r="r" b="b"/>
              <a:pathLst>
                <a:path w="30963" h="29762">
                  <a:moveTo>
                    <a:pt x="5" y="15257"/>
                  </a:moveTo>
                  <a:cubicBezTo>
                    <a:pt x="456" y="35091"/>
                    <a:pt x="31409" y="34340"/>
                    <a:pt x="30958" y="14505"/>
                  </a:cubicBezTo>
                  <a:cubicBezTo>
                    <a:pt x="30508" y="-5329"/>
                    <a:pt x="-446" y="-4578"/>
                    <a:pt x="5" y="15257"/>
                  </a:cubicBezTo>
                  <a:close/>
                </a:path>
              </a:pathLst>
            </a:custGeom>
            <a:solidFill>
              <a:srgbClr val="84BAB5"/>
            </a:solidFill>
            <a:ln w="14982" cap="flat">
              <a:noFill/>
              <a:prstDash val="solid"/>
              <a:miter/>
            </a:ln>
          </p:spPr>
          <p:txBody>
            <a:bodyPr rtlCol="0" anchor="ctr"/>
            <a:lstStyle/>
            <a:p>
              <a:endParaRPr lang="th-TH"/>
            </a:p>
          </p:txBody>
        </p:sp>
        <p:sp>
          <p:nvSpPr>
            <p:cNvPr id="21" name="Freeform: Shape 20">
              <a:extLst>
                <a:ext uri="{FF2B5EF4-FFF2-40B4-BE49-F238E27FC236}">
                  <a16:creationId xmlns:a16="http://schemas.microsoft.com/office/drawing/2014/main" id="{2A5D9CCD-BFCB-49CC-8C4D-F60A7DE3874B}"/>
                </a:ext>
              </a:extLst>
            </p:cNvPr>
            <p:cNvSpPr/>
            <p:nvPr/>
          </p:nvSpPr>
          <p:spPr>
            <a:xfrm>
              <a:off x="11240569" y="6602046"/>
              <a:ext cx="41181" cy="31115"/>
            </a:xfrm>
            <a:custGeom>
              <a:avLst/>
              <a:gdLst>
                <a:gd name="connsiteX0" fmla="*/ 25396 w 41181"/>
                <a:gd name="connsiteY0" fmla="*/ 2 h 31115"/>
                <a:gd name="connsiteX1" fmla="*/ 15028 w 41181"/>
                <a:gd name="connsiteY1" fmla="*/ 303 h 31115"/>
                <a:gd name="connsiteX2" fmla="*/ 2 w 41181"/>
                <a:gd name="connsiteY2" fmla="*/ 16080 h 31115"/>
                <a:gd name="connsiteX3" fmla="*/ 15779 w 41181"/>
                <a:gd name="connsiteY3" fmla="*/ 31106 h 31115"/>
                <a:gd name="connsiteX4" fmla="*/ 26147 w 41181"/>
                <a:gd name="connsiteY4" fmla="*/ 30806 h 31115"/>
                <a:gd name="connsiteX5" fmla="*/ 41173 w 41181"/>
                <a:gd name="connsiteY5" fmla="*/ 15028 h 31115"/>
                <a:gd name="connsiteX6" fmla="*/ 25396 w 41181"/>
                <a:gd name="connsiteY6" fmla="*/ 2 h 3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1" h="31115">
                  <a:moveTo>
                    <a:pt x="25396" y="2"/>
                  </a:moveTo>
                  <a:lnTo>
                    <a:pt x="15028" y="303"/>
                  </a:lnTo>
                  <a:cubicBezTo>
                    <a:pt x="6313" y="453"/>
                    <a:pt x="152" y="7666"/>
                    <a:pt x="2" y="16080"/>
                  </a:cubicBezTo>
                  <a:cubicBezTo>
                    <a:pt x="-148" y="24495"/>
                    <a:pt x="7665" y="31407"/>
                    <a:pt x="15779" y="31106"/>
                  </a:cubicBezTo>
                  <a:lnTo>
                    <a:pt x="26147" y="30806"/>
                  </a:lnTo>
                  <a:cubicBezTo>
                    <a:pt x="34862" y="30655"/>
                    <a:pt x="41023" y="23443"/>
                    <a:pt x="41173" y="15028"/>
                  </a:cubicBezTo>
                  <a:cubicBezTo>
                    <a:pt x="41474" y="6764"/>
                    <a:pt x="33510" y="-148"/>
                    <a:pt x="25396" y="2"/>
                  </a:cubicBezTo>
                  <a:close/>
                </a:path>
              </a:pathLst>
            </a:custGeom>
            <a:solidFill>
              <a:srgbClr val="84BAB5"/>
            </a:solidFill>
            <a:ln w="14982" cap="flat">
              <a:noFill/>
              <a:prstDash val="solid"/>
              <a:miter/>
            </a:ln>
          </p:spPr>
          <p:txBody>
            <a:bodyPr rtlCol="0" anchor="ctr"/>
            <a:lstStyle/>
            <a:p>
              <a:endParaRPr lang="th-TH"/>
            </a:p>
          </p:txBody>
        </p:sp>
        <p:sp>
          <p:nvSpPr>
            <p:cNvPr id="22" name="Freeform: Shape 21">
              <a:extLst>
                <a:ext uri="{FF2B5EF4-FFF2-40B4-BE49-F238E27FC236}">
                  <a16:creationId xmlns:a16="http://schemas.microsoft.com/office/drawing/2014/main" id="{96EDEB83-EB05-4C22-BE85-40CF2DC8FAF1}"/>
                </a:ext>
              </a:extLst>
            </p:cNvPr>
            <p:cNvSpPr/>
            <p:nvPr/>
          </p:nvSpPr>
          <p:spPr>
            <a:xfrm>
              <a:off x="10645086" y="6688818"/>
              <a:ext cx="30963" cy="29874"/>
            </a:xfrm>
            <a:custGeom>
              <a:avLst/>
              <a:gdLst>
                <a:gd name="connsiteX0" fmla="*/ 30958 w 30963"/>
                <a:gd name="connsiteY0" fmla="*/ 14505 h 29874"/>
                <a:gd name="connsiteX1" fmla="*/ 5 w 30963"/>
                <a:gd name="connsiteY1" fmla="*/ 15257 h 29874"/>
                <a:gd name="connsiteX2" fmla="*/ 30958 w 30963"/>
                <a:gd name="connsiteY2" fmla="*/ 14505 h 29874"/>
              </a:gdLst>
              <a:ahLst/>
              <a:cxnLst>
                <a:cxn ang="0">
                  <a:pos x="connsiteX0" y="connsiteY0"/>
                </a:cxn>
                <a:cxn ang="0">
                  <a:pos x="connsiteX1" y="connsiteY1"/>
                </a:cxn>
                <a:cxn ang="0">
                  <a:pos x="connsiteX2" y="connsiteY2"/>
                </a:cxn>
              </a:cxnLst>
              <a:rect l="l" t="t" r="r" b="b"/>
              <a:pathLst>
                <a:path w="30963" h="29874">
                  <a:moveTo>
                    <a:pt x="30958" y="14505"/>
                  </a:moveTo>
                  <a:cubicBezTo>
                    <a:pt x="30508" y="-5329"/>
                    <a:pt x="-446" y="-4578"/>
                    <a:pt x="5" y="15257"/>
                  </a:cubicBezTo>
                  <a:cubicBezTo>
                    <a:pt x="606" y="35241"/>
                    <a:pt x="31409" y="34490"/>
                    <a:pt x="30958" y="14505"/>
                  </a:cubicBezTo>
                  <a:close/>
                </a:path>
              </a:pathLst>
            </a:custGeom>
            <a:solidFill>
              <a:srgbClr val="84BAB5"/>
            </a:solidFill>
            <a:ln w="14982" cap="flat">
              <a:noFill/>
              <a:prstDash val="solid"/>
              <a:miter/>
            </a:ln>
          </p:spPr>
          <p:txBody>
            <a:bodyPr rtlCol="0" anchor="ctr"/>
            <a:lstStyle/>
            <a:p>
              <a:endParaRPr lang="th-TH"/>
            </a:p>
          </p:txBody>
        </p:sp>
        <p:sp>
          <p:nvSpPr>
            <p:cNvPr id="23" name="Freeform: Shape 22">
              <a:extLst>
                <a:ext uri="{FF2B5EF4-FFF2-40B4-BE49-F238E27FC236}">
                  <a16:creationId xmlns:a16="http://schemas.microsoft.com/office/drawing/2014/main" id="{42B5D828-718B-43DF-A962-27FB5CDD2BF0}"/>
                </a:ext>
              </a:extLst>
            </p:cNvPr>
            <p:cNvSpPr/>
            <p:nvPr/>
          </p:nvSpPr>
          <p:spPr>
            <a:xfrm>
              <a:off x="10686708" y="6708502"/>
              <a:ext cx="30963" cy="29762"/>
            </a:xfrm>
            <a:custGeom>
              <a:avLst/>
              <a:gdLst>
                <a:gd name="connsiteX0" fmla="*/ 30959 w 30963"/>
                <a:gd name="connsiteY0" fmla="*/ 14506 h 29762"/>
                <a:gd name="connsiteX1" fmla="*/ 5 w 30963"/>
                <a:gd name="connsiteY1" fmla="*/ 15257 h 29762"/>
                <a:gd name="connsiteX2" fmla="*/ 30959 w 30963"/>
                <a:gd name="connsiteY2" fmla="*/ 14506 h 29762"/>
              </a:gdLst>
              <a:ahLst/>
              <a:cxnLst>
                <a:cxn ang="0">
                  <a:pos x="connsiteX0" y="connsiteY0"/>
                </a:cxn>
                <a:cxn ang="0">
                  <a:pos x="connsiteX1" y="connsiteY1"/>
                </a:cxn>
                <a:cxn ang="0">
                  <a:pos x="connsiteX2" y="connsiteY2"/>
                </a:cxn>
              </a:cxnLst>
              <a:rect l="l" t="t" r="r" b="b"/>
              <a:pathLst>
                <a:path w="30963" h="29762">
                  <a:moveTo>
                    <a:pt x="30959" y="14506"/>
                  </a:moveTo>
                  <a:cubicBezTo>
                    <a:pt x="30508" y="-5329"/>
                    <a:pt x="-446" y="-4578"/>
                    <a:pt x="5" y="15257"/>
                  </a:cubicBezTo>
                  <a:cubicBezTo>
                    <a:pt x="606" y="35091"/>
                    <a:pt x="31409" y="34340"/>
                    <a:pt x="30959" y="14506"/>
                  </a:cubicBezTo>
                  <a:close/>
                </a:path>
              </a:pathLst>
            </a:custGeom>
            <a:solidFill>
              <a:srgbClr val="84BAB5"/>
            </a:solidFill>
            <a:ln w="14982" cap="flat">
              <a:noFill/>
              <a:prstDash val="solid"/>
              <a:miter/>
            </a:ln>
          </p:spPr>
          <p:txBody>
            <a:bodyPr rtlCol="0" anchor="ctr"/>
            <a:lstStyle/>
            <a:p>
              <a:endParaRPr lang="th-TH"/>
            </a:p>
          </p:txBody>
        </p:sp>
        <p:sp>
          <p:nvSpPr>
            <p:cNvPr id="24" name="Freeform: Shape 23">
              <a:extLst>
                <a:ext uri="{FF2B5EF4-FFF2-40B4-BE49-F238E27FC236}">
                  <a16:creationId xmlns:a16="http://schemas.microsoft.com/office/drawing/2014/main" id="{18A3A040-3E99-44A8-B70C-E8959698D73E}"/>
                </a:ext>
              </a:extLst>
            </p:cNvPr>
            <p:cNvSpPr/>
            <p:nvPr/>
          </p:nvSpPr>
          <p:spPr>
            <a:xfrm>
              <a:off x="9323403" y="6101382"/>
              <a:ext cx="1856173" cy="646802"/>
            </a:xfrm>
            <a:custGeom>
              <a:avLst/>
              <a:gdLst>
                <a:gd name="connsiteX0" fmla="*/ 1580736 w 1856173"/>
                <a:gd name="connsiteY0" fmla="*/ 605398 h 646802"/>
                <a:gd name="connsiteX1" fmla="*/ 1725136 w 1856173"/>
                <a:gd name="connsiteY1" fmla="*/ 633947 h 646802"/>
                <a:gd name="connsiteX2" fmla="*/ 1786442 w 1856173"/>
                <a:gd name="connsiteY2" fmla="*/ 642212 h 646802"/>
                <a:gd name="connsiteX3" fmla="*/ 1833473 w 1856173"/>
                <a:gd name="connsiteY3" fmla="*/ 646719 h 646802"/>
                <a:gd name="connsiteX4" fmla="*/ 1855712 w 1856173"/>
                <a:gd name="connsiteY4" fmla="*/ 620123 h 646802"/>
                <a:gd name="connsiteX5" fmla="*/ 1837831 w 1856173"/>
                <a:gd name="connsiteY5" fmla="*/ 604496 h 646802"/>
                <a:gd name="connsiteX6" fmla="*/ 1807027 w 1856173"/>
                <a:gd name="connsiteY6" fmla="*/ 601641 h 646802"/>
                <a:gd name="connsiteX7" fmla="*/ 1641441 w 1856173"/>
                <a:gd name="connsiteY7" fmla="*/ 576097 h 646802"/>
                <a:gd name="connsiteX8" fmla="*/ 1328299 w 1856173"/>
                <a:gd name="connsiteY8" fmla="*/ 490449 h 646802"/>
                <a:gd name="connsiteX9" fmla="*/ 931612 w 1856173"/>
                <a:gd name="connsiteY9" fmla="*/ 363028 h 646802"/>
                <a:gd name="connsiteX10" fmla="*/ 717642 w 1856173"/>
                <a:gd name="connsiteY10" fmla="*/ 311790 h 646802"/>
                <a:gd name="connsiteX11" fmla="*/ 349054 w 1856173"/>
                <a:gd name="connsiteY11" fmla="*/ 293158 h 646802"/>
                <a:gd name="connsiteX12" fmla="*/ 339888 w 1856173"/>
                <a:gd name="connsiteY12" fmla="*/ 292406 h 646802"/>
                <a:gd name="connsiteX13" fmla="*/ 339588 w 1856173"/>
                <a:gd name="connsiteY13" fmla="*/ 291505 h 646802"/>
                <a:gd name="connsiteX14" fmla="*/ 340640 w 1856173"/>
                <a:gd name="connsiteY14" fmla="*/ 285043 h 646802"/>
                <a:gd name="connsiteX15" fmla="*/ 24342 w 1856173"/>
                <a:gd name="connsiteY15" fmla="*/ 0 h 646802"/>
                <a:gd name="connsiteX16" fmla="*/ 30353 w 1856173"/>
                <a:gd name="connsiteY16" fmla="*/ 21037 h 646802"/>
                <a:gd name="connsiteX17" fmla="*/ 22840 w 1856173"/>
                <a:gd name="connsiteY17" fmla="*/ 41021 h 646802"/>
                <a:gd name="connsiteX18" fmla="*/ 20586 w 1856173"/>
                <a:gd name="connsiteY18" fmla="*/ 42373 h 646802"/>
                <a:gd name="connsiteX19" fmla="*/ 296613 w 1856173"/>
                <a:gd name="connsiteY19" fmla="*/ 252287 h 646802"/>
                <a:gd name="connsiteX20" fmla="*/ 14124 w 1856173"/>
                <a:gd name="connsiteY20" fmla="*/ 132980 h 646802"/>
                <a:gd name="connsiteX21" fmla="*/ 16228 w 1856173"/>
                <a:gd name="connsiteY21" fmla="*/ 146203 h 646802"/>
                <a:gd name="connsiteX22" fmla="*/ 10218 w 1856173"/>
                <a:gd name="connsiteY22" fmla="*/ 170245 h 646802"/>
                <a:gd name="connsiteX23" fmla="*/ 5710 w 1856173"/>
                <a:gd name="connsiteY23" fmla="*/ 172799 h 646802"/>
                <a:gd name="connsiteX24" fmla="*/ 4057 w 1856173"/>
                <a:gd name="connsiteY24" fmla="*/ 174452 h 646802"/>
                <a:gd name="connsiteX25" fmla="*/ 291955 w 1856173"/>
                <a:gd name="connsiteY25" fmla="*/ 303375 h 646802"/>
                <a:gd name="connsiteX26" fmla="*/ 287448 w 1856173"/>
                <a:gd name="connsiteY26" fmla="*/ 308784 h 646802"/>
                <a:gd name="connsiteX27" fmla="*/ 1653 w 1856173"/>
                <a:gd name="connsiteY27" fmla="*/ 273624 h 646802"/>
                <a:gd name="connsiteX28" fmla="*/ 2404 w 1856173"/>
                <a:gd name="connsiteY28" fmla="*/ 275427 h 646802"/>
                <a:gd name="connsiteX29" fmla="*/ 12021 w 1856173"/>
                <a:gd name="connsiteY29" fmla="*/ 282940 h 646802"/>
                <a:gd name="connsiteX30" fmla="*/ 0 w 1856173"/>
                <a:gd name="connsiteY30" fmla="*/ 317049 h 646802"/>
                <a:gd name="connsiteX31" fmla="*/ 270618 w 1856173"/>
                <a:gd name="connsiteY31" fmla="*/ 351458 h 646802"/>
                <a:gd name="connsiteX32" fmla="*/ 18783 w 1856173"/>
                <a:gd name="connsiteY32" fmla="*/ 412464 h 646802"/>
                <a:gd name="connsiteX33" fmla="*/ 21036 w 1856173"/>
                <a:gd name="connsiteY33" fmla="*/ 424034 h 646802"/>
                <a:gd name="connsiteX34" fmla="*/ 4358 w 1856173"/>
                <a:gd name="connsiteY34" fmla="*/ 454386 h 646802"/>
                <a:gd name="connsiteX35" fmla="*/ 298266 w 1856173"/>
                <a:gd name="connsiteY35" fmla="*/ 384515 h 646802"/>
                <a:gd name="connsiteX36" fmla="*/ 29751 w 1856173"/>
                <a:gd name="connsiteY36" fmla="*/ 566030 h 646802"/>
                <a:gd name="connsiteX37" fmla="*/ 29902 w 1856173"/>
                <a:gd name="connsiteY37" fmla="*/ 566180 h 646802"/>
                <a:gd name="connsiteX38" fmla="*/ 30653 w 1856173"/>
                <a:gd name="connsiteY38" fmla="*/ 592175 h 646802"/>
                <a:gd name="connsiteX39" fmla="*/ 3005 w 1856173"/>
                <a:gd name="connsiteY39" fmla="*/ 608854 h 646802"/>
                <a:gd name="connsiteX40" fmla="*/ 356717 w 1856173"/>
                <a:gd name="connsiteY40" fmla="*/ 343795 h 646802"/>
                <a:gd name="connsiteX41" fmla="*/ 361676 w 1856173"/>
                <a:gd name="connsiteY41" fmla="*/ 334779 h 646802"/>
                <a:gd name="connsiteX42" fmla="*/ 861741 w 1856173"/>
                <a:gd name="connsiteY42" fmla="*/ 386168 h 646802"/>
                <a:gd name="connsiteX43" fmla="*/ 1381491 w 1856173"/>
                <a:gd name="connsiteY43" fmla="*/ 550553 h 646802"/>
                <a:gd name="connsiteX44" fmla="*/ 1580736 w 1856173"/>
                <a:gd name="connsiteY44" fmla="*/ 605398 h 64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56173" h="646802">
                  <a:moveTo>
                    <a:pt x="1580736" y="605398"/>
                  </a:moveTo>
                  <a:cubicBezTo>
                    <a:pt x="1628518" y="616818"/>
                    <a:pt x="1676602" y="626434"/>
                    <a:pt x="1725136" y="633947"/>
                  </a:cubicBezTo>
                  <a:cubicBezTo>
                    <a:pt x="1745571" y="637103"/>
                    <a:pt x="1766006" y="639958"/>
                    <a:pt x="1786442" y="642212"/>
                  </a:cubicBezTo>
                  <a:cubicBezTo>
                    <a:pt x="1802069" y="644015"/>
                    <a:pt x="1817696" y="645517"/>
                    <a:pt x="1833473" y="646719"/>
                  </a:cubicBezTo>
                  <a:cubicBezTo>
                    <a:pt x="1850152" y="648072"/>
                    <a:pt x="1858266" y="632745"/>
                    <a:pt x="1855712" y="620123"/>
                  </a:cubicBezTo>
                  <a:cubicBezTo>
                    <a:pt x="1854209" y="612160"/>
                    <a:pt x="1848349" y="605247"/>
                    <a:pt x="1837831" y="604496"/>
                  </a:cubicBezTo>
                  <a:cubicBezTo>
                    <a:pt x="1827463" y="603745"/>
                    <a:pt x="1817245" y="602543"/>
                    <a:pt x="1807027" y="601641"/>
                  </a:cubicBezTo>
                  <a:cubicBezTo>
                    <a:pt x="1751281" y="596082"/>
                    <a:pt x="1696135" y="587366"/>
                    <a:pt x="1641441" y="576097"/>
                  </a:cubicBezTo>
                  <a:cubicBezTo>
                    <a:pt x="1535808" y="554309"/>
                    <a:pt x="1431678" y="523807"/>
                    <a:pt x="1328299" y="490449"/>
                  </a:cubicBezTo>
                  <a:cubicBezTo>
                    <a:pt x="1195920" y="447775"/>
                    <a:pt x="1064442" y="401044"/>
                    <a:pt x="931612" y="363028"/>
                  </a:cubicBezTo>
                  <a:cubicBezTo>
                    <a:pt x="860690" y="342743"/>
                    <a:pt x="789466" y="325013"/>
                    <a:pt x="717642" y="311790"/>
                  </a:cubicBezTo>
                  <a:cubicBezTo>
                    <a:pt x="597284" y="289701"/>
                    <a:pt x="474822" y="280235"/>
                    <a:pt x="349054" y="293158"/>
                  </a:cubicBezTo>
                  <a:cubicBezTo>
                    <a:pt x="346199" y="292406"/>
                    <a:pt x="343044" y="292106"/>
                    <a:pt x="339888" y="292406"/>
                  </a:cubicBezTo>
                  <a:cubicBezTo>
                    <a:pt x="339738" y="292106"/>
                    <a:pt x="339738" y="291805"/>
                    <a:pt x="339588" y="291505"/>
                  </a:cubicBezTo>
                  <a:cubicBezTo>
                    <a:pt x="340189" y="289551"/>
                    <a:pt x="340640" y="287448"/>
                    <a:pt x="340640" y="285043"/>
                  </a:cubicBezTo>
                  <a:cubicBezTo>
                    <a:pt x="342743" y="104882"/>
                    <a:pt x="177006" y="31404"/>
                    <a:pt x="24342" y="0"/>
                  </a:cubicBezTo>
                  <a:cubicBezTo>
                    <a:pt x="26897" y="6762"/>
                    <a:pt x="29000" y="13824"/>
                    <a:pt x="30353" y="21037"/>
                  </a:cubicBezTo>
                  <a:cubicBezTo>
                    <a:pt x="31705" y="28099"/>
                    <a:pt x="28700" y="36814"/>
                    <a:pt x="22840" y="41021"/>
                  </a:cubicBezTo>
                  <a:cubicBezTo>
                    <a:pt x="22088" y="41472"/>
                    <a:pt x="21337" y="41923"/>
                    <a:pt x="20586" y="42373"/>
                  </a:cubicBezTo>
                  <a:cubicBezTo>
                    <a:pt x="141244" y="67016"/>
                    <a:pt x="280536" y="119908"/>
                    <a:pt x="296613" y="252287"/>
                  </a:cubicBezTo>
                  <a:cubicBezTo>
                    <a:pt x="213670" y="188276"/>
                    <a:pt x="117654" y="148006"/>
                    <a:pt x="14124" y="132980"/>
                  </a:cubicBezTo>
                  <a:cubicBezTo>
                    <a:pt x="15327" y="137338"/>
                    <a:pt x="16078" y="141695"/>
                    <a:pt x="16228" y="146203"/>
                  </a:cubicBezTo>
                  <a:cubicBezTo>
                    <a:pt x="19083" y="154618"/>
                    <a:pt x="17731" y="164835"/>
                    <a:pt x="10218" y="170245"/>
                  </a:cubicBezTo>
                  <a:cubicBezTo>
                    <a:pt x="8715" y="171297"/>
                    <a:pt x="7212" y="172048"/>
                    <a:pt x="5710" y="172799"/>
                  </a:cubicBezTo>
                  <a:cubicBezTo>
                    <a:pt x="5259" y="173400"/>
                    <a:pt x="4658" y="173851"/>
                    <a:pt x="4057" y="174452"/>
                  </a:cubicBezTo>
                  <a:cubicBezTo>
                    <a:pt x="111343" y="189478"/>
                    <a:pt x="208110" y="233053"/>
                    <a:pt x="291955" y="303375"/>
                  </a:cubicBezTo>
                  <a:cubicBezTo>
                    <a:pt x="290152" y="304878"/>
                    <a:pt x="288650" y="306681"/>
                    <a:pt x="287448" y="308784"/>
                  </a:cubicBezTo>
                  <a:cubicBezTo>
                    <a:pt x="190229" y="311940"/>
                    <a:pt x="95265" y="300220"/>
                    <a:pt x="1653" y="273624"/>
                  </a:cubicBezTo>
                  <a:cubicBezTo>
                    <a:pt x="1803" y="274225"/>
                    <a:pt x="2254" y="274826"/>
                    <a:pt x="2404" y="275427"/>
                  </a:cubicBezTo>
                  <a:cubicBezTo>
                    <a:pt x="5860" y="277530"/>
                    <a:pt x="9016" y="279935"/>
                    <a:pt x="12021" y="282940"/>
                  </a:cubicBezTo>
                  <a:cubicBezTo>
                    <a:pt x="22990" y="294059"/>
                    <a:pt x="14275" y="314194"/>
                    <a:pt x="0" y="317049"/>
                  </a:cubicBezTo>
                  <a:cubicBezTo>
                    <a:pt x="88804" y="341090"/>
                    <a:pt x="178809" y="352510"/>
                    <a:pt x="270618" y="351458"/>
                  </a:cubicBezTo>
                  <a:cubicBezTo>
                    <a:pt x="193685" y="395935"/>
                    <a:pt x="107736" y="416521"/>
                    <a:pt x="18783" y="412464"/>
                  </a:cubicBezTo>
                  <a:cubicBezTo>
                    <a:pt x="20586" y="415920"/>
                    <a:pt x="21337" y="419827"/>
                    <a:pt x="21036" y="424034"/>
                  </a:cubicBezTo>
                  <a:cubicBezTo>
                    <a:pt x="19985" y="436505"/>
                    <a:pt x="13523" y="447024"/>
                    <a:pt x="4358" y="454386"/>
                  </a:cubicBezTo>
                  <a:cubicBezTo>
                    <a:pt x="108187" y="461899"/>
                    <a:pt x="209312" y="437557"/>
                    <a:pt x="298266" y="384515"/>
                  </a:cubicBezTo>
                  <a:cubicBezTo>
                    <a:pt x="251385" y="489547"/>
                    <a:pt x="145301" y="561221"/>
                    <a:pt x="29751" y="566030"/>
                  </a:cubicBezTo>
                  <a:cubicBezTo>
                    <a:pt x="29751" y="566030"/>
                    <a:pt x="29751" y="566180"/>
                    <a:pt x="29902" y="566180"/>
                  </a:cubicBezTo>
                  <a:cubicBezTo>
                    <a:pt x="35011" y="573543"/>
                    <a:pt x="36964" y="584662"/>
                    <a:pt x="30653" y="592175"/>
                  </a:cubicBezTo>
                  <a:cubicBezTo>
                    <a:pt x="23140" y="601040"/>
                    <a:pt x="13373" y="606299"/>
                    <a:pt x="3005" y="608854"/>
                  </a:cubicBezTo>
                  <a:cubicBezTo>
                    <a:pt x="166488" y="616667"/>
                    <a:pt x="317500" y="502470"/>
                    <a:pt x="356717" y="343795"/>
                  </a:cubicBezTo>
                  <a:cubicBezTo>
                    <a:pt x="359422" y="340940"/>
                    <a:pt x="360925" y="337935"/>
                    <a:pt x="361676" y="334779"/>
                  </a:cubicBezTo>
                  <a:cubicBezTo>
                    <a:pt x="533123" y="318251"/>
                    <a:pt x="698559" y="343645"/>
                    <a:pt x="861741" y="386168"/>
                  </a:cubicBezTo>
                  <a:cubicBezTo>
                    <a:pt x="1036043" y="431547"/>
                    <a:pt x="1207790" y="496309"/>
                    <a:pt x="1381491" y="550553"/>
                  </a:cubicBezTo>
                  <a:cubicBezTo>
                    <a:pt x="1447605" y="570537"/>
                    <a:pt x="1513870" y="589470"/>
                    <a:pt x="1580736" y="605398"/>
                  </a:cubicBezTo>
                  <a:close/>
                </a:path>
              </a:pathLst>
            </a:custGeom>
            <a:solidFill>
              <a:srgbClr val="96C8C4"/>
            </a:solidFill>
            <a:ln w="14982" cap="flat">
              <a:noFill/>
              <a:prstDash val="solid"/>
              <a:miter/>
            </a:ln>
          </p:spPr>
          <p:txBody>
            <a:bodyPr rtlCol="0" anchor="ctr"/>
            <a:lstStyle/>
            <a:p>
              <a:endParaRPr lang="th-TH"/>
            </a:p>
          </p:txBody>
        </p:sp>
        <p:sp>
          <p:nvSpPr>
            <p:cNvPr id="25" name="Freeform: Shape 24">
              <a:extLst>
                <a:ext uri="{FF2B5EF4-FFF2-40B4-BE49-F238E27FC236}">
                  <a16:creationId xmlns:a16="http://schemas.microsoft.com/office/drawing/2014/main" id="{AA7FF997-7D34-49FB-A174-F48DB104773F}"/>
                </a:ext>
              </a:extLst>
            </p:cNvPr>
            <p:cNvSpPr/>
            <p:nvPr/>
          </p:nvSpPr>
          <p:spPr>
            <a:xfrm>
              <a:off x="9236246" y="6038207"/>
              <a:ext cx="117840" cy="116009"/>
            </a:xfrm>
            <a:custGeom>
              <a:avLst/>
              <a:gdLst>
                <a:gd name="connsiteX0" fmla="*/ 117510 w 117840"/>
                <a:gd name="connsiteY0" fmla="*/ 83910 h 116009"/>
                <a:gd name="connsiteX1" fmla="*/ 111499 w 117840"/>
                <a:gd name="connsiteY1" fmla="*/ 62874 h 116009"/>
                <a:gd name="connsiteX2" fmla="*/ 62064 w 117840"/>
                <a:gd name="connsiteY2" fmla="*/ 3972 h 116009"/>
                <a:gd name="connsiteX3" fmla="*/ 36069 w 117840"/>
                <a:gd name="connsiteY3" fmla="*/ 4723 h 116009"/>
                <a:gd name="connsiteX4" fmla="*/ 6768 w 117840"/>
                <a:gd name="connsiteY4" fmla="*/ 33273 h 116009"/>
                <a:gd name="connsiteX5" fmla="*/ 1509 w 117840"/>
                <a:gd name="connsiteY5" fmla="*/ 57014 h 116009"/>
                <a:gd name="connsiteX6" fmla="*/ 4815 w 117840"/>
                <a:gd name="connsiteY6" fmla="*/ 71589 h 116009"/>
                <a:gd name="connsiteX7" fmla="*/ 14431 w 117840"/>
                <a:gd name="connsiteY7" fmla="*/ 88869 h 116009"/>
                <a:gd name="connsiteX8" fmla="*/ 32162 w 117840"/>
                <a:gd name="connsiteY8" fmla="*/ 114714 h 116009"/>
                <a:gd name="connsiteX9" fmla="*/ 47488 w 117840"/>
                <a:gd name="connsiteY9" fmla="*/ 112159 h 116009"/>
                <a:gd name="connsiteX10" fmla="*/ 107893 w 117840"/>
                <a:gd name="connsiteY10" fmla="*/ 105247 h 116009"/>
                <a:gd name="connsiteX11" fmla="*/ 110147 w 117840"/>
                <a:gd name="connsiteY11" fmla="*/ 103895 h 116009"/>
                <a:gd name="connsiteX12" fmla="*/ 117510 w 117840"/>
                <a:gd name="connsiteY12" fmla="*/ 83910 h 11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840" h="116009">
                  <a:moveTo>
                    <a:pt x="117510" y="83910"/>
                  </a:moveTo>
                  <a:cubicBezTo>
                    <a:pt x="116157" y="76698"/>
                    <a:pt x="114054" y="69636"/>
                    <a:pt x="111499" y="62874"/>
                  </a:cubicBezTo>
                  <a:cubicBezTo>
                    <a:pt x="102183" y="38382"/>
                    <a:pt x="85204" y="17345"/>
                    <a:pt x="62064" y="3972"/>
                  </a:cubicBezTo>
                  <a:cubicBezTo>
                    <a:pt x="54400" y="-536"/>
                    <a:pt x="43281" y="-2339"/>
                    <a:pt x="36069" y="4723"/>
                  </a:cubicBezTo>
                  <a:lnTo>
                    <a:pt x="6768" y="33273"/>
                  </a:lnTo>
                  <a:cubicBezTo>
                    <a:pt x="-444" y="40335"/>
                    <a:pt x="-1346" y="49351"/>
                    <a:pt x="1509" y="57014"/>
                  </a:cubicBezTo>
                  <a:cubicBezTo>
                    <a:pt x="1809" y="61822"/>
                    <a:pt x="3011" y="66781"/>
                    <a:pt x="4815" y="71589"/>
                  </a:cubicBezTo>
                  <a:cubicBezTo>
                    <a:pt x="7069" y="78050"/>
                    <a:pt x="10374" y="83760"/>
                    <a:pt x="14431" y="88869"/>
                  </a:cubicBezTo>
                  <a:cubicBezTo>
                    <a:pt x="11877" y="100589"/>
                    <a:pt x="17887" y="113962"/>
                    <a:pt x="32162" y="114714"/>
                  </a:cubicBezTo>
                  <a:cubicBezTo>
                    <a:pt x="37872" y="115014"/>
                    <a:pt x="42981" y="114113"/>
                    <a:pt x="47488" y="112159"/>
                  </a:cubicBezTo>
                  <a:cubicBezTo>
                    <a:pt x="67173" y="118771"/>
                    <a:pt x="89712" y="117118"/>
                    <a:pt x="107893" y="105247"/>
                  </a:cubicBezTo>
                  <a:cubicBezTo>
                    <a:pt x="108644" y="104797"/>
                    <a:pt x="109396" y="104346"/>
                    <a:pt x="110147" y="103895"/>
                  </a:cubicBezTo>
                  <a:cubicBezTo>
                    <a:pt x="116007" y="99688"/>
                    <a:pt x="118862" y="90973"/>
                    <a:pt x="117510" y="83910"/>
                  </a:cubicBezTo>
                  <a:close/>
                </a:path>
              </a:pathLst>
            </a:custGeom>
            <a:solidFill>
              <a:srgbClr val="7B6059"/>
            </a:solidFill>
            <a:ln w="14982" cap="flat">
              <a:noFill/>
              <a:prstDash val="solid"/>
              <a:miter/>
            </a:ln>
          </p:spPr>
          <p:txBody>
            <a:bodyPr rtlCol="0" anchor="ctr"/>
            <a:lstStyle/>
            <a:p>
              <a:endParaRPr lang="th-TH"/>
            </a:p>
          </p:txBody>
        </p:sp>
        <p:sp>
          <p:nvSpPr>
            <p:cNvPr id="26" name="Freeform: Shape 25">
              <a:extLst>
                <a:ext uri="{FF2B5EF4-FFF2-40B4-BE49-F238E27FC236}">
                  <a16:creationId xmlns:a16="http://schemas.microsoft.com/office/drawing/2014/main" id="{D9EEAE0F-8696-4420-B440-3EF1E483B755}"/>
                </a:ext>
              </a:extLst>
            </p:cNvPr>
            <p:cNvSpPr/>
            <p:nvPr/>
          </p:nvSpPr>
          <p:spPr>
            <a:xfrm>
              <a:off x="9243415" y="6197627"/>
              <a:ext cx="97517" cy="94220"/>
            </a:xfrm>
            <a:custGeom>
              <a:avLst/>
              <a:gdLst>
                <a:gd name="connsiteX0" fmla="*/ 90056 w 97517"/>
                <a:gd name="connsiteY0" fmla="*/ 73549 h 94220"/>
                <a:gd name="connsiteX1" fmla="*/ 96066 w 97517"/>
                <a:gd name="connsiteY1" fmla="*/ 49507 h 94220"/>
                <a:gd name="connsiteX2" fmla="*/ 93963 w 97517"/>
                <a:gd name="connsiteY2" fmla="*/ 36284 h 94220"/>
                <a:gd name="connsiteX3" fmla="*/ 35361 w 97517"/>
                <a:gd name="connsiteY3" fmla="*/ 4429 h 94220"/>
                <a:gd name="connsiteX4" fmla="*/ 3656 w 97517"/>
                <a:gd name="connsiteY4" fmla="*/ 53113 h 94220"/>
                <a:gd name="connsiteX5" fmla="*/ 3356 w 97517"/>
                <a:gd name="connsiteY5" fmla="*/ 57171 h 94220"/>
                <a:gd name="connsiteX6" fmla="*/ 75330 w 97517"/>
                <a:gd name="connsiteY6" fmla="*/ 83466 h 94220"/>
                <a:gd name="connsiteX7" fmla="*/ 75781 w 97517"/>
                <a:gd name="connsiteY7" fmla="*/ 82865 h 94220"/>
                <a:gd name="connsiteX8" fmla="*/ 81792 w 97517"/>
                <a:gd name="connsiteY8" fmla="*/ 79559 h 94220"/>
                <a:gd name="connsiteX9" fmla="*/ 83895 w 97517"/>
                <a:gd name="connsiteY9" fmla="*/ 77455 h 94220"/>
                <a:gd name="connsiteX10" fmla="*/ 85548 w 97517"/>
                <a:gd name="connsiteY10" fmla="*/ 75803 h 94220"/>
                <a:gd name="connsiteX11" fmla="*/ 90056 w 97517"/>
                <a:gd name="connsiteY11" fmla="*/ 73549 h 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517" h="94220">
                  <a:moveTo>
                    <a:pt x="90056" y="73549"/>
                  </a:moveTo>
                  <a:cubicBezTo>
                    <a:pt x="97569" y="68139"/>
                    <a:pt x="99071" y="57922"/>
                    <a:pt x="96066" y="49507"/>
                  </a:cubicBezTo>
                  <a:cubicBezTo>
                    <a:pt x="96066" y="45150"/>
                    <a:pt x="95315" y="40642"/>
                    <a:pt x="93963" y="36284"/>
                  </a:cubicBezTo>
                  <a:cubicBezTo>
                    <a:pt x="86750" y="11341"/>
                    <a:pt x="60755" y="-9395"/>
                    <a:pt x="35361" y="4429"/>
                  </a:cubicBezTo>
                  <a:cubicBezTo>
                    <a:pt x="9967" y="673"/>
                    <a:pt x="-8064" y="32077"/>
                    <a:pt x="3656" y="53113"/>
                  </a:cubicBezTo>
                  <a:cubicBezTo>
                    <a:pt x="3506" y="54466"/>
                    <a:pt x="3206" y="55818"/>
                    <a:pt x="3356" y="57171"/>
                  </a:cubicBezTo>
                  <a:cubicBezTo>
                    <a:pt x="6061" y="90528"/>
                    <a:pt x="51890" y="106306"/>
                    <a:pt x="75330" y="83466"/>
                  </a:cubicBezTo>
                  <a:cubicBezTo>
                    <a:pt x="75481" y="83316"/>
                    <a:pt x="75631" y="83015"/>
                    <a:pt x="75781" y="82865"/>
                  </a:cubicBezTo>
                  <a:cubicBezTo>
                    <a:pt x="78035" y="81963"/>
                    <a:pt x="79988" y="80912"/>
                    <a:pt x="81792" y="79559"/>
                  </a:cubicBezTo>
                  <a:cubicBezTo>
                    <a:pt x="82543" y="78958"/>
                    <a:pt x="83144" y="78207"/>
                    <a:pt x="83895" y="77455"/>
                  </a:cubicBezTo>
                  <a:cubicBezTo>
                    <a:pt x="84346" y="76855"/>
                    <a:pt x="84947" y="76404"/>
                    <a:pt x="85548" y="75803"/>
                  </a:cubicBezTo>
                  <a:cubicBezTo>
                    <a:pt x="87201" y="75352"/>
                    <a:pt x="88704" y="74601"/>
                    <a:pt x="90056" y="73549"/>
                  </a:cubicBezTo>
                  <a:close/>
                </a:path>
              </a:pathLst>
            </a:custGeom>
            <a:solidFill>
              <a:srgbClr val="7B6059"/>
            </a:solidFill>
            <a:ln w="14982" cap="flat">
              <a:noFill/>
              <a:prstDash val="solid"/>
              <a:miter/>
            </a:ln>
          </p:spPr>
          <p:txBody>
            <a:bodyPr rtlCol="0" anchor="ctr"/>
            <a:lstStyle/>
            <a:p>
              <a:endParaRPr lang="th-TH"/>
            </a:p>
          </p:txBody>
        </p:sp>
        <p:sp>
          <p:nvSpPr>
            <p:cNvPr id="27" name="Freeform: Shape 26">
              <a:extLst>
                <a:ext uri="{FF2B5EF4-FFF2-40B4-BE49-F238E27FC236}">
                  <a16:creationId xmlns:a16="http://schemas.microsoft.com/office/drawing/2014/main" id="{97986400-0AC4-4766-9929-1F313ECF1485}"/>
                </a:ext>
              </a:extLst>
            </p:cNvPr>
            <p:cNvSpPr/>
            <p:nvPr/>
          </p:nvSpPr>
          <p:spPr>
            <a:xfrm>
              <a:off x="9246979" y="6330949"/>
              <a:ext cx="93645" cy="94564"/>
            </a:xfrm>
            <a:custGeom>
              <a:avLst/>
              <a:gdLst>
                <a:gd name="connsiteX0" fmla="*/ 88596 w 93645"/>
                <a:gd name="connsiteY0" fmla="*/ 52921 h 94564"/>
                <a:gd name="connsiteX1" fmla="*/ 78979 w 93645"/>
                <a:gd name="connsiteY1" fmla="*/ 45408 h 94564"/>
                <a:gd name="connsiteX2" fmla="*/ 78228 w 93645"/>
                <a:gd name="connsiteY2" fmla="*/ 43605 h 94564"/>
                <a:gd name="connsiteX3" fmla="*/ 76124 w 93645"/>
                <a:gd name="connsiteY3" fmla="*/ 38346 h 94564"/>
                <a:gd name="connsiteX4" fmla="*/ 36606 w 93645"/>
                <a:gd name="connsiteY4" fmla="*/ 781 h 94564"/>
                <a:gd name="connsiteX5" fmla="*/ 6704 w 93645"/>
                <a:gd name="connsiteY5" fmla="*/ 36994 h 94564"/>
                <a:gd name="connsiteX6" fmla="*/ 243 w 93645"/>
                <a:gd name="connsiteY6" fmla="*/ 56678 h 94564"/>
                <a:gd name="connsiteX7" fmla="*/ 4300 w 93645"/>
                <a:gd name="connsiteY7" fmla="*/ 75911 h 94564"/>
                <a:gd name="connsiteX8" fmla="*/ 17673 w 93645"/>
                <a:gd name="connsiteY8" fmla="*/ 87331 h 94564"/>
                <a:gd name="connsiteX9" fmla="*/ 31196 w 93645"/>
                <a:gd name="connsiteY9" fmla="*/ 94393 h 94564"/>
                <a:gd name="connsiteX10" fmla="*/ 54637 w 93645"/>
                <a:gd name="connsiteY10" fmla="*/ 87782 h 94564"/>
                <a:gd name="connsiteX11" fmla="*/ 75673 w 93645"/>
                <a:gd name="connsiteY11" fmla="*/ 87331 h 94564"/>
                <a:gd name="connsiteX12" fmla="*/ 76725 w 93645"/>
                <a:gd name="connsiteY12" fmla="*/ 87030 h 94564"/>
                <a:gd name="connsiteX13" fmla="*/ 88596 w 93645"/>
                <a:gd name="connsiteY13" fmla="*/ 52921 h 9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45" h="94564">
                  <a:moveTo>
                    <a:pt x="88596" y="52921"/>
                  </a:moveTo>
                  <a:cubicBezTo>
                    <a:pt x="85591" y="49916"/>
                    <a:pt x="82285" y="47362"/>
                    <a:pt x="78979" y="45408"/>
                  </a:cubicBezTo>
                  <a:cubicBezTo>
                    <a:pt x="78829" y="44807"/>
                    <a:pt x="78378" y="44206"/>
                    <a:pt x="78228" y="43605"/>
                  </a:cubicBezTo>
                  <a:cubicBezTo>
                    <a:pt x="77627" y="41802"/>
                    <a:pt x="77176" y="39999"/>
                    <a:pt x="76124" y="38346"/>
                  </a:cubicBezTo>
                  <a:cubicBezTo>
                    <a:pt x="81383" y="15206"/>
                    <a:pt x="59746" y="-4178"/>
                    <a:pt x="36606" y="781"/>
                  </a:cubicBezTo>
                  <a:cubicBezTo>
                    <a:pt x="19025" y="4688"/>
                    <a:pt x="6704" y="20315"/>
                    <a:pt x="6704" y="36994"/>
                  </a:cubicBezTo>
                  <a:cubicBezTo>
                    <a:pt x="1595" y="42854"/>
                    <a:pt x="-809" y="49916"/>
                    <a:pt x="243" y="56678"/>
                  </a:cubicBezTo>
                  <a:cubicBezTo>
                    <a:pt x="-508" y="62989"/>
                    <a:pt x="543" y="69600"/>
                    <a:pt x="4300" y="75911"/>
                  </a:cubicBezTo>
                  <a:cubicBezTo>
                    <a:pt x="7455" y="81320"/>
                    <a:pt x="12264" y="85377"/>
                    <a:pt x="17673" y="87331"/>
                  </a:cubicBezTo>
                  <a:cubicBezTo>
                    <a:pt x="21129" y="91237"/>
                    <a:pt x="25937" y="93942"/>
                    <a:pt x="31196" y="94393"/>
                  </a:cubicBezTo>
                  <a:cubicBezTo>
                    <a:pt x="40062" y="95295"/>
                    <a:pt x="48176" y="92590"/>
                    <a:pt x="54637" y="87782"/>
                  </a:cubicBezTo>
                  <a:cubicBezTo>
                    <a:pt x="61549" y="88382"/>
                    <a:pt x="68611" y="88382"/>
                    <a:pt x="75673" y="87331"/>
                  </a:cubicBezTo>
                  <a:cubicBezTo>
                    <a:pt x="75974" y="87331"/>
                    <a:pt x="76274" y="87030"/>
                    <a:pt x="76725" y="87030"/>
                  </a:cubicBezTo>
                  <a:cubicBezTo>
                    <a:pt x="91000" y="84325"/>
                    <a:pt x="99715" y="64191"/>
                    <a:pt x="88596" y="52921"/>
                  </a:cubicBezTo>
                  <a:close/>
                </a:path>
              </a:pathLst>
            </a:custGeom>
            <a:solidFill>
              <a:srgbClr val="7B6059"/>
            </a:solidFill>
            <a:ln w="14982" cap="flat">
              <a:noFill/>
              <a:prstDash val="solid"/>
              <a:miter/>
            </a:ln>
          </p:spPr>
          <p:txBody>
            <a:bodyPr rtlCol="0" anchor="ctr"/>
            <a:lstStyle/>
            <a:p>
              <a:endParaRPr lang="th-TH"/>
            </a:p>
          </p:txBody>
        </p:sp>
        <p:sp>
          <p:nvSpPr>
            <p:cNvPr id="28" name="Freeform: Shape 27">
              <a:extLst>
                <a:ext uri="{FF2B5EF4-FFF2-40B4-BE49-F238E27FC236}">
                  <a16:creationId xmlns:a16="http://schemas.microsoft.com/office/drawing/2014/main" id="{3E1FDC10-275C-42B1-A2EE-4628CCE55ADC}"/>
                </a:ext>
              </a:extLst>
            </p:cNvPr>
            <p:cNvSpPr/>
            <p:nvPr/>
          </p:nvSpPr>
          <p:spPr>
            <a:xfrm>
              <a:off x="9231137" y="6470880"/>
              <a:ext cx="113718" cy="98760"/>
            </a:xfrm>
            <a:custGeom>
              <a:avLst/>
              <a:gdLst>
                <a:gd name="connsiteX0" fmla="*/ 113604 w 113718"/>
                <a:gd name="connsiteY0" fmla="*/ 54085 h 98760"/>
                <a:gd name="connsiteX1" fmla="*/ 111350 w 113718"/>
                <a:gd name="connsiteY1" fmla="*/ 42515 h 98760"/>
                <a:gd name="connsiteX2" fmla="*/ 94671 w 113718"/>
                <a:gd name="connsiteY2" fmla="*/ 30795 h 98760"/>
                <a:gd name="connsiteX3" fmla="*/ 93920 w 113718"/>
                <a:gd name="connsiteY3" fmla="*/ 30645 h 98760"/>
                <a:gd name="connsiteX4" fmla="*/ 7 w 113718"/>
                <a:gd name="connsiteY4" fmla="*/ 41163 h 98760"/>
                <a:gd name="connsiteX5" fmla="*/ 18940 w 113718"/>
                <a:gd name="connsiteY5" fmla="*/ 63552 h 98760"/>
                <a:gd name="connsiteX6" fmla="*/ 19090 w 113718"/>
                <a:gd name="connsiteY6" fmla="*/ 80230 h 98760"/>
                <a:gd name="connsiteX7" fmla="*/ 60562 w 113718"/>
                <a:gd name="connsiteY7" fmla="*/ 95256 h 98760"/>
                <a:gd name="connsiteX8" fmla="*/ 75588 w 113718"/>
                <a:gd name="connsiteY8" fmla="*/ 94355 h 98760"/>
                <a:gd name="connsiteX9" fmla="*/ 96925 w 113718"/>
                <a:gd name="connsiteY9" fmla="*/ 84438 h 98760"/>
                <a:gd name="connsiteX10" fmla="*/ 113604 w 113718"/>
                <a:gd name="connsiteY10" fmla="*/ 54085 h 9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718" h="98760">
                  <a:moveTo>
                    <a:pt x="113604" y="54085"/>
                  </a:moveTo>
                  <a:cubicBezTo>
                    <a:pt x="114054" y="49878"/>
                    <a:pt x="113153" y="45971"/>
                    <a:pt x="111350" y="42515"/>
                  </a:cubicBezTo>
                  <a:cubicBezTo>
                    <a:pt x="108194" y="36355"/>
                    <a:pt x="102034" y="31847"/>
                    <a:pt x="94671" y="30795"/>
                  </a:cubicBezTo>
                  <a:cubicBezTo>
                    <a:pt x="94370" y="30795"/>
                    <a:pt x="94070" y="30645"/>
                    <a:pt x="93920" y="30645"/>
                  </a:cubicBezTo>
                  <a:cubicBezTo>
                    <a:pt x="79795" y="-14133"/>
                    <a:pt x="1209" y="-9174"/>
                    <a:pt x="7" y="41163"/>
                  </a:cubicBezTo>
                  <a:cubicBezTo>
                    <a:pt x="-293" y="54085"/>
                    <a:pt x="9023" y="61748"/>
                    <a:pt x="18940" y="63552"/>
                  </a:cubicBezTo>
                  <a:cubicBezTo>
                    <a:pt x="17137" y="68660"/>
                    <a:pt x="17137" y="74521"/>
                    <a:pt x="19090" y="80230"/>
                  </a:cubicBezTo>
                  <a:cubicBezTo>
                    <a:pt x="24650" y="97360"/>
                    <a:pt x="45836" y="103220"/>
                    <a:pt x="60562" y="95256"/>
                  </a:cubicBezTo>
                  <a:cubicBezTo>
                    <a:pt x="65370" y="95707"/>
                    <a:pt x="70479" y="95407"/>
                    <a:pt x="75588" y="94355"/>
                  </a:cubicBezTo>
                  <a:cubicBezTo>
                    <a:pt x="83552" y="92702"/>
                    <a:pt x="90764" y="89246"/>
                    <a:pt x="96925" y="84438"/>
                  </a:cubicBezTo>
                  <a:cubicBezTo>
                    <a:pt x="106091" y="77075"/>
                    <a:pt x="112402" y="66557"/>
                    <a:pt x="113604" y="54085"/>
                  </a:cubicBezTo>
                  <a:close/>
                </a:path>
              </a:pathLst>
            </a:custGeom>
            <a:solidFill>
              <a:srgbClr val="7B6059"/>
            </a:solidFill>
            <a:ln w="14982" cap="flat">
              <a:noFill/>
              <a:prstDash val="solid"/>
              <a:miter/>
            </a:ln>
          </p:spPr>
          <p:txBody>
            <a:bodyPr rtlCol="0" anchor="ctr"/>
            <a:lstStyle/>
            <a:p>
              <a:endParaRPr lang="th-TH"/>
            </a:p>
          </p:txBody>
        </p:sp>
        <p:sp>
          <p:nvSpPr>
            <p:cNvPr id="29" name="Freeform: Shape 28">
              <a:extLst>
                <a:ext uri="{FF2B5EF4-FFF2-40B4-BE49-F238E27FC236}">
                  <a16:creationId xmlns:a16="http://schemas.microsoft.com/office/drawing/2014/main" id="{4F38D70C-FB41-44FE-9318-226B9CDDE188}"/>
                </a:ext>
              </a:extLst>
            </p:cNvPr>
            <p:cNvSpPr/>
            <p:nvPr/>
          </p:nvSpPr>
          <p:spPr>
            <a:xfrm>
              <a:off x="9234999" y="6639226"/>
              <a:ext cx="123148" cy="96623"/>
            </a:xfrm>
            <a:custGeom>
              <a:avLst/>
              <a:gdLst>
                <a:gd name="connsiteX0" fmla="*/ 118457 w 123148"/>
                <a:gd name="connsiteY0" fmla="*/ 27884 h 96623"/>
                <a:gd name="connsiteX1" fmla="*/ 118457 w 123148"/>
                <a:gd name="connsiteY1" fmla="*/ 27884 h 96623"/>
                <a:gd name="connsiteX2" fmla="*/ 3808 w 123148"/>
                <a:gd name="connsiteY2" fmla="*/ 29387 h 96623"/>
                <a:gd name="connsiteX3" fmla="*/ 7264 w 123148"/>
                <a:gd name="connsiteY3" fmla="*/ 57035 h 96623"/>
                <a:gd name="connsiteX4" fmla="*/ 24544 w 123148"/>
                <a:gd name="connsiteY4" fmla="*/ 92045 h 96623"/>
                <a:gd name="connsiteX5" fmla="*/ 72477 w 123148"/>
                <a:gd name="connsiteY5" fmla="*/ 79423 h 96623"/>
                <a:gd name="connsiteX6" fmla="*/ 89457 w 123148"/>
                <a:gd name="connsiteY6" fmla="*/ 71009 h 96623"/>
                <a:gd name="connsiteX7" fmla="*/ 91410 w 123148"/>
                <a:gd name="connsiteY7" fmla="*/ 70408 h 96623"/>
                <a:gd name="connsiteX8" fmla="*/ 119058 w 123148"/>
                <a:gd name="connsiteY8" fmla="*/ 53729 h 96623"/>
                <a:gd name="connsiteX9" fmla="*/ 118457 w 123148"/>
                <a:gd name="connsiteY9" fmla="*/ 27884 h 9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148" h="96623">
                  <a:moveTo>
                    <a:pt x="118457" y="27884"/>
                  </a:moveTo>
                  <a:cubicBezTo>
                    <a:pt x="118457" y="27884"/>
                    <a:pt x="118457" y="27734"/>
                    <a:pt x="118457" y="27884"/>
                  </a:cubicBezTo>
                  <a:cubicBezTo>
                    <a:pt x="91560" y="-10282"/>
                    <a:pt x="29653" y="-8779"/>
                    <a:pt x="3808" y="29387"/>
                  </a:cubicBezTo>
                  <a:cubicBezTo>
                    <a:pt x="-3103" y="39755"/>
                    <a:pt x="202" y="50423"/>
                    <a:pt x="7264" y="57035"/>
                  </a:cubicBezTo>
                  <a:cubicBezTo>
                    <a:pt x="5011" y="70107"/>
                    <a:pt x="11472" y="84833"/>
                    <a:pt x="24544" y="92045"/>
                  </a:cubicBezTo>
                  <a:cubicBezTo>
                    <a:pt x="41824" y="101662"/>
                    <a:pt x="64063" y="95501"/>
                    <a:pt x="72477" y="79423"/>
                  </a:cubicBezTo>
                  <a:cubicBezTo>
                    <a:pt x="78488" y="77620"/>
                    <a:pt x="84348" y="74916"/>
                    <a:pt x="89457" y="71009"/>
                  </a:cubicBezTo>
                  <a:cubicBezTo>
                    <a:pt x="90058" y="70859"/>
                    <a:pt x="90659" y="70558"/>
                    <a:pt x="91410" y="70408"/>
                  </a:cubicBezTo>
                  <a:cubicBezTo>
                    <a:pt x="101778" y="67853"/>
                    <a:pt x="111695" y="62594"/>
                    <a:pt x="119058" y="53729"/>
                  </a:cubicBezTo>
                  <a:cubicBezTo>
                    <a:pt x="125519" y="46366"/>
                    <a:pt x="123566" y="35247"/>
                    <a:pt x="118457" y="27884"/>
                  </a:cubicBezTo>
                  <a:close/>
                </a:path>
              </a:pathLst>
            </a:custGeom>
            <a:solidFill>
              <a:srgbClr val="7B6059"/>
            </a:solidFill>
            <a:ln w="14982" cap="flat">
              <a:noFill/>
              <a:prstDash val="solid"/>
              <a:miter/>
            </a:ln>
          </p:spPr>
          <p:txBody>
            <a:bodyPr rtlCol="0" anchor="ctr"/>
            <a:lstStyle/>
            <a:p>
              <a:endParaRPr lang="th-TH"/>
            </a:p>
          </p:txBody>
        </p:sp>
        <p:sp>
          <p:nvSpPr>
            <p:cNvPr id="30" name="Freeform: Shape 29">
              <a:extLst>
                <a:ext uri="{FF2B5EF4-FFF2-40B4-BE49-F238E27FC236}">
                  <a16:creationId xmlns:a16="http://schemas.microsoft.com/office/drawing/2014/main" id="{34B4A3AF-B51C-4AE1-AC9C-A77FB79453D3}"/>
                </a:ext>
              </a:extLst>
            </p:cNvPr>
            <p:cNvSpPr/>
            <p:nvPr/>
          </p:nvSpPr>
          <p:spPr>
            <a:xfrm>
              <a:off x="11813556" y="4916753"/>
              <a:ext cx="403255" cy="1074938"/>
            </a:xfrm>
            <a:custGeom>
              <a:avLst/>
              <a:gdLst>
                <a:gd name="connsiteX0" fmla="*/ 106341 w 403255"/>
                <a:gd name="connsiteY0" fmla="*/ 956985 h 1074938"/>
                <a:gd name="connsiteX1" fmla="*/ 279290 w 403255"/>
                <a:gd name="connsiteY1" fmla="*/ 1074939 h 1074938"/>
                <a:gd name="connsiteX2" fmla="*/ 246383 w 403255"/>
                <a:gd name="connsiteY2" fmla="*/ 826859 h 1074938"/>
                <a:gd name="connsiteX3" fmla="*/ 82450 w 403255"/>
                <a:gd name="connsiteY3" fmla="*/ 689972 h 1074938"/>
                <a:gd name="connsiteX4" fmla="*/ 112802 w 403255"/>
                <a:gd name="connsiteY4" fmla="*/ 647900 h 1074938"/>
                <a:gd name="connsiteX5" fmla="*/ 232259 w 403255"/>
                <a:gd name="connsiteY5" fmla="*/ 747672 h 1074938"/>
                <a:gd name="connsiteX6" fmla="*/ 128730 w 403255"/>
                <a:gd name="connsiteY6" fmla="*/ 330701 h 1074938"/>
                <a:gd name="connsiteX7" fmla="*/ 176362 w 403255"/>
                <a:gd name="connsiteY7" fmla="*/ 310115 h 1074938"/>
                <a:gd name="connsiteX8" fmla="*/ 286803 w 403255"/>
                <a:gd name="connsiteY8" fmla="*/ 759392 h 1074938"/>
                <a:gd name="connsiteX9" fmla="*/ 372602 w 403255"/>
                <a:gd name="connsiteY9" fmla="*/ 618599 h 1074938"/>
                <a:gd name="connsiteX10" fmla="*/ 403255 w 403255"/>
                <a:gd name="connsiteY10" fmla="*/ 610335 h 1074938"/>
                <a:gd name="connsiteX11" fmla="*/ 403255 w 403255"/>
                <a:gd name="connsiteY11" fmla="*/ 553536 h 1074938"/>
                <a:gd name="connsiteX12" fmla="*/ 75538 w 403255"/>
                <a:gd name="connsiteY12" fmla="*/ 10346 h 1074938"/>
                <a:gd name="connsiteX13" fmla="*/ 29709 w 403255"/>
                <a:gd name="connsiteY13" fmla="*/ 30331 h 1074938"/>
                <a:gd name="connsiteX14" fmla="*/ 107 w 403255"/>
                <a:gd name="connsiteY14" fmla="*/ 821450 h 1074938"/>
                <a:gd name="connsiteX15" fmla="*/ 72983 w 403255"/>
                <a:gd name="connsiteY15" fmla="*/ 982679 h 1074938"/>
                <a:gd name="connsiteX16" fmla="*/ 106341 w 403255"/>
                <a:gd name="connsiteY16" fmla="*/ 956985 h 107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3255" h="1074938">
                  <a:moveTo>
                    <a:pt x="106341" y="956985"/>
                  </a:moveTo>
                  <a:cubicBezTo>
                    <a:pt x="169450" y="989741"/>
                    <a:pt x="226850" y="1028959"/>
                    <a:pt x="279290" y="1074939"/>
                  </a:cubicBezTo>
                  <a:cubicBezTo>
                    <a:pt x="271026" y="991995"/>
                    <a:pt x="260207" y="909202"/>
                    <a:pt x="246383" y="826859"/>
                  </a:cubicBezTo>
                  <a:cubicBezTo>
                    <a:pt x="191689" y="781180"/>
                    <a:pt x="137144" y="735652"/>
                    <a:pt x="82450" y="689972"/>
                  </a:cubicBezTo>
                  <a:cubicBezTo>
                    <a:pt x="56906" y="668635"/>
                    <a:pt x="87108" y="626563"/>
                    <a:pt x="112802" y="647900"/>
                  </a:cubicBezTo>
                  <a:lnTo>
                    <a:pt x="232259" y="747672"/>
                  </a:lnTo>
                  <a:cubicBezTo>
                    <a:pt x="205663" y="607179"/>
                    <a:pt x="171404" y="467888"/>
                    <a:pt x="128730" y="330701"/>
                  </a:cubicBezTo>
                  <a:cubicBezTo>
                    <a:pt x="118963" y="299146"/>
                    <a:pt x="166445" y="278260"/>
                    <a:pt x="176362" y="310115"/>
                  </a:cubicBezTo>
                  <a:cubicBezTo>
                    <a:pt x="222192" y="457971"/>
                    <a:pt x="259005" y="607931"/>
                    <a:pt x="286803" y="759392"/>
                  </a:cubicBezTo>
                  <a:cubicBezTo>
                    <a:pt x="315353" y="712511"/>
                    <a:pt x="344053" y="665480"/>
                    <a:pt x="372602" y="618599"/>
                  </a:cubicBezTo>
                  <a:cubicBezTo>
                    <a:pt x="380415" y="605827"/>
                    <a:pt x="393037" y="604925"/>
                    <a:pt x="403255" y="610335"/>
                  </a:cubicBezTo>
                  <a:lnTo>
                    <a:pt x="403255" y="553536"/>
                  </a:lnTo>
                  <a:cubicBezTo>
                    <a:pt x="318659" y="360152"/>
                    <a:pt x="194694" y="181793"/>
                    <a:pt x="75538" y="10346"/>
                  </a:cubicBezTo>
                  <a:cubicBezTo>
                    <a:pt x="59460" y="-12944"/>
                    <a:pt x="28657" y="7191"/>
                    <a:pt x="29709" y="30331"/>
                  </a:cubicBezTo>
                  <a:cubicBezTo>
                    <a:pt x="41579" y="279763"/>
                    <a:pt x="-2447" y="556692"/>
                    <a:pt x="107" y="821450"/>
                  </a:cubicBezTo>
                  <a:cubicBezTo>
                    <a:pt x="24449" y="875243"/>
                    <a:pt x="48641" y="928886"/>
                    <a:pt x="72983" y="982679"/>
                  </a:cubicBezTo>
                  <a:cubicBezTo>
                    <a:pt x="71932" y="964948"/>
                    <a:pt x="86507" y="946767"/>
                    <a:pt x="106341" y="956985"/>
                  </a:cubicBezTo>
                  <a:close/>
                </a:path>
              </a:pathLst>
            </a:custGeom>
            <a:solidFill>
              <a:srgbClr val="96C8C4"/>
            </a:solidFill>
            <a:ln w="14982" cap="flat">
              <a:noFill/>
              <a:prstDash val="solid"/>
              <a:miter/>
            </a:ln>
          </p:spPr>
          <p:txBody>
            <a:bodyPr rtlCol="0" anchor="ctr"/>
            <a:lstStyle/>
            <a:p>
              <a:endParaRPr lang="th-TH"/>
            </a:p>
          </p:txBody>
        </p:sp>
        <p:sp>
          <p:nvSpPr>
            <p:cNvPr id="31" name="Freeform: Shape 30">
              <a:extLst>
                <a:ext uri="{FF2B5EF4-FFF2-40B4-BE49-F238E27FC236}">
                  <a16:creationId xmlns:a16="http://schemas.microsoft.com/office/drawing/2014/main" id="{F02DECFA-1713-49FF-9291-53EEE53DB7DD}"/>
                </a:ext>
              </a:extLst>
            </p:cNvPr>
            <p:cNvSpPr/>
            <p:nvPr/>
          </p:nvSpPr>
          <p:spPr>
            <a:xfrm>
              <a:off x="12029136" y="6214828"/>
              <a:ext cx="82092" cy="181814"/>
            </a:xfrm>
            <a:custGeom>
              <a:avLst/>
              <a:gdLst>
                <a:gd name="connsiteX0" fmla="*/ 81140 w 82092"/>
                <a:gd name="connsiteY0" fmla="*/ 63861 h 181814"/>
                <a:gd name="connsiteX1" fmla="*/ 0 w 82092"/>
                <a:gd name="connsiteY1" fmla="*/ 0 h 181814"/>
                <a:gd name="connsiteX2" fmla="*/ 77835 w 82092"/>
                <a:gd name="connsiteY2" fmla="*/ 172498 h 181814"/>
                <a:gd name="connsiteX3" fmla="*/ 82042 w 82092"/>
                <a:gd name="connsiteY3" fmla="*/ 181815 h 181814"/>
                <a:gd name="connsiteX4" fmla="*/ 81140 w 82092"/>
                <a:gd name="connsiteY4" fmla="*/ 63861 h 181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92" h="181814">
                  <a:moveTo>
                    <a:pt x="81140" y="63861"/>
                  </a:moveTo>
                  <a:cubicBezTo>
                    <a:pt x="56348" y="39368"/>
                    <a:pt x="29150" y="18182"/>
                    <a:pt x="0" y="0"/>
                  </a:cubicBezTo>
                  <a:cubicBezTo>
                    <a:pt x="25995" y="57399"/>
                    <a:pt x="51990" y="114949"/>
                    <a:pt x="77835" y="172498"/>
                  </a:cubicBezTo>
                  <a:cubicBezTo>
                    <a:pt x="79187" y="175654"/>
                    <a:pt x="80690" y="178659"/>
                    <a:pt x="82042" y="181815"/>
                  </a:cubicBezTo>
                  <a:cubicBezTo>
                    <a:pt x="82192" y="142446"/>
                    <a:pt x="82042" y="103078"/>
                    <a:pt x="81140" y="63861"/>
                  </a:cubicBezTo>
                  <a:close/>
                </a:path>
              </a:pathLst>
            </a:custGeom>
            <a:solidFill>
              <a:srgbClr val="96C8C4"/>
            </a:solidFill>
            <a:ln w="14982" cap="flat">
              <a:noFill/>
              <a:prstDash val="solid"/>
              <a:miter/>
            </a:ln>
          </p:spPr>
          <p:txBody>
            <a:bodyPr rtlCol="0" anchor="ctr"/>
            <a:lstStyle/>
            <a:p>
              <a:endParaRPr lang="th-TH"/>
            </a:p>
          </p:txBody>
        </p:sp>
        <p:sp>
          <p:nvSpPr>
            <p:cNvPr id="32" name="Freeform: Shape 31">
              <a:extLst>
                <a:ext uri="{FF2B5EF4-FFF2-40B4-BE49-F238E27FC236}">
                  <a16:creationId xmlns:a16="http://schemas.microsoft.com/office/drawing/2014/main" id="{6F3C27A2-1CE3-4EAA-8967-66CADFF6602C}"/>
                </a:ext>
              </a:extLst>
            </p:cNvPr>
            <p:cNvSpPr/>
            <p:nvPr/>
          </p:nvSpPr>
          <p:spPr>
            <a:xfrm>
              <a:off x="12161966" y="6217983"/>
              <a:ext cx="54995" cy="207509"/>
            </a:xfrm>
            <a:custGeom>
              <a:avLst/>
              <a:gdLst>
                <a:gd name="connsiteX0" fmla="*/ 0 w 54995"/>
                <a:gd name="connsiteY0" fmla="*/ 63109 h 207509"/>
                <a:gd name="connsiteX1" fmla="*/ 451 w 54995"/>
                <a:gd name="connsiteY1" fmla="*/ 207509 h 207509"/>
                <a:gd name="connsiteX2" fmla="*/ 54995 w 54995"/>
                <a:gd name="connsiteY2" fmla="*/ 126519 h 207509"/>
                <a:gd name="connsiteX3" fmla="*/ 54995 w 54995"/>
                <a:gd name="connsiteY3" fmla="*/ 0 h 207509"/>
                <a:gd name="connsiteX4" fmla="*/ 1202 w 54995"/>
                <a:gd name="connsiteY4" fmla="*/ 43125 h 207509"/>
                <a:gd name="connsiteX5" fmla="*/ 0 w 54995"/>
                <a:gd name="connsiteY5" fmla="*/ 63109 h 20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95" h="207509">
                  <a:moveTo>
                    <a:pt x="0" y="63109"/>
                  </a:moveTo>
                  <a:cubicBezTo>
                    <a:pt x="1202" y="111192"/>
                    <a:pt x="1052" y="159276"/>
                    <a:pt x="451" y="207509"/>
                  </a:cubicBezTo>
                  <a:cubicBezTo>
                    <a:pt x="20586" y="181664"/>
                    <a:pt x="38767" y="154617"/>
                    <a:pt x="54995" y="126519"/>
                  </a:cubicBezTo>
                  <a:lnTo>
                    <a:pt x="54995" y="0"/>
                  </a:lnTo>
                  <a:lnTo>
                    <a:pt x="1202" y="43125"/>
                  </a:lnTo>
                  <a:cubicBezTo>
                    <a:pt x="4508" y="50036"/>
                    <a:pt x="3757" y="57099"/>
                    <a:pt x="0" y="63109"/>
                  </a:cubicBezTo>
                  <a:close/>
                </a:path>
              </a:pathLst>
            </a:custGeom>
            <a:solidFill>
              <a:srgbClr val="96C8C4"/>
            </a:solidFill>
            <a:ln w="14982" cap="flat">
              <a:noFill/>
              <a:prstDash val="solid"/>
              <a:miter/>
            </a:ln>
          </p:spPr>
          <p:txBody>
            <a:bodyPr rtlCol="0" anchor="ctr"/>
            <a:lstStyle/>
            <a:p>
              <a:endParaRPr lang="th-TH"/>
            </a:p>
          </p:txBody>
        </p:sp>
        <p:sp>
          <p:nvSpPr>
            <p:cNvPr id="33" name="Freeform: Shape 32">
              <a:extLst>
                <a:ext uri="{FF2B5EF4-FFF2-40B4-BE49-F238E27FC236}">
                  <a16:creationId xmlns:a16="http://schemas.microsoft.com/office/drawing/2014/main" id="{188AA225-DC33-4545-AD89-446953972AF1}"/>
                </a:ext>
              </a:extLst>
            </p:cNvPr>
            <p:cNvSpPr/>
            <p:nvPr/>
          </p:nvSpPr>
          <p:spPr>
            <a:xfrm>
              <a:off x="12154152" y="6009873"/>
              <a:ext cx="62658" cy="187825"/>
            </a:xfrm>
            <a:custGeom>
              <a:avLst/>
              <a:gdLst>
                <a:gd name="connsiteX0" fmla="*/ 0 w 62658"/>
                <a:gd name="connsiteY0" fmla="*/ 98270 h 187825"/>
                <a:gd name="connsiteX1" fmla="*/ 4959 w 62658"/>
                <a:gd name="connsiteY1" fmla="*/ 187825 h 187825"/>
                <a:gd name="connsiteX2" fmla="*/ 62659 w 62658"/>
                <a:gd name="connsiteY2" fmla="*/ 141395 h 187825"/>
                <a:gd name="connsiteX3" fmla="*/ 62659 w 62658"/>
                <a:gd name="connsiteY3" fmla="*/ 0 h 187825"/>
                <a:gd name="connsiteX4" fmla="*/ 21037 w 62658"/>
                <a:gd name="connsiteY4" fmla="*/ 69270 h 187825"/>
                <a:gd name="connsiteX5" fmla="*/ 0 w 62658"/>
                <a:gd name="connsiteY5" fmla="*/ 98270 h 18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8" h="187825">
                  <a:moveTo>
                    <a:pt x="0" y="98270"/>
                  </a:moveTo>
                  <a:cubicBezTo>
                    <a:pt x="2104" y="128172"/>
                    <a:pt x="3606" y="157923"/>
                    <a:pt x="4959" y="187825"/>
                  </a:cubicBezTo>
                  <a:lnTo>
                    <a:pt x="62659" y="141395"/>
                  </a:lnTo>
                  <a:lnTo>
                    <a:pt x="62659" y="0"/>
                  </a:lnTo>
                  <a:lnTo>
                    <a:pt x="21037" y="69270"/>
                  </a:lnTo>
                  <a:cubicBezTo>
                    <a:pt x="23591" y="82643"/>
                    <a:pt x="13073" y="95115"/>
                    <a:pt x="0" y="98270"/>
                  </a:cubicBezTo>
                  <a:close/>
                </a:path>
              </a:pathLst>
            </a:custGeom>
            <a:solidFill>
              <a:srgbClr val="96C8C4"/>
            </a:solidFill>
            <a:ln w="14982" cap="flat">
              <a:noFill/>
              <a:prstDash val="solid"/>
              <a:miter/>
            </a:ln>
          </p:spPr>
          <p:txBody>
            <a:bodyPr rtlCol="0" anchor="ctr"/>
            <a:lstStyle/>
            <a:p>
              <a:endParaRPr lang="th-TH"/>
            </a:p>
          </p:txBody>
        </p:sp>
        <p:sp>
          <p:nvSpPr>
            <p:cNvPr id="34" name="Freeform: Shape 33">
              <a:extLst>
                <a:ext uri="{FF2B5EF4-FFF2-40B4-BE49-F238E27FC236}">
                  <a16:creationId xmlns:a16="http://schemas.microsoft.com/office/drawing/2014/main" id="{84A31EFC-C452-4A72-9BAD-3B00F2B3A205}"/>
                </a:ext>
              </a:extLst>
            </p:cNvPr>
            <p:cNvSpPr/>
            <p:nvPr/>
          </p:nvSpPr>
          <p:spPr>
            <a:xfrm>
              <a:off x="12115386" y="5584337"/>
              <a:ext cx="101575" cy="440863"/>
            </a:xfrm>
            <a:custGeom>
              <a:avLst/>
              <a:gdLst>
                <a:gd name="connsiteX0" fmla="*/ 0 w 101575"/>
                <a:gd name="connsiteY0" fmla="*/ 181364 h 440863"/>
                <a:gd name="connsiteX1" fmla="*/ 32005 w 101575"/>
                <a:gd name="connsiteY1" fmla="*/ 440863 h 440863"/>
                <a:gd name="connsiteX2" fmla="*/ 101576 w 101575"/>
                <a:gd name="connsiteY2" fmla="*/ 325313 h 440863"/>
                <a:gd name="connsiteX3" fmla="*/ 101576 w 101575"/>
                <a:gd name="connsiteY3" fmla="*/ 0 h 440863"/>
                <a:gd name="connsiteX4" fmla="*/ 9466 w 101575"/>
                <a:gd name="connsiteY4" fmla="*/ 151162 h 440863"/>
                <a:gd name="connsiteX5" fmla="*/ 0 w 101575"/>
                <a:gd name="connsiteY5" fmla="*/ 181364 h 44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75" h="440863">
                  <a:moveTo>
                    <a:pt x="0" y="181364"/>
                  </a:moveTo>
                  <a:cubicBezTo>
                    <a:pt x="13673" y="267463"/>
                    <a:pt x="24192" y="354163"/>
                    <a:pt x="32005" y="440863"/>
                  </a:cubicBezTo>
                  <a:cubicBezTo>
                    <a:pt x="55145" y="402397"/>
                    <a:pt x="78285" y="363930"/>
                    <a:pt x="101576" y="325313"/>
                  </a:cubicBezTo>
                  <a:lnTo>
                    <a:pt x="101576" y="0"/>
                  </a:lnTo>
                  <a:cubicBezTo>
                    <a:pt x="70923" y="50337"/>
                    <a:pt x="40119" y="100825"/>
                    <a:pt x="9466" y="151162"/>
                  </a:cubicBezTo>
                  <a:cubicBezTo>
                    <a:pt x="12922" y="162431"/>
                    <a:pt x="8264" y="174452"/>
                    <a:pt x="0" y="181364"/>
                  </a:cubicBezTo>
                  <a:close/>
                </a:path>
              </a:pathLst>
            </a:custGeom>
            <a:solidFill>
              <a:srgbClr val="96C8C4"/>
            </a:solidFill>
            <a:ln w="14982" cap="flat">
              <a:noFill/>
              <a:prstDash val="solid"/>
              <a:miter/>
            </a:ln>
          </p:spPr>
          <p:txBody>
            <a:bodyPr rtlCol="0" anchor="ctr"/>
            <a:lstStyle/>
            <a:p>
              <a:endParaRPr lang="th-TH"/>
            </a:p>
          </p:txBody>
        </p:sp>
        <p:sp>
          <p:nvSpPr>
            <p:cNvPr id="35" name="Freeform: Shape 34">
              <a:extLst>
                <a:ext uri="{FF2B5EF4-FFF2-40B4-BE49-F238E27FC236}">
                  <a16:creationId xmlns:a16="http://schemas.microsoft.com/office/drawing/2014/main" id="{3B9AEC8A-162F-4121-A89A-63D5179B659B}"/>
                </a:ext>
              </a:extLst>
            </p:cNvPr>
            <p:cNvSpPr/>
            <p:nvPr/>
          </p:nvSpPr>
          <p:spPr>
            <a:xfrm>
              <a:off x="11894653" y="5917013"/>
              <a:ext cx="213219" cy="290753"/>
            </a:xfrm>
            <a:custGeom>
              <a:avLst/>
              <a:gdLst>
                <a:gd name="connsiteX0" fmla="*/ 213219 w 213219"/>
                <a:gd name="connsiteY0" fmla="*/ 290753 h 290753"/>
                <a:gd name="connsiteX1" fmla="*/ 204955 w 213219"/>
                <a:gd name="connsiteY1" fmla="*/ 151763 h 290753"/>
                <a:gd name="connsiteX2" fmla="*/ 6762 w 213219"/>
                <a:gd name="connsiteY2" fmla="*/ 5109 h 290753"/>
                <a:gd name="connsiteX3" fmla="*/ 0 w 213219"/>
                <a:gd name="connsiteY3" fmla="*/ 0 h 290753"/>
                <a:gd name="connsiteX4" fmla="*/ 20435 w 213219"/>
                <a:gd name="connsiteY4" fmla="*/ 45228 h 290753"/>
                <a:gd name="connsiteX5" fmla="*/ 41622 w 213219"/>
                <a:gd name="connsiteY5" fmla="*/ 92260 h 290753"/>
                <a:gd name="connsiteX6" fmla="*/ 99773 w 213219"/>
                <a:gd name="connsiteY6" fmla="*/ 221032 h 290753"/>
                <a:gd name="connsiteX7" fmla="*/ 213219 w 213219"/>
                <a:gd name="connsiteY7" fmla="*/ 290753 h 29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219" h="290753">
                  <a:moveTo>
                    <a:pt x="213219" y="290753"/>
                  </a:moveTo>
                  <a:cubicBezTo>
                    <a:pt x="211266" y="244323"/>
                    <a:pt x="208561" y="198043"/>
                    <a:pt x="204955" y="151763"/>
                  </a:cubicBezTo>
                  <a:cubicBezTo>
                    <a:pt x="146804" y="92710"/>
                    <a:pt x="80990" y="43726"/>
                    <a:pt x="6762" y="5109"/>
                  </a:cubicBezTo>
                  <a:cubicBezTo>
                    <a:pt x="4057" y="3757"/>
                    <a:pt x="1953" y="1953"/>
                    <a:pt x="0" y="0"/>
                  </a:cubicBezTo>
                  <a:cubicBezTo>
                    <a:pt x="6762" y="15176"/>
                    <a:pt x="13673" y="30202"/>
                    <a:pt x="20435" y="45228"/>
                  </a:cubicBezTo>
                  <a:cubicBezTo>
                    <a:pt x="27498" y="60855"/>
                    <a:pt x="34560" y="76632"/>
                    <a:pt x="41622" y="92260"/>
                  </a:cubicBezTo>
                  <a:cubicBezTo>
                    <a:pt x="61006" y="135234"/>
                    <a:pt x="80389" y="178058"/>
                    <a:pt x="99773" y="221032"/>
                  </a:cubicBezTo>
                  <a:cubicBezTo>
                    <a:pt x="140794" y="239815"/>
                    <a:pt x="178659" y="262955"/>
                    <a:pt x="213219" y="290753"/>
                  </a:cubicBezTo>
                  <a:close/>
                </a:path>
              </a:pathLst>
            </a:custGeom>
            <a:solidFill>
              <a:srgbClr val="96C8C4"/>
            </a:solidFill>
            <a:ln w="14982" cap="flat">
              <a:noFill/>
              <a:prstDash val="solid"/>
              <a:miter/>
            </a:ln>
          </p:spPr>
          <p:txBody>
            <a:bodyPr rtlCol="0" anchor="ctr"/>
            <a:lstStyle/>
            <a:p>
              <a:endParaRPr lang="th-TH"/>
            </a:p>
          </p:txBody>
        </p:sp>
        <p:sp>
          <p:nvSpPr>
            <p:cNvPr id="36" name="Freeform: Shape 35">
              <a:extLst>
                <a:ext uri="{FF2B5EF4-FFF2-40B4-BE49-F238E27FC236}">
                  <a16:creationId xmlns:a16="http://schemas.microsoft.com/office/drawing/2014/main" id="{1F5A8EE2-4F56-43D0-84DA-899670461859}"/>
                </a:ext>
              </a:extLst>
            </p:cNvPr>
            <p:cNvSpPr/>
            <p:nvPr/>
          </p:nvSpPr>
          <p:spPr>
            <a:xfrm>
              <a:off x="11886470" y="5210932"/>
              <a:ext cx="330490" cy="1295400"/>
            </a:xfrm>
            <a:custGeom>
              <a:avLst/>
              <a:gdLst>
                <a:gd name="connsiteX0" fmla="*/ 299838 w 330490"/>
                <a:gd name="connsiteY0" fmla="*/ 324420 h 1295400"/>
                <a:gd name="connsiteX1" fmla="*/ 214039 w 330490"/>
                <a:gd name="connsiteY1" fmla="*/ 465214 h 1295400"/>
                <a:gd name="connsiteX2" fmla="*/ 103598 w 330490"/>
                <a:gd name="connsiteY2" fmla="*/ 15936 h 1295400"/>
                <a:gd name="connsiteX3" fmla="*/ 55966 w 330490"/>
                <a:gd name="connsiteY3" fmla="*/ 36522 h 1295400"/>
                <a:gd name="connsiteX4" fmla="*/ 159495 w 330490"/>
                <a:gd name="connsiteY4" fmla="*/ 453493 h 1295400"/>
                <a:gd name="connsiteX5" fmla="*/ 40038 w 330490"/>
                <a:gd name="connsiteY5" fmla="*/ 353721 h 1295400"/>
                <a:gd name="connsiteX6" fmla="*/ 9686 w 330490"/>
                <a:gd name="connsiteY6" fmla="*/ 395793 h 1295400"/>
                <a:gd name="connsiteX7" fmla="*/ 173619 w 330490"/>
                <a:gd name="connsiteY7" fmla="*/ 532680 h 1295400"/>
                <a:gd name="connsiteX8" fmla="*/ 206526 w 330490"/>
                <a:gd name="connsiteY8" fmla="*/ 780760 h 1295400"/>
                <a:gd name="connsiteX9" fmla="*/ 33577 w 330490"/>
                <a:gd name="connsiteY9" fmla="*/ 662806 h 1295400"/>
                <a:gd name="connsiteX10" fmla="*/ 369 w 330490"/>
                <a:gd name="connsiteY10" fmla="*/ 688650 h 1295400"/>
                <a:gd name="connsiteX11" fmla="*/ 8333 w 330490"/>
                <a:gd name="connsiteY11" fmla="*/ 706231 h 1295400"/>
                <a:gd name="connsiteX12" fmla="*/ 15095 w 330490"/>
                <a:gd name="connsiteY12" fmla="*/ 711340 h 1295400"/>
                <a:gd name="connsiteX13" fmla="*/ 213288 w 330490"/>
                <a:gd name="connsiteY13" fmla="*/ 857993 h 1295400"/>
                <a:gd name="connsiteX14" fmla="*/ 221552 w 330490"/>
                <a:gd name="connsiteY14" fmla="*/ 996984 h 1295400"/>
                <a:gd name="connsiteX15" fmla="*/ 108106 w 330490"/>
                <a:gd name="connsiteY15" fmla="*/ 927414 h 1295400"/>
                <a:gd name="connsiteX16" fmla="*/ 142666 w 330490"/>
                <a:gd name="connsiteY16" fmla="*/ 1004046 h 1295400"/>
                <a:gd name="connsiteX17" fmla="*/ 223806 w 330490"/>
                <a:gd name="connsiteY17" fmla="*/ 1067907 h 1295400"/>
                <a:gd name="connsiteX18" fmla="*/ 224708 w 330490"/>
                <a:gd name="connsiteY18" fmla="*/ 1185861 h 1295400"/>
                <a:gd name="connsiteX19" fmla="*/ 242288 w 330490"/>
                <a:gd name="connsiteY19" fmla="*/ 1224778 h 1295400"/>
                <a:gd name="connsiteX20" fmla="*/ 274143 w 330490"/>
                <a:gd name="connsiteY20" fmla="*/ 1295400 h 1295400"/>
                <a:gd name="connsiteX21" fmla="*/ 275946 w 330490"/>
                <a:gd name="connsiteY21" fmla="*/ 1214561 h 1295400"/>
                <a:gd name="connsiteX22" fmla="*/ 275496 w 330490"/>
                <a:gd name="connsiteY22" fmla="*/ 1070161 h 1295400"/>
                <a:gd name="connsiteX23" fmla="*/ 276698 w 330490"/>
                <a:gd name="connsiteY23" fmla="*/ 1050176 h 1295400"/>
                <a:gd name="connsiteX24" fmla="*/ 330491 w 330490"/>
                <a:gd name="connsiteY24" fmla="*/ 1007051 h 1295400"/>
                <a:gd name="connsiteX25" fmla="*/ 330491 w 330490"/>
                <a:gd name="connsiteY25" fmla="*/ 940486 h 1295400"/>
                <a:gd name="connsiteX26" fmla="*/ 272791 w 330490"/>
                <a:gd name="connsiteY26" fmla="*/ 986916 h 1295400"/>
                <a:gd name="connsiteX27" fmla="*/ 267832 w 330490"/>
                <a:gd name="connsiteY27" fmla="*/ 897362 h 1295400"/>
                <a:gd name="connsiteX28" fmla="*/ 288869 w 330490"/>
                <a:gd name="connsiteY28" fmla="*/ 868512 h 1295400"/>
                <a:gd name="connsiteX29" fmla="*/ 330491 w 330490"/>
                <a:gd name="connsiteY29" fmla="*/ 799242 h 1295400"/>
                <a:gd name="connsiteX30" fmla="*/ 330491 w 330490"/>
                <a:gd name="connsiteY30" fmla="*/ 699018 h 1295400"/>
                <a:gd name="connsiteX31" fmla="*/ 260920 w 330490"/>
                <a:gd name="connsiteY31" fmla="*/ 814568 h 1295400"/>
                <a:gd name="connsiteX32" fmla="*/ 228915 w 330490"/>
                <a:gd name="connsiteY32" fmla="*/ 555069 h 1295400"/>
                <a:gd name="connsiteX33" fmla="*/ 238231 w 330490"/>
                <a:gd name="connsiteY33" fmla="*/ 525167 h 1295400"/>
                <a:gd name="connsiteX34" fmla="*/ 330341 w 330490"/>
                <a:gd name="connsiteY34" fmla="*/ 374006 h 1295400"/>
                <a:gd name="connsiteX35" fmla="*/ 330341 w 330490"/>
                <a:gd name="connsiteY35" fmla="*/ 316606 h 1295400"/>
                <a:gd name="connsiteX36" fmla="*/ 299838 w 330490"/>
                <a:gd name="connsiteY36" fmla="*/ 32442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0490" h="1295400">
                  <a:moveTo>
                    <a:pt x="299838" y="324420"/>
                  </a:moveTo>
                  <a:cubicBezTo>
                    <a:pt x="271288" y="371301"/>
                    <a:pt x="242589" y="418333"/>
                    <a:pt x="214039" y="465214"/>
                  </a:cubicBezTo>
                  <a:cubicBezTo>
                    <a:pt x="186241" y="313752"/>
                    <a:pt x="149427" y="163792"/>
                    <a:pt x="103598" y="15936"/>
                  </a:cubicBezTo>
                  <a:cubicBezTo>
                    <a:pt x="93681" y="-16069"/>
                    <a:pt x="46199" y="4967"/>
                    <a:pt x="55966" y="36522"/>
                  </a:cubicBezTo>
                  <a:cubicBezTo>
                    <a:pt x="98489" y="173709"/>
                    <a:pt x="132899" y="313000"/>
                    <a:pt x="159495" y="453493"/>
                  </a:cubicBezTo>
                  <a:lnTo>
                    <a:pt x="40038" y="353721"/>
                  </a:lnTo>
                  <a:cubicBezTo>
                    <a:pt x="14344" y="332234"/>
                    <a:pt x="-15859" y="374457"/>
                    <a:pt x="9686" y="395793"/>
                  </a:cubicBezTo>
                  <a:cubicBezTo>
                    <a:pt x="64380" y="441473"/>
                    <a:pt x="118925" y="487001"/>
                    <a:pt x="173619" y="532680"/>
                  </a:cubicBezTo>
                  <a:cubicBezTo>
                    <a:pt x="187293" y="615023"/>
                    <a:pt x="198262" y="697666"/>
                    <a:pt x="206526" y="780760"/>
                  </a:cubicBezTo>
                  <a:cubicBezTo>
                    <a:pt x="154085" y="734780"/>
                    <a:pt x="96686" y="695562"/>
                    <a:pt x="33577" y="662806"/>
                  </a:cubicBezTo>
                  <a:cubicBezTo>
                    <a:pt x="13743" y="652588"/>
                    <a:pt x="-833" y="670769"/>
                    <a:pt x="369" y="688650"/>
                  </a:cubicBezTo>
                  <a:cubicBezTo>
                    <a:pt x="3074" y="694511"/>
                    <a:pt x="5629" y="700371"/>
                    <a:pt x="8333" y="706231"/>
                  </a:cubicBezTo>
                  <a:cubicBezTo>
                    <a:pt x="10287" y="708184"/>
                    <a:pt x="12390" y="709837"/>
                    <a:pt x="15095" y="711340"/>
                  </a:cubicBezTo>
                  <a:cubicBezTo>
                    <a:pt x="89323" y="749957"/>
                    <a:pt x="155137" y="798941"/>
                    <a:pt x="213288" y="857993"/>
                  </a:cubicBezTo>
                  <a:cubicBezTo>
                    <a:pt x="216894" y="904273"/>
                    <a:pt x="219599" y="950554"/>
                    <a:pt x="221552" y="996984"/>
                  </a:cubicBezTo>
                  <a:cubicBezTo>
                    <a:pt x="186992" y="969036"/>
                    <a:pt x="149127" y="946046"/>
                    <a:pt x="108106" y="927414"/>
                  </a:cubicBezTo>
                  <a:cubicBezTo>
                    <a:pt x="119676" y="952958"/>
                    <a:pt x="131246" y="978502"/>
                    <a:pt x="142666" y="1004046"/>
                  </a:cubicBezTo>
                  <a:cubicBezTo>
                    <a:pt x="171966" y="1022228"/>
                    <a:pt x="199013" y="1043414"/>
                    <a:pt x="223806" y="1067907"/>
                  </a:cubicBezTo>
                  <a:cubicBezTo>
                    <a:pt x="224708" y="1107125"/>
                    <a:pt x="225008" y="1146493"/>
                    <a:pt x="224708" y="1185861"/>
                  </a:cubicBezTo>
                  <a:cubicBezTo>
                    <a:pt x="230568" y="1198783"/>
                    <a:pt x="236428" y="1211856"/>
                    <a:pt x="242288" y="1224778"/>
                  </a:cubicBezTo>
                  <a:lnTo>
                    <a:pt x="274143" y="1295400"/>
                  </a:lnTo>
                  <a:cubicBezTo>
                    <a:pt x="275045" y="1268504"/>
                    <a:pt x="275646" y="1241607"/>
                    <a:pt x="275946" y="1214561"/>
                  </a:cubicBezTo>
                  <a:cubicBezTo>
                    <a:pt x="276548" y="1166477"/>
                    <a:pt x="276698" y="1118244"/>
                    <a:pt x="275496" y="1070161"/>
                  </a:cubicBezTo>
                  <a:cubicBezTo>
                    <a:pt x="279102" y="1064301"/>
                    <a:pt x="279853" y="1057088"/>
                    <a:pt x="276698" y="1050176"/>
                  </a:cubicBezTo>
                  <a:lnTo>
                    <a:pt x="330491" y="1007051"/>
                  </a:lnTo>
                  <a:lnTo>
                    <a:pt x="330491" y="940486"/>
                  </a:lnTo>
                  <a:lnTo>
                    <a:pt x="272791" y="986916"/>
                  </a:lnTo>
                  <a:cubicBezTo>
                    <a:pt x="271439" y="957015"/>
                    <a:pt x="269786" y="927113"/>
                    <a:pt x="267832" y="897362"/>
                  </a:cubicBezTo>
                  <a:cubicBezTo>
                    <a:pt x="280905" y="894206"/>
                    <a:pt x="291423" y="881734"/>
                    <a:pt x="288869" y="868512"/>
                  </a:cubicBezTo>
                  <a:lnTo>
                    <a:pt x="330491" y="799242"/>
                  </a:lnTo>
                  <a:lnTo>
                    <a:pt x="330491" y="699018"/>
                  </a:lnTo>
                  <a:cubicBezTo>
                    <a:pt x="307351" y="737485"/>
                    <a:pt x="284211" y="775951"/>
                    <a:pt x="260920" y="814568"/>
                  </a:cubicBezTo>
                  <a:cubicBezTo>
                    <a:pt x="253107" y="727718"/>
                    <a:pt x="242589" y="641168"/>
                    <a:pt x="228915" y="555069"/>
                  </a:cubicBezTo>
                  <a:cubicBezTo>
                    <a:pt x="237179" y="548157"/>
                    <a:pt x="241838" y="536136"/>
                    <a:pt x="238231" y="525167"/>
                  </a:cubicBezTo>
                  <a:cubicBezTo>
                    <a:pt x="268884" y="474830"/>
                    <a:pt x="299688" y="424343"/>
                    <a:pt x="330341" y="374006"/>
                  </a:cubicBezTo>
                  <a:lnTo>
                    <a:pt x="330341" y="316606"/>
                  </a:lnTo>
                  <a:cubicBezTo>
                    <a:pt x="320423" y="310746"/>
                    <a:pt x="307651" y="311648"/>
                    <a:pt x="299838" y="324420"/>
                  </a:cubicBezTo>
                  <a:close/>
                </a:path>
              </a:pathLst>
            </a:custGeom>
            <a:solidFill>
              <a:srgbClr val="84BAB5"/>
            </a:solidFill>
            <a:ln w="14982" cap="flat">
              <a:noFill/>
              <a:prstDash val="solid"/>
              <a:miter/>
            </a:ln>
          </p:spPr>
          <p:txBody>
            <a:bodyPr rtlCol="0" anchor="ctr"/>
            <a:lstStyle/>
            <a:p>
              <a:endParaRPr lang="th-TH"/>
            </a:p>
          </p:txBody>
        </p:sp>
        <p:sp>
          <p:nvSpPr>
            <p:cNvPr id="37" name="Freeform: Shape 36">
              <a:extLst>
                <a:ext uri="{FF2B5EF4-FFF2-40B4-BE49-F238E27FC236}">
                  <a16:creationId xmlns:a16="http://schemas.microsoft.com/office/drawing/2014/main" id="{24A58E00-BED2-4D38-8590-69BC8B0ADBF1}"/>
                </a:ext>
              </a:extLst>
            </p:cNvPr>
            <p:cNvSpPr/>
            <p:nvPr/>
          </p:nvSpPr>
          <p:spPr>
            <a:xfrm>
              <a:off x="11033964" y="6009873"/>
              <a:ext cx="22989" cy="44176"/>
            </a:xfrm>
            <a:custGeom>
              <a:avLst/>
              <a:gdLst>
                <a:gd name="connsiteX0" fmla="*/ 0 w 22989"/>
                <a:gd name="connsiteY0" fmla="*/ 0 h 44176"/>
                <a:gd name="connsiteX1" fmla="*/ 22990 w 22989"/>
                <a:gd name="connsiteY1" fmla="*/ 44176 h 44176"/>
                <a:gd name="connsiteX2" fmla="*/ 21788 w 22989"/>
                <a:gd name="connsiteY2" fmla="*/ 40119 h 44176"/>
                <a:gd name="connsiteX3" fmla="*/ 0 w 22989"/>
                <a:gd name="connsiteY3" fmla="*/ 0 h 44176"/>
              </a:gdLst>
              <a:ahLst/>
              <a:cxnLst>
                <a:cxn ang="0">
                  <a:pos x="connsiteX0" y="connsiteY0"/>
                </a:cxn>
                <a:cxn ang="0">
                  <a:pos x="connsiteX1" y="connsiteY1"/>
                </a:cxn>
                <a:cxn ang="0">
                  <a:pos x="connsiteX2" y="connsiteY2"/>
                </a:cxn>
                <a:cxn ang="0">
                  <a:pos x="connsiteX3" y="connsiteY3"/>
                </a:cxn>
              </a:cxnLst>
              <a:rect l="l" t="t" r="r" b="b"/>
              <a:pathLst>
                <a:path w="22989" h="44176">
                  <a:moveTo>
                    <a:pt x="0" y="0"/>
                  </a:moveTo>
                  <a:cubicBezTo>
                    <a:pt x="7363" y="14876"/>
                    <a:pt x="15026" y="29601"/>
                    <a:pt x="22990" y="44176"/>
                  </a:cubicBezTo>
                  <a:cubicBezTo>
                    <a:pt x="22539" y="42824"/>
                    <a:pt x="22239" y="41472"/>
                    <a:pt x="21788" y="40119"/>
                  </a:cubicBezTo>
                  <a:cubicBezTo>
                    <a:pt x="16829" y="24492"/>
                    <a:pt x="9166" y="11570"/>
                    <a:pt x="0" y="0"/>
                  </a:cubicBezTo>
                  <a:close/>
                </a:path>
              </a:pathLst>
            </a:custGeom>
            <a:solidFill>
              <a:srgbClr val="AEDEDA"/>
            </a:solidFill>
            <a:ln w="14982" cap="flat">
              <a:noFill/>
              <a:prstDash val="solid"/>
              <a:miter/>
            </a:ln>
          </p:spPr>
          <p:txBody>
            <a:bodyPr rtlCol="0" anchor="ctr"/>
            <a:lstStyle/>
            <a:p>
              <a:endParaRPr lang="th-TH"/>
            </a:p>
          </p:txBody>
        </p:sp>
        <p:sp>
          <p:nvSpPr>
            <p:cNvPr id="38" name="Freeform: Shape 37">
              <a:extLst>
                <a:ext uri="{FF2B5EF4-FFF2-40B4-BE49-F238E27FC236}">
                  <a16:creationId xmlns:a16="http://schemas.microsoft.com/office/drawing/2014/main" id="{6EFB53FB-014C-4038-B662-6DE9FD86BE7D}"/>
                </a:ext>
              </a:extLst>
            </p:cNvPr>
            <p:cNvSpPr/>
            <p:nvPr/>
          </p:nvSpPr>
          <p:spPr>
            <a:xfrm>
              <a:off x="10498738" y="4985183"/>
              <a:ext cx="485640" cy="772854"/>
            </a:xfrm>
            <a:custGeom>
              <a:avLst/>
              <a:gdLst>
                <a:gd name="connsiteX0" fmla="*/ 353862 w 485640"/>
                <a:gd name="connsiteY0" fmla="*/ 358287 h 772854"/>
                <a:gd name="connsiteX1" fmla="*/ 204203 w 485640"/>
                <a:gd name="connsiteY1" fmla="*/ 242737 h 772854"/>
                <a:gd name="connsiteX2" fmla="*/ 111343 w 485640"/>
                <a:gd name="connsiteY2" fmla="*/ 2321 h 772854"/>
                <a:gd name="connsiteX3" fmla="*/ 97819 w 485640"/>
                <a:gd name="connsiteY3" fmla="*/ 5927 h 772854"/>
                <a:gd name="connsiteX4" fmla="*/ 158074 w 485640"/>
                <a:gd name="connsiteY4" fmla="*/ 222902 h 772854"/>
                <a:gd name="connsiteX5" fmla="*/ 1503 w 485640"/>
                <a:gd name="connsiteY5" fmla="*/ 193752 h 772854"/>
                <a:gd name="connsiteX6" fmla="*/ 2705 w 485640"/>
                <a:gd name="connsiteY6" fmla="*/ 195856 h 772854"/>
                <a:gd name="connsiteX7" fmla="*/ 0 w 485640"/>
                <a:gd name="connsiteY7" fmla="*/ 214488 h 772854"/>
                <a:gd name="connsiteX8" fmla="*/ 4808 w 485640"/>
                <a:gd name="connsiteY8" fmla="*/ 215540 h 772854"/>
                <a:gd name="connsiteX9" fmla="*/ 6762 w 485640"/>
                <a:gd name="connsiteY9" fmla="*/ 214939 h 772854"/>
                <a:gd name="connsiteX10" fmla="*/ 25845 w 485640"/>
                <a:gd name="connsiteY10" fmla="*/ 227711 h 772854"/>
                <a:gd name="connsiteX11" fmla="*/ 161830 w 485640"/>
                <a:gd name="connsiteY11" fmla="*/ 259866 h 772854"/>
                <a:gd name="connsiteX12" fmla="*/ 137187 w 485640"/>
                <a:gd name="connsiteY12" fmla="*/ 556930 h 772854"/>
                <a:gd name="connsiteX13" fmla="*/ 155669 w 485640"/>
                <a:gd name="connsiteY13" fmla="*/ 559335 h 772854"/>
                <a:gd name="connsiteX14" fmla="*/ 213369 w 485640"/>
                <a:gd name="connsiteY14" fmla="*/ 418391 h 772854"/>
                <a:gd name="connsiteX15" fmla="*/ 216224 w 485640"/>
                <a:gd name="connsiteY15" fmla="*/ 347318 h 772854"/>
                <a:gd name="connsiteX16" fmla="*/ 204354 w 485640"/>
                <a:gd name="connsiteY16" fmla="*/ 280452 h 772854"/>
                <a:gd name="connsiteX17" fmla="*/ 386319 w 485640"/>
                <a:gd name="connsiteY17" fmla="*/ 465422 h 772854"/>
                <a:gd name="connsiteX18" fmla="*/ 430194 w 485640"/>
                <a:gd name="connsiteY18" fmla="*/ 615832 h 772854"/>
                <a:gd name="connsiteX19" fmla="*/ 284743 w 485640"/>
                <a:gd name="connsiteY19" fmla="*/ 560687 h 772854"/>
                <a:gd name="connsiteX20" fmla="*/ 280085 w 485640"/>
                <a:gd name="connsiteY20" fmla="*/ 572257 h 772854"/>
                <a:gd name="connsiteX21" fmla="*/ 369339 w 485640"/>
                <a:gd name="connsiteY21" fmla="*/ 662563 h 772854"/>
                <a:gd name="connsiteX22" fmla="*/ 437557 w 485640"/>
                <a:gd name="connsiteY22" fmla="*/ 668273 h 772854"/>
                <a:gd name="connsiteX23" fmla="*/ 447625 w 485640"/>
                <a:gd name="connsiteY23" fmla="*/ 744605 h 772854"/>
                <a:gd name="connsiteX24" fmla="*/ 451381 w 485640"/>
                <a:gd name="connsiteY24" fmla="*/ 766994 h 772854"/>
                <a:gd name="connsiteX25" fmla="*/ 485640 w 485640"/>
                <a:gd name="connsiteY25" fmla="*/ 772854 h 772854"/>
                <a:gd name="connsiteX26" fmla="*/ 353862 w 485640"/>
                <a:gd name="connsiteY26" fmla="*/ 358287 h 772854"/>
                <a:gd name="connsiteX27" fmla="*/ 125467 w 485640"/>
                <a:gd name="connsiteY27" fmla="*/ 130342 h 772854"/>
                <a:gd name="connsiteX28" fmla="*/ 111643 w 485640"/>
                <a:gd name="connsiteY28" fmla="*/ 26813 h 772854"/>
                <a:gd name="connsiteX29" fmla="*/ 198794 w 485640"/>
                <a:gd name="connsiteY29" fmla="*/ 240333 h 772854"/>
                <a:gd name="connsiteX30" fmla="*/ 195188 w 485640"/>
                <a:gd name="connsiteY30" fmla="*/ 238680 h 772854"/>
                <a:gd name="connsiteX31" fmla="*/ 193685 w 485640"/>
                <a:gd name="connsiteY31" fmla="*/ 229965 h 772854"/>
                <a:gd name="connsiteX32" fmla="*/ 125467 w 485640"/>
                <a:gd name="connsiteY32" fmla="*/ 130342 h 772854"/>
                <a:gd name="connsiteX33" fmla="*/ 194436 w 485640"/>
                <a:gd name="connsiteY33" fmla="*/ 420194 h 772854"/>
                <a:gd name="connsiteX34" fmla="*/ 151462 w 485640"/>
                <a:gd name="connsiteY34" fmla="*/ 529733 h 772854"/>
                <a:gd name="connsiteX35" fmla="*/ 186923 w 485640"/>
                <a:gd name="connsiteY35" fmla="*/ 285711 h 772854"/>
                <a:gd name="connsiteX36" fmla="*/ 194436 w 485640"/>
                <a:gd name="connsiteY36" fmla="*/ 420194 h 772854"/>
                <a:gd name="connsiteX37" fmla="*/ 369039 w 485640"/>
                <a:gd name="connsiteY37" fmla="*/ 639423 h 772854"/>
                <a:gd name="connsiteX38" fmla="*/ 301271 w 485640"/>
                <a:gd name="connsiteY38" fmla="*/ 574661 h 772854"/>
                <a:gd name="connsiteX39" fmla="*/ 431547 w 485640"/>
                <a:gd name="connsiteY39" fmla="*/ 622144 h 772854"/>
                <a:gd name="connsiteX40" fmla="*/ 434402 w 485640"/>
                <a:gd name="connsiteY40" fmla="*/ 641677 h 772854"/>
                <a:gd name="connsiteX41" fmla="*/ 369039 w 485640"/>
                <a:gd name="connsiteY41" fmla="*/ 639423 h 77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85640" h="772854">
                  <a:moveTo>
                    <a:pt x="353862" y="358287"/>
                  </a:moveTo>
                  <a:cubicBezTo>
                    <a:pt x="312090" y="309903"/>
                    <a:pt x="260851" y="270685"/>
                    <a:pt x="204203" y="242737"/>
                  </a:cubicBezTo>
                  <a:cubicBezTo>
                    <a:pt x="209012" y="153332"/>
                    <a:pt x="167540" y="69787"/>
                    <a:pt x="111343" y="2321"/>
                  </a:cubicBezTo>
                  <a:cubicBezTo>
                    <a:pt x="107736" y="-2037"/>
                    <a:pt x="98721" y="67"/>
                    <a:pt x="97819" y="5927"/>
                  </a:cubicBezTo>
                  <a:cubicBezTo>
                    <a:pt x="86700" y="77000"/>
                    <a:pt x="103980" y="169410"/>
                    <a:pt x="158074" y="222902"/>
                  </a:cubicBezTo>
                  <a:cubicBezTo>
                    <a:pt x="108187" y="204421"/>
                    <a:pt x="55296" y="194353"/>
                    <a:pt x="1503" y="193752"/>
                  </a:cubicBezTo>
                  <a:cubicBezTo>
                    <a:pt x="1953" y="194503"/>
                    <a:pt x="2404" y="195104"/>
                    <a:pt x="2705" y="195856"/>
                  </a:cubicBezTo>
                  <a:cubicBezTo>
                    <a:pt x="7212" y="203218"/>
                    <a:pt x="4808" y="209980"/>
                    <a:pt x="0" y="214488"/>
                  </a:cubicBezTo>
                  <a:cubicBezTo>
                    <a:pt x="1653" y="214638"/>
                    <a:pt x="3306" y="214939"/>
                    <a:pt x="4808" y="215540"/>
                  </a:cubicBezTo>
                  <a:cubicBezTo>
                    <a:pt x="5409" y="215389"/>
                    <a:pt x="6161" y="215239"/>
                    <a:pt x="6762" y="214939"/>
                  </a:cubicBezTo>
                  <a:cubicBezTo>
                    <a:pt x="17580" y="211332"/>
                    <a:pt x="24643" y="218996"/>
                    <a:pt x="25845" y="227711"/>
                  </a:cubicBezTo>
                  <a:cubicBezTo>
                    <a:pt x="72726" y="231167"/>
                    <a:pt x="118705" y="242136"/>
                    <a:pt x="161830" y="259866"/>
                  </a:cubicBezTo>
                  <a:cubicBezTo>
                    <a:pt x="109540" y="349572"/>
                    <a:pt x="103980" y="459111"/>
                    <a:pt x="137187" y="556930"/>
                  </a:cubicBezTo>
                  <a:cubicBezTo>
                    <a:pt x="140042" y="565495"/>
                    <a:pt x="150711" y="566547"/>
                    <a:pt x="155669" y="559335"/>
                  </a:cubicBezTo>
                  <a:cubicBezTo>
                    <a:pt x="185271" y="516961"/>
                    <a:pt x="205556" y="469629"/>
                    <a:pt x="213369" y="418391"/>
                  </a:cubicBezTo>
                  <a:cubicBezTo>
                    <a:pt x="216975" y="394950"/>
                    <a:pt x="218027" y="371059"/>
                    <a:pt x="216224" y="347318"/>
                  </a:cubicBezTo>
                  <a:cubicBezTo>
                    <a:pt x="215473" y="337250"/>
                    <a:pt x="202550" y="290519"/>
                    <a:pt x="204354" y="280452"/>
                  </a:cubicBezTo>
                  <a:cubicBezTo>
                    <a:pt x="281287" y="322074"/>
                    <a:pt x="346049" y="385784"/>
                    <a:pt x="386319" y="465422"/>
                  </a:cubicBezTo>
                  <a:cubicBezTo>
                    <a:pt x="410360" y="513055"/>
                    <a:pt x="422080" y="563993"/>
                    <a:pt x="430194" y="615832"/>
                  </a:cubicBezTo>
                  <a:cubicBezTo>
                    <a:pt x="394733" y="573609"/>
                    <a:pt x="341241" y="553024"/>
                    <a:pt x="284743" y="560687"/>
                  </a:cubicBezTo>
                  <a:cubicBezTo>
                    <a:pt x="279784" y="561288"/>
                    <a:pt x="277530" y="568501"/>
                    <a:pt x="280085" y="572257"/>
                  </a:cubicBezTo>
                  <a:cubicBezTo>
                    <a:pt x="303676" y="607268"/>
                    <a:pt x="329670" y="644532"/>
                    <a:pt x="369339" y="662563"/>
                  </a:cubicBezTo>
                  <a:cubicBezTo>
                    <a:pt x="388723" y="671278"/>
                    <a:pt x="416821" y="676688"/>
                    <a:pt x="437557" y="668273"/>
                  </a:cubicBezTo>
                  <a:cubicBezTo>
                    <a:pt x="440713" y="693817"/>
                    <a:pt x="443868" y="719362"/>
                    <a:pt x="447625" y="744605"/>
                  </a:cubicBezTo>
                  <a:cubicBezTo>
                    <a:pt x="448677" y="752118"/>
                    <a:pt x="450029" y="759631"/>
                    <a:pt x="451381" y="766994"/>
                  </a:cubicBezTo>
                  <a:cubicBezTo>
                    <a:pt x="462801" y="768797"/>
                    <a:pt x="474221" y="770751"/>
                    <a:pt x="485640" y="772854"/>
                  </a:cubicBezTo>
                  <a:cubicBezTo>
                    <a:pt x="458293" y="626351"/>
                    <a:pt x="458293" y="479396"/>
                    <a:pt x="353862" y="358287"/>
                  </a:cubicBezTo>
                  <a:close/>
                  <a:moveTo>
                    <a:pt x="125467" y="130342"/>
                  </a:moveTo>
                  <a:cubicBezTo>
                    <a:pt x="112996" y="96985"/>
                    <a:pt x="108939" y="61824"/>
                    <a:pt x="111643" y="26813"/>
                  </a:cubicBezTo>
                  <a:cubicBezTo>
                    <a:pt x="165286" y="87067"/>
                    <a:pt x="188576" y="161296"/>
                    <a:pt x="198794" y="240333"/>
                  </a:cubicBezTo>
                  <a:cubicBezTo>
                    <a:pt x="197592" y="239732"/>
                    <a:pt x="196390" y="239281"/>
                    <a:pt x="195188" y="238680"/>
                  </a:cubicBezTo>
                  <a:cubicBezTo>
                    <a:pt x="196089" y="235825"/>
                    <a:pt x="195789" y="232519"/>
                    <a:pt x="193685" y="229965"/>
                  </a:cubicBezTo>
                  <a:cubicBezTo>
                    <a:pt x="167690" y="197508"/>
                    <a:pt x="140493" y="170462"/>
                    <a:pt x="125467" y="130342"/>
                  </a:cubicBezTo>
                  <a:close/>
                  <a:moveTo>
                    <a:pt x="194436" y="420194"/>
                  </a:moveTo>
                  <a:cubicBezTo>
                    <a:pt x="187374" y="459562"/>
                    <a:pt x="172348" y="496075"/>
                    <a:pt x="151462" y="529733"/>
                  </a:cubicBezTo>
                  <a:cubicBezTo>
                    <a:pt x="132379" y="445438"/>
                    <a:pt x="147105" y="361743"/>
                    <a:pt x="186923" y="285711"/>
                  </a:cubicBezTo>
                  <a:cubicBezTo>
                    <a:pt x="207659" y="321473"/>
                    <a:pt x="201649" y="379624"/>
                    <a:pt x="194436" y="420194"/>
                  </a:cubicBezTo>
                  <a:close/>
                  <a:moveTo>
                    <a:pt x="369039" y="639423"/>
                  </a:moveTo>
                  <a:cubicBezTo>
                    <a:pt x="339888" y="626351"/>
                    <a:pt x="319603" y="600205"/>
                    <a:pt x="301271" y="574661"/>
                  </a:cubicBezTo>
                  <a:cubicBezTo>
                    <a:pt x="350106" y="569703"/>
                    <a:pt x="397588" y="586982"/>
                    <a:pt x="431547" y="622144"/>
                  </a:cubicBezTo>
                  <a:cubicBezTo>
                    <a:pt x="432599" y="628605"/>
                    <a:pt x="433500" y="635066"/>
                    <a:pt x="434402" y="641677"/>
                  </a:cubicBezTo>
                  <a:cubicBezTo>
                    <a:pt x="412464" y="645434"/>
                    <a:pt x="392629" y="649941"/>
                    <a:pt x="369039" y="639423"/>
                  </a:cubicBezTo>
                  <a:close/>
                </a:path>
              </a:pathLst>
            </a:custGeom>
            <a:solidFill>
              <a:srgbClr val="AEDEDA"/>
            </a:solidFill>
            <a:ln w="14982" cap="flat">
              <a:noFill/>
              <a:prstDash val="solid"/>
              <a:miter/>
            </a:ln>
          </p:spPr>
          <p:txBody>
            <a:bodyPr rtlCol="0" anchor="ctr"/>
            <a:lstStyle/>
            <a:p>
              <a:endParaRPr lang="th-TH"/>
            </a:p>
          </p:txBody>
        </p:sp>
        <p:sp>
          <p:nvSpPr>
            <p:cNvPr id="39" name="Freeform: Shape 38">
              <a:extLst>
                <a:ext uri="{FF2B5EF4-FFF2-40B4-BE49-F238E27FC236}">
                  <a16:creationId xmlns:a16="http://schemas.microsoft.com/office/drawing/2014/main" id="{8831D32D-7BDF-4B12-9B6C-A66709B9FF97}"/>
                </a:ext>
              </a:extLst>
            </p:cNvPr>
            <p:cNvSpPr/>
            <p:nvPr/>
          </p:nvSpPr>
          <p:spPr>
            <a:xfrm>
              <a:off x="11391132" y="6413171"/>
              <a:ext cx="160177" cy="85347"/>
            </a:xfrm>
            <a:custGeom>
              <a:avLst/>
              <a:gdLst>
                <a:gd name="connsiteX0" fmla="*/ 0 w 160177"/>
                <a:gd name="connsiteY0" fmla="*/ 0 h 85347"/>
                <a:gd name="connsiteX1" fmla="*/ 160177 w 160177"/>
                <a:gd name="connsiteY1" fmla="*/ 85348 h 85347"/>
                <a:gd name="connsiteX2" fmla="*/ 98420 w 160177"/>
                <a:gd name="connsiteY2" fmla="*/ 39368 h 85347"/>
                <a:gd name="connsiteX3" fmla="*/ 0 w 160177"/>
                <a:gd name="connsiteY3" fmla="*/ 0 h 85347"/>
              </a:gdLst>
              <a:ahLst/>
              <a:cxnLst>
                <a:cxn ang="0">
                  <a:pos x="connsiteX0" y="connsiteY0"/>
                </a:cxn>
                <a:cxn ang="0">
                  <a:pos x="connsiteX1" y="connsiteY1"/>
                </a:cxn>
                <a:cxn ang="0">
                  <a:pos x="connsiteX2" y="connsiteY2"/>
                </a:cxn>
                <a:cxn ang="0">
                  <a:pos x="connsiteX3" y="connsiteY3"/>
                </a:cxn>
              </a:cxnLst>
              <a:rect l="l" t="t" r="r" b="b"/>
              <a:pathLst>
                <a:path w="160177" h="85347">
                  <a:moveTo>
                    <a:pt x="0" y="0"/>
                  </a:moveTo>
                  <a:cubicBezTo>
                    <a:pt x="50638" y="33208"/>
                    <a:pt x="104281" y="61907"/>
                    <a:pt x="160177" y="85348"/>
                  </a:cubicBezTo>
                  <a:cubicBezTo>
                    <a:pt x="142447" y="67918"/>
                    <a:pt x="122312" y="52291"/>
                    <a:pt x="98420" y="39368"/>
                  </a:cubicBezTo>
                  <a:cubicBezTo>
                    <a:pt x="67016" y="22689"/>
                    <a:pt x="33658" y="10669"/>
                    <a:pt x="0" y="0"/>
                  </a:cubicBezTo>
                  <a:close/>
                </a:path>
              </a:pathLst>
            </a:custGeom>
            <a:solidFill>
              <a:srgbClr val="AEDEDA"/>
            </a:solidFill>
            <a:ln w="14982" cap="flat">
              <a:noFill/>
              <a:prstDash val="solid"/>
              <a:miter/>
            </a:ln>
          </p:spPr>
          <p:txBody>
            <a:bodyPr rtlCol="0" anchor="ctr"/>
            <a:lstStyle/>
            <a:p>
              <a:endParaRPr lang="th-TH"/>
            </a:p>
          </p:txBody>
        </p:sp>
        <p:sp>
          <p:nvSpPr>
            <p:cNvPr id="40" name="Freeform: Shape 39">
              <a:extLst>
                <a:ext uri="{FF2B5EF4-FFF2-40B4-BE49-F238E27FC236}">
                  <a16:creationId xmlns:a16="http://schemas.microsoft.com/office/drawing/2014/main" id="{8730DA1F-1251-4B37-BBE4-A451A4653C9A}"/>
                </a:ext>
              </a:extLst>
            </p:cNvPr>
            <p:cNvSpPr/>
            <p:nvPr/>
          </p:nvSpPr>
          <p:spPr>
            <a:xfrm>
              <a:off x="10263298" y="4762311"/>
              <a:ext cx="221437" cy="384619"/>
            </a:xfrm>
            <a:custGeom>
              <a:avLst/>
              <a:gdLst>
                <a:gd name="connsiteX0" fmla="*/ 217558 w 221437"/>
                <a:gd name="connsiteY0" fmla="*/ 384619 h 384619"/>
                <a:gd name="connsiteX1" fmla="*/ 221315 w 221437"/>
                <a:gd name="connsiteY1" fmla="*/ 373350 h 384619"/>
                <a:gd name="connsiteX2" fmla="*/ 50168 w 221437"/>
                <a:gd name="connsiteY2" fmla="*/ 4912 h 384619"/>
                <a:gd name="connsiteX3" fmla="*/ 30484 w 221437"/>
                <a:gd name="connsiteY3" fmla="*/ 1907 h 384619"/>
                <a:gd name="connsiteX4" fmla="*/ 30484 w 221437"/>
                <a:gd name="connsiteY4" fmla="*/ 144203 h 384619"/>
                <a:gd name="connsiteX5" fmla="*/ 51972 w 221437"/>
                <a:gd name="connsiteY5" fmla="*/ 188079 h 384619"/>
                <a:gd name="connsiteX6" fmla="*/ 217558 w 221437"/>
                <a:gd name="connsiteY6" fmla="*/ 384619 h 38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37" h="384619">
                  <a:moveTo>
                    <a:pt x="217558" y="384619"/>
                  </a:moveTo>
                  <a:cubicBezTo>
                    <a:pt x="220263" y="382065"/>
                    <a:pt x="221916" y="378459"/>
                    <a:pt x="221315" y="373350"/>
                  </a:cubicBezTo>
                  <a:cubicBezTo>
                    <a:pt x="207340" y="233157"/>
                    <a:pt x="148739" y="105737"/>
                    <a:pt x="50168" y="4912"/>
                  </a:cubicBezTo>
                  <a:cubicBezTo>
                    <a:pt x="44909" y="-648"/>
                    <a:pt x="37096" y="-1249"/>
                    <a:pt x="30484" y="1907"/>
                  </a:cubicBezTo>
                  <a:cubicBezTo>
                    <a:pt x="-27817" y="28653"/>
                    <a:pt x="12153" y="103933"/>
                    <a:pt x="30484" y="144203"/>
                  </a:cubicBezTo>
                  <a:cubicBezTo>
                    <a:pt x="37246" y="159079"/>
                    <a:pt x="44609" y="173504"/>
                    <a:pt x="51972" y="188079"/>
                  </a:cubicBezTo>
                  <a:cubicBezTo>
                    <a:pt x="119589" y="242022"/>
                    <a:pt x="172029" y="311743"/>
                    <a:pt x="217558" y="384619"/>
                  </a:cubicBezTo>
                  <a:close/>
                </a:path>
              </a:pathLst>
            </a:custGeom>
            <a:solidFill>
              <a:srgbClr val="F9B3AB"/>
            </a:solidFill>
            <a:ln w="14982" cap="flat">
              <a:noFill/>
              <a:prstDash val="solid"/>
              <a:miter/>
            </a:ln>
          </p:spPr>
          <p:txBody>
            <a:bodyPr rtlCol="0" anchor="ctr"/>
            <a:lstStyle/>
            <a:p>
              <a:endParaRPr lang="th-TH"/>
            </a:p>
          </p:txBody>
        </p:sp>
        <p:sp>
          <p:nvSpPr>
            <p:cNvPr id="41" name="Freeform: Shape 40">
              <a:extLst>
                <a:ext uri="{FF2B5EF4-FFF2-40B4-BE49-F238E27FC236}">
                  <a16:creationId xmlns:a16="http://schemas.microsoft.com/office/drawing/2014/main" id="{4B1E9186-4B80-4503-898A-683605E1DA26}"/>
                </a:ext>
              </a:extLst>
            </p:cNvPr>
            <p:cNvSpPr/>
            <p:nvPr/>
          </p:nvSpPr>
          <p:spPr>
            <a:xfrm>
              <a:off x="10113129" y="4874382"/>
              <a:ext cx="390856" cy="328294"/>
            </a:xfrm>
            <a:custGeom>
              <a:avLst/>
              <a:gdLst>
                <a:gd name="connsiteX0" fmla="*/ 375692 w 390856"/>
                <a:gd name="connsiteY0" fmla="*/ 328295 h 328294"/>
                <a:gd name="connsiteX1" fmla="*/ 385759 w 390856"/>
                <a:gd name="connsiteY1" fmla="*/ 325290 h 328294"/>
                <a:gd name="connsiteX2" fmla="*/ 388464 w 390856"/>
                <a:gd name="connsiteY2" fmla="*/ 306657 h 328294"/>
                <a:gd name="connsiteX3" fmla="*/ 387262 w 390856"/>
                <a:gd name="connsiteY3" fmla="*/ 304554 h 328294"/>
                <a:gd name="connsiteX4" fmla="*/ 367728 w 390856"/>
                <a:gd name="connsiteY4" fmla="*/ 272548 h 328294"/>
                <a:gd name="connsiteX5" fmla="*/ 202141 w 390856"/>
                <a:gd name="connsiteY5" fmla="*/ 75858 h 328294"/>
                <a:gd name="connsiteX6" fmla="*/ 198836 w 390856"/>
                <a:gd name="connsiteY6" fmla="*/ 73153 h 328294"/>
                <a:gd name="connsiteX7" fmla="*/ 8907 w 390856"/>
                <a:gd name="connsiteY7" fmla="*/ 20562 h 328294"/>
                <a:gd name="connsiteX8" fmla="*/ 88244 w 390856"/>
                <a:gd name="connsiteY8" fmla="*/ 175931 h 328294"/>
                <a:gd name="connsiteX9" fmla="*/ 113338 w 390856"/>
                <a:gd name="connsiteY9" fmla="*/ 182392 h 328294"/>
                <a:gd name="connsiteX10" fmla="*/ 375692 w 390856"/>
                <a:gd name="connsiteY10" fmla="*/ 328295 h 32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856" h="328294">
                  <a:moveTo>
                    <a:pt x="375692" y="328295"/>
                  </a:moveTo>
                  <a:cubicBezTo>
                    <a:pt x="378697" y="325891"/>
                    <a:pt x="382153" y="324989"/>
                    <a:pt x="385759" y="325290"/>
                  </a:cubicBezTo>
                  <a:cubicBezTo>
                    <a:pt x="390567" y="320782"/>
                    <a:pt x="392971" y="314020"/>
                    <a:pt x="388464" y="306657"/>
                  </a:cubicBezTo>
                  <a:cubicBezTo>
                    <a:pt x="388013" y="305906"/>
                    <a:pt x="387562" y="305305"/>
                    <a:pt x="387262" y="304554"/>
                  </a:cubicBezTo>
                  <a:cubicBezTo>
                    <a:pt x="380951" y="293885"/>
                    <a:pt x="374339" y="283217"/>
                    <a:pt x="367728" y="272548"/>
                  </a:cubicBezTo>
                  <a:cubicBezTo>
                    <a:pt x="322049" y="199522"/>
                    <a:pt x="269758" y="129801"/>
                    <a:pt x="202141" y="75858"/>
                  </a:cubicBezTo>
                  <a:cubicBezTo>
                    <a:pt x="201089" y="74956"/>
                    <a:pt x="200038" y="74055"/>
                    <a:pt x="198836" y="73153"/>
                  </a:cubicBezTo>
                  <a:cubicBezTo>
                    <a:pt x="163224" y="45205"/>
                    <a:pt x="51881" y="-38340"/>
                    <a:pt x="8907" y="20562"/>
                  </a:cubicBezTo>
                  <a:cubicBezTo>
                    <a:pt x="-24150" y="65790"/>
                    <a:pt x="42114" y="134008"/>
                    <a:pt x="88244" y="175931"/>
                  </a:cubicBezTo>
                  <a:cubicBezTo>
                    <a:pt x="97710" y="178035"/>
                    <a:pt x="106275" y="180289"/>
                    <a:pt x="113338" y="182392"/>
                  </a:cubicBezTo>
                  <a:cubicBezTo>
                    <a:pt x="211307" y="210791"/>
                    <a:pt x="299510" y="261429"/>
                    <a:pt x="375692" y="328295"/>
                  </a:cubicBezTo>
                  <a:close/>
                </a:path>
              </a:pathLst>
            </a:custGeom>
            <a:solidFill>
              <a:srgbClr val="F69890"/>
            </a:solidFill>
            <a:ln w="14982" cap="flat">
              <a:noFill/>
              <a:prstDash val="solid"/>
              <a:miter/>
            </a:ln>
          </p:spPr>
          <p:txBody>
            <a:bodyPr rtlCol="0" anchor="ctr"/>
            <a:lstStyle/>
            <a:p>
              <a:endParaRPr lang="th-TH"/>
            </a:p>
          </p:txBody>
        </p:sp>
        <p:sp>
          <p:nvSpPr>
            <p:cNvPr id="42" name="Freeform: Shape 41">
              <a:extLst>
                <a:ext uri="{FF2B5EF4-FFF2-40B4-BE49-F238E27FC236}">
                  <a16:creationId xmlns:a16="http://schemas.microsoft.com/office/drawing/2014/main" id="{2FDF3DB4-05F3-4BC1-9123-CB92DE30B6AF}"/>
                </a:ext>
              </a:extLst>
            </p:cNvPr>
            <p:cNvSpPr/>
            <p:nvPr/>
          </p:nvSpPr>
          <p:spPr>
            <a:xfrm>
              <a:off x="10035187" y="5040880"/>
              <a:ext cx="453783" cy="183884"/>
            </a:xfrm>
            <a:custGeom>
              <a:avLst/>
              <a:gdLst>
                <a:gd name="connsiteX0" fmla="*/ 408706 w 453783"/>
                <a:gd name="connsiteY0" fmla="*/ 182382 h 183884"/>
                <a:gd name="connsiteX1" fmla="*/ 449727 w 453783"/>
                <a:gd name="connsiteY1" fmla="*/ 166604 h 183884"/>
                <a:gd name="connsiteX2" fmla="*/ 453784 w 453783"/>
                <a:gd name="connsiteY2" fmla="*/ 161646 h 183884"/>
                <a:gd name="connsiteX3" fmla="*/ 191430 w 453783"/>
                <a:gd name="connsiteY3" fmla="*/ 15894 h 183884"/>
                <a:gd name="connsiteX4" fmla="*/ 166336 w 453783"/>
                <a:gd name="connsiteY4" fmla="*/ 9432 h 183884"/>
                <a:gd name="connsiteX5" fmla="*/ 1351 w 453783"/>
                <a:gd name="connsiteY5" fmla="*/ 52257 h 183884"/>
                <a:gd name="connsiteX6" fmla="*/ 169342 w 453783"/>
                <a:gd name="connsiteY6" fmla="*/ 179978 h 183884"/>
                <a:gd name="connsiteX7" fmla="*/ 183917 w 453783"/>
                <a:gd name="connsiteY7" fmla="*/ 183884 h 183884"/>
                <a:gd name="connsiteX8" fmla="*/ 408706 w 453783"/>
                <a:gd name="connsiteY8" fmla="*/ 182382 h 18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783" h="183884">
                  <a:moveTo>
                    <a:pt x="408706" y="182382"/>
                  </a:moveTo>
                  <a:cubicBezTo>
                    <a:pt x="422229" y="176822"/>
                    <a:pt x="435903" y="171563"/>
                    <a:pt x="449727" y="166604"/>
                  </a:cubicBezTo>
                  <a:cubicBezTo>
                    <a:pt x="450779" y="164501"/>
                    <a:pt x="452281" y="162998"/>
                    <a:pt x="453784" y="161646"/>
                  </a:cubicBezTo>
                  <a:cubicBezTo>
                    <a:pt x="377602" y="94780"/>
                    <a:pt x="289399" y="43992"/>
                    <a:pt x="191430" y="15894"/>
                  </a:cubicBezTo>
                  <a:cubicBezTo>
                    <a:pt x="184368" y="13790"/>
                    <a:pt x="175653" y="11686"/>
                    <a:pt x="166336" y="9432"/>
                  </a:cubicBezTo>
                  <a:cubicBezTo>
                    <a:pt x="108787" y="-3640"/>
                    <a:pt x="16978" y="-13107"/>
                    <a:pt x="1351" y="52257"/>
                  </a:cubicBezTo>
                  <a:cubicBezTo>
                    <a:pt x="-15027" y="120324"/>
                    <a:pt x="122010" y="165553"/>
                    <a:pt x="169342" y="179978"/>
                  </a:cubicBezTo>
                  <a:cubicBezTo>
                    <a:pt x="174150" y="181480"/>
                    <a:pt x="179109" y="182532"/>
                    <a:pt x="183917" y="183884"/>
                  </a:cubicBezTo>
                  <a:cubicBezTo>
                    <a:pt x="257394" y="175470"/>
                    <a:pt x="334628" y="178625"/>
                    <a:pt x="408706" y="182382"/>
                  </a:cubicBezTo>
                  <a:close/>
                </a:path>
              </a:pathLst>
            </a:custGeom>
            <a:solidFill>
              <a:srgbClr val="F9B3AB"/>
            </a:solidFill>
            <a:ln w="14982" cap="flat">
              <a:noFill/>
              <a:prstDash val="solid"/>
              <a:miter/>
            </a:ln>
          </p:spPr>
          <p:txBody>
            <a:bodyPr rtlCol="0" anchor="ctr"/>
            <a:lstStyle/>
            <a:p>
              <a:endParaRPr lang="th-TH"/>
            </a:p>
          </p:txBody>
        </p:sp>
        <p:sp>
          <p:nvSpPr>
            <p:cNvPr id="43" name="Freeform: Shape 42">
              <a:extLst>
                <a:ext uri="{FF2B5EF4-FFF2-40B4-BE49-F238E27FC236}">
                  <a16:creationId xmlns:a16="http://schemas.microsoft.com/office/drawing/2014/main" id="{B2A2157D-4684-40D7-9C7F-D0FE84F9E4BC}"/>
                </a:ext>
              </a:extLst>
            </p:cNvPr>
            <p:cNvSpPr/>
            <p:nvPr/>
          </p:nvSpPr>
          <p:spPr>
            <a:xfrm>
              <a:off x="10507002" y="5229122"/>
              <a:ext cx="11681" cy="19383"/>
            </a:xfrm>
            <a:custGeom>
              <a:avLst/>
              <a:gdLst>
                <a:gd name="connsiteX0" fmla="*/ 4358 w 11681"/>
                <a:gd name="connsiteY0" fmla="*/ 11119 h 19383"/>
                <a:gd name="connsiteX1" fmla="*/ 1052 w 11681"/>
                <a:gd name="connsiteY1" fmla="*/ 13523 h 19383"/>
                <a:gd name="connsiteX2" fmla="*/ 0 w 11681"/>
                <a:gd name="connsiteY2" fmla="*/ 19384 h 19383"/>
                <a:gd name="connsiteX3" fmla="*/ 11420 w 11681"/>
                <a:gd name="connsiteY3" fmla="*/ 0 h 19383"/>
                <a:gd name="connsiteX4" fmla="*/ 11270 w 11681"/>
                <a:gd name="connsiteY4" fmla="*/ 0 h 19383"/>
                <a:gd name="connsiteX5" fmla="*/ 4358 w 11681"/>
                <a:gd name="connsiteY5" fmla="*/ 11119 h 1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1" h="19383">
                  <a:moveTo>
                    <a:pt x="4358" y="11119"/>
                  </a:moveTo>
                  <a:cubicBezTo>
                    <a:pt x="3456" y="11871"/>
                    <a:pt x="2254" y="12772"/>
                    <a:pt x="1052" y="13523"/>
                  </a:cubicBezTo>
                  <a:cubicBezTo>
                    <a:pt x="1052" y="15627"/>
                    <a:pt x="751" y="17580"/>
                    <a:pt x="0" y="19384"/>
                  </a:cubicBezTo>
                  <a:cubicBezTo>
                    <a:pt x="8865" y="16829"/>
                    <a:pt x="12772" y="7964"/>
                    <a:pt x="11420" y="0"/>
                  </a:cubicBezTo>
                  <a:cubicBezTo>
                    <a:pt x="11420" y="0"/>
                    <a:pt x="11420" y="0"/>
                    <a:pt x="11270" y="0"/>
                  </a:cubicBezTo>
                  <a:cubicBezTo>
                    <a:pt x="10518" y="4358"/>
                    <a:pt x="8415" y="8264"/>
                    <a:pt x="4358" y="11119"/>
                  </a:cubicBezTo>
                  <a:close/>
                </a:path>
              </a:pathLst>
            </a:custGeom>
            <a:solidFill>
              <a:srgbClr val="F9B3AB"/>
            </a:solidFill>
            <a:ln w="14982" cap="flat">
              <a:noFill/>
              <a:prstDash val="solid"/>
              <a:miter/>
            </a:ln>
          </p:spPr>
          <p:txBody>
            <a:bodyPr rtlCol="0" anchor="ctr"/>
            <a:lstStyle/>
            <a:p>
              <a:endParaRPr lang="th-TH"/>
            </a:p>
          </p:txBody>
        </p:sp>
        <p:sp>
          <p:nvSpPr>
            <p:cNvPr id="44" name="Freeform: Shape 43">
              <a:extLst>
                <a:ext uri="{FF2B5EF4-FFF2-40B4-BE49-F238E27FC236}">
                  <a16:creationId xmlns:a16="http://schemas.microsoft.com/office/drawing/2014/main" id="{72A8664D-9D0C-4C1B-93A2-A4C800924462}"/>
                </a:ext>
              </a:extLst>
            </p:cNvPr>
            <p:cNvSpPr/>
            <p:nvPr/>
          </p:nvSpPr>
          <p:spPr>
            <a:xfrm>
              <a:off x="10034864" y="5219548"/>
              <a:ext cx="409028" cy="203878"/>
            </a:xfrm>
            <a:custGeom>
              <a:avLst/>
              <a:gdLst>
                <a:gd name="connsiteX0" fmla="*/ 169814 w 409028"/>
                <a:gd name="connsiteY0" fmla="*/ 143756 h 203878"/>
                <a:gd name="connsiteX1" fmla="*/ 409028 w 409028"/>
                <a:gd name="connsiteY1" fmla="*/ 3864 h 203878"/>
                <a:gd name="connsiteX2" fmla="*/ 184089 w 409028"/>
                <a:gd name="connsiteY2" fmla="*/ 5517 h 203878"/>
                <a:gd name="connsiteX3" fmla="*/ 132099 w 409028"/>
                <a:gd name="connsiteY3" fmla="*/ 13631 h 203878"/>
                <a:gd name="connsiteX4" fmla="*/ 1523 w 409028"/>
                <a:gd name="connsiteY4" fmla="*/ 141051 h 203878"/>
                <a:gd name="connsiteX5" fmla="*/ 112415 w 409028"/>
                <a:gd name="connsiteY5" fmla="*/ 201606 h 203878"/>
                <a:gd name="connsiteX6" fmla="*/ 169814 w 409028"/>
                <a:gd name="connsiteY6" fmla="*/ 143756 h 20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28" h="203878">
                  <a:moveTo>
                    <a:pt x="169814" y="143756"/>
                  </a:moveTo>
                  <a:cubicBezTo>
                    <a:pt x="242390" y="85155"/>
                    <a:pt x="323079" y="38875"/>
                    <a:pt x="409028" y="3864"/>
                  </a:cubicBezTo>
                  <a:cubicBezTo>
                    <a:pt x="334950" y="-43"/>
                    <a:pt x="257716" y="-3048"/>
                    <a:pt x="184089" y="5517"/>
                  </a:cubicBezTo>
                  <a:cubicBezTo>
                    <a:pt x="166508" y="7621"/>
                    <a:pt x="149229" y="10025"/>
                    <a:pt x="132099" y="13631"/>
                  </a:cubicBezTo>
                  <a:cubicBezTo>
                    <a:pt x="74700" y="25652"/>
                    <a:pt x="-12602" y="68325"/>
                    <a:pt x="1523" y="141051"/>
                  </a:cubicBezTo>
                  <a:cubicBezTo>
                    <a:pt x="12191" y="196197"/>
                    <a:pt x="55617" y="210021"/>
                    <a:pt x="112415" y="201606"/>
                  </a:cubicBezTo>
                  <a:cubicBezTo>
                    <a:pt x="129244" y="179368"/>
                    <a:pt x="150130" y="159684"/>
                    <a:pt x="169814" y="143756"/>
                  </a:cubicBezTo>
                  <a:close/>
                </a:path>
              </a:pathLst>
            </a:custGeom>
            <a:solidFill>
              <a:srgbClr val="F69890"/>
            </a:solidFill>
            <a:ln w="14982" cap="flat">
              <a:noFill/>
              <a:prstDash val="solid"/>
              <a:miter/>
            </a:ln>
          </p:spPr>
          <p:txBody>
            <a:bodyPr rtlCol="0" anchor="ctr"/>
            <a:lstStyle/>
            <a:p>
              <a:endParaRPr lang="th-TH"/>
            </a:p>
          </p:txBody>
        </p:sp>
        <p:sp>
          <p:nvSpPr>
            <p:cNvPr id="45" name="Freeform: Shape 44">
              <a:extLst>
                <a:ext uri="{FF2B5EF4-FFF2-40B4-BE49-F238E27FC236}">
                  <a16:creationId xmlns:a16="http://schemas.microsoft.com/office/drawing/2014/main" id="{31D1E9EA-5E5F-4DC2-8CAA-EC51AAA30C8E}"/>
                </a:ext>
              </a:extLst>
            </p:cNvPr>
            <p:cNvSpPr/>
            <p:nvPr/>
          </p:nvSpPr>
          <p:spPr>
            <a:xfrm>
              <a:off x="10493629" y="5229272"/>
              <a:ext cx="24792" cy="29000"/>
            </a:xfrm>
            <a:custGeom>
              <a:avLst/>
              <a:gdLst>
                <a:gd name="connsiteX0" fmla="*/ 17731 w 24792"/>
                <a:gd name="connsiteY0" fmla="*/ 10969 h 29000"/>
                <a:gd name="connsiteX1" fmla="*/ 24793 w 24792"/>
                <a:gd name="connsiteY1" fmla="*/ 0 h 29000"/>
                <a:gd name="connsiteX2" fmla="*/ 19985 w 24792"/>
                <a:gd name="connsiteY2" fmla="*/ 2554 h 29000"/>
                <a:gd name="connsiteX3" fmla="*/ 13974 w 24792"/>
                <a:gd name="connsiteY3" fmla="*/ 4658 h 29000"/>
                <a:gd name="connsiteX4" fmla="*/ 0 w 24792"/>
                <a:gd name="connsiteY4" fmla="*/ 29000 h 29000"/>
                <a:gd name="connsiteX5" fmla="*/ 13373 w 24792"/>
                <a:gd name="connsiteY5" fmla="*/ 19233 h 29000"/>
                <a:gd name="connsiteX6" fmla="*/ 14425 w 24792"/>
                <a:gd name="connsiteY6" fmla="*/ 13373 h 29000"/>
                <a:gd name="connsiteX7" fmla="*/ 17731 w 24792"/>
                <a:gd name="connsiteY7" fmla="*/ 10969 h 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92" h="29000">
                  <a:moveTo>
                    <a:pt x="17731" y="10969"/>
                  </a:moveTo>
                  <a:cubicBezTo>
                    <a:pt x="21788" y="7964"/>
                    <a:pt x="24042" y="4057"/>
                    <a:pt x="24793" y="0"/>
                  </a:cubicBezTo>
                  <a:cubicBezTo>
                    <a:pt x="23441" y="1052"/>
                    <a:pt x="21788" y="1953"/>
                    <a:pt x="19985" y="2554"/>
                  </a:cubicBezTo>
                  <a:cubicBezTo>
                    <a:pt x="18031" y="3306"/>
                    <a:pt x="15928" y="4057"/>
                    <a:pt x="13974" y="4658"/>
                  </a:cubicBezTo>
                  <a:cubicBezTo>
                    <a:pt x="9466" y="12772"/>
                    <a:pt x="4658" y="20886"/>
                    <a:pt x="0" y="29000"/>
                  </a:cubicBezTo>
                  <a:cubicBezTo>
                    <a:pt x="7062" y="28700"/>
                    <a:pt x="11570" y="24643"/>
                    <a:pt x="13373" y="19233"/>
                  </a:cubicBezTo>
                  <a:cubicBezTo>
                    <a:pt x="13974" y="17280"/>
                    <a:pt x="14425" y="15326"/>
                    <a:pt x="14425" y="13373"/>
                  </a:cubicBezTo>
                  <a:cubicBezTo>
                    <a:pt x="15477" y="12622"/>
                    <a:pt x="16679" y="11720"/>
                    <a:pt x="17731" y="10969"/>
                  </a:cubicBezTo>
                  <a:close/>
                </a:path>
              </a:pathLst>
            </a:custGeom>
            <a:solidFill>
              <a:srgbClr val="F69890"/>
            </a:solidFill>
            <a:ln w="14982" cap="flat">
              <a:noFill/>
              <a:prstDash val="solid"/>
              <a:miter/>
            </a:ln>
          </p:spPr>
          <p:txBody>
            <a:bodyPr rtlCol="0" anchor="ctr"/>
            <a:lstStyle/>
            <a:p>
              <a:endParaRPr lang="th-TH"/>
            </a:p>
          </p:txBody>
        </p:sp>
        <p:sp>
          <p:nvSpPr>
            <p:cNvPr id="46" name="Freeform: Shape 45">
              <a:extLst>
                <a:ext uri="{FF2B5EF4-FFF2-40B4-BE49-F238E27FC236}">
                  <a16:creationId xmlns:a16="http://schemas.microsoft.com/office/drawing/2014/main" id="{31CBC261-7AA8-494C-9170-A7732746ABFF}"/>
                </a:ext>
              </a:extLst>
            </p:cNvPr>
            <p:cNvSpPr/>
            <p:nvPr/>
          </p:nvSpPr>
          <p:spPr>
            <a:xfrm>
              <a:off x="10114190" y="5199199"/>
              <a:ext cx="411054" cy="397598"/>
            </a:xfrm>
            <a:custGeom>
              <a:avLst/>
              <a:gdLst>
                <a:gd name="connsiteX0" fmla="*/ 391610 w 411054"/>
                <a:gd name="connsiteY0" fmla="*/ 922 h 397598"/>
                <a:gd name="connsiteX1" fmla="*/ 389657 w 411054"/>
                <a:gd name="connsiteY1" fmla="*/ 1523 h 397598"/>
                <a:gd name="connsiteX2" fmla="*/ 384848 w 411054"/>
                <a:gd name="connsiteY2" fmla="*/ 472 h 397598"/>
                <a:gd name="connsiteX3" fmla="*/ 374781 w 411054"/>
                <a:gd name="connsiteY3" fmla="*/ 3477 h 397598"/>
                <a:gd name="connsiteX4" fmla="*/ 370724 w 411054"/>
                <a:gd name="connsiteY4" fmla="*/ 8435 h 397598"/>
                <a:gd name="connsiteX5" fmla="*/ 329703 w 411054"/>
                <a:gd name="connsiteY5" fmla="*/ 24213 h 397598"/>
                <a:gd name="connsiteX6" fmla="*/ 90489 w 411054"/>
                <a:gd name="connsiteY6" fmla="*/ 164105 h 397598"/>
                <a:gd name="connsiteX7" fmla="*/ 33090 w 411054"/>
                <a:gd name="connsiteY7" fmla="*/ 221805 h 397598"/>
                <a:gd name="connsiteX8" fmla="*/ 16561 w 411054"/>
                <a:gd name="connsiteY8" fmla="*/ 359293 h 397598"/>
                <a:gd name="connsiteX9" fmla="*/ 183350 w 411054"/>
                <a:gd name="connsiteY9" fmla="*/ 333147 h 397598"/>
                <a:gd name="connsiteX10" fmla="*/ 379439 w 411054"/>
                <a:gd name="connsiteY10" fmla="*/ 59374 h 397598"/>
                <a:gd name="connsiteX11" fmla="*/ 393413 w 411054"/>
                <a:gd name="connsiteY11" fmla="*/ 35031 h 397598"/>
                <a:gd name="connsiteX12" fmla="*/ 399424 w 411054"/>
                <a:gd name="connsiteY12" fmla="*/ 32928 h 397598"/>
                <a:gd name="connsiteX13" fmla="*/ 404232 w 411054"/>
                <a:gd name="connsiteY13" fmla="*/ 30373 h 397598"/>
                <a:gd name="connsiteX14" fmla="*/ 404382 w 411054"/>
                <a:gd name="connsiteY14" fmla="*/ 30373 h 397598"/>
                <a:gd name="connsiteX15" fmla="*/ 410843 w 411054"/>
                <a:gd name="connsiteY15" fmla="*/ 13995 h 397598"/>
                <a:gd name="connsiteX16" fmla="*/ 391610 w 411054"/>
                <a:gd name="connsiteY16" fmla="*/ 922 h 39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054" h="397598">
                  <a:moveTo>
                    <a:pt x="391610" y="922"/>
                  </a:moveTo>
                  <a:cubicBezTo>
                    <a:pt x="391009" y="1223"/>
                    <a:pt x="390258" y="1373"/>
                    <a:pt x="389657" y="1523"/>
                  </a:cubicBezTo>
                  <a:cubicBezTo>
                    <a:pt x="388154" y="922"/>
                    <a:pt x="386501" y="622"/>
                    <a:pt x="384848" y="472"/>
                  </a:cubicBezTo>
                  <a:cubicBezTo>
                    <a:pt x="381392" y="171"/>
                    <a:pt x="377786" y="1073"/>
                    <a:pt x="374781" y="3477"/>
                  </a:cubicBezTo>
                  <a:cubicBezTo>
                    <a:pt x="373278" y="4679"/>
                    <a:pt x="371926" y="6332"/>
                    <a:pt x="370724" y="8435"/>
                  </a:cubicBezTo>
                  <a:cubicBezTo>
                    <a:pt x="356900" y="13394"/>
                    <a:pt x="343226" y="18653"/>
                    <a:pt x="329703" y="24213"/>
                  </a:cubicBezTo>
                  <a:cubicBezTo>
                    <a:pt x="243754" y="59223"/>
                    <a:pt x="163064" y="105503"/>
                    <a:pt x="90489" y="164105"/>
                  </a:cubicBezTo>
                  <a:cubicBezTo>
                    <a:pt x="70805" y="180183"/>
                    <a:pt x="49919" y="199867"/>
                    <a:pt x="33090" y="221805"/>
                  </a:cubicBezTo>
                  <a:cubicBezTo>
                    <a:pt x="2286" y="262375"/>
                    <a:pt x="-14543" y="310759"/>
                    <a:pt x="16561" y="359293"/>
                  </a:cubicBezTo>
                  <a:cubicBezTo>
                    <a:pt x="65396" y="435625"/>
                    <a:pt x="139323" y="382433"/>
                    <a:pt x="183350" y="333147"/>
                  </a:cubicBezTo>
                  <a:cubicBezTo>
                    <a:pt x="258179" y="249002"/>
                    <a:pt x="323242" y="156742"/>
                    <a:pt x="379439" y="59374"/>
                  </a:cubicBezTo>
                  <a:cubicBezTo>
                    <a:pt x="384097" y="51260"/>
                    <a:pt x="388905" y="43145"/>
                    <a:pt x="393413" y="35031"/>
                  </a:cubicBezTo>
                  <a:cubicBezTo>
                    <a:pt x="395367" y="34430"/>
                    <a:pt x="397320" y="33679"/>
                    <a:pt x="399424" y="32928"/>
                  </a:cubicBezTo>
                  <a:cubicBezTo>
                    <a:pt x="401227" y="32327"/>
                    <a:pt x="402880" y="31425"/>
                    <a:pt x="404232" y="30373"/>
                  </a:cubicBezTo>
                  <a:cubicBezTo>
                    <a:pt x="404232" y="30373"/>
                    <a:pt x="404232" y="30373"/>
                    <a:pt x="404382" y="30373"/>
                  </a:cubicBezTo>
                  <a:cubicBezTo>
                    <a:pt x="409792" y="26467"/>
                    <a:pt x="411745" y="20005"/>
                    <a:pt x="410843" y="13995"/>
                  </a:cubicBezTo>
                  <a:cubicBezTo>
                    <a:pt x="409491" y="4829"/>
                    <a:pt x="402279" y="-2684"/>
                    <a:pt x="391610" y="922"/>
                  </a:cubicBezTo>
                  <a:close/>
                </a:path>
              </a:pathLst>
            </a:custGeom>
            <a:solidFill>
              <a:srgbClr val="F9B3AB"/>
            </a:solidFill>
            <a:ln w="14982" cap="flat">
              <a:noFill/>
              <a:prstDash val="solid"/>
              <a:miter/>
            </a:ln>
          </p:spPr>
          <p:txBody>
            <a:bodyPr rtlCol="0" anchor="ctr"/>
            <a:lstStyle/>
            <a:p>
              <a:endParaRPr lang="th-TH"/>
            </a:p>
          </p:txBody>
        </p:sp>
        <p:sp>
          <p:nvSpPr>
            <p:cNvPr id="47" name="Freeform: Shape 46">
              <a:extLst>
                <a:ext uri="{FF2B5EF4-FFF2-40B4-BE49-F238E27FC236}">
                  <a16:creationId xmlns:a16="http://schemas.microsoft.com/office/drawing/2014/main" id="{D118406F-901E-43C6-8D68-DE45D3648CCB}"/>
                </a:ext>
              </a:extLst>
            </p:cNvPr>
            <p:cNvSpPr/>
            <p:nvPr/>
          </p:nvSpPr>
          <p:spPr>
            <a:xfrm>
              <a:off x="12158811" y="6597991"/>
              <a:ext cx="58150" cy="165135"/>
            </a:xfrm>
            <a:custGeom>
              <a:avLst/>
              <a:gdLst>
                <a:gd name="connsiteX0" fmla="*/ 0 w 58150"/>
                <a:gd name="connsiteY0" fmla="*/ 65964 h 165135"/>
                <a:gd name="connsiteX1" fmla="*/ 58151 w 58150"/>
                <a:gd name="connsiteY1" fmla="*/ 165136 h 165135"/>
                <a:gd name="connsiteX2" fmla="*/ 58151 w 58150"/>
                <a:gd name="connsiteY2" fmla="*/ 31104 h 165135"/>
                <a:gd name="connsiteX3" fmla="*/ 36663 w 58150"/>
                <a:gd name="connsiteY3" fmla="*/ 0 h 165135"/>
                <a:gd name="connsiteX4" fmla="*/ 0 w 58150"/>
                <a:gd name="connsiteY4" fmla="*/ 65964 h 16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50" h="165135">
                  <a:moveTo>
                    <a:pt x="0" y="65964"/>
                  </a:moveTo>
                  <a:cubicBezTo>
                    <a:pt x="19534" y="98871"/>
                    <a:pt x="38917" y="132078"/>
                    <a:pt x="58151" y="165136"/>
                  </a:cubicBezTo>
                  <a:lnTo>
                    <a:pt x="58151" y="31104"/>
                  </a:lnTo>
                  <a:cubicBezTo>
                    <a:pt x="52140" y="20135"/>
                    <a:pt x="44928" y="9767"/>
                    <a:pt x="36663" y="0"/>
                  </a:cubicBezTo>
                  <a:cubicBezTo>
                    <a:pt x="33959" y="24042"/>
                    <a:pt x="20135" y="48234"/>
                    <a:pt x="0" y="65964"/>
                  </a:cubicBezTo>
                  <a:close/>
                </a:path>
              </a:pathLst>
            </a:custGeom>
            <a:solidFill>
              <a:srgbClr val="AEDEDA"/>
            </a:solidFill>
            <a:ln w="14982" cap="flat">
              <a:noFill/>
              <a:prstDash val="solid"/>
              <a:miter/>
            </a:ln>
          </p:spPr>
          <p:txBody>
            <a:bodyPr rtlCol="0" anchor="ctr"/>
            <a:lstStyle/>
            <a:p>
              <a:endParaRPr lang="th-TH"/>
            </a:p>
          </p:txBody>
        </p:sp>
        <p:sp>
          <p:nvSpPr>
            <p:cNvPr id="48" name="Freeform: Shape 47">
              <a:extLst>
                <a:ext uri="{FF2B5EF4-FFF2-40B4-BE49-F238E27FC236}">
                  <a16:creationId xmlns:a16="http://schemas.microsoft.com/office/drawing/2014/main" id="{F2C9CE63-9AAD-4306-8B60-57AE3B21ABA4}"/>
                </a:ext>
              </a:extLst>
            </p:cNvPr>
            <p:cNvSpPr/>
            <p:nvPr/>
          </p:nvSpPr>
          <p:spPr>
            <a:xfrm>
              <a:off x="10607565" y="5621466"/>
              <a:ext cx="1595271" cy="1205315"/>
            </a:xfrm>
            <a:custGeom>
              <a:avLst/>
              <a:gdLst>
                <a:gd name="connsiteX0" fmla="*/ 487704 w 1595271"/>
                <a:gd name="connsiteY0" fmla="*/ 616653 h 1205315"/>
                <a:gd name="connsiteX1" fmla="*/ 636011 w 1595271"/>
                <a:gd name="connsiteY1" fmla="*/ 742120 h 1205315"/>
                <a:gd name="connsiteX2" fmla="*/ 783566 w 1595271"/>
                <a:gd name="connsiteY2" fmla="*/ 791705 h 1205315"/>
                <a:gd name="connsiteX3" fmla="*/ 881987 w 1595271"/>
                <a:gd name="connsiteY3" fmla="*/ 831224 h 1205315"/>
                <a:gd name="connsiteX4" fmla="*/ 943744 w 1595271"/>
                <a:gd name="connsiteY4" fmla="*/ 877203 h 1205315"/>
                <a:gd name="connsiteX5" fmla="*/ 1052382 w 1595271"/>
                <a:gd name="connsiteY5" fmla="*/ 1030318 h 1205315"/>
                <a:gd name="connsiteX6" fmla="*/ 1075071 w 1595271"/>
                <a:gd name="connsiteY6" fmla="*/ 1061422 h 1205315"/>
                <a:gd name="connsiteX7" fmla="*/ 1208502 w 1595271"/>
                <a:gd name="connsiteY7" fmla="*/ 1168107 h 1205315"/>
                <a:gd name="connsiteX8" fmla="*/ 1243813 w 1595271"/>
                <a:gd name="connsiteY8" fmla="*/ 1182532 h 1205315"/>
                <a:gd name="connsiteX9" fmla="*/ 1393021 w 1595271"/>
                <a:gd name="connsiteY9" fmla="*/ 1197558 h 1205315"/>
                <a:gd name="connsiteX10" fmla="*/ 1483929 w 1595271"/>
                <a:gd name="connsiteY10" fmla="*/ 1188692 h 1205315"/>
                <a:gd name="connsiteX11" fmla="*/ 1496400 w 1595271"/>
                <a:gd name="connsiteY11" fmla="*/ 1189444 h 1205315"/>
                <a:gd name="connsiteX12" fmla="*/ 1530209 w 1595271"/>
                <a:gd name="connsiteY12" fmla="*/ 1196205 h 1205315"/>
                <a:gd name="connsiteX13" fmla="*/ 1557406 w 1595271"/>
                <a:gd name="connsiteY13" fmla="*/ 1203418 h 1205315"/>
                <a:gd name="connsiteX14" fmla="*/ 1595271 w 1595271"/>
                <a:gd name="connsiteY14" fmla="*/ 1201765 h 1205315"/>
                <a:gd name="connsiteX15" fmla="*/ 1572882 w 1595271"/>
                <a:gd name="connsiteY15" fmla="*/ 1162698 h 1205315"/>
                <a:gd name="connsiteX16" fmla="*/ 1557105 w 1595271"/>
                <a:gd name="connsiteY16" fmla="*/ 1151278 h 1205315"/>
                <a:gd name="connsiteX17" fmla="*/ 1553649 w 1595271"/>
                <a:gd name="connsiteY17" fmla="*/ 1129640 h 1205315"/>
                <a:gd name="connsiteX18" fmla="*/ 1532613 w 1595271"/>
                <a:gd name="connsiteY18" fmla="*/ 1093728 h 1205315"/>
                <a:gd name="connsiteX19" fmla="*/ 1491141 w 1595271"/>
                <a:gd name="connsiteY19" fmla="*/ 1068635 h 1205315"/>
                <a:gd name="connsiteX20" fmla="*/ 1476416 w 1595271"/>
                <a:gd name="connsiteY20" fmla="*/ 1068334 h 1205315"/>
                <a:gd name="connsiteX21" fmla="*/ 1433742 w 1595271"/>
                <a:gd name="connsiteY21" fmla="*/ 1055712 h 1205315"/>
                <a:gd name="connsiteX22" fmla="*/ 1374690 w 1595271"/>
                <a:gd name="connsiteY22" fmla="*/ 1051806 h 1205315"/>
                <a:gd name="connsiteX23" fmla="*/ 1194077 w 1595271"/>
                <a:gd name="connsiteY23" fmla="*/ 1000867 h 1205315"/>
                <a:gd name="connsiteX24" fmla="*/ 1087993 w 1595271"/>
                <a:gd name="connsiteY24" fmla="*/ 859322 h 1205315"/>
                <a:gd name="connsiteX25" fmla="*/ 1032397 w 1595271"/>
                <a:gd name="connsiteY25" fmla="*/ 751436 h 1205315"/>
                <a:gd name="connsiteX26" fmla="*/ 901521 w 1595271"/>
                <a:gd name="connsiteY26" fmla="*/ 699145 h 1205315"/>
                <a:gd name="connsiteX27" fmla="*/ 552467 w 1595271"/>
                <a:gd name="connsiteY27" fmla="*/ 550989 h 1205315"/>
                <a:gd name="connsiteX28" fmla="*/ 517606 w 1595271"/>
                <a:gd name="connsiteY28" fmla="*/ 358355 h 1205315"/>
                <a:gd name="connsiteX29" fmla="*/ 350367 w 1595271"/>
                <a:gd name="connsiteY29" fmla="*/ 219215 h 1205315"/>
                <a:gd name="connsiteX30" fmla="*/ 356678 w 1595271"/>
                <a:gd name="connsiteY30" fmla="*/ 195173 h 1205315"/>
                <a:gd name="connsiteX31" fmla="*/ 551265 w 1595271"/>
                <a:gd name="connsiteY31" fmla="*/ 386604 h 1205315"/>
                <a:gd name="connsiteX32" fmla="*/ 592736 w 1595271"/>
                <a:gd name="connsiteY32" fmla="*/ 568720 h 1205315"/>
                <a:gd name="connsiteX33" fmla="*/ 766136 w 1595271"/>
                <a:gd name="connsiteY33" fmla="*/ 656622 h 1205315"/>
                <a:gd name="connsiteX34" fmla="*/ 1078377 w 1595271"/>
                <a:gd name="connsiteY34" fmla="*/ 772472 h 1205315"/>
                <a:gd name="connsiteX35" fmla="*/ 1160419 w 1595271"/>
                <a:gd name="connsiteY35" fmla="*/ 937758 h 1205315"/>
                <a:gd name="connsiteX36" fmla="*/ 1341332 w 1595271"/>
                <a:gd name="connsiteY36" fmla="*/ 1025811 h 1205315"/>
                <a:gd name="connsiteX37" fmla="*/ 1391969 w 1595271"/>
                <a:gd name="connsiteY37" fmla="*/ 1028816 h 1205315"/>
                <a:gd name="connsiteX38" fmla="*/ 1318793 w 1595271"/>
                <a:gd name="connsiteY38" fmla="*/ 954136 h 1205315"/>
                <a:gd name="connsiteX39" fmla="*/ 1188668 w 1595271"/>
                <a:gd name="connsiteY39" fmla="*/ 808685 h 1205315"/>
                <a:gd name="connsiteX40" fmla="*/ 1155911 w 1595271"/>
                <a:gd name="connsiteY40" fmla="*/ 772021 h 1205315"/>
                <a:gd name="connsiteX41" fmla="*/ 1092802 w 1595271"/>
                <a:gd name="connsiteY41" fmla="*/ 701549 h 1205315"/>
                <a:gd name="connsiteX42" fmla="*/ 1081833 w 1595271"/>
                <a:gd name="connsiteY42" fmla="*/ 689228 h 1205315"/>
                <a:gd name="connsiteX43" fmla="*/ 1067558 w 1595271"/>
                <a:gd name="connsiteY43" fmla="*/ 690881 h 1205315"/>
                <a:gd name="connsiteX44" fmla="*/ 1060345 w 1595271"/>
                <a:gd name="connsiteY44" fmla="*/ 686674 h 1205315"/>
                <a:gd name="connsiteX45" fmla="*/ 1055838 w 1595271"/>
                <a:gd name="connsiteY45" fmla="*/ 669694 h 1205315"/>
                <a:gd name="connsiteX46" fmla="*/ 1060646 w 1595271"/>
                <a:gd name="connsiteY46" fmla="*/ 665337 h 1205315"/>
                <a:gd name="connsiteX47" fmla="*/ 1043667 w 1595271"/>
                <a:gd name="connsiteY47" fmla="*/ 646404 h 1205315"/>
                <a:gd name="connsiteX48" fmla="*/ 1034952 w 1595271"/>
                <a:gd name="connsiteY48" fmla="*/ 648658 h 1205315"/>
                <a:gd name="connsiteX49" fmla="*/ 1019775 w 1595271"/>
                <a:gd name="connsiteY49" fmla="*/ 639943 h 1205315"/>
                <a:gd name="connsiteX50" fmla="*/ 1025635 w 1595271"/>
                <a:gd name="connsiteY50" fmla="*/ 626269 h 1205315"/>
                <a:gd name="connsiteX51" fmla="*/ 984765 w 1595271"/>
                <a:gd name="connsiteY51" fmla="*/ 580440 h 1205315"/>
                <a:gd name="connsiteX52" fmla="*/ 724064 w 1595271"/>
                <a:gd name="connsiteY52" fmla="*/ 558352 h 1205315"/>
                <a:gd name="connsiteX53" fmla="*/ 654193 w 1595271"/>
                <a:gd name="connsiteY53" fmla="*/ 355801 h 1205315"/>
                <a:gd name="connsiteX54" fmla="*/ 542549 w 1595271"/>
                <a:gd name="connsiteY54" fmla="*/ 193520 h 1205315"/>
                <a:gd name="connsiteX55" fmla="*/ 377714 w 1595271"/>
                <a:gd name="connsiteY55" fmla="*/ 136722 h 1205315"/>
                <a:gd name="connsiteX56" fmla="*/ 343455 w 1595271"/>
                <a:gd name="connsiteY56" fmla="*/ 130862 h 1205315"/>
                <a:gd name="connsiteX57" fmla="*/ 20696 w 1595271"/>
                <a:gd name="connsiteY57" fmla="*/ 4192 h 1205315"/>
                <a:gd name="connsiteX58" fmla="*/ 2965 w 1595271"/>
                <a:gd name="connsiteY58" fmla="*/ 21623 h 1205315"/>
                <a:gd name="connsiteX59" fmla="*/ 216635 w 1595271"/>
                <a:gd name="connsiteY59" fmla="*/ 247614 h 1205315"/>
                <a:gd name="connsiteX60" fmla="*/ 334589 w 1595271"/>
                <a:gd name="connsiteY60" fmla="*/ 322293 h 1205315"/>
                <a:gd name="connsiteX61" fmla="*/ 427150 w 1595271"/>
                <a:gd name="connsiteY61" fmla="*/ 388257 h 1205315"/>
                <a:gd name="connsiteX62" fmla="*/ 448937 w 1595271"/>
                <a:gd name="connsiteY62" fmla="*/ 428377 h 1205315"/>
                <a:gd name="connsiteX63" fmla="*/ 450139 w 1595271"/>
                <a:gd name="connsiteY63" fmla="*/ 432434 h 1205315"/>
                <a:gd name="connsiteX64" fmla="*/ 451191 w 1595271"/>
                <a:gd name="connsiteY64" fmla="*/ 436040 h 1205315"/>
                <a:gd name="connsiteX65" fmla="*/ 487704 w 1595271"/>
                <a:gd name="connsiteY65" fmla="*/ 616653 h 1205315"/>
                <a:gd name="connsiteX66" fmla="*/ 1222777 w 1595271"/>
                <a:gd name="connsiteY66" fmla="*/ 1081257 h 1205315"/>
                <a:gd name="connsiteX67" fmla="*/ 1234046 w 1595271"/>
                <a:gd name="connsiteY67" fmla="*/ 1078251 h 1205315"/>
                <a:gd name="connsiteX68" fmla="*/ 1249222 w 1595271"/>
                <a:gd name="connsiteY68" fmla="*/ 1086967 h 1205315"/>
                <a:gd name="connsiteX69" fmla="*/ 1240507 w 1595271"/>
                <a:gd name="connsiteY69" fmla="*/ 1102143 h 1205315"/>
                <a:gd name="connsiteX70" fmla="*/ 1229238 w 1595271"/>
                <a:gd name="connsiteY70" fmla="*/ 1105148 h 1205315"/>
                <a:gd name="connsiteX71" fmla="*/ 1214062 w 1595271"/>
                <a:gd name="connsiteY71" fmla="*/ 1096433 h 1205315"/>
                <a:gd name="connsiteX72" fmla="*/ 1222777 w 1595271"/>
                <a:gd name="connsiteY72" fmla="*/ 1081257 h 1205315"/>
                <a:gd name="connsiteX73" fmla="*/ 1213010 w 1595271"/>
                <a:gd name="connsiteY73" fmla="*/ 1124081 h 1205315"/>
                <a:gd name="connsiteX74" fmla="*/ 1234497 w 1595271"/>
                <a:gd name="connsiteY74" fmla="*/ 1136552 h 1205315"/>
                <a:gd name="connsiteX75" fmla="*/ 1213010 w 1595271"/>
                <a:gd name="connsiteY75" fmla="*/ 1124081 h 1205315"/>
                <a:gd name="connsiteX76" fmla="*/ 1196782 w 1595271"/>
                <a:gd name="connsiteY76" fmla="*/ 1085915 h 1205315"/>
                <a:gd name="connsiteX77" fmla="*/ 1175295 w 1595271"/>
                <a:gd name="connsiteY77" fmla="*/ 1073443 h 1205315"/>
                <a:gd name="connsiteX78" fmla="*/ 1196782 w 1595271"/>
                <a:gd name="connsiteY78" fmla="*/ 1085915 h 1205315"/>
                <a:gd name="connsiteX79" fmla="*/ 652690 w 1595271"/>
                <a:gd name="connsiteY79" fmla="*/ 523041 h 1205315"/>
                <a:gd name="connsiteX80" fmla="*/ 631203 w 1595271"/>
                <a:gd name="connsiteY80" fmla="*/ 510569 h 1205315"/>
                <a:gd name="connsiteX81" fmla="*/ 652690 w 1595271"/>
                <a:gd name="connsiteY81" fmla="*/ 523041 h 1205315"/>
                <a:gd name="connsiteX82" fmla="*/ 610918 w 1595271"/>
                <a:gd name="connsiteY82" fmla="*/ 479766 h 1205315"/>
                <a:gd name="connsiteX83" fmla="*/ 632405 w 1595271"/>
                <a:gd name="connsiteY83" fmla="*/ 492237 h 1205315"/>
                <a:gd name="connsiteX84" fmla="*/ 610918 w 1595271"/>
                <a:gd name="connsiteY84" fmla="*/ 479766 h 1205315"/>
                <a:gd name="connsiteX85" fmla="*/ 228506 w 1595271"/>
                <a:gd name="connsiteY85" fmla="*/ 182251 h 1205315"/>
                <a:gd name="connsiteX86" fmla="*/ 211527 w 1595271"/>
                <a:gd name="connsiteY86" fmla="*/ 186759 h 1205315"/>
                <a:gd name="connsiteX87" fmla="*/ 204314 w 1595271"/>
                <a:gd name="connsiteY87" fmla="*/ 182551 h 1205315"/>
                <a:gd name="connsiteX88" fmla="*/ 199806 w 1595271"/>
                <a:gd name="connsiteY88" fmla="*/ 165572 h 1205315"/>
                <a:gd name="connsiteX89" fmla="*/ 216786 w 1595271"/>
                <a:gd name="connsiteY89" fmla="*/ 161064 h 1205315"/>
                <a:gd name="connsiteX90" fmla="*/ 223998 w 1595271"/>
                <a:gd name="connsiteY90" fmla="*/ 165271 h 1205315"/>
                <a:gd name="connsiteX91" fmla="*/ 228506 w 1595271"/>
                <a:gd name="connsiteY91" fmla="*/ 182251 h 1205315"/>
                <a:gd name="connsiteX92" fmla="*/ 268475 w 1595271"/>
                <a:gd name="connsiteY92" fmla="*/ 195774 h 1205315"/>
                <a:gd name="connsiteX93" fmla="*/ 264268 w 1595271"/>
                <a:gd name="connsiteY93" fmla="*/ 202987 h 1205315"/>
                <a:gd name="connsiteX94" fmla="*/ 247288 w 1595271"/>
                <a:gd name="connsiteY94" fmla="*/ 207494 h 1205315"/>
                <a:gd name="connsiteX95" fmla="*/ 242781 w 1595271"/>
                <a:gd name="connsiteY95" fmla="*/ 190515 h 1205315"/>
                <a:gd name="connsiteX96" fmla="*/ 246988 w 1595271"/>
                <a:gd name="connsiteY96" fmla="*/ 183303 h 1205315"/>
                <a:gd name="connsiteX97" fmla="*/ 251195 w 1595271"/>
                <a:gd name="connsiteY97" fmla="*/ 179095 h 1205315"/>
                <a:gd name="connsiteX98" fmla="*/ 239625 w 1595271"/>
                <a:gd name="connsiteY98" fmla="*/ 170080 h 1205315"/>
                <a:gd name="connsiteX99" fmla="*/ 236620 w 1595271"/>
                <a:gd name="connsiteY99" fmla="*/ 158810 h 1205315"/>
                <a:gd name="connsiteX100" fmla="*/ 245335 w 1595271"/>
                <a:gd name="connsiteY100" fmla="*/ 143634 h 1205315"/>
                <a:gd name="connsiteX101" fmla="*/ 260511 w 1595271"/>
                <a:gd name="connsiteY101" fmla="*/ 152349 h 1205315"/>
                <a:gd name="connsiteX102" fmla="*/ 263516 w 1595271"/>
                <a:gd name="connsiteY102" fmla="*/ 163618 h 1205315"/>
                <a:gd name="connsiteX103" fmla="*/ 258257 w 1595271"/>
                <a:gd name="connsiteY103" fmla="*/ 177142 h 1205315"/>
                <a:gd name="connsiteX104" fmla="*/ 263817 w 1595271"/>
                <a:gd name="connsiteY104" fmla="*/ 178795 h 1205315"/>
                <a:gd name="connsiteX105" fmla="*/ 268475 w 1595271"/>
                <a:gd name="connsiteY105" fmla="*/ 195774 h 1205315"/>
                <a:gd name="connsiteX106" fmla="*/ 585374 w 1595271"/>
                <a:gd name="connsiteY106" fmla="*/ 656021 h 1205315"/>
                <a:gd name="connsiteX107" fmla="*/ 563886 w 1595271"/>
                <a:gd name="connsiteY107" fmla="*/ 643549 h 1205315"/>
                <a:gd name="connsiteX108" fmla="*/ 585374 w 1595271"/>
                <a:gd name="connsiteY108" fmla="*/ 656021 h 1205315"/>
                <a:gd name="connsiteX109" fmla="*/ 639617 w 1595271"/>
                <a:gd name="connsiteY109" fmla="*/ 677959 h 1205315"/>
                <a:gd name="connsiteX110" fmla="*/ 635410 w 1595271"/>
                <a:gd name="connsiteY110" fmla="*/ 685171 h 1205315"/>
                <a:gd name="connsiteX111" fmla="*/ 618431 w 1595271"/>
                <a:gd name="connsiteY111" fmla="*/ 689679 h 1205315"/>
                <a:gd name="connsiteX112" fmla="*/ 613923 w 1595271"/>
                <a:gd name="connsiteY112" fmla="*/ 672699 h 1205315"/>
                <a:gd name="connsiteX113" fmla="*/ 618130 w 1595271"/>
                <a:gd name="connsiteY113" fmla="*/ 665487 h 1205315"/>
                <a:gd name="connsiteX114" fmla="*/ 635110 w 1595271"/>
                <a:gd name="connsiteY114" fmla="*/ 660979 h 1205315"/>
                <a:gd name="connsiteX115" fmla="*/ 639617 w 1595271"/>
                <a:gd name="connsiteY115" fmla="*/ 677959 h 120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95271" h="1205315">
                  <a:moveTo>
                    <a:pt x="487704" y="616653"/>
                  </a:moveTo>
                  <a:cubicBezTo>
                    <a:pt x="517456" y="676757"/>
                    <a:pt x="576508" y="715824"/>
                    <a:pt x="636011" y="742120"/>
                  </a:cubicBezTo>
                  <a:cubicBezTo>
                    <a:pt x="683493" y="763006"/>
                    <a:pt x="734131" y="775928"/>
                    <a:pt x="783566" y="791705"/>
                  </a:cubicBezTo>
                  <a:cubicBezTo>
                    <a:pt x="817375" y="802374"/>
                    <a:pt x="850583" y="814395"/>
                    <a:pt x="881987" y="831224"/>
                  </a:cubicBezTo>
                  <a:cubicBezTo>
                    <a:pt x="906029" y="843996"/>
                    <a:pt x="926013" y="859623"/>
                    <a:pt x="943744" y="877203"/>
                  </a:cubicBezTo>
                  <a:cubicBezTo>
                    <a:pt x="987920" y="920779"/>
                    <a:pt x="1017071" y="976075"/>
                    <a:pt x="1052382" y="1030318"/>
                  </a:cubicBezTo>
                  <a:cubicBezTo>
                    <a:pt x="1059444" y="1041137"/>
                    <a:pt x="1067107" y="1051505"/>
                    <a:pt x="1075071" y="1061422"/>
                  </a:cubicBezTo>
                  <a:cubicBezTo>
                    <a:pt x="1111584" y="1107402"/>
                    <a:pt x="1157113" y="1144065"/>
                    <a:pt x="1208502" y="1168107"/>
                  </a:cubicBezTo>
                  <a:cubicBezTo>
                    <a:pt x="1220072" y="1173516"/>
                    <a:pt x="1231792" y="1178475"/>
                    <a:pt x="1243813" y="1182532"/>
                  </a:cubicBezTo>
                  <a:cubicBezTo>
                    <a:pt x="1290544" y="1198309"/>
                    <a:pt x="1340881" y="1204169"/>
                    <a:pt x="1393021" y="1197558"/>
                  </a:cubicBezTo>
                  <a:cubicBezTo>
                    <a:pt x="1426529" y="1193351"/>
                    <a:pt x="1454327" y="1187641"/>
                    <a:pt x="1483929" y="1188692"/>
                  </a:cubicBezTo>
                  <a:cubicBezTo>
                    <a:pt x="1487986" y="1188843"/>
                    <a:pt x="1492193" y="1188993"/>
                    <a:pt x="1496400" y="1189444"/>
                  </a:cubicBezTo>
                  <a:cubicBezTo>
                    <a:pt x="1507219" y="1190496"/>
                    <a:pt x="1518338" y="1192599"/>
                    <a:pt x="1530209" y="1196205"/>
                  </a:cubicBezTo>
                  <a:cubicBezTo>
                    <a:pt x="1538774" y="1198760"/>
                    <a:pt x="1548090" y="1201615"/>
                    <a:pt x="1557406" y="1203418"/>
                  </a:cubicBezTo>
                  <a:cubicBezTo>
                    <a:pt x="1570178" y="1205972"/>
                    <a:pt x="1583100" y="1206423"/>
                    <a:pt x="1595271" y="1201765"/>
                  </a:cubicBezTo>
                  <a:cubicBezTo>
                    <a:pt x="1587758" y="1188692"/>
                    <a:pt x="1580395" y="1175770"/>
                    <a:pt x="1572882" y="1162698"/>
                  </a:cubicBezTo>
                  <a:cubicBezTo>
                    <a:pt x="1565971" y="1164200"/>
                    <a:pt x="1557406" y="1160594"/>
                    <a:pt x="1557105" y="1151278"/>
                  </a:cubicBezTo>
                  <a:cubicBezTo>
                    <a:pt x="1556805" y="1143314"/>
                    <a:pt x="1555453" y="1136252"/>
                    <a:pt x="1553649" y="1129640"/>
                  </a:cubicBezTo>
                  <a:cubicBezTo>
                    <a:pt x="1546587" y="1117620"/>
                    <a:pt x="1539675" y="1105599"/>
                    <a:pt x="1532613" y="1093728"/>
                  </a:cubicBezTo>
                  <a:cubicBezTo>
                    <a:pt x="1521343" y="1082609"/>
                    <a:pt x="1507069" y="1074495"/>
                    <a:pt x="1491141" y="1068635"/>
                  </a:cubicBezTo>
                  <a:cubicBezTo>
                    <a:pt x="1486333" y="1068935"/>
                    <a:pt x="1481374" y="1068935"/>
                    <a:pt x="1476416" y="1068334"/>
                  </a:cubicBezTo>
                  <a:cubicBezTo>
                    <a:pt x="1461239" y="1066531"/>
                    <a:pt x="1447115" y="1062023"/>
                    <a:pt x="1433742" y="1055712"/>
                  </a:cubicBezTo>
                  <a:cubicBezTo>
                    <a:pt x="1412856" y="1053158"/>
                    <a:pt x="1392270" y="1052407"/>
                    <a:pt x="1374690" y="1051806"/>
                  </a:cubicBezTo>
                  <a:cubicBezTo>
                    <a:pt x="1309326" y="1050002"/>
                    <a:pt x="1248772" y="1039184"/>
                    <a:pt x="1194077" y="1000867"/>
                  </a:cubicBezTo>
                  <a:cubicBezTo>
                    <a:pt x="1142988" y="965256"/>
                    <a:pt x="1110382" y="916571"/>
                    <a:pt x="1087993" y="859322"/>
                  </a:cubicBezTo>
                  <a:cubicBezTo>
                    <a:pt x="1073418" y="821757"/>
                    <a:pt x="1061848" y="780586"/>
                    <a:pt x="1032397" y="751436"/>
                  </a:cubicBezTo>
                  <a:cubicBezTo>
                    <a:pt x="997988" y="717177"/>
                    <a:pt x="947650" y="706658"/>
                    <a:pt x="901521" y="699145"/>
                  </a:cubicBezTo>
                  <a:cubicBezTo>
                    <a:pt x="780111" y="679461"/>
                    <a:pt x="613923" y="682316"/>
                    <a:pt x="552467" y="550989"/>
                  </a:cubicBezTo>
                  <a:cubicBezTo>
                    <a:pt x="524067" y="490284"/>
                    <a:pt x="540897" y="420413"/>
                    <a:pt x="517606" y="358355"/>
                  </a:cubicBezTo>
                  <a:cubicBezTo>
                    <a:pt x="490259" y="285780"/>
                    <a:pt x="425497" y="234241"/>
                    <a:pt x="350367" y="219215"/>
                  </a:cubicBezTo>
                  <a:cubicBezTo>
                    <a:pt x="334740" y="216059"/>
                    <a:pt x="341051" y="192017"/>
                    <a:pt x="356678" y="195173"/>
                  </a:cubicBezTo>
                  <a:cubicBezTo>
                    <a:pt x="452393" y="214256"/>
                    <a:pt x="532482" y="289837"/>
                    <a:pt x="551265" y="386604"/>
                  </a:cubicBezTo>
                  <a:cubicBezTo>
                    <a:pt x="563436" y="448962"/>
                    <a:pt x="550964" y="515077"/>
                    <a:pt x="592736" y="568720"/>
                  </a:cubicBezTo>
                  <a:cubicBezTo>
                    <a:pt x="634358" y="622062"/>
                    <a:pt x="701525" y="645352"/>
                    <a:pt x="766136" y="656622"/>
                  </a:cubicBezTo>
                  <a:cubicBezTo>
                    <a:pt x="872971" y="675404"/>
                    <a:pt x="1017221" y="663233"/>
                    <a:pt x="1078377" y="772472"/>
                  </a:cubicBezTo>
                  <a:cubicBezTo>
                    <a:pt x="1108880" y="826866"/>
                    <a:pt x="1118496" y="889374"/>
                    <a:pt x="1160419" y="937758"/>
                  </a:cubicBezTo>
                  <a:cubicBezTo>
                    <a:pt x="1206999" y="991401"/>
                    <a:pt x="1271161" y="1020702"/>
                    <a:pt x="1341332" y="1025811"/>
                  </a:cubicBezTo>
                  <a:cubicBezTo>
                    <a:pt x="1356658" y="1026863"/>
                    <a:pt x="1373938" y="1027764"/>
                    <a:pt x="1391969" y="1028816"/>
                  </a:cubicBezTo>
                  <a:cubicBezTo>
                    <a:pt x="1364622" y="1006577"/>
                    <a:pt x="1340881" y="978629"/>
                    <a:pt x="1318793" y="954136"/>
                  </a:cubicBezTo>
                  <a:cubicBezTo>
                    <a:pt x="1275368" y="905753"/>
                    <a:pt x="1231943" y="857219"/>
                    <a:pt x="1188668" y="808685"/>
                  </a:cubicBezTo>
                  <a:cubicBezTo>
                    <a:pt x="1177548" y="796514"/>
                    <a:pt x="1166730" y="784343"/>
                    <a:pt x="1155911" y="772021"/>
                  </a:cubicBezTo>
                  <a:cubicBezTo>
                    <a:pt x="1134875" y="748581"/>
                    <a:pt x="1113838" y="724990"/>
                    <a:pt x="1092802" y="701549"/>
                  </a:cubicBezTo>
                  <a:cubicBezTo>
                    <a:pt x="1089196" y="697493"/>
                    <a:pt x="1085439" y="693285"/>
                    <a:pt x="1081833" y="689228"/>
                  </a:cubicBezTo>
                  <a:cubicBezTo>
                    <a:pt x="1077926" y="692684"/>
                    <a:pt x="1072366" y="693736"/>
                    <a:pt x="1067558" y="690881"/>
                  </a:cubicBezTo>
                  <a:lnTo>
                    <a:pt x="1060345" y="686674"/>
                  </a:lnTo>
                  <a:cubicBezTo>
                    <a:pt x="1054786" y="683368"/>
                    <a:pt x="1052232" y="675404"/>
                    <a:pt x="1055838" y="669694"/>
                  </a:cubicBezTo>
                  <a:cubicBezTo>
                    <a:pt x="1057040" y="667741"/>
                    <a:pt x="1058843" y="666389"/>
                    <a:pt x="1060646" y="665337"/>
                  </a:cubicBezTo>
                  <a:cubicBezTo>
                    <a:pt x="1054936" y="659026"/>
                    <a:pt x="1049377" y="652715"/>
                    <a:pt x="1043667" y="646404"/>
                  </a:cubicBezTo>
                  <a:cubicBezTo>
                    <a:pt x="1040812" y="647155"/>
                    <a:pt x="1037957" y="647907"/>
                    <a:pt x="1034952" y="648658"/>
                  </a:cubicBezTo>
                  <a:cubicBezTo>
                    <a:pt x="1028490" y="650461"/>
                    <a:pt x="1021428" y="646404"/>
                    <a:pt x="1019775" y="639943"/>
                  </a:cubicBezTo>
                  <a:cubicBezTo>
                    <a:pt x="1018273" y="634534"/>
                    <a:pt x="1020977" y="628974"/>
                    <a:pt x="1025635" y="626269"/>
                  </a:cubicBezTo>
                  <a:cubicBezTo>
                    <a:pt x="1011962" y="610943"/>
                    <a:pt x="998288" y="595766"/>
                    <a:pt x="984765" y="580440"/>
                  </a:cubicBezTo>
                  <a:cubicBezTo>
                    <a:pt x="892956" y="587652"/>
                    <a:pt x="794986" y="618906"/>
                    <a:pt x="724064" y="558352"/>
                  </a:cubicBezTo>
                  <a:cubicBezTo>
                    <a:pt x="667115" y="509818"/>
                    <a:pt x="669219" y="423118"/>
                    <a:pt x="654193" y="355801"/>
                  </a:cubicBezTo>
                  <a:cubicBezTo>
                    <a:pt x="638866" y="286681"/>
                    <a:pt x="603405" y="231235"/>
                    <a:pt x="542549" y="193520"/>
                  </a:cubicBezTo>
                  <a:cubicBezTo>
                    <a:pt x="492964" y="162717"/>
                    <a:pt x="436165" y="147691"/>
                    <a:pt x="377714" y="136722"/>
                  </a:cubicBezTo>
                  <a:cubicBezTo>
                    <a:pt x="366294" y="134618"/>
                    <a:pt x="355025" y="132665"/>
                    <a:pt x="343455" y="130862"/>
                  </a:cubicBezTo>
                  <a:cubicBezTo>
                    <a:pt x="223998" y="111328"/>
                    <a:pt x="101686" y="100359"/>
                    <a:pt x="20696" y="4192"/>
                  </a:cubicBezTo>
                  <a:cubicBezTo>
                    <a:pt x="10328" y="-8129"/>
                    <a:pt x="-6952" y="9452"/>
                    <a:pt x="2965" y="21623"/>
                  </a:cubicBezTo>
                  <a:cubicBezTo>
                    <a:pt x="68629" y="101861"/>
                    <a:pt x="135044" y="183002"/>
                    <a:pt x="216635" y="247614"/>
                  </a:cubicBezTo>
                  <a:cubicBezTo>
                    <a:pt x="253449" y="276915"/>
                    <a:pt x="292817" y="300956"/>
                    <a:pt x="334589" y="322293"/>
                  </a:cubicBezTo>
                  <a:cubicBezTo>
                    <a:pt x="369450" y="340174"/>
                    <a:pt x="403709" y="358806"/>
                    <a:pt x="427150" y="388257"/>
                  </a:cubicBezTo>
                  <a:cubicBezTo>
                    <a:pt x="436316" y="399827"/>
                    <a:pt x="443979" y="412750"/>
                    <a:pt x="448937" y="428377"/>
                  </a:cubicBezTo>
                  <a:cubicBezTo>
                    <a:pt x="449388" y="429729"/>
                    <a:pt x="449689" y="431081"/>
                    <a:pt x="450139" y="432434"/>
                  </a:cubicBezTo>
                  <a:cubicBezTo>
                    <a:pt x="450440" y="433636"/>
                    <a:pt x="450891" y="434838"/>
                    <a:pt x="451191" y="436040"/>
                  </a:cubicBezTo>
                  <a:cubicBezTo>
                    <a:pt x="467570" y="495543"/>
                    <a:pt x="459456" y="559704"/>
                    <a:pt x="487704" y="616653"/>
                  </a:cubicBezTo>
                  <a:close/>
                  <a:moveTo>
                    <a:pt x="1222777" y="1081257"/>
                  </a:moveTo>
                  <a:cubicBezTo>
                    <a:pt x="1226533" y="1080205"/>
                    <a:pt x="1230290" y="1079303"/>
                    <a:pt x="1234046" y="1078251"/>
                  </a:cubicBezTo>
                  <a:cubicBezTo>
                    <a:pt x="1240507" y="1076448"/>
                    <a:pt x="1247570" y="1080505"/>
                    <a:pt x="1249222" y="1086967"/>
                  </a:cubicBezTo>
                  <a:cubicBezTo>
                    <a:pt x="1251025" y="1093428"/>
                    <a:pt x="1246969" y="1100490"/>
                    <a:pt x="1240507" y="1102143"/>
                  </a:cubicBezTo>
                  <a:cubicBezTo>
                    <a:pt x="1236751" y="1103195"/>
                    <a:pt x="1232994" y="1104096"/>
                    <a:pt x="1229238" y="1105148"/>
                  </a:cubicBezTo>
                  <a:cubicBezTo>
                    <a:pt x="1222777" y="1106951"/>
                    <a:pt x="1215715" y="1102894"/>
                    <a:pt x="1214062" y="1096433"/>
                  </a:cubicBezTo>
                  <a:cubicBezTo>
                    <a:pt x="1212258" y="1089972"/>
                    <a:pt x="1216315" y="1083060"/>
                    <a:pt x="1222777" y="1081257"/>
                  </a:cubicBezTo>
                  <a:close/>
                  <a:moveTo>
                    <a:pt x="1213010" y="1124081"/>
                  </a:moveTo>
                  <a:cubicBezTo>
                    <a:pt x="1220973" y="1110257"/>
                    <a:pt x="1242461" y="1122578"/>
                    <a:pt x="1234497" y="1136552"/>
                  </a:cubicBezTo>
                  <a:cubicBezTo>
                    <a:pt x="1226533" y="1150226"/>
                    <a:pt x="1205046" y="1137905"/>
                    <a:pt x="1213010" y="1124081"/>
                  </a:cubicBezTo>
                  <a:close/>
                  <a:moveTo>
                    <a:pt x="1196782" y="1085915"/>
                  </a:moveTo>
                  <a:cubicBezTo>
                    <a:pt x="1188818" y="1099739"/>
                    <a:pt x="1167331" y="1087417"/>
                    <a:pt x="1175295" y="1073443"/>
                  </a:cubicBezTo>
                  <a:cubicBezTo>
                    <a:pt x="1183258" y="1059769"/>
                    <a:pt x="1204745" y="1072091"/>
                    <a:pt x="1196782" y="1085915"/>
                  </a:cubicBezTo>
                  <a:close/>
                  <a:moveTo>
                    <a:pt x="652690" y="523041"/>
                  </a:moveTo>
                  <a:cubicBezTo>
                    <a:pt x="644726" y="536864"/>
                    <a:pt x="623239" y="524543"/>
                    <a:pt x="631203" y="510569"/>
                  </a:cubicBezTo>
                  <a:cubicBezTo>
                    <a:pt x="639167" y="496745"/>
                    <a:pt x="660654" y="509216"/>
                    <a:pt x="652690" y="523041"/>
                  </a:cubicBezTo>
                  <a:close/>
                  <a:moveTo>
                    <a:pt x="610918" y="479766"/>
                  </a:moveTo>
                  <a:cubicBezTo>
                    <a:pt x="618882" y="465942"/>
                    <a:pt x="640369" y="478263"/>
                    <a:pt x="632405" y="492237"/>
                  </a:cubicBezTo>
                  <a:cubicBezTo>
                    <a:pt x="624291" y="505911"/>
                    <a:pt x="602804" y="493590"/>
                    <a:pt x="610918" y="479766"/>
                  </a:cubicBezTo>
                  <a:close/>
                  <a:moveTo>
                    <a:pt x="228506" y="182251"/>
                  </a:moveTo>
                  <a:cubicBezTo>
                    <a:pt x="224900" y="187961"/>
                    <a:pt x="217537" y="190214"/>
                    <a:pt x="211527" y="186759"/>
                  </a:cubicBezTo>
                  <a:lnTo>
                    <a:pt x="204314" y="182551"/>
                  </a:lnTo>
                  <a:cubicBezTo>
                    <a:pt x="198754" y="179246"/>
                    <a:pt x="196200" y="171282"/>
                    <a:pt x="199806" y="165572"/>
                  </a:cubicBezTo>
                  <a:cubicBezTo>
                    <a:pt x="203412" y="159862"/>
                    <a:pt x="210775" y="157608"/>
                    <a:pt x="216786" y="161064"/>
                  </a:cubicBezTo>
                  <a:lnTo>
                    <a:pt x="223998" y="165271"/>
                  </a:lnTo>
                  <a:cubicBezTo>
                    <a:pt x="229708" y="168577"/>
                    <a:pt x="232112" y="176691"/>
                    <a:pt x="228506" y="182251"/>
                  </a:cubicBezTo>
                  <a:close/>
                  <a:moveTo>
                    <a:pt x="268475" y="195774"/>
                  </a:moveTo>
                  <a:lnTo>
                    <a:pt x="264268" y="202987"/>
                  </a:lnTo>
                  <a:cubicBezTo>
                    <a:pt x="260962" y="208546"/>
                    <a:pt x="252998" y="211101"/>
                    <a:pt x="247288" y="207494"/>
                  </a:cubicBezTo>
                  <a:cubicBezTo>
                    <a:pt x="241579" y="203888"/>
                    <a:pt x="239325" y="196525"/>
                    <a:pt x="242781" y="190515"/>
                  </a:cubicBezTo>
                  <a:lnTo>
                    <a:pt x="246988" y="183303"/>
                  </a:lnTo>
                  <a:cubicBezTo>
                    <a:pt x="248040" y="181499"/>
                    <a:pt x="249542" y="180147"/>
                    <a:pt x="251195" y="179095"/>
                  </a:cubicBezTo>
                  <a:cubicBezTo>
                    <a:pt x="245936" y="178795"/>
                    <a:pt x="241128" y="175339"/>
                    <a:pt x="239625" y="170080"/>
                  </a:cubicBezTo>
                  <a:lnTo>
                    <a:pt x="236620" y="158810"/>
                  </a:lnTo>
                  <a:cubicBezTo>
                    <a:pt x="234817" y="152349"/>
                    <a:pt x="238874" y="145287"/>
                    <a:pt x="245335" y="143634"/>
                  </a:cubicBezTo>
                  <a:cubicBezTo>
                    <a:pt x="251796" y="141831"/>
                    <a:pt x="258858" y="145888"/>
                    <a:pt x="260511" y="152349"/>
                  </a:cubicBezTo>
                  <a:cubicBezTo>
                    <a:pt x="261563" y="156105"/>
                    <a:pt x="262465" y="159862"/>
                    <a:pt x="263516" y="163618"/>
                  </a:cubicBezTo>
                  <a:cubicBezTo>
                    <a:pt x="264869" y="168878"/>
                    <a:pt x="262465" y="174137"/>
                    <a:pt x="258257" y="177142"/>
                  </a:cubicBezTo>
                  <a:cubicBezTo>
                    <a:pt x="260211" y="177142"/>
                    <a:pt x="262164" y="177743"/>
                    <a:pt x="263817" y="178795"/>
                  </a:cubicBezTo>
                  <a:cubicBezTo>
                    <a:pt x="269677" y="182551"/>
                    <a:pt x="271931" y="189764"/>
                    <a:pt x="268475" y="195774"/>
                  </a:cubicBezTo>
                  <a:close/>
                  <a:moveTo>
                    <a:pt x="585374" y="656021"/>
                  </a:moveTo>
                  <a:cubicBezTo>
                    <a:pt x="577410" y="669844"/>
                    <a:pt x="555923" y="657523"/>
                    <a:pt x="563886" y="643549"/>
                  </a:cubicBezTo>
                  <a:cubicBezTo>
                    <a:pt x="571850" y="629875"/>
                    <a:pt x="593337" y="642197"/>
                    <a:pt x="585374" y="656021"/>
                  </a:cubicBezTo>
                  <a:close/>
                  <a:moveTo>
                    <a:pt x="639617" y="677959"/>
                  </a:moveTo>
                  <a:lnTo>
                    <a:pt x="635410" y="685171"/>
                  </a:lnTo>
                  <a:cubicBezTo>
                    <a:pt x="632104" y="690731"/>
                    <a:pt x="624141" y="693285"/>
                    <a:pt x="618431" y="689679"/>
                  </a:cubicBezTo>
                  <a:cubicBezTo>
                    <a:pt x="612721" y="686073"/>
                    <a:pt x="610467" y="678710"/>
                    <a:pt x="613923" y="672699"/>
                  </a:cubicBezTo>
                  <a:lnTo>
                    <a:pt x="618130" y="665487"/>
                  </a:lnTo>
                  <a:cubicBezTo>
                    <a:pt x="621436" y="659928"/>
                    <a:pt x="629400" y="657373"/>
                    <a:pt x="635110" y="660979"/>
                  </a:cubicBezTo>
                  <a:cubicBezTo>
                    <a:pt x="640819" y="664586"/>
                    <a:pt x="643073" y="671948"/>
                    <a:pt x="639617" y="677959"/>
                  </a:cubicBezTo>
                  <a:close/>
                </a:path>
              </a:pathLst>
            </a:custGeom>
            <a:solidFill>
              <a:srgbClr val="AEDEDA"/>
            </a:solidFill>
            <a:ln w="14982" cap="flat">
              <a:noFill/>
              <a:prstDash val="solid"/>
              <a:miter/>
            </a:ln>
          </p:spPr>
          <p:txBody>
            <a:bodyPr rtlCol="0" anchor="ctr"/>
            <a:lstStyle/>
            <a:p>
              <a:endParaRPr lang="th-TH"/>
            </a:p>
          </p:txBody>
        </p:sp>
        <p:sp>
          <p:nvSpPr>
            <p:cNvPr id="49" name="Freeform: Shape 48">
              <a:extLst>
                <a:ext uri="{FF2B5EF4-FFF2-40B4-BE49-F238E27FC236}">
                  <a16:creationId xmlns:a16="http://schemas.microsoft.com/office/drawing/2014/main" id="{8CC344BC-9D26-4EAD-8696-55E04B4E6DD5}"/>
                </a:ext>
              </a:extLst>
            </p:cNvPr>
            <p:cNvSpPr/>
            <p:nvPr/>
          </p:nvSpPr>
          <p:spPr>
            <a:xfrm>
              <a:off x="12160764" y="6751106"/>
              <a:ext cx="19383" cy="33386"/>
            </a:xfrm>
            <a:custGeom>
              <a:avLst/>
              <a:gdLst>
                <a:gd name="connsiteX0" fmla="*/ 3606 w 19383"/>
                <a:gd name="connsiteY0" fmla="*/ 21637 h 33386"/>
                <a:gd name="connsiteX1" fmla="*/ 19384 w 19383"/>
                <a:gd name="connsiteY1" fmla="*/ 33057 h 33386"/>
                <a:gd name="connsiteX2" fmla="*/ 0 w 19383"/>
                <a:gd name="connsiteY2" fmla="*/ 0 h 33386"/>
                <a:gd name="connsiteX3" fmla="*/ 3606 w 19383"/>
                <a:gd name="connsiteY3" fmla="*/ 21637 h 33386"/>
              </a:gdLst>
              <a:ahLst/>
              <a:cxnLst>
                <a:cxn ang="0">
                  <a:pos x="connsiteX0" y="connsiteY0"/>
                </a:cxn>
                <a:cxn ang="0">
                  <a:pos x="connsiteX1" y="connsiteY1"/>
                </a:cxn>
                <a:cxn ang="0">
                  <a:pos x="connsiteX2" y="connsiteY2"/>
                </a:cxn>
                <a:cxn ang="0">
                  <a:pos x="connsiteX3" y="connsiteY3"/>
                </a:cxn>
              </a:cxnLst>
              <a:rect l="l" t="t" r="r" b="b"/>
              <a:pathLst>
                <a:path w="19383" h="33386">
                  <a:moveTo>
                    <a:pt x="3606" y="21637"/>
                  </a:moveTo>
                  <a:cubicBezTo>
                    <a:pt x="3907" y="30954"/>
                    <a:pt x="12472" y="34560"/>
                    <a:pt x="19384" y="33057"/>
                  </a:cubicBezTo>
                  <a:cubicBezTo>
                    <a:pt x="12922" y="21938"/>
                    <a:pt x="6461" y="10969"/>
                    <a:pt x="0" y="0"/>
                  </a:cubicBezTo>
                  <a:cubicBezTo>
                    <a:pt x="1953" y="6611"/>
                    <a:pt x="3306" y="13674"/>
                    <a:pt x="3606" y="21637"/>
                  </a:cubicBezTo>
                  <a:close/>
                </a:path>
              </a:pathLst>
            </a:custGeom>
            <a:solidFill>
              <a:srgbClr val="84BAB5"/>
            </a:solidFill>
            <a:ln w="14982" cap="flat">
              <a:noFill/>
              <a:prstDash val="solid"/>
              <a:miter/>
            </a:ln>
          </p:spPr>
          <p:txBody>
            <a:bodyPr rtlCol="0" anchor="ctr"/>
            <a:lstStyle/>
            <a:p>
              <a:endParaRPr lang="th-TH"/>
            </a:p>
          </p:txBody>
        </p:sp>
        <p:sp>
          <p:nvSpPr>
            <p:cNvPr id="50" name="Freeform: Shape 49">
              <a:extLst>
                <a:ext uri="{FF2B5EF4-FFF2-40B4-BE49-F238E27FC236}">
                  <a16:creationId xmlns:a16="http://schemas.microsoft.com/office/drawing/2014/main" id="{E587E39A-5F09-4DB7-B7A1-FF331554D08D}"/>
                </a:ext>
              </a:extLst>
            </p:cNvPr>
            <p:cNvSpPr/>
            <p:nvPr/>
          </p:nvSpPr>
          <p:spPr>
            <a:xfrm>
              <a:off x="10948451" y="5816204"/>
              <a:ext cx="1092405" cy="860823"/>
            </a:xfrm>
            <a:custGeom>
              <a:avLst/>
              <a:gdLst>
                <a:gd name="connsiteX0" fmla="*/ 1050633 w 1092405"/>
                <a:gd name="connsiteY0" fmla="*/ 833927 h 860823"/>
                <a:gd name="connsiteX1" fmla="*/ 999996 w 1092405"/>
                <a:gd name="connsiteY1" fmla="*/ 830922 h 860823"/>
                <a:gd name="connsiteX2" fmla="*/ 819082 w 1092405"/>
                <a:gd name="connsiteY2" fmla="*/ 742870 h 860823"/>
                <a:gd name="connsiteX3" fmla="*/ 737041 w 1092405"/>
                <a:gd name="connsiteY3" fmla="*/ 577584 h 860823"/>
                <a:gd name="connsiteX4" fmla="*/ 424800 w 1092405"/>
                <a:gd name="connsiteY4" fmla="*/ 461733 h 860823"/>
                <a:gd name="connsiteX5" fmla="*/ 251400 w 1092405"/>
                <a:gd name="connsiteY5" fmla="*/ 373831 h 860823"/>
                <a:gd name="connsiteX6" fmla="*/ 209928 w 1092405"/>
                <a:gd name="connsiteY6" fmla="*/ 191716 h 860823"/>
                <a:gd name="connsiteX7" fmla="*/ 15341 w 1092405"/>
                <a:gd name="connsiteY7" fmla="*/ 285 h 860823"/>
                <a:gd name="connsiteX8" fmla="*/ 9030 w 1092405"/>
                <a:gd name="connsiteY8" fmla="*/ 24326 h 860823"/>
                <a:gd name="connsiteX9" fmla="*/ 176270 w 1092405"/>
                <a:gd name="connsiteY9" fmla="*/ 163467 h 860823"/>
                <a:gd name="connsiteX10" fmla="*/ 211130 w 1092405"/>
                <a:gd name="connsiteY10" fmla="*/ 356100 h 860823"/>
                <a:gd name="connsiteX11" fmla="*/ 560184 w 1092405"/>
                <a:gd name="connsiteY11" fmla="*/ 504257 h 860823"/>
                <a:gd name="connsiteX12" fmla="*/ 691061 w 1092405"/>
                <a:gd name="connsiteY12" fmla="*/ 556547 h 860823"/>
                <a:gd name="connsiteX13" fmla="*/ 746657 w 1092405"/>
                <a:gd name="connsiteY13" fmla="*/ 664434 h 860823"/>
                <a:gd name="connsiteX14" fmla="*/ 852741 w 1092405"/>
                <a:gd name="connsiteY14" fmla="*/ 805979 h 860823"/>
                <a:gd name="connsiteX15" fmla="*/ 1033353 w 1092405"/>
                <a:gd name="connsiteY15" fmla="*/ 856917 h 860823"/>
                <a:gd name="connsiteX16" fmla="*/ 1092405 w 1092405"/>
                <a:gd name="connsiteY16" fmla="*/ 860824 h 860823"/>
                <a:gd name="connsiteX17" fmla="*/ 1050633 w 1092405"/>
                <a:gd name="connsiteY17" fmla="*/ 833927 h 86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2405" h="860823">
                  <a:moveTo>
                    <a:pt x="1050633" y="833927"/>
                  </a:moveTo>
                  <a:cubicBezTo>
                    <a:pt x="1032752" y="832725"/>
                    <a:pt x="1015472" y="831974"/>
                    <a:pt x="999996" y="830922"/>
                  </a:cubicBezTo>
                  <a:cubicBezTo>
                    <a:pt x="929824" y="825814"/>
                    <a:pt x="865663" y="796513"/>
                    <a:pt x="819082" y="742870"/>
                  </a:cubicBezTo>
                  <a:cubicBezTo>
                    <a:pt x="777010" y="694486"/>
                    <a:pt x="767393" y="631978"/>
                    <a:pt x="737041" y="577584"/>
                  </a:cubicBezTo>
                  <a:cubicBezTo>
                    <a:pt x="675885" y="468195"/>
                    <a:pt x="531635" y="480366"/>
                    <a:pt x="424800" y="461733"/>
                  </a:cubicBezTo>
                  <a:cubicBezTo>
                    <a:pt x="360338" y="450464"/>
                    <a:pt x="293172" y="427324"/>
                    <a:pt x="251400" y="373831"/>
                  </a:cubicBezTo>
                  <a:cubicBezTo>
                    <a:pt x="209628" y="320339"/>
                    <a:pt x="222099" y="254224"/>
                    <a:pt x="209928" y="191716"/>
                  </a:cubicBezTo>
                  <a:cubicBezTo>
                    <a:pt x="190995" y="94798"/>
                    <a:pt x="110907" y="19368"/>
                    <a:pt x="15341" y="285"/>
                  </a:cubicBezTo>
                  <a:cubicBezTo>
                    <a:pt x="-286" y="-2871"/>
                    <a:pt x="-6597" y="21171"/>
                    <a:pt x="9030" y="24326"/>
                  </a:cubicBezTo>
                  <a:cubicBezTo>
                    <a:pt x="84311" y="39352"/>
                    <a:pt x="148923" y="90892"/>
                    <a:pt x="176270" y="163467"/>
                  </a:cubicBezTo>
                  <a:cubicBezTo>
                    <a:pt x="199710" y="225524"/>
                    <a:pt x="182731" y="295396"/>
                    <a:pt x="211130" y="356100"/>
                  </a:cubicBezTo>
                  <a:cubicBezTo>
                    <a:pt x="272587" y="487428"/>
                    <a:pt x="438774" y="484573"/>
                    <a:pt x="560184" y="504257"/>
                  </a:cubicBezTo>
                  <a:cubicBezTo>
                    <a:pt x="606464" y="511770"/>
                    <a:pt x="656651" y="522288"/>
                    <a:pt x="691061" y="556547"/>
                  </a:cubicBezTo>
                  <a:cubicBezTo>
                    <a:pt x="720512" y="585698"/>
                    <a:pt x="731931" y="627019"/>
                    <a:pt x="746657" y="664434"/>
                  </a:cubicBezTo>
                  <a:cubicBezTo>
                    <a:pt x="768896" y="721683"/>
                    <a:pt x="801652" y="770518"/>
                    <a:pt x="852741" y="805979"/>
                  </a:cubicBezTo>
                  <a:cubicBezTo>
                    <a:pt x="907435" y="844145"/>
                    <a:pt x="967990" y="854964"/>
                    <a:pt x="1033353" y="856917"/>
                  </a:cubicBezTo>
                  <a:cubicBezTo>
                    <a:pt x="1050934" y="857368"/>
                    <a:pt x="1071519" y="858270"/>
                    <a:pt x="1092405" y="860824"/>
                  </a:cubicBezTo>
                  <a:cubicBezTo>
                    <a:pt x="1077530" y="853912"/>
                    <a:pt x="1063706" y="844596"/>
                    <a:pt x="1050633" y="833927"/>
                  </a:cubicBezTo>
                  <a:close/>
                </a:path>
              </a:pathLst>
            </a:custGeom>
            <a:solidFill>
              <a:srgbClr val="84BAB5"/>
            </a:solidFill>
            <a:ln w="14982" cap="flat">
              <a:noFill/>
              <a:prstDash val="solid"/>
              <a:miter/>
            </a:ln>
          </p:spPr>
          <p:txBody>
            <a:bodyPr rtlCol="0" anchor="ctr"/>
            <a:lstStyle/>
            <a:p>
              <a:endParaRPr lang="th-TH"/>
            </a:p>
          </p:txBody>
        </p:sp>
        <p:sp>
          <p:nvSpPr>
            <p:cNvPr id="51" name="Freeform: Shape 50">
              <a:extLst>
                <a:ext uri="{FF2B5EF4-FFF2-40B4-BE49-F238E27FC236}">
                  <a16:creationId xmlns:a16="http://schemas.microsoft.com/office/drawing/2014/main" id="{0E69E402-5143-4565-B1BD-20B39E633390}"/>
                </a:ext>
              </a:extLst>
            </p:cNvPr>
            <p:cNvSpPr/>
            <p:nvPr/>
          </p:nvSpPr>
          <p:spPr>
            <a:xfrm>
              <a:off x="12098256" y="6685292"/>
              <a:ext cx="41471" cy="29751"/>
            </a:xfrm>
            <a:custGeom>
              <a:avLst/>
              <a:gdLst>
                <a:gd name="connsiteX0" fmla="*/ 0 w 41471"/>
                <a:gd name="connsiteY0" fmla="*/ 4658 h 29751"/>
                <a:gd name="connsiteX1" fmla="*/ 41472 w 41471"/>
                <a:gd name="connsiteY1" fmla="*/ 29751 h 29751"/>
                <a:gd name="connsiteX2" fmla="*/ 24041 w 41471"/>
                <a:gd name="connsiteY2" fmla="*/ 0 h 29751"/>
                <a:gd name="connsiteX3" fmla="*/ 0 w 41471"/>
                <a:gd name="connsiteY3" fmla="*/ 4658 h 29751"/>
              </a:gdLst>
              <a:ahLst/>
              <a:cxnLst>
                <a:cxn ang="0">
                  <a:pos x="connsiteX0" y="connsiteY0"/>
                </a:cxn>
                <a:cxn ang="0">
                  <a:pos x="connsiteX1" y="connsiteY1"/>
                </a:cxn>
                <a:cxn ang="0">
                  <a:pos x="connsiteX2" y="connsiteY2"/>
                </a:cxn>
                <a:cxn ang="0">
                  <a:pos x="connsiteX3" y="connsiteY3"/>
                </a:cxn>
              </a:cxnLst>
              <a:rect l="l" t="t" r="r" b="b"/>
              <a:pathLst>
                <a:path w="41471" h="29751">
                  <a:moveTo>
                    <a:pt x="0" y="4658"/>
                  </a:moveTo>
                  <a:cubicBezTo>
                    <a:pt x="15928" y="10518"/>
                    <a:pt x="30202" y="18783"/>
                    <a:pt x="41472" y="29751"/>
                  </a:cubicBezTo>
                  <a:cubicBezTo>
                    <a:pt x="35612" y="19834"/>
                    <a:pt x="29902" y="9917"/>
                    <a:pt x="24041" y="0"/>
                  </a:cubicBezTo>
                  <a:cubicBezTo>
                    <a:pt x="16378" y="2705"/>
                    <a:pt x="8264" y="4207"/>
                    <a:pt x="0" y="4658"/>
                  </a:cubicBezTo>
                  <a:close/>
                </a:path>
              </a:pathLst>
            </a:custGeom>
            <a:solidFill>
              <a:srgbClr val="84BAB5"/>
            </a:solidFill>
            <a:ln w="14982" cap="flat">
              <a:noFill/>
              <a:prstDash val="solid"/>
              <a:miter/>
            </a:ln>
          </p:spPr>
          <p:txBody>
            <a:bodyPr rtlCol="0" anchor="ctr"/>
            <a:lstStyle/>
            <a:p>
              <a:endParaRPr lang="th-TH"/>
            </a:p>
          </p:txBody>
        </p:sp>
        <p:sp>
          <p:nvSpPr>
            <p:cNvPr id="52" name="Freeform: Shape 51">
              <a:extLst>
                <a:ext uri="{FF2B5EF4-FFF2-40B4-BE49-F238E27FC236}">
                  <a16:creationId xmlns:a16="http://schemas.microsoft.com/office/drawing/2014/main" id="{5296765F-692D-4C82-A955-15104074E888}"/>
                </a:ext>
              </a:extLst>
            </p:cNvPr>
            <p:cNvSpPr/>
            <p:nvPr/>
          </p:nvSpPr>
          <p:spPr>
            <a:xfrm>
              <a:off x="10805699" y="5781042"/>
              <a:ext cx="32076" cy="28969"/>
            </a:xfrm>
            <a:custGeom>
              <a:avLst/>
              <a:gdLst>
                <a:gd name="connsiteX0" fmla="*/ 25865 w 32076"/>
                <a:gd name="connsiteY0" fmla="*/ 5845 h 28969"/>
                <a:gd name="connsiteX1" fmla="*/ 18652 w 32076"/>
                <a:gd name="connsiteY1" fmla="*/ 1638 h 28969"/>
                <a:gd name="connsiteX2" fmla="*/ 1673 w 32076"/>
                <a:gd name="connsiteY2" fmla="*/ 6145 h 28969"/>
                <a:gd name="connsiteX3" fmla="*/ 6181 w 32076"/>
                <a:gd name="connsiteY3" fmla="*/ 23125 h 28969"/>
                <a:gd name="connsiteX4" fmla="*/ 13393 w 32076"/>
                <a:gd name="connsiteY4" fmla="*/ 27332 h 28969"/>
                <a:gd name="connsiteX5" fmla="*/ 30373 w 32076"/>
                <a:gd name="connsiteY5" fmla="*/ 22824 h 28969"/>
                <a:gd name="connsiteX6" fmla="*/ 25865 w 32076"/>
                <a:gd name="connsiteY6" fmla="*/ 5845 h 2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76" h="28969">
                  <a:moveTo>
                    <a:pt x="25865" y="5845"/>
                  </a:moveTo>
                  <a:lnTo>
                    <a:pt x="18652" y="1638"/>
                  </a:lnTo>
                  <a:cubicBezTo>
                    <a:pt x="12642" y="-1818"/>
                    <a:pt x="5279" y="436"/>
                    <a:pt x="1673" y="6145"/>
                  </a:cubicBezTo>
                  <a:cubicBezTo>
                    <a:pt x="-1933" y="11855"/>
                    <a:pt x="621" y="19819"/>
                    <a:pt x="6181" y="23125"/>
                  </a:cubicBezTo>
                  <a:lnTo>
                    <a:pt x="13393" y="27332"/>
                  </a:lnTo>
                  <a:cubicBezTo>
                    <a:pt x="19403" y="30788"/>
                    <a:pt x="26766" y="28534"/>
                    <a:pt x="30373" y="22824"/>
                  </a:cubicBezTo>
                  <a:cubicBezTo>
                    <a:pt x="33979" y="17115"/>
                    <a:pt x="31575" y="9000"/>
                    <a:pt x="25865" y="5845"/>
                  </a:cubicBezTo>
                  <a:close/>
                </a:path>
              </a:pathLst>
            </a:custGeom>
            <a:solidFill>
              <a:srgbClr val="84BAB5"/>
            </a:solidFill>
            <a:ln w="14982" cap="flat">
              <a:noFill/>
              <a:prstDash val="solid"/>
              <a:miter/>
            </a:ln>
          </p:spPr>
          <p:txBody>
            <a:bodyPr rtlCol="0" anchor="ctr"/>
            <a:lstStyle/>
            <a:p>
              <a:endParaRPr lang="th-TH"/>
            </a:p>
          </p:txBody>
        </p:sp>
        <p:sp>
          <p:nvSpPr>
            <p:cNvPr id="53" name="Freeform: Shape 52">
              <a:extLst>
                <a:ext uri="{FF2B5EF4-FFF2-40B4-BE49-F238E27FC236}">
                  <a16:creationId xmlns:a16="http://schemas.microsoft.com/office/drawing/2014/main" id="{86927B71-0497-4D93-80DA-51C2BEB9173C}"/>
                </a:ext>
              </a:extLst>
            </p:cNvPr>
            <p:cNvSpPr/>
            <p:nvPr/>
          </p:nvSpPr>
          <p:spPr>
            <a:xfrm>
              <a:off x="10843906" y="5764820"/>
              <a:ext cx="33819" cy="65963"/>
            </a:xfrm>
            <a:custGeom>
              <a:avLst/>
              <a:gdLst>
                <a:gd name="connsiteX0" fmla="*/ 27627 w 33819"/>
                <a:gd name="connsiteY0" fmla="*/ 35590 h 65963"/>
                <a:gd name="connsiteX1" fmla="*/ 22067 w 33819"/>
                <a:gd name="connsiteY1" fmla="*/ 33938 h 65963"/>
                <a:gd name="connsiteX2" fmla="*/ 27326 w 33819"/>
                <a:gd name="connsiteY2" fmla="*/ 20414 h 65963"/>
                <a:gd name="connsiteX3" fmla="*/ 24321 w 33819"/>
                <a:gd name="connsiteY3" fmla="*/ 9145 h 65963"/>
                <a:gd name="connsiteX4" fmla="*/ 9145 w 33819"/>
                <a:gd name="connsiteY4" fmla="*/ 430 h 65963"/>
                <a:gd name="connsiteX5" fmla="*/ 430 w 33819"/>
                <a:gd name="connsiteY5" fmla="*/ 15606 h 65963"/>
                <a:gd name="connsiteX6" fmla="*/ 3435 w 33819"/>
                <a:gd name="connsiteY6" fmla="*/ 26875 h 65963"/>
                <a:gd name="connsiteX7" fmla="*/ 15005 w 33819"/>
                <a:gd name="connsiteY7" fmla="*/ 35891 h 65963"/>
                <a:gd name="connsiteX8" fmla="*/ 10798 w 33819"/>
                <a:gd name="connsiteY8" fmla="*/ 40098 h 65963"/>
                <a:gd name="connsiteX9" fmla="*/ 6590 w 33819"/>
                <a:gd name="connsiteY9" fmla="*/ 47311 h 65963"/>
                <a:gd name="connsiteX10" fmla="*/ 11098 w 33819"/>
                <a:gd name="connsiteY10" fmla="*/ 64290 h 65963"/>
                <a:gd name="connsiteX11" fmla="*/ 28077 w 33819"/>
                <a:gd name="connsiteY11" fmla="*/ 59782 h 65963"/>
                <a:gd name="connsiteX12" fmla="*/ 32285 w 33819"/>
                <a:gd name="connsiteY12" fmla="*/ 52570 h 65963"/>
                <a:gd name="connsiteX13" fmla="*/ 27627 w 33819"/>
                <a:gd name="connsiteY13" fmla="*/ 35590 h 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9" h="65963">
                  <a:moveTo>
                    <a:pt x="27627" y="35590"/>
                  </a:moveTo>
                  <a:cubicBezTo>
                    <a:pt x="25974" y="34539"/>
                    <a:pt x="24020" y="34088"/>
                    <a:pt x="22067" y="33938"/>
                  </a:cubicBezTo>
                  <a:cubicBezTo>
                    <a:pt x="26425" y="31083"/>
                    <a:pt x="28829" y="25673"/>
                    <a:pt x="27326" y="20414"/>
                  </a:cubicBezTo>
                  <a:cubicBezTo>
                    <a:pt x="26274" y="16658"/>
                    <a:pt x="25373" y="12901"/>
                    <a:pt x="24321" y="9145"/>
                  </a:cubicBezTo>
                  <a:cubicBezTo>
                    <a:pt x="22518" y="2683"/>
                    <a:pt x="15606" y="-1373"/>
                    <a:pt x="9145" y="430"/>
                  </a:cubicBezTo>
                  <a:cubicBezTo>
                    <a:pt x="2683" y="2233"/>
                    <a:pt x="-1374" y="9145"/>
                    <a:pt x="430" y="15606"/>
                  </a:cubicBezTo>
                  <a:lnTo>
                    <a:pt x="3435" y="26875"/>
                  </a:lnTo>
                  <a:cubicBezTo>
                    <a:pt x="4787" y="32134"/>
                    <a:pt x="9746" y="35590"/>
                    <a:pt x="15005" y="35891"/>
                  </a:cubicBezTo>
                  <a:cubicBezTo>
                    <a:pt x="13352" y="36943"/>
                    <a:pt x="11849" y="38295"/>
                    <a:pt x="10798" y="40098"/>
                  </a:cubicBezTo>
                  <a:lnTo>
                    <a:pt x="6590" y="47311"/>
                  </a:lnTo>
                  <a:cubicBezTo>
                    <a:pt x="3134" y="53321"/>
                    <a:pt x="5388" y="60684"/>
                    <a:pt x="11098" y="64290"/>
                  </a:cubicBezTo>
                  <a:cubicBezTo>
                    <a:pt x="16808" y="67896"/>
                    <a:pt x="24772" y="65342"/>
                    <a:pt x="28077" y="59782"/>
                  </a:cubicBezTo>
                  <a:lnTo>
                    <a:pt x="32285" y="52570"/>
                  </a:lnTo>
                  <a:cubicBezTo>
                    <a:pt x="35590" y="46409"/>
                    <a:pt x="33337" y="39197"/>
                    <a:pt x="27627" y="35590"/>
                  </a:cubicBezTo>
                  <a:close/>
                </a:path>
              </a:pathLst>
            </a:custGeom>
            <a:solidFill>
              <a:srgbClr val="84BAB5"/>
            </a:solidFill>
            <a:ln w="14982" cap="flat">
              <a:noFill/>
              <a:prstDash val="solid"/>
              <a:miter/>
            </a:ln>
          </p:spPr>
          <p:txBody>
            <a:bodyPr rtlCol="0" anchor="ctr"/>
            <a:lstStyle/>
            <a:p>
              <a:endParaRPr lang="th-TH"/>
            </a:p>
          </p:txBody>
        </p:sp>
        <p:sp>
          <p:nvSpPr>
            <p:cNvPr id="54" name="Freeform: Shape 53">
              <a:extLst>
                <a:ext uri="{FF2B5EF4-FFF2-40B4-BE49-F238E27FC236}">
                  <a16:creationId xmlns:a16="http://schemas.microsoft.com/office/drawing/2014/main" id="{B9706064-BD6E-4957-B6CB-964137CC8A2C}"/>
                </a:ext>
              </a:extLst>
            </p:cNvPr>
            <p:cNvSpPr/>
            <p:nvPr/>
          </p:nvSpPr>
          <p:spPr>
            <a:xfrm>
              <a:off x="11626474" y="6247735"/>
              <a:ext cx="24307" cy="22818"/>
            </a:xfrm>
            <a:custGeom>
              <a:avLst/>
              <a:gdLst>
                <a:gd name="connsiteX0" fmla="*/ 416 w 24307"/>
                <a:gd name="connsiteY0" fmla="*/ 13674 h 22818"/>
                <a:gd name="connsiteX1" fmla="*/ 15593 w 24307"/>
                <a:gd name="connsiteY1" fmla="*/ 22389 h 22818"/>
                <a:gd name="connsiteX2" fmla="*/ 24308 w 24307"/>
                <a:gd name="connsiteY2" fmla="*/ 20135 h 22818"/>
                <a:gd name="connsiteX3" fmla="*/ 6276 w 24307"/>
                <a:gd name="connsiteY3" fmla="*/ 0 h 22818"/>
                <a:gd name="connsiteX4" fmla="*/ 416 w 24307"/>
                <a:gd name="connsiteY4" fmla="*/ 13674 h 22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7" h="22818">
                  <a:moveTo>
                    <a:pt x="416" y="13674"/>
                  </a:moveTo>
                  <a:cubicBezTo>
                    <a:pt x="2220" y="20135"/>
                    <a:pt x="9131" y="24192"/>
                    <a:pt x="15593" y="22389"/>
                  </a:cubicBezTo>
                  <a:cubicBezTo>
                    <a:pt x="18447" y="21637"/>
                    <a:pt x="21302" y="20886"/>
                    <a:pt x="24308" y="20135"/>
                  </a:cubicBezTo>
                  <a:cubicBezTo>
                    <a:pt x="18297" y="13373"/>
                    <a:pt x="12287" y="6611"/>
                    <a:pt x="6276" y="0"/>
                  </a:cubicBezTo>
                  <a:cubicBezTo>
                    <a:pt x="1618" y="2705"/>
                    <a:pt x="-1086" y="8264"/>
                    <a:pt x="416" y="13674"/>
                  </a:cubicBezTo>
                  <a:close/>
                </a:path>
              </a:pathLst>
            </a:custGeom>
            <a:solidFill>
              <a:srgbClr val="84BAB5"/>
            </a:solidFill>
            <a:ln w="14982" cap="flat">
              <a:noFill/>
              <a:prstDash val="solid"/>
              <a:miter/>
            </a:ln>
          </p:spPr>
          <p:txBody>
            <a:bodyPr rtlCol="0" anchor="ctr"/>
            <a:lstStyle/>
            <a:p>
              <a:endParaRPr lang="th-TH"/>
            </a:p>
          </p:txBody>
        </p:sp>
        <p:sp>
          <p:nvSpPr>
            <p:cNvPr id="55" name="Freeform: Shape 54">
              <a:extLst>
                <a:ext uri="{FF2B5EF4-FFF2-40B4-BE49-F238E27FC236}">
                  <a16:creationId xmlns:a16="http://schemas.microsoft.com/office/drawing/2014/main" id="{4767F06D-C937-497F-8043-D598A4F2FB4D}"/>
                </a:ext>
              </a:extLst>
            </p:cNvPr>
            <p:cNvSpPr/>
            <p:nvPr/>
          </p:nvSpPr>
          <p:spPr>
            <a:xfrm>
              <a:off x="11661129" y="6286953"/>
              <a:ext cx="27667" cy="26998"/>
            </a:xfrm>
            <a:custGeom>
              <a:avLst/>
              <a:gdLst>
                <a:gd name="connsiteX0" fmla="*/ 1673 w 27667"/>
                <a:gd name="connsiteY0" fmla="*/ 4207 h 26998"/>
                <a:gd name="connsiteX1" fmla="*/ 6181 w 27667"/>
                <a:gd name="connsiteY1" fmla="*/ 21187 h 26998"/>
                <a:gd name="connsiteX2" fmla="*/ 13393 w 27667"/>
                <a:gd name="connsiteY2" fmla="*/ 25394 h 26998"/>
                <a:gd name="connsiteX3" fmla="*/ 27668 w 27667"/>
                <a:gd name="connsiteY3" fmla="*/ 23741 h 26998"/>
                <a:gd name="connsiteX4" fmla="*/ 6481 w 27667"/>
                <a:gd name="connsiteY4" fmla="*/ 0 h 26998"/>
                <a:gd name="connsiteX5" fmla="*/ 1673 w 27667"/>
                <a:gd name="connsiteY5" fmla="*/ 4207 h 2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67" h="26998">
                  <a:moveTo>
                    <a:pt x="1673" y="4207"/>
                  </a:moveTo>
                  <a:cubicBezTo>
                    <a:pt x="-1933" y="9917"/>
                    <a:pt x="621" y="17881"/>
                    <a:pt x="6181" y="21187"/>
                  </a:cubicBezTo>
                  <a:lnTo>
                    <a:pt x="13393" y="25394"/>
                  </a:lnTo>
                  <a:cubicBezTo>
                    <a:pt x="18201" y="28249"/>
                    <a:pt x="23761" y="27047"/>
                    <a:pt x="27668" y="23741"/>
                  </a:cubicBezTo>
                  <a:cubicBezTo>
                    <a:pt x="20606" y="15777"/>
                    <a:pt x="13543" y="7964"/>
                    <a:pt x="6481" y="0"/>
                  </a:cubicBezTo>
                  <a:cubicBezTo>
                    <a:pt x="4678" y="902"/>
                    <a:pt x="2875" y="2254"/>
                    <a:pt x="1673" y="4207"/>
                  </a:cubicBezTo>
                  <a:close/>
                </a:path>
              </a:pathLst>
            </a:custGeom>
            <a:solidFill>
              <a:srgbClr val="84BAB5"/>
            </a:solidFill>
            <a:ln w="14982" cap="flat">
              <a:noFill/>
              <a:prstDash val="solid"/>
              <a:miter/>
            </a:ln>
          </p:spPr>
          <p:txBody>
            <a:bodyPr rtlCol="0" anchor="ctr"/>
            <a:lstStyle/>
            <a:p>
              <a:endParaRPr lang="th-TH"/>
            </a:p>
          </p:txBody>
        </p:sp>
        <p:sp>
          <p:nvSpPr>
            <p:cNvPr id="56" name="Freeform: Shape 55">
              <a:extLst>
                <a:ext uri="{FF2B5EF4-FFF2-40B4-BE49-F238E27FC236}">
                  <a16:creationId xmlns:a16="http://schemas.microsoft.com/office/drawing/2014/main" id="{0D0C4B97-91BC-478D-B138-3ABFC34BCAF1}"/>
                </a:ext>
              </a:extLst>
            </p:cNvPr>
            <p:cNvSpPr/>
            <p:nvPr/>
          </p:nvSpPr>
          <p:spPr>
            <a:xfrm>
              <a:off x="11781119" y="6689011"/>
              <a:ext cx="24969" cy="24538"/>
            </a:xfrm>
            <a:custGeom>
              <a:avLst/>
              <a:gdLst>
                <a:gd name="connsiteX0" fmla="*/ 1741 w 24969"/>
                <a:gd name="connsiteY0" fmla="*/ 6048 h 24538"/>
                <a:gd name="connsiteX1" fmla="*/ 23228 w 24969"/>
                <a:gd name="connsiteY1" fmla="*/ 18520 h 24538"/>
                <a:gd name="connsiteX2" fmla="*/ 1741 w 24969"/>
                <a:gd name="connsiteY2" fmla="*/ 6048 h 24538"/>
              </a:gdLst>
              <a:ahLst/>
              <a:cxnLst>
                <a:cxn ang="0">
                  <a:pos x="connsiteX0" y="connsiteY0"/>
                </a:cxn>
                <a:cxn ang="0">
                  <a:pos x="connsiteX1" y="connsiteY1"/>
                </a:cxn>
                <a:cxn ang="0">
                  <a:pos x="connsiteX2" y="connsiteY2"/>
                </a:cxn>
              </a:cxnLst>
              <a:rect l="l" t="t" r="r" b="b"/>
              <a:pathLst>
                <a:path w="24969" h="24538">
                  <a:moveTo>
                    <a:pt x="1741" y="6048"/>
                  </a:moveTo>
                  <a:cubicBezTo>
                    <a:pt x="-6223" y="19872"/>
                    <a:pt x="15264" y="32344"/>
                    <a:pt x="23228" y="18520"/>
                  </a:cubicBezTo>
                  <a:cubicBezTo>
                    <a:pt x="31192" y="4546"/>
                    <a:pt x="9705" y="-7776"/>
                    <a:pt x="1741" y="6048"/>
                  </a:cubicBezTo>
                  <a:close/>
                </a:path>
              </a:pathLst>
            </a:custGeom>
            <a:solidFill>
              <a:srgbClr val="84BAB5"/>
            </a:solidFill>
            <a:ln w="14982" cap="flat">
              <a:noFill/>
              <a:prstDash val="solid"/>
              <a:miter/>
            </a:ln>
          </p:spPr>
          <p:txBody>
            <a:bodyPr rtlCol="0" anchor="ctr"/>
            <a:lstStyle/>
            <a:p>
              <a:endParaRPr lang="th-TH"/>
            </a:p>
          </p:txBody>
        </p:sp>
        <p:sp>
          <p:nvSpPr>
            <p:cNvPr id="57" name="Freeform: Shape 56">
              <a:extLst>
                <a:ext uri="{FF2B5EF4-FFF2-40B4-BE49-F238E27FC236}">
                  <a16:creationId xmlns:a16="http://schemas.microsoft.com/office/drawing/2014/main" id="{7D490849-A071-4121-A410-9C4FD33419FB}"/>
                </a:ext>
              </a:extLst>
            </p:cNvPr>
            <p:cNvSpPr/>
            <p:nvPr/>
          </p:nvSpPr>
          <p:spPr>
            <a:xfrm>
              <a:off x="11821197" y="6699438"/>
              <a:ext cx="36020" cy="27705"/>
            </a:xfrm>
            <a:custGeom>
              <a:avLst/>
              <a:gdLst>
                <a:gd name="connsiteX0" fmla="*/ 15606 w 36020"/>
                <a:gd name="connsiteY0" fmla="*/ 27326 h 27705"/>
                <a:gd name="connsiteX1" fmla="*/ 26875 w 36020"/>
                <a:gd name="connsiteY1" fmla="*/ 24321 h 27705"/>
                <a:gd name="connsiteX2" fmla="*/ 35590 w 36020"/>
                <a:gd name="connsiteY2" fmla="*/ 9145 h 27705"/>
                <a:gd name="connsiteX3" fmla="*/ 20414 w 36020"/>
                <a:gd name="connsiteY3" fmla="*/ 430 h 27705"/>
                <a:gd name="connsiteX4" fmla="*/ 9145 w 36020"/>
                <a:gd name="connsiteY4" fmla="*/ 3435 h 27705"/>
                <a:gd name="connsiteX5" fmla="*/ 430 w 36020"/>
                <a:gd name="connsiteY5" fmla="*/ 18611 h 27705"/>
                <a:gd name="connsiteX6" fmla="*/ 15606 w 36020"/>
                <a:gd name="connsiteY6" fmla="*/ 27326 h 2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20" h="27705">
                  <a:moveTo>
                    <a:pt x="15606" y="27326"/>
                  </a:moveTo>
                  <a:cubicBezTo>
                    <a:pt x="19362" y="26274"/>
                    <a:pt x="23119" y="25373"/>
                    <a:pt x="26875" y="24321"/>
                  </a:cubicBezTo>
                  <a:cubicBezTo>
                    <a:pt x="33337" y="22518"/>
                    <a:pt x="37394" y="15606"/>
                    <a:pt x="35590" y="9145"/>
                  </a:cubicBezTo>
                  <a:cubicBezTo>
                    <a:pt x="33787" y="2684"/>
                    <a:pt x="26875" y="-1373"/>
                    <a:pt x="20414" y="430"/>
                  </a:cubicBezTo>
                  <a:cubicBezTo>
                    <a:pt x="16658" y="1482"/>
                    <a:pt x="12901" y="2383"/>
                    <a:pt x="9145" y="3435"/>
                  </a:cubicBezTo>
                  <a:cubicBezTo>
                    <a:pt x="2684" y="5238"/>
                    <a:pt x="-1374" y="12150"/>
                    <a:pt x="430" y="18611"/>
                  </a:cubicBezTo>
                  <a:cubicBezTo>
                    <a:pt x="2083" y="25072"/>
                    <a:pt x="9145" y="28979"/>
                    <a:pt x="15606" y="27326"/>
                  </a:cubicBezTo>
                  <a:close/>
                </a:path>
              </a:pathLst>
            </a:custGeom>
            <a:solidFill>
              <a:srgbClr val="84BAB5"/>
            </a:solidFill>
            <a:ln w="14982" cap="flat">
              <a:noFill/>
              <a:prstDash val="solid"/>
              <a:miter/>
            </a:ln>
          </p:spPr>
          <p:txBody>
            <a:bodyPr rtlCol="0" anchor="ctr"/>
            <a:lstStyle/>
            <a:p>
              <a:endParaRPr lang="th-TH"/>
            </a:p>
          </p:txBody>
        </p:sp>
        <p:sp>
          <p:nvSpPr>
            <p:cNvPr id="58" name="Freeform: Shape 57">
              <a:extLst>
                <a:ext uri="{FF2B5EF4-FFF2-40B4-BE49-F238E27FC236}">
                  <a16:creationId xmlns:a16="http://schemas.microsoft.com/office/drawing/2014/main" id="{ACF28C2E-BADD-4B7B-B24F-C5591061D908}"/>
                </a:ext>
              </a:extLst>
            </p:cNvPr>
            <p:cNvSpPr/>
            <p:nvPr/>
          </p:nvSpPr>
          <p:spPr>
            <a:xfrm>
              <a:off x="11818834" y="6739378"/>
              <a:ext cx="24969" cy="24538"/>
            </a:xfrm>
            <a:custGeom>
              <a:avLst/>
              <a:gdLst>
                <a:gd name="connsiteX0" fmla="*/ 23228 w 24969"/>
                <a:gd name="connsiteY0" fmla="*/ 18490 h 24538"/>
                <a:gd name="connsiteX1" fmla="*/ 1741 w 24969"/>
                <a:gd name="connsiteY1" fmla="*/ 6019 h 24538"/>
                <a:gd name="connsiteX2" fmla="*/ 23228 w 24969"/>
                <a:gd name="connsiteY2" fmla="*/ 18490 h 24538"/>
              </a:gdLst>
              <a:ahLst/>
              <a:cxnLst>
                <a:cxn ang="0">
                  <a:pos x="connsiteX0" y="connsiteY0"/>
                </a:cxn>
                <a:cxn ang="0">
                  <a:pos x="connsiteX1" y="connsiteY1"/>
                </a:cxn>
                <a:cxn ang="0">
                  <a:pos x="connsiteX2" y="connsiteY2"/>
                </a:cxn>
              </a:cxnLst>
              <a:rect l="l" t="t" r="r" b="b"/>
              <a:pathLst>
                <a:path w="24969" h="24538">
                  <a:moveTo>
                    <a:pt x="23228" y="18490"/>
                  </a:moveTo>
                  <a:cubicBezTo>
                    <a:pt x="31192" y="4666"/>
                    <a:pt x="9705" y="-7805"/>
                    <a:pt x="1741" y="6019"/>
                  </a:cubicBezTo>
                  <a:cubicBezTo>
                    <a:pt x="-6223" y="19993"/>
                    <a:pt x="15265" y="32314"/>
                    <a:pt x="23228" y="18490"/>
                  </a:cubicBezTo>
                  <a:close/>
                </a:path>
              </a:pathLst>
            </a:custGeom>
            <a:solidFill>
              <a:srgbClr val="84BAB5"/>
            </a:solidFill>
            <a:ln w="14982" cap="flat">
              <a:noFill/>
              <a:prstDash val="solid"/>
              <a:miter/>
            </a:ln>
          </p:spPr>
          <p:txBody>
            <a:bodyPr rtlCol="0" anchor="ctr"/>
            <a:lstStyle/>
            <a:p>
              <a:endParaRPr lang="th-TH"/>
            </a:p>
          </p:txBody>
        </p:sp>
        <p:sp>
          <p:nvSpPr>
            <p:cNvPr id="59" name="Freeform: Shape 58">
              <a:extLst>
                <a:ext uri="{FF2B5EF4-FFF2-40B4-BE49-F238E27FC236}">
                  <a16:creationId xmlns:a16="http://schemas.microsoft.com/office/drawing/2014/main" id="{D75C5B50-2CC4-434F-B13B-3D10D00E873D}"/>
                </a:ext>
              </a:extLst>
            </p:cNvPr>
            <p:cNvSpPr/>
            <p:nvPr/>
          </p:nvSpPr>
          <p:spPr>
            <a:xfrm>
              <a:off x="11216592" y="6095062"/>
              <a:ext cx="24969" cy="24538"/>
            </a:xfrm>
            <a:custGeom>
              <a:avLst/>
              <a:gdLst>
                <a:gd name="connsiteX0" fmla="*/ 23228 w 24969"/>
                <a:gd name="connsiteY0" fmla="*/ 18490 h 24538"/>
                <a:gd name="connsiteX1" fmla="*/ 1741 w 24969"/>
                <a:gd name="connsiteY1" fmla="*/ 6019 h 24538"/>
                <a:gd name="connsiteX2" fmla="*/ 23228 w 24969"/>
                <a:gd name="connsiteY2" fmla="*/ 18490 h 24538"/>
              </a:gdLst>
              <a:ahLst/>
              <a:cxnLst>
                <a:cxn ang="0">
                  <a:pos x="connsiteX0" y="connsiteY0"/>
                </a:cxn>
                <a:cxn ang="0">
                  <a:pos x="connsiteX1" y="connsiteY1"/>
                </a:cxn>
                <a:cxn ang="0">
                  <a:pos x="connsiteX2" y="connsiteY2"/>
                </a:cxn>
              </a:cxnLst>
              <a:rect l="l" t="t" r="r" b="b"/>
              <a:pathLst>
                <a:path w="24969" h="24538">
                  <a:moveTo>
                    <a:pt x="23228" y="18490"/>
                  </a:moveTo>
                  <a:cubicBezTo>
                    <a:pt x="31192" y="4666"/>
                    <a:pt x="9705" y="-7805"/>
                    <a:pt x="1741" y="6019"/>
                  </a:cubicBezTo>
                  <a:cubicBezTo>
                    <a:pt x="-6223" y="19993"/>
                    <a:pt x="15265" y="32314"/>
                    <a:pt x="23228" y="18490"/>
                  </a:cubicBezTo>
                  <a:close/>
                </a:path>
              </a:pathLst>
            </a:custGeom>
            <a:solidFill>
              <a:srgbClr val="84BAB5"/>
            </a:solidFill>
            <a:ln w="14982" cap="flat">
              <a:noFill/>
              <a:prstDash val="solid"/>
              <a:miter/>
            </a:ln>
          </p:spPr>
          <p:txBody>
            <a:bodyPr rtlCol="0" anchor="ctr"/>
            <a:lstStyle/>
            <a:p>
              <a:endParaRPr lang="th-TH"/>
            </a:p>
          </p:txBody>
        </p:sp>
        <p:sp>
          <p:nvSpPr>
            <p:cNvPr id="60" name="Freeform: Shape 59">
              <a:extLst>
                <a:ext uri="{FF2B5EF4-FFF2-40B4-BE49-F238E27FC236}">
                  <a16:creationId xmlns:a16="http://schemas.microsoft.com/office/drawing/2014/main" id="{DB0B5B0A-89CC-44BF-ADC6-23916869C70E}"/>
                </a:ext>
              </a:extLst>
            </p:cNvPr>
            <p:cNvSpPr/>
            <p:nvPr/>
          </p:nvSpPr>
          <p:spPr>
            <a:xfrm>
              <a:off x="11237027" y="6126016"/>
              <a:ext cx="24969" cy="24508"/>
            </a:xfrm>
            <a:custGeom>
              <a:avLst/>
              <a:gdLst>
                <a:gd name="connsiteX0" fmla="*/ 23228 w 24969"/>
                <a:gd name="connsiteY0" fmla="*/ 18490 h 24508"/>
                <a:gd name="connsiteX1" fmla="*/ 1741 w 24969"/>
                <a:gd name="connsiteY1" fmla="*/ 6019 h 24508"/>
                <a:gd name="connsiteX2" fmla="*/ 23228 w 24969"/>
                <a:gd name="connsiteY2" fmla="*/ 18490 h 24508"/>
              </a:gdLst>
              <a:ahLst/>
              <a:cxnLst>
                <a:cxn ang="0">
                  <a:pos x="connsiteX0" y="connsiteY0"/>
                </a:cxn>
                <a:cxn ang="0">
                  <a:pos x="connsiteX1" y="connsiteY1"/>
                </a:cxn>
                <a:cxn ang="0">
                  <a:pos x="connsiteX2" y="connsiteY2"/>
                </a:cxn>
              </a:cxnLst>
              <a:rect l="l" t="t" r="r" b="b"/>
              <a:pathLst>
                <a:path w="24969" h="24508">
                  <a:moveTo>
                    <a:pt x="23228" y="18490"/>
                  </a:moveTo>
                  <a:cubicBezTo>
                    <a:pt x="31192" y="4666"/>
                    <a:pt x="9705" y="-7805"/>
                    <a:pt x="1741" y="6019"/>
                  </a:cubicBezTo>
                  <a:cubicBezTo>
                    <a:pt x="-6223" y="19843"/>
                    <a:pt x="15265" y="32314"/>
                    <a:pt x="23228" y="18490"/>
                  </a:cubicBezTo>
                  <a:close/>
                </a:path>
              </a:pathLst>
            </a:custGeom>
            <a:solidFill>
              <a:srgbClr val="84BAB5"/>
            </a:solidFill>
            <a:ln w="14982" cap="flat">
              <a:noFill/>
              <a:prstDash val="solid"/>
              <a:miter/>
            </a:ln>
          </p:spPr>
          <p:txBody>
            <a:bodyPr rtlCol="0" anchor="ctr"/>
            <a:lstStyle/>
            <a:p>
              <a:endParaRPr lang="th-TH"/>
            </a:p>
          </p:txBody>
        </p:sp>
        <p:sp>
          <p:nvSpPr>
            <p:cNvPr id="61" name="Freeform: Shape 60">
              <a:extLst>
                <a:ext uri="{FF2B5EF4-FFF2-40B4-BE49-F238E27FC236}">
                  <a16:creationId xmlns:a16="http://schemas.microsoft.com/office/drawing/2014/main" id="{E795EBD2-63F7-481B-925B-71B9A1317876}"/>
                </a:ext>
              </a:extLst>
            </p:cNvPr>
            <p:cNvSpPr/>
            <p:nvPr/>
          </p:nvSpPr>
          <p:spPr>
            <a:xfrm>
              <a:off x="11169711" y="6259117"/>
              <a:ext cx="24969" cy="24538"/>
            </a:xfrm>
            <a:custGeom>
              <a:avLst/>
              <a:gdLst>
                <a:gd name="connsiteX0" fmla="*/ 1741 w 24969"/>
                <a:gd name="connsiteY0" fmla="*/ 6048 h 24538"/>
                <a:gd name="connsiteX1" fmla="*/ 23228 w 24969"/>
                <a:gd name="connsiteY1" fmla="*/ 18520 h 24538"/>
                <a:gd name="connsiteX2" fmla="*/ 1741 w 24969"/>
                <a:gd name="connsiteY2" fmla="*/ 6048 h 24538"/>
              </a:gdLst>
              <a:ahLst/>
              <a:cxnLst>
                <a:cxn ang="0">
                  <a:pos x="connsiteX0" y="connsiteY0"/>
                </a:cxn>
                <a:cxn ang="0">
                  <a:pos x="connsiteX1" y="connsiteY1"/>
                </a:cxn>
                <a:cxn ang="0">
                  <a:pos x="connsiteX2" y="connsiteY2"/>
                </a:cxn>
              </a:cxnLst>
              <a:rect l="l" t="t" r="r" b="b"/>
              <a:pathLst>
                <a:path w="24969" h="24538">
                  <a:moveTo>
                    <a:pt x="1741" y="6048"/>
                  </a:moveTo>
                  <a:cubicBezTo>
                    <a:pt x="-6223" y="19872"/>
                    <a:pt x="15264" y="32344"/>
                    <a:pt x="23228" y="18520"/>
                  </a:cubicBezTo>
                  <a:cubicBezTo>
                    <a:pt x="31192" y="4546"/>
                    <a:pt x="9705" y="-7776"/>
                    <a:pt x="1741" y="6048"/>
                  </a:cubicBezTo>
                  <a:close/>
                </a:path>
              </a:pathLst>
            </a:custGeom>
            <a:solidFill>
              <a:srgbClr val="84BAB5"/>
            </a:solidFill>
            <a:ln w="14982" cap="flat">
              <a:noFill/>
              <a:prstDash val="solid"/>
              <a:miter/>
            </a:ln>
          </p:spPr>
          <p:txBody>
            <a:bodyPr rtlCol="0" anchor="ctr"/>
            <a:lstStyle/>
            <a:p>
              <a:endParaRPr lang="th-TH"/>
            </a:p>
          </p:txBody>
        </p:sp>
        <p:sp>
          <p:nvSpPr>
            <p:cNvPr id="62" name="Freeform: Shape 61">
              <a:extLst>
                <a:ext uri="{FF2B5EF4-FFF2-40B4-BE49-F238E27FC236}">
                  <a16:creationId xmlns:a16="http://schemas.microsoft.com/office/drawing/2014/main" id="{63D1BBFB-DBAC-4891-8460-A2F162627355}"/>
                </a:ext>
              </a:extLst>
            </p:cNvPr>
            <p:cNvSpPr/>
            <p:nvPr/>
          </p:nvSpPr>
          <p:spPr>
            <a:xfrm>
              <a:off x="11219851" y="6280772"/>
              <a:ext cx="28969" cy="32045"/>
            </a:xfrm>
            <a:custGeom>
              <a:avLst/>
              <a:gdLst>
                <a:gd name="connsiteX0" fmla="*/ 22824 w 28969"/>
                <a:gd name="connsiteY0" fmla="*/ 1673 h 32045"/>
                <a:gd name="connsiteX1" fmla="*/ 5845 w 28969"/>
                <a:gd name="connsiteY1" fmla="*/ 6181 h 32045"/>
                <a:gd name="connsiteX2" fmla="*/ 1638 w 28969"/>
                <a:gd name="connsiteY2" fmla="*/ 13393 h 32045"/>
                <a:gd name="connsiteX3" fmla="*/ 6146 w 28969"/>
                <a:gd name="connsiteY3" fmla="*/ 30373 h 32045"/>
                <a:gd name="connsiteX4" fmla="*/ 23125 w 28969"/>
                <a:gd name="connsiteY4" fmla="*/ 25865 h 32045"/>
                <a:gd name="connsiteX5" fmla="*/ 27332 w 28969"/>
                <a:gd name="connsiteY5" fmla="*/ 18652 h 32045"/>
                <a:gd name="connsiteX6" fmla="*/ 22824 w 28969"/>
                <a:gd name="connsiteY6" fmla="*/ 1673 h 3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69" h="32045">
                  <a:moveTo>
                    <a:pt x="22824" y="1673"/>
                  </a:moveTo>
                  <a:cubicBezTo>
                    <a:pt x="17114" y="-1933"/>
                    <a:pt x="9151" y="621"/>
                    <a:pt x="5845" y="6181"/>
                  </a:cubicBezTo>
                  <a:lnTo>
                    <a:pt x="1638" y="13393"/>
                  </a:lnTo>
                  <a:cubicBezTo>
                    <a:pt x="-1818" y="19404"/>
                    <a:pt x="436" y="26766"/>
                    <a:pt x="6146" y="30373"/>
                  </a:cubicBezTo>
                  <a:cubicBezTo>
                    <a:pt x="11855" y="33979"/>
                    <a:pt x="19819" y="31424"/>
                    <a:pt x="23125" y="25865"/>
                  </a:cubicBezTo>
                  <a:lnTo>
                    <a:pt x="27332" y="18652"/>
                  </a:lnTo>
                  <a:cubicBezTo>
                    <a:pt x="30788" y="12642"/>
                    <a:pt x="28534" y="5279"/>
                    <a:pt x="22824" y="1673"/>
                  </a:cubicBezTo>
                  <a:close/>
                </a:path>
              </a:pathLst>
            </a:custGeom>
            <a:solidFill>
              <a:srgbClr val="84BAB5"/>
            </a:solidFill>
            <a:ln w="14982" cap="flat">
              <a:noFill/>
              <a:prstDash val="solid"/>
              <a:miter/>
            </a:ln>
          </p:spPr>
          <p:txBody>
            <a:bodyPr rtlCol="0" anchor="ctr"/>
            <a:lstStyle/>
            <a:p>
              <a:endParaRPr lang="th-TH"/>
            </a:p>
          </p:txBody>
        </p:sp>
        <p:sp>
          <p:nvSpPr>
            <p:cNvPr id="63" name="Freeform: Shape 62">
              <a:extLst>
                <a:ext uri="{FF2B5EF4-FFF2-40B4-BE49-F238E27FC236}">
                  <a16:creationId xmlns:a16="http://schemas.microsoft.com/office/drawing/2014/main" id="{00D5AA3E-A88F-45EF-8E8A-8535F6A06BDF}"/>
                </a:ext>
              </a:extLst>
            </p:cNvPr>
            <p:cNvSpPr/>
            <p:nvPr/>
          </p:nvSpPr>
          <p:spPr>
            <a:xfrm>
              <a:off x="11558115" y="4584506"/>
              <a:ext cx="263298" cy="1017861"/>
            </a:xfrm>
            <a:custGeom>
              <a:avLst/>
              <a:gdLst>
                <a:gd name="connsiteX0" fmla="*/ 194092 w 263298"/>
                <a:gd name="connsiteY0" fmla="*/ 1017862 h 1017861"/>
                <a:gd name="connsiteX1" fmla="*/ 132635 w 263298"/>
                <a:gd name="connsiteY1" fmla="*/ 516744 h 1017861"/>
                <a:gd name="connsiteX2" fmla="*/ 263211 w 263298"/>
                <a:gd name="connsiteY2" fmla="*/ 426438 h 1017861"/>
                <a:gd name="connsiteX3" fmla="*/ 255999 w 263298"/>
                <a:gd name="connsiteY3" fmla="*/ 416972 h 1017861"/>
                <a:gd name="connsiteX4" fmla="*/ 142402 w 263298"/>
                <a:gd name="connsiteY4" fmla="*/ 447775 h 1017861"/>
                <a:gd name="connsiteX5" fmla="*/ 222040 w 263298"/>
                <a:gd name="connsiteY5" fmla="*/ 81892 h 1017861"/>
                <a:gd name="connsiteX6" fmla="*/ 233460 w 263298"/>
                <a:gd name="connsiteY6" fmla="*/ 0 h 1017861"/>
                <a:gd name="connsiteX7" fmla="*/ 206714 w 263298"/>
                <a:gd name="connsiteY7" fmla="*/ 26446 h 1017861"/>
                <a:gd name="connsiteX8" fmla="*/ 165392 w 263298"/>
                <a:gd name="connsiteY8" fmla="*/ 193385 h 1017861"/>
                <a:gd name="connsiteX9" fmla="*/ 139247 w 263298"/>
                <a:gd name="connsiteY9" fmla="*/ 298416 h 1017861"/>
                <a:gd name="connsiteX10" fmla="*/ 18738 w 263298"/>
                <a:gd name="connsiteY10" fmla="*/ 142146 h 1017861"/>
                <a:gd name="connsiteX11" fmla="*/ 1909 w 263298"/>
                <a:gd name="connsiteY11" fmla="*/ 148908 h 1017861"/>
                <a:gd name="connsiteX12" fmla="*/ 125423 w 263298"/>
                <a:gd name="connsiteY12" fmla="*/ 357619 h 1017861"/>
                <a:gd name="connsiteX13" fmla="*/ 91915 w 263298"/>
                <a:gd name="connsiteY13" fmla="*/ 591724 h 1017861"/>
                <a:gd name="connsiteX14" fmla="*/ 112951 w 263298"/>
                <a:gd name="connsiteY14" fmla="*/ 838301 h 1017861"/>
                <a:gd name="connsiteX15" fmla="*/ 171553 w 263298"/>
                <a:gd name="connsiteY15" fmla="*/ 967975 h 1017861"/>
                <a:gd name="connsiteX16" fmla="*/ 194092 w 263298"/>
                <a:gd name="connsiteY16" fmla="*/ 1017862 h 1017861"/>
                <a:gd name="connsiteX17" fmla="*/ 135791 w 263298"/>
                <a:gd name="connsiteY17" fmla="*/ 488495 h 1017861"/>
                <a:gd name="connsiteX18" fmla="*/ 139698 w 263298"/>
                <a:gd name="connsiteY18" fmla="*/ 464604 h 1017861"/>
                <a:gd name="connsiteX19" fmla="*/ 243227 w 263298"/>
                <a:gd name="connsiteY19" fmla="*/ 435153 h 1017861"/>
                <a:gd name="connsiteX20" fmla="*/ 135040 w 263298"/>
                <a:gd name="connsiteY20" fmla="*/ 494806 h 1017861"/>
                <a:gd name="connsiteX21" fmla="*/ 135791 w 263298"/>
                <a:gd name="connsiteY21" fmla="*/ 488495 h 1017861"/>
                <a:gd name="connsiteX22" fmla="*/ 95671 w 263298"/>
                <a:gd name="connsiteY22" fmla="*/ 309536 h 1017861"/>
                <a:gd name="connsiteX23" fmla="*/ 23096 w 263298"/>
                <a:gd name="connsiteY23" fmla="*/ 172048 h 1017861"/>
                <a:gd name="connsiteX24" fmla="*/ 134589 w 263298"/>
                <a:gd name="connsiteY24" fmla="*/ 318852 h 1017861"/>
                <a:gd name="connsiteX25" fmla="*/ 133237 w 263298"/>
                <a:gd name="connsiteY25" fmla="*/ 324412 h 1017861"/>
                <a:gd name="connsiteX26" fmla="*/ 95671 w 263298"/>
                <a:gd name="connsiteY26" fmla="*/ 309536 h 101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3298" h="1017861">
                  <a:moveTo>
                    <a:pt x="194092" y="1017862"/>
                  </a:moveTo>
                  <a:cubicBezTo>
                    <a:pt x="144055" y="855130"/>
                    <a:pt x="113552" y="687590"/>
                    <a:pt x="132635" y="516744"/>
                  </a:cubicBezTo>
                  <a:cubicBezTo>
                    <a:pt x="191086" y="539133"/>
                    <a:pt x="266217" y="492552"/>
                    <a:pt x="263211" y="426438"/>
                  </a:cubicBezTo>
                  <a:cubicBezTo>
                    <a:pt x="263061" y="422531"/>
                    <a:pt x="260356" y="417573"/>
                    <a:pt x="255999" y="416972"/>
                  </a:cubicBezTo>
                  <a:cubicBezTo>
                    <a:pt x="218434" y="411262"/>
                    <a:pt x="171553" y="420277"/>
                    <a:pt x="142402" y="447775"/>
                  </a:cubicBezTo>
                  <a:cubicBezTo>
                    <a:pt x="164190" y="324862"/>
                    <a:pt x="202506" y="205255"/>
                    <a:pt x="222040" y="81892"/>
                  </a:cubicBezTo>
                  <a:cubicBezTo>
                    <a:pt x="226247" y="54995"/>
                    <a:pt x="230304" y="27648"/>
                    <a:pt x="233460" y="0"/>
                  </a:cubicBezTo>
                  <a:cubicBezTo>
                    <a:pt x="227299" y="11420"/>
                    <a:pt x="218584" y="21788"/>
                    <a:pt x="206714" y="26446"/>
                  </a:cubicBezTo>
                  <a:cubicBezTo>
                    <a:pt x="195144" y="82643"/>
                    <a:pt x="179216" y="137788"/>
                    <a:pt x="165392" y="193385"/>
                  </a:cubicBezTo>
                  <a:cubicBezTo>
                    <a:pt x="156677" y="228395"/>
                    <a:pt x="147812" y="263256"/>
                    <a:pt x="139247" y="298416"/>
                  </a:cubicBezTo>
                  <a:cubicBezTo>
                    <a:pt x="119262" y="234105"/>
                    <a:pt x="74785" y="179711"/>
                    <a:pt x="18738" y="142146"/>
                  </a:cubicBezTo>
                  <a:cubicBezTo>
                    <a:pt x="13179" y="138389"/>
                    <a:pt x="2961" y="141846"/>
                    <a:pt x="1909" y="148908"/>
                  </a:cubicBezTo>
                  <a:cubicBezTo>
                    <a:pt x="-10863" y="235758"/>
                    <a:pt x="41578" y="327867"/>
                    <a:pt x="125423" y="357619"/>
                  </a:cubicBezTo>
                  <a:cubicBezTo>
                    <a:pt x="108293" y="434702"/>
                    <a:pt x="94620" y="512537"/>
                    <a:pt x="91915" y="591724"/>
                  </a:cubicBezTo>
                  <a:cubicBezTo>
                    <a:pt x="89060" y="674517"/>
                    <a:pt x="97475" y="757010"/>
                    <a:pt x="112951" y="838301"/>
                  </a:cubicBezTo>
                  <a:cubicBezTo>
                    <a:pt x="132485" y="881576"/>
                    <a:pt x="152019" y="924851"/>
                    <a:pt x="171553" y="967975"/>
                  </a:cubicBezTo>
                  <a:cubicBezTo>
                    <a:pt x="179216" y="984654"/>
                    <a:pt x="186729" y="1001183"/>
                    <a:pt x="194092" y="1017862"/>
                  </a:cubicBezTo>
                  <a:close/>
                  <a:moveTo>
                    <a:pt x="135791" y="488495"/>
                  </a:moveTo>
                  <a:cubicBezTo>
                    <a:pt x="136993" y="480532"/>
                    <a:pt x="138495" y="472568"/>
                    <a:pt x="139698" y="464604"/>
                  </a:cubicBezTo>
                  <a:cubicBezTo>
                    <a:pt x="172004" y="444469"/>
                    <a:pt x="202957" y="430645"/>
                    <a:pt x="243227" y="435153"/>
                  </a:cubicBezTo>
                  <a:cubicBezTo>
                    <a:pt x="238268" y="483988"/>
                    <a:pt x="178765" y="516594"/>
                    <a:pt x="135040" y="494806"/>
                  </a:cubicBezTo>
                  <a:cubicBezTo>
                    <a:pt x="135340" y="492703"/>
                    <a:pt x="135490" y="490599"/>
                    <a:pt x="135791" y="488495"/>
                  </a:cubicBezTo>
                  <a:close/>
                  <a:moveTo>
                    <a:pt x="95671" y="309536"/>
                  </a:moveTo>
                  <a:cubicBezTo>
                    <a:pt x="48490" y="280085"/>
                    <a:pt x="21443" y="226742"/>
                    <a:pt x="23096" y="172048"/>
                  </a:cubicBezTo>
                  <a:cubicBezTo>
                    <a:pt x="76739" y="207810"/>
                    <a:pt x="112501" y="258447"/>
                    <a:pt x="134589" y="318852"/>
                  </a:cubicBezTo>
                  <a:cubicBezTo>
                    <a:pt x="134138" y="320655"/>
                    <a:pt x="133687" y="322608"/>
                    <a:pt x="133237" y="324412"/>
                  </a:cubicBezTo>
                  <a:cubicBezTo>
                    <a:pt x="119262" y="317800"/>
                    <a:pt x="101832" y="313292"/>
                    <a:pt x="95671" y="309536"/>
                  </a:cubicBezTo>
                  <a:close/>
                </a:path>
              </a:pathLst>
            </a:custGeom>
            <a:solidFill>
              <a:srgbClr val="AEDEDA"/>
            </a:solidFill>
            <a:ln w="14982" cap="flat">
              <a:noFill/>
              <a:prstDash val="solid"/>
              <a:miter/>
            </a:ln>
          </p:spPr>
          <p:txBody>
            <a:bodyPr rtlCol="0" anchor="ctr"/>
            <a:lstStyle/>
            <a:p>
              <a:endParaRPr lang="th-TH"/>
            </a:p>
          </p:txBody>
        </p:sp>
        <p:sp>
          <p:nvSpPr>
            <p:cNvPr id="64" name="Freeform: Shape 63">
              <a:extLst>
                <a:ext uri="{FF2B5EF4-FFF2-40B4-BE49-F238E27FC236}">
                  <a16:creationId xmlns:a16="http://schemas.microsoft.com/office/drawing/2014/main" id="{384E2B44-3928-42B9-BBFC-392B7A9B2B99}"/>
                </a:ext>
              </a:extLst>
            </p:cNvPr>
            <p:cNvSpPr/>
            <p:nvPr/>
          </p:nvSpPr>
          <p:spPr>
            <a:xfrm>
              <a:off x="9970504" y="5655828"/>
              <a:ext cx="117728" cy="86335"/>
            </a:xfrm>
            <a:custGeom>
              <a:avLst/>
              <a:gdLst>
                <a:gd name="connsiteX0" fmla="*/ 14645 w 117728"/>
                <a:gd name="connsiteY0" fmla="*/ 39701 h 86335"/>
                <a:gd name="connsiteX1" fmla="*/ 2924 w 117728"/>
                <a:gd name="connsiteY1" fmla="*/ 65696 h 86335"/>
                <a:gd name="connsiteX2" fmla="*/ 113967 w 117728"/>
                <a:gd name="connsiteY2" fmla="*/ 66297 h 86335"/>
                <a:gd name="connsiteX3" fmla="*/ 116821 w 117728"/>
                <a:gd name="connsiteY3" fmla="*/ 58033 h 86335"/>
                <a:gd name="connsiteX4" fmla="*/ 97137 w 117728"/>
                <a:gd name="connsiteY4" fmla="*/ 32940 h 86335"/>
                <a:gd name="connsiteX5" fmla="*/ 93832 w 117728"/>
                <a:gd name="connsiteY5" fmla="*/ 31287 h 86335"/>
                <a:gd name="connsiteX6" fmla="*/ 72194 w 117728"/>
                <a:gd name="connsiteY6" fmla="*/ 10551 h 86335"/>
                <a:gd name="connsiteX7" fmla="*/ 46049 w 117728"/>
                <a:gd name="connsiteY7" fmla="*/ 634 h 86335"/>
                <a:gd name="connsiteX8" fmla="*/ 49355 w 117728"/>
                <a:gd name="connsiteY8" fmla="*/ 36396 h 86335"/>
                <a:gd name="connsiteX9" fmla="*/ 14645 w 117728"/>
                <a:gd name="connsiteY9" fmla="*/ 39701 h 8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28" h="86335">
                  <a:moveTo>
                    <a:pt x="14645" y="39701"/>
                  </a:moveTo>
                  <a:cubicBezTo>
                    <a:pt x="3075" y="44510"/>
                    <a:pt x="-4438" y="53826"/>
                    <a:pt x="2924" y="65696"/>
                  </a:cubicBezTo>
                  <a:cubicBezTo>
                    <a:pt x="26365" y="103562"/>
                    <a:pt x="84666" y="80422"/>
                    <a:pt x="113967" y="66297"/>
                  </a:cubicBezTo>
                  <a:cubicBezTo>
                    <a:pt x="117122" y="64795"/>
                    <a:pt x="118925" y="61339"/>
                    <a:pt x="116821" y="58033"/>
                  </a:cubicBezTo>
                  <a:cubicBezTo>
                    <a:pt x="110961" y="48867"/>
                    <a:pt x="104500" y="40904"/>
                    <a:pt x="97137" y="32940"/>
                  </a:cubicBezTo>
                  <a:cubicBezTo>
                    <a:pt x="96086" y="31888"/>
                    <a:pt x="94883" y="31437"/>
                    <a:pt x="93832" y="31287"/>
                  </a:cubicBezTo>
                  <a:cubicBezTo>
                    <a:pt x="87821" y="23323"/>
                    <a:pt x="80609" y="16411"/>
                    <a:pt x="72194" y="10551"/>
                  </a:cubicBezTo>
                  <a:cubicBezTo>
                    <a:pt x="65583" y="6043"/>
                    <a:pt x="54764" y="-2371"/>
                    <a:pt x="46049" y="634"/>
                  </a:cubicBezTo>
                  <a:cubicBezTo>
                    <a:pt x="31925" y="5442"/>
                    <a:pt x="40039" y="23023"/>
                    <a:pt x="49355" y="36396"/>
                  </a:cubicBezTo>
                  <a:cubicBezTo>
                    <a:pt x="37935" y="34292"/>
                    <a:pt x="25914" y="35043"/>
                    <a:pt x="14645" y="39701"/>
                  </a:cubicBezTo>
                  <a:close/>
                </a:path>
              </a:pathLst>
            </a:custGeom>
            <a:solidFill>
              <a:srgbClr val="F69890"/>
            </a:solidFill>
            <a:ln w="14982" cap="flat">
              <a:noFill/>
              <a:prstDash val="solid"/>
              <a:miter/>
            </a:ln>
          </p:spPr>
          <p:txBody>
            <a:bodyPr rtlCol="0" anchor="ctr"/>
            <a:lstStyle/>
            <a:p>
              <a:endParaRPr lang="th-TH"/>
            </a:p>
          </p:txBody>
        </p:sp>
        <p:sp>
          <p:nvSpPr>
            <p:cNvPr id="65" name="Freeform: Shape 64">
              <a:extLst>
                <a:ext uri="{FF2B5EF4-FFF2-40B4-BE49-F238E27FC236}">
                  <a16:creationId xmlns:a16="http://schemas.microsoft.com/office/drawing/2014/main" id="{5A840697-BE2D-4498-BFF6-29A01165688A}"/>
                </a:ext>
              </a:extLst>
            </p:cNvPr>
            <p:cNvSpPr/>
            <p:nvPr/>
          </p:nvSpPr>
          <p:spPr>
            <a:xfrm>
              <a:off x="10483451" y="4717637"/>
              <a:ext cx="83322" cy="89585"/>
            </a:xfrm>
            <a:custGeom>
              <a:avLst/>
              <a:gdLst>
                <a:gd name="connsiteX0" fmla="*/ 55857 w 83322"/>
                <a:gd name="connsiteY0" fmla="*/ 88503 h 89585"/>
                <a:gd name="connsiteX1" fmla="*/ 62919 w 83322"/>
                <a:gd name="connsiteY1" fmla="*/ 85798 h 89585"/>
                <a:gd name="connsiteX2" fmla="*/ 63219 w 83322"/>
                <a:gd name="connsiteY2" fmla="*/ 85498 h 89585"/>
                <a:gd name="connsiteX3" fmla="*/ 74940 w 83322"/>
                <a:gd name="connsiteY3" fmla="*/ 6311 h 89585"/>
                <a:gd name="connsiteX4" fmla="*/ 48494 w 83322"/>
                <a:gd name="connsiteY4" fmla="*/ 5409 h 89585"/>
                <a:gd name="connsiteX5" fmla="*/ 40530 w 83322"/>
                <a:gd name="connsiteY5" fmla="*/ 23290 h 89585"/>
                <a:gd name="connsiteX6" fmla="*/ 18442 w 83322"/>
                <a:gd name="connsiteY6" fmla="*/ 5409 h 89585"/>
                <a:gd name="connsiteX7" fmla="*/ 261 w 83322"/>
                <a:gd name="connsiteY7" fmla="*/ 18181 h 89585"/>
                <a:gd name="connsiteX8" fmla="*/ 12582 w 83322"/>
                <a:gd name="connsiteY8" fmla="*/ 49135 h 89585"/>
                <a:gd name="connsiteX9" fmla="*/ 55857 w 83322"/>
                <a:gd name="connsiteY9" fmla="*/ 88503 h 8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22" h="89585">
                  <a:moveTo>
                    <a:pt x="55857" y="88503"/>
                  </a:moveTo>
                  <a:cubicBezTo>
                    <a:pt x="58712" y="91058"/>
                    <a:pt x="62318" y="88653"/>
                    <a:pt x="62919" y="85798"/>
                  </a:cubicBezTo>
                  <a:cubicBezTo>
                    <a:pt x="63069" y="85648"/>
                    <a:pt x="63069" y="85648"/>
                    <a:pt x="63219" y="85498"/>
                  </a:cubicBezTo>
                  <a:cubicBezTo>
                    <a:pt x="79448" y="66866"/>
                    <a:pt x="92520" y="28399"/>
                    <a:pt x="74940" y="6311"/>
                  </a:cubicBezTo>
                  <a:cubicBezTo>
                    <a:pt x="68028" y="-2404"/>
                    <a:pt x="56307" y="-1503"/>
                    <a:pt x="48494" y="5409"/>
                  </a:cubicBezTo>
                  <a:cubicBezTo>
                    <a:pt x="43085" y="10218"/>
                    <a:pt x="41131" y="16529"/>
                    <a:pt x="40530" y="23290"/>
                  </a:cubicBezTo>
                  <a:cubicBezTo>
                    <a:pt x="34670" y="15326"/>
                    <a:pt x="27157" y="8114"/>
                    <a:pt x="18442" y="5409"/>
                  </a:cubicBezTo>
                  <a:cubicBezTo>
                    <a:pt x="8525" y="2404"/>
                    <a:pt x="1613" y="8415"/>
                    <a:pt x="261" y="18181"/>
                  </a:cubicBezTo>
                  <a:cubicBezTo>
                    <a:pt x="-1392" y="30052"/>
                    <a:pt x="5069" y="40570"/>
                    <a:pt x="12582" y="49135"/>
                  </a:cubicBezTo>
                  <a:cubicBezTo>
                    <a:pt x="25204" y="63710"/>
                    <a:pt x="41432" y="75731"/>
                    <a:pt x="55857" y="88503"/>
                  </a:cubicBezTo>
                  <a:close/>
                </a:path>
              </a:pathLst>
            </a:custGeom>
            <a:solidFill>
              <a:srgbClr val="F69890"/>
            </a:solidFill>
            <a:ln w="14982" cap="flat">
              <a:noFill/>
              <a:prstDash val="solid"/>
              <a:miter/>
            </a:ln>
          </p:spPr>
          <p:txBody>
            <a:bodyPr rtlCol="0" anchor="ctr"/>
            <a:lstStyle/>
            <a:p>
              <a:endParaRPr lang="th-TH"/>
            </a:p>
          </p:txBody>
        </p:sp>
        <p:sp>
          <p:nvSpPr>
            <p:cNvPr id="66" name="Freeform: Shape 65">
              <a:extLst>
                <a:ext uri="{FF2B5EF4-FFF2-40B4-BE49-F238E27FC236}">
                  <a16:creationId xmlns:a16="http://schemas.microsoft.com/office/drawing/2014/main" id="{F2450C92-8638-42A5-BE9E-DC8F1E022681}"/>
                </a:ext>
              </a:extLst>
            </p:cNvPr>
            <p:cNvSpPr/>
            <p:nvPr/>
          </p:nvSpPr>
          <p:spPr>
            <a:xfrm>
              <a:off x="9512621" y="5993288"/>
              <a:ext cx="83322" cy="89641"/>
            </a:xfrm>
            <a:custGeom>
              <a:avLst/>
              <a:gdLst>
                <a:gd name="connsiteX0" fmla="*/ 48494 w 83322"/>
                <a:gd name="connsiteY0" fmla="*/ 5466 h 89641"/>
                <a:gd name="connsiteX1" fmla="*/ 40530 w 83322"/>
                <a:gd name="connsiteY1" fmla="*/ 23347 h 89641"/>
                <a:gd name="connsiteX2" fmla="*/ 18442 w 83322"/>
                <a:gd name="connsiteY2" fmla="*/ 5466 h 89641"/>
                <a:gd name="connsiteX3" fmla="*/ 261 w 83322"/>
                <a:gd name="connsiteY3" fmla="*/ 18238 h 89641"/>
                <a:gd name="connsiteX4" fmla="*/ 12582 w 83322"/>
                <a:gd name="connsiteY4" fmla="*/ 49191 h 89641"/>
                <a:gd name="connsiteX5" fmla="*/ 55857 w 83322"/>
                <a:gd name="connsiteY5" fmla="*/ 88560 h 89641"/>
                <a:gd name="connsiteX6" fmla="*/ 62919 w 83322"/>
                <a:gd name="connsiteY6" fmla="*/ 85855 h 89641"/>
                <a:gd name="connsiteX7" fmla="*/ 63220 w 83322"/>
                <a:gd name="connsiteY7" fmla="*/ 85554 h 89641"/>
                <a:gd name="connsiteX8" fmla="*/ 74940 w 83322"/>
                <a:gd name="connsiteY8" fmla="*/ 6368 h 89641"/>
                <a:gd name="connsiteX9" fmla="*/ 48494 w 83322"/>
                <a:gd name="connsiteY9" fmla="*/ 5466 h 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22" h="89641">
                  <a:moveTo>
                    <a:pt x="48494" y="5466"/>
                  </a:moveTo>
                  <a:cubicBezTo>
                    <a:pt x="43085" y="10274"/>
                    <a:pt x="41131" y="16585"/>
                    <a:pt x="40530" y="23347"/>
                  </a:cubicBezTo>
                  <a:cubicBezTo>
                    <a:pt x="34670" y="15383"/>
                    <a:pt x="27157" y="8171"/>
                    <a:pt x="18442" y="5466"/>
                  </a:cubicBezTo>
                  <a:cubicBezTo>
                    <a:pt x="8525" y="2461"/>
                    <a:pt x="1613" y="8471"/>
                    <a:pt x="261" y="18238"/>
                  </a:cubicBezTo>
                  <a:cubicBezTo>
                    <a:pt x="-1392" y="30108"/>
                    <a:pt x="5069" y="40627"/>
                    <a:pt x="12582" y="49191"/>
                  </a:cubicBezTo>
                  <a:cubicBezTo>
                    <a:pt x="25204" y="63767"/>
                    <a:pt x="41432" y="75788"/>
                    <a:pt x="55857" y="88560"/>
                  </a:cubicBezTo>
                  <a:cubicBezTo>
                    <a:pt x="58712" y="91114"/>
                    <a:pt x="62318" y="88710"/>
                    <a:pt x="62919" y="85855"/>
                  </a:cubicBezTo>
                  <a:cubicBezTo>
                    <a:pt x="63069" y="85705"/>
                    <a:pt x="63069" y="85705"/>
                    <a:pt x="63220" y="85554"/>
                  </a:cubicBezTo>
                  <a:cubicBezTo>
                    <a:pt x="79448" y="66922"/>
                    <a:pt x="92520" y="28456"/>
                    <a:pt x="74940" y="6368"/>
                  </a:cubicBezTo>
                  <a:cubicBezTo>
                    <a:pt x="68178" y="-2348"/>
                    <a:pt x="56308" y="-1596"/>
                    <a:pt x="48494" y="5466"/>
                  </a:cubicBezTo>
                  <a:close/>
                </a:path>
              </a:pathLst>
            </a:custGeom>
            <a:solidFill>
              <a:srgbClr val="F69890"/>
            </a:solidFill>
            <a:ln w="14982" cap="flat">
              <a:noFill/>
              <a:prstDash val="solid"/>
              <a:miter/>
            </a:ln>
          </p:spPr>
          <p:txBody>
            <a:bodyPr rtlCol="0" anchor="ctr"/>
            <a:lstStyle/>
            <a:p>
              <a:endParaRPr lang="th-TH"/>
            </a:p>
          </p:txBody>
        </p:sp>
        <p:sp>
          <p:nvSpPr>
            <p:cNvPr id="67" name="Freeform: Shape 66">
              <a:extLst>
                <a:ext uri="{FF2B5EF4-FFF2-40B4-BE49-F238E27FC236}">
                  <a16:creationId xmlns:a16="http://schemas.microsoft.com/office/drawing/2014/main" id="{4E3E25F9-21A3-40FC-A97A-D6AEBD6C9043}"/>
                </a:ext>
              </a:extLst>
            </p:cNvPr>
            <p:cNvSpPr/>
            <p:nvPr/>
          </p:nvSpPr>
          <p:spPr>
            <a:xfrm>
              <a:off x="11961709" y="4762302"/>
              <a:ext cx="83322" cy="89697"/>
            </a:xfrm>
            <a:custGeom>
              <a:avLst/>
              <a:gdLst>
                <a:gd name="connsiteX0" fmla="*/ 48494 w 83322"/>
                <a:gd name="connsiteY0" fmla="*/ 5522 h 89697"/>
                <a:gd name="connsiteX1" fmla="*/ 40530 w 83322"/>
                <a:gd name="connsiteY1" fmla="*/ 23403 h 89697"/>
                <a:gd name="connsiteX2" fmla="*/ 18442 w 83322"/>
                <a:gd name="connsiteY2" fmla="*/ 5522 h 89697"/>
                <a:gd name="connsiteX3" fmla="*/ 261 w 83322"/>
                <a:gd name="connsiteY3" fmla="*/ 18294 h 89697"/>
                <a:gd name="connsiteX4" fmla="*/ 12582 w 83322"/>
                <a:gd name="connsiteY4" fmla="*/ 49248 h 89697"/>
                <a:gd name="connsiteX5" fmla="*/ 55857 w 83322"/>
                <a:gd name="connsiteY5" fmla="*/ 88616 h 89697"/>
                <a:gd name="connsiteX6" fmla="*/ 62919 w 83322"/>
                <a:gd name="connsiteY6" fmla="*/ 85911 h 89697"/>
                <a:gd name="connsiteX7" fmla="*/ 63220 w 83322"/>
                <a:gd name="connsiteY7" fmla="*/ 85611 h 89697"/>
                <a:gd name="connsiteX8" fmla="*/ 74940 w 83322"/>
                <a:gd name="connsiteY8" fmla="*/ 6424 h 89697"/>
                <a:gd name="connsiteX9" fmla="*/ 48494 w 83322"/>
                <a:gd name="connsiteY9" fmla="*/ 5522 h 8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22" h="89697">
                  <a:moveTo>
                    <a:pt x="48494" y="5522"/>
                  </a:moveTo>
                  <a:cubicBezTo>
                    <a:pt x="43085" y="10330"/>
                    <a:pt x="41131" y="16641"/>
                    <a:pt x="40530" y="23403"/>
                  </a:cubicBezTo>
                  <a:cubicBezTo>
                    <a:pt x="34670" y="15439"/>
                    <a:pt x="27157" y="8227"/>
                    <a:pt x="18442" y="5522"/>
                  </a:cubicBezTo>
                  <a:cubicBezTo>
                    <a:pt x="8525" y="2517"/>
                    <a:pt x="1613" y="8527"/>
                    <a:pt x="261" y="18294"/>
                  </a:cubicBezTo>
                  <a:cubicBezTo>
                    <a:pt x="-1392" y="30165"/>
                    <a:pt x="5069" y="40683"/>
                    <a:pt x="12582" y="49248"/>
                  </a:cubicBezTo>
                  <a:cubicBezTo>
                    <a:pt x="25204" y="63823"/>
                    <a:pt x="41432" y="75844"/>
                    <a:pt x="55857" y="88616"/>
                  </a:cubicBezTo>
                  <a:cubicBezTo>
                    <a:pt x="58712" y="91170"/>
                    <a:pt x="62318" y="88766"/>
                    <a:pt x="62919" y="85911"/>
                  </a:cubicBezTo>
                  <a:cubicBezTo>
                    <a:pt x="63069" y="85761"/>
                    <a:pt x="63069" y="85761"/>
                    <a:pt x="63220" y="85611"/>
                  </a:cubicBezTo>
                  <a:cubicBezTo>
                    <a:pt x="79448" y="66978"/>
                    <a:pt x="92520" y="28512"/>
                    <a:pt x="74940" y="6424"/>
                  </a:cubicBezTo>
                  <a:cubicBezTo>
                    <a:pt x="68178" y="-2442"/>
                    <a:pt x="56458" y="-1540"/>
                    <a:pt x="48494" y="5522"/>
                  </a:cubicBezTo>
                  <a:close/>
                </a:path>
              </a:pathLst>
            </a:custGeom>
            <a:solidFill>
              <a:srgbClr val="F69890"/>
            </a:solidFill>
            <a:ln w="14982" cap="flat">
              <a:noFill/>
              <a:prstDash val="solid"/>
              <a:miter/>
            </a:ln>
          </p:spPr>
          <p:txBody>
            <a:bodyPr rtlCol="0" anchor="ctr"/>
            <a:lstStyle/>
            <a:p>
              <a:endParaRPr lang="th-TH"/>
            </a:p>
          </p:txBody>
        </p:sp>
        <p:sp>
          <p:nvSpPr>
            <p:cNvPr id="68" name="Freeform: Shape 67">
              <a:extLst>
                <a:ext uri="{FF2B5EF4-FFF2-40B4-BE49-F238E27FC236}">
                  <a16:creationId xmlns:a16="http://schemas.microsoft.com/office/drawing/2014/main" id="{BCB611D3-7BBC-4539-96D2-8905D80343D7}"/>
                </a:ext>
              </a:extLst>
            </p:cNvPr>
            <p:cNvSpPr/>
            <p:nvPr/>
          </p:nvSpPr>
          <p:spPr>
            <a:xfrm>
              <a:off x="11398172" y="4646376"/>
              <a:ext cx="117747" cy="117825"/>
            </a:xfrm>
            <a:custGeom>
              <a:avLst/>
              <a:gdLst>
                <a:gd name="connsiteX0" fmla="*/ 77256 w 117747"/>
                <a:gd name="connsiteY0" fmla="*/ 117241 h 117825"/>
                <a:gd name="connsiteX1" fmla="*/ 84017 w 117747"/>
                <a:gd name="connsiteY1" fmla="*/ 114085 h 117825"/>
                <a:gd name="connsiteX2" fmla="*/ 113769 w 117747"/>
                <a:gd name="connsiteY2" fmla="*/ 62847 h 117825"/>
                <a:gd name="connsiteX3" fmla="*/ 112867 w 117747"/>
                <a:gd name="connsiteY3" fmla="*/ 13862 h 117825"/>
                <a:gd name="connsiteX4" fmla="*/ 81012 w 117747"/>
                <a:gd name="connsiteY4" fmla="*/ 2592 h 117825"/>
                <a:gd name="connsiteX5" fmla="*/ 61779 w 117747"/>
                <a:gd name="connsiteY5" fmla="*/ 35800 h 117825"/>
                <a:gd name="connsiteX6" fmla="*/ 36986 w 117747"/>
                <a:gd name="connsiteY6" fmla="*/ 7851 h 117825"/>
                <a:gd name="connsiteX7" fmla="*/ 2126 w 117747"/>
                <a:gd name="connsiteY7" fmla="*/ 25432 h 117825"/>
                <a:gd name="connsiteX8" fmla="*/ 77256 w 117747"/>
                <a:gd name="connsiteY8" fmla="*/ 117241 h 11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7" h="117825">
                  <a:moveTo>
                    <a:pt x="77256" y="117241"/>
                  </a:moveTo>
                  <a:cubicBezTo>
                    <a:pt x="80411" y="118893"/>
                    <a:pt x="83266" y="116790"/>
                    <a:pt x="84017" y="114085"/>
                  </a:cubicBezTo>
                  <a:cubicBezTo>
                    <a:pt x="98142" y="99810"/>
                    <a:pt x="108660" y="82531"/>
                    <a:pt x="113769" y="62847"/>
                  </a:cubicBezTo>
                  <a:cubicBezTo>
                    <a:pt x="117676" y="47971"/>
                    <a:pt x="120681" y="27986"/>
                    <a:pt x="112867" y="13862"/>
                  </a:cubicBezTo>
                  <a:cubicBezTo>
                    <a:pt x="106556" y="2442"/>
                    <a:pt x="93333" y="-3869"/>
                    <a:pt x="81012" y="2592"/>
                  </a:cubicBezTo>
                  <a:cubicBezTo>
                    <a:pt x="69142" y="8753"/>
                    <a:pt x="64634" y="22427"/>
                    <a:pt x="61779" y="35800"/>
                  </a:cubicBezTo>
                  <a:cubicBezTo>
                    <a:pt x="57271" y="23478"/>
                    <a:pt x="50209" y="12509"/>
                    <a:pt x="36986" y="7851"/>
                  </a:cubicBezTo>
                  <a:cubicBezTo>
                    <a:pt x="21810" y="2592"/>
                    <a:pt x="7084" y="10556"/>
                    <a:pt x="2126" y="25432"/>
                  </a:cubicBezTo>
                  <a:cubicBezTo>
                    <a:pt x="-11999" y="68406"/>
                    <a:pt x="47805" y="101313"/>
                    <a:pt x="77256" y="117241"/>
                  </a:cubicBezTo>
                  <a:close/>
                </a:path>
              </a:pathLst>
            </a:custGeom>
            <a:solidFill>
              <a:srgbClr val="F9B3AB"/>
            </a:solidFill>
            <a:ln w="14982" cap="flat">
              <a:noFill/>
              <a:prstDash val="solid"/>
              <a:miter/>
            </a:ln>
          </p:spPr>
          <p:txBody>
            <a:bodyPr rtlCol="0" anchor="ctr"/>
            <a:lstStyle/>
            <a:p>
              <a:endParaRPr lang="th-TH"/>
            </a:p>
          </p:txBody>
        </p:sp>
        <p:sp>
          <p:nvSpPr>
            <p:cNvPr id="69" name="Freeform: Shape 68">
              <a:extLst>
                <a:ext uri="{FF2B5EF4-FFF2-40B4-BE49-F238E27FC236}">
                  <a16:creationId xmlns:a16="http://schemas.microsoft.com/office/drawing/2014/main" id="{189F65DA-A8BE-4FD9-888D-A578318CE9B4}"/>
                </a:ext>
              </a:extLst>
            </p:cNvPr>
            <p:cNvSpPr/>
            <p:nvPr/>
          </p:nvSpPr>
          <p:spPr>
            <a:xfrm>
              <a:off x="10601794" y="4596339"/>
              <a:ext cx="117747" cy="117825"/>
            </a:xfrm>
            <a:custGeom>
              <a:avLst/>
              <a:gdLst>
                <a:gd name="connsiteX0" fmla="*/ 77256 w 117747"/>
                <a:gd name="connsiteY0" fmla="*/ 117241 h 117825"/>
                <a:gd name="connsiteX1" fmla="*/ 84017 w 117747"/>
                <a:gd name="connsiteY1" fmla="*/ 114085 h 117825"/>
                <a:gd name="connsiteX2" fmla="*/ 113769 w 117747"/>
                <a:gd name="connsiteY2" fmla="*/ 62847 h 117825"/>
                <a:gd name="connsiteX3" fmla="*/ 112867 w 117747"/>
                <a:gd name="connsiteY3" fmla="*/ 13862 h 117825"/>
                <a:gd name="connsiteX4" fmla="*/ 81012 w 117747"/>
                <a:gd name="connsiteY4" fmla="*/ 2592 h 117825"/>
                <a:gd name="connsiteX5" fmla="*/ 61779 w 117747"/>
                <a:gd name="connsiteY5" fmla="*/ 35800 h 117825"/>
                <a:gd name="connsiteX6" fmla="*/ 36986 w 117747"/>
                <a:gd name="connsiteY6" fmla="*/ 7851 h 117825"/>
                <a:gd name="connsiteX7" fmla="*/ 2126 w 117747"/>
                <a:gd name="connsiteY7" fmla="*/ 25432 h 117825"/>
                <a:gd name="connsiteX8" fmla="*/ 77256 w 117747"/>
                <a:gd name="connsiteY8" fmla="*/ 117241 h 11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7" h="117825">
                  <a:moveTo>
                    <a:pt x="77256" y="117241"/>
                  </a:moveTo>
                  <a:cubicBezTo>
                    <a:pt x="80411" y="118893"/>
                    <a:pt x="83266" y="116790"/>
                    <a:pt x="84017" y="114085"/>
                  </a:cubicBezTo>
                  <a:cubicBezTo>
                    <a:pt x="98142" y="99810"/>
                    <a:pt x="108660" y="82531"/>
                    <a:pt x="113769" y="62847"/>
                  </a:cubicBezTo>
                  <a:cubicBezTo>
                    <a:pt x="117675" y="47971"/>
                    <a:pt x="120681" y="27986"/>
                    <a:pt x="112867" y="13862"/>
                  </a:cubicBezTo>
                  <a:cubicBezTo>
                    <a:pt x="106556" y="2442"/>
                    <a:pt x="93333" y="-3869"/>
                    <a:pt x="81012" y="2592"/>
                  </a:cubicBezTo>
                  <a:cubicBezTo>
                    <a:pt x="69141" y="8753"/>
                    <a:pt x="64634" y="22427"/>
                    <a:pt x="61779" y="35800"/>
                  </a:cubicBezTo>
                  <a:cubicBezTo>
                    <a:pt x="57271" y="23478"/>
                    <a:pt x="50209" y="12509"/>
                    <a:pt x="36986" y="7851"/>
                  </a:cubicBezTo>
                  <a:cubicBezTo>
                    <a:pt x="21810" y="2592"/>
                    <a:pt x="7084" y="10556"/>
                    <a:pt x="2126" y="25432"/>
                  </a:cubicBezTo>
                  <a:cubicBezTo>
                    <a:pt x="-11999" y="68406"/>
                    <a:pt x="47805" y="101313"/>
                    <a:pt x="77256" y="117241"/>
                  </a:cubicBezTo>
                  <a:close/>
                </a:path>
              </a:pathLst>
            </a:custGeom>
            <a:solidFill>
              <a:srgbClr val="F9B3AB"/>
            </a:solidFill>
            <a:ln w="14982" cap="flat">
              <a:noFill/>
              <a:prstDash val="solid"/>
              <a:miter/>
            </a:ln>
          </p:spPr>
          <p:txBody>
            <a:bodyPr rtlCol="0" anchor="ctr"/>
            <a:lstStyle/>
            <a:p>
              <a:endParaRPr lang="th-TH"/>
            </a:p>
          </p:txBody>
        </p:sp>
        <p:sp>
          <p:nvSpPr>
            <p:cNvPr id="70" name="Freeform: Shape 69">
              <a:extLst>
                <a:ext uri="{FF2B5EF4-FFF2-40B4-BE49-F238E27FC236}">
                  <a16:creationId xmlns:a16="http://schemas.microsoft.com/office/drawing/2014/main" id="{7B2748E4-ED47-4903-A5A0-6D3CA37C0963}"/>
                </a:ext>
              </a:extLst>
            </p:cNvPr>
            <p:cNvSpPr/>
            <p:nvPr/>
          </p:nvSpPr>
          <p:spPr>
            <a:xfrm>
              <a:off x="9911814" y="5451007"/>
              <a:ext cx="120723" cy="117702"/>
            </a:xfrm>
            <a:custGeom>
              <a:avLst/>
              <a:gdLst>
                <a:gd name="connsiteX0" fmla="*/ 117962 w 120723"/>
                <a:gd name="connsiteY0" fmla="*/ 50988 h 117702"/>
                <a:gd name="connsiteX1" fmla="*/ 74386 w 120723"/>
                <a:gd name="connsiteY1" fmla="*/ 11018 h 117702"/>
                <a:gd name="connsiteX2" fmla="*/ 26303 w 120723"/>
                <a:gd name="connsiteY2" fmla="*/ 1402 h 117702"/>
                <a:gd name="connsiteX3" fmla="*/ 8422 w 120723"/>
                <a:gd name="connsiteY3" fmla="*/ 30101 h 117702"/>
                <a:gd name="connsiteX4" fmla="*/ 36821 w 120723"/>
                <a:gd name="connsiteY4" fmla="*/ 55946 h 117702"/>
                <a:gd name="connsiteX5" fmla="*/ 4215 w 120723"/>
                <a:gd name="connsiteY5" fmla="*/ 74128 h 117702"/>
                <a:gd name="connsiteX6" fmla="*/ 13982 w 120723"/>
                <a:gd name="connsiteY6" fmla="*/ 111993 h 117702"/>
                <a:gd name="connsiteX7" fmla="*/ 119614 w 120723"/>
                <a:gd name="connsiteY7" fmla="*/ 58200 h 117702"/>
                <a:gd name="connsiteX8" fmla="*/ 117962 w 120723"/>
                <a:gd name="connsiteY8" fmla="*/ 50988 h 11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723" h="117702">
                  <a:moveTo>
                    <a:pt x="117962" y="50988"/>
                  </a:moveTo>
                  <a:cubicBezTo>
                    <a:pt x="106993" y="34158"/>
                    <a:pt x="92267" y="20184"/>
                    <a:pt x="74386" y="11018"/>
                  </a:cubicBezTo>
                  <a:cubicBezTo>
                    <a:pt x="60712" y="4106"/>
                    <a:pt x="41930" y="-3106"/>
                    <a:pt x="26303" y="1402"/>
                  </a:cubicBezTo>
                  <a:cubicBezTo>
                    <a:pt x="13681" y="5158"/>
                    <a:pt x="4816" y="16728"/>
                    <a:pt x="8422" y="30101"/>
                  </a:cubicBezTo>
                  <a:cubicBezTo>
                    <a:pt x="11878" y="43024"/>
                    <a:pt x="24199" y="50387"/>
                    <a:pt x="36821" y="55946"/>
                  </a:cubicBezTo>
                  <a:cubicBezTo>
                    <a:pt x="23899" y="57749"/>
                    <a:pt x="11577" y="62257"/>
                    <a:pt x="4215" y="74128"/>
                  </a:cubicBezTo>
                  <a:cubicBezTo>
                    <a:pt x="-4200" y="87801"/>
                    <a:pt x="458" y="104029"/>
                    <a:pt x="13982" y="111993"/>
                  </a:cubicBezTo>
                  <a:cubicBezTo>
                    <a:pt x="52899" y="134833"/>
                    <a:pt x="97827" y="83444"/>
                    <a:pt x="119614" y="58200"/>
                  </a:cubicBezTo>
                  <a:cubicBezTo>
                    <a:pt x="121868" y="55646"/>
                    <a:pt x="120366" y="52340"/>
                    <a:pt x="117962" y="50988"/>
                  </a:cubicBezTo>
                  <a:close/>
                </a:path>
              </a:pathLst>
            </a:custGeom>
            <a:solidFill>
              <a:srgbClr val="F9B3AB"/>
            </a:solidFill>
            <a:ln w="14982" cap="flat">
              <a:noFill/>
              <a:prstDash val="solid"/>
              <a:miter/>
            </a:ln>
          </p:spPr>
          <p:txBody>
            <a:bodyPr rtlCol="0" anchor="ctr"/>
            <a:lstStyle/>
            <a:p>
              <a:endParaRPr lang="th-TH"/>
            </a:p>
          </p:txBody>
        </p:sp>
        <p:sp>
          <p:nvSpPr>
            <p:cNvPr id="71" name="Freeform: Shape 70">
              <a:extLst>
                <a:ext uri="{FF2B5EF4-FFF2-40B4-BE49-F238E27FC236}">
                  <a16:creationId xmlns:a16="http://schemas.microsoft.com/office/drawing/2014/main" id="{D5320BC1-1E64-480E-98CE-A067790935B7}"/>
                </a:ext>
              </a:extLst>
            </p:cNvPr>
            <p:cNvSpPr/>
            <p:nvPr/>
          </p:nvSpPr>
          <p:spPr>
            <a:xfrm>
              <a:off x="11803896" y="3977377"/>
              <a:ext cx="194832" cy="249660"/>
            </a:xfrm>
            <a:custGeom>
              <a:avLst/>
              <a:gdLst>
                <a:gd name="connsiteX0" fmla="*/ 0 w 194832"/>
                <a:gd name="connsiteY0" fmla="*/ 244852 h 249660"/>
                <a:gd name="connsiteX1" fmla="*/ 2705 w 194832"/>
                <a:gd name="connsiteY1" fmla="*/ 246355 h 249660"/>
                <a:gd name="connsiteX2" fmla="*/ 3306 w 194832"/>
                <a:gd name="connsiteY2" fmla="*/ 246655 h 249660"/>
                <a:gd name="connsiteX3" fmla="*/ 3606 w 194832"/>
                <a:gd name="connsiteY3" fmla="*/ 246806 h 249660"/>
                <a:gd name="connsiteX4" fmla="*/ 6311 w 194832"/>
                <a:gd name="connsiteY4" fmla="*/ 248759 h 249660"/>
                <a:gd name="connsiteX5" fmla="*/ 7513 w 194832"/>
                <a:gd name="connsiteY5" fmla="*/ 249661 h 249660"/>
                <a:gd name="connsiteX6" fmla="*/ 137939 w 194832"/>
                <a:gd name="connsiteY6" fmla="*/ 150639 h 249660"/>
                <a:gd name="connsiteX7" fmla="*/ 178960 w 194832"/>
                <a:gd name="connsiteY7" fmla="*/ 88582 h 249660"/>
                <a:gd name="connsiteX8" fmla="*/ 194737 w 194832"/>
                <a:gd name="connsiteY8" fmla="*/ 35089 h 249660"/>
                <a:gd name="connsiteX9" fmla="*/ 170395 w 194832"/>
                <a:gd name="connsiteY9" fmla="*/ 1581 h 249660"/>
                <a:gd name="connsiteX10" fmla="*/ 119307 w 194832"/>
                <a:gd name="connsiteY10" fmla="*/ 16757 h 249660"/>
                <a:gd name="connsiteX11" fmla="*/ 44627 w 194832"/>
                <a:gd name="connsiteY11" fmla="*/ 95945 h 249660"/>
                <a:gd name="connsiteX12" fmla="*/ 44477 w 194832"/>
                <a:gd name="connsiteY12" fmla="*/ 96696 h 249660"/>
                <a:gd name="connsiteX13" fmla="*/ 0 w 194832"/>
                <a:gd name="connsiteY13" fmla="*/ 244852 h 24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832" h="249660">
                  <a:moveTo>
                    <a:pt x="0" y="244852"/>
                  </a:moveTo>
                  <a:cubicBezTo>
                    <a:pt x="902" y="245303"/>
                    <a:pt x="1803" y="245754"/>
                    <a:pt x="2705" y="246355"/>
                  </a:cubicBezTo>
                  <a:cubicBezTo>
                    <a:pt x="2855" y="246505"/>
                    <a:pt x="3156" y="246505"/>
                    <a:pt x="3306" y="246655"/>
                  </a:cubicBezTo>
                  <a:cubicBezTo>
                    <a:pt x="3456" y="246655"/>
                    <a:pt x="3456" y="246806"/>
                    <a:pt x="3606" y="246806"/>
                  </a:cubicBezTo>
                  <a:cubicBezTo>
                    <a:pt x="4508" y="247407"/>
                    <a:pt x="5409" y="248158"/>
                    <a:pt x="6311" y="248759"/>
                  </a:cubicBezTo>
                  <a:cubicBezTo>
                    <a:pt x="6762" y="249060"/>
                    <a:pt x="7062" y="249360"/>
                    <a:pt x="7513" y="249661"/>
                  </a:cubicBezTo>
                  <a:cubicBezTo>
                    <a:pt x="43275" y="208489"/>
                    <a:pt x="88203" y="173779"/>
                    <a:pt x="137939" y="150639"/>
                  </a:cubicBezTo>
                  <a:cubicBezTo>
                    <a:pt x="153115" y="130955"/>
                    <a:pt x="166939" y="110370"/>
                    <a:pt x="178960" y="88582"/>
                  </a:cubicBezTo>
                  <a:cubicBezTo>
                    <a:pt x="187975" y="72354"/>
                    <a:pt x="195789" y="54022"/>
                    <a:pt x="194737" y="35089"/>
                  </a:cubicBezTo>
                  <a:cubicBezTo>
                    <a:pt x="193836" y="19913"/>
                    <a:pt x="185571" y="6239"/>
                    <a:pt x="170395" y="1581"/>
                  </a:cubicBezTo>
                  <a:cubicBezTo>
                    <a:pt x="152214" y="-3978"/>
                    <a:pt x="133431" y="6089"/>
                    <a:pt x="119307" y="16757"/>
                  </a:cubicBezTo>
                  <a:cubicBezTo>
                    <a:pt x="90156" y="38545"/>
                    <a:pt x="65213" y="65592"/>
                    <a:pt x="44627" y="95945"/>
                  </a:cubicBezTo>
                  <a:cubicBezTo>
                    <a:pt x="44627" y="96245"/>
                    <a:pt x="44627" y="96395"/>
                    <a:pt x="44477" y="96696"/>
                  </a:cubicBezTo>
                  <a:cubicBezTo>
                    <a:pt x="37415" y="148085"/>
                    <a:pt x="22088" y="197971"/>
                    <a:pt x="0" y="244852"/>
                  </a:cubicBezTo>
                  <a:close/>
                </a:path>
              </a:pathLst>
            </a:custGeom>
            <a:solidFill>
              <a:srgbClr val="F69890"/>
            </a:solidFill>
            <a:ln w="14982" cap="flat">
              <a:noFill/>
              <a:prstDash val="solid"/>
              <a:miter/>
            </a:ln>
          </p:spPr>
          <p:txBody>
            <a:bodyPr rtlCol="0" anchor="ctr"/>
            <a:lstStyle/>
            <a:p>
              <a:endParaRPr lang="th-TH"/>
            </a:p>
          </p:txBody>
        </p:sp>
        <p:sp>
          <p:nvSpPr>
            <p:cNvPr id="72" name="Freeform: Shape 71">
              <a:extLst>
                <a:ext uri="{FF2B5EF4-FFF2-40B4-BE49-F238E27FC236}">
                  <a16:creationId xmlns:a16="http://schemas.microsoft.com/office/drawing/2014/main" id="{002033AF-895A-4D29-929C-F3F53B30C2D2}"/>
                </a:ext>
              </a:extLst>
            </p:cNvPr>
            <p:cNvSpPr/>
            <p:nvPr/>
          </p:nvSpPr>
          <p:spPr>
            <a:xfrm>
              <a:off x="11829591" y="4228090"/>
              <a:ext cx="297946" cy="112918"/>
            </a:xfrm>
            <a:custGeom>
              <a:avLst/>
              <a:gdLst>
                <a:gd name="connsiteX0" fmla="*/ 751 w 297946"/>
                <a:gd name="connsiteY0" fmla="*/ 36062 h 112918"/>
                <a:gd name="connsiteX1" fmla="*/ 0 w 297946"/>
                <a:gd name="connsiteY1" fmla="*/ 44778 h 112918"/>
                <a:gd name="connsiteX2" fmla="*/ 152063 w 297946"/>
                <a:gd name="connsiteY2" fmla="*/ 108488 h 112918"/>
                <a:gd name="connsiteX3" fmla="*/ 225991 w 297946"/>
                <a:gd name="connsiteY3" fmla="*/ 112845 h 112918"/>
                <a:gd name="connsiteX4" fmla="*/ 280235 w 297946"/>
                <a:gd name="connsiteY4" fmla="*/ 99622 h 112918"/>
                <a:gd name="connsiteX5" fmla="*/ 297064 w 297946"/>
                <a:gd name="connsiteY5" fmla="*/ 61757 h 112918"/>
                <a:gd name="connsiteX6" fmla="*/ 258447 w 297946"/>
                <a:gd name="connsiteY6" fmla="*/ 25093 h 112918"/>
                <a:gd name="connsiteX7" fmla="*/ 152514 w 297946"/>
                <a:gd name="connsiteY7" fmla="*/ 0 h 112918"/>
                <a:gd name="connsiteX8" fmla="*/ 151913 w 297946"/>
                <a:gd name="connsiteY8" fmla="*/ 301 h 112918"/>
                <a:gd name="connsiteX9" fmla="*/ 751 w 297946"/>
                <a:gd name="connsiteY9" fmla="*/ 36062 h 11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946" h="112918">
                  <a:moveTo>
                    <a:pt x="751" y="36062"/>
                  </a:moveTo>
                  <a:cubicBezTo>
                    <a:pt x="751" y="38917"/>
                    <a:pt x="601" y="41923"/>
                    <a:pt x="0" y="44778"/>
                  </a:cubicBezTo>
                  <a:cubicBezTo>
                    <a:pt x="53943" y="55145"/>
                    <a:pt x="106835" y="76783"/>
                    <a:pt x="152063" y="108488"/>
                  </a:cubicBezTo>
                  <a:cubicBezTo>
                    <a:pt x="176556" y="111643"/>
                    <a:pt x="201348" y="113296"/>
                    <a:pt x="225991" y="112845"/>
                  </a:cubicBezTo>
                  <a:cubicBezTo>
                    <a:pt x="244623" y="112545"/>
                    <a:pt x="264307" y="110141"/>
                    <a:pt x="280235" y="99622"/>
                  </a:cubicBezTo>
                  <a:cubicBezTo>
                    <a:pt x="292857" y="91208"/>
                    <a:pt x="300670" y="77234"/>
                    <a:pt x="297064" y="61757"/>
                  </a:cubicBezTo>
                  <a:cubicBezTo>
                    <a:pt x="292857" y="43275"/>
                    <a:pt x="274675" y="32005"/>
                    <a:pt x="258447" y="25093"/>
                  </a:cubicBezTo>
                  <a:cubicBezTo>
                    <a:pt x="225089" y="10819"/>
                    <a:pt x="189027" y="2705"/>
                    <a:pt x="152514" y="0"/>
                  </a:cubicBezTo>
                  <a:cubicBezTo>
                    <a:pt x="152364" y="150"/>
                    <a:pt x="152063" y="150"/>
                    <a:pt x="151913" y="301"/>
                  </a:cubicBezTo>
                  <a:cubicBezTo>
                    <a:pt x="103529" y="20135"/>
                    <a:pt x="52591" y="31855"/>
                    <a:pt x="751" y="36062"/>
                  </a:cubicBezTo>
                  <a:close/>
                </a:path>
              </a:pathLst>
            </a:custGeom>
            <a:solidFill>
              <a:srgbClr val="F69890"/>
            </a:solidFill>
            <a:ln w="14982" cap="flat">
              <a:noFill/>
              <a:prstDash val="solid"/>
              <a:miter/>
            </a:ln>
          </p:spPr>
          <p:txBody>
            <a:bodyPr rtlCol="0" anchor="ctr"/>
            <a:lstStyle/>
            <a:p>
              <a:endParaRPr lang="th-TH"/>
            </a:p>
          </p:txBody>
        </p:sp>
        <p:sp>
          <p:nvSpPr>
            <p:cNvPr id="73" name="Freeform: Shape 72">
              <a:extLst>
                <a:ext uri="{FF2B5EF4-FFF2-40B4-BE49-F238E27FC236}">
                  <a16:creationId xmlns:a16="http://schemas.microsoft.com/office/drawing/2014/main" id="{BABF175B-1E85-4A9A-B826-DFE2CBDCBB9C}"/>
                </a:ext>
              </a:extLst>
            </p:cNvPr>
            <p:cNvSpPr/>
            <p:nvPr/>
          </p:nvSpPr>
          <p:spPr>
            <a:xfrm>
              <a:off x="11798787" y="4305624"/>
              <a:ext cx="147987" cy="280871"/>
            </a:xfrm>
            <a:custGeom>
              <a:avLst/>
              <a:gdLst>
                <a:gd name="connsiteX0" fmla="*/ 7363 w 147987"/>
                <a:gd name="connsiteY0" fmla="*/ 0 h 280871"/>
                <a:gd name="connsiteX1" fmla="*/ 0 w 147987"/>
                <a:gd name="connsiteY1" fmla="*/ 3306 h 280871"/>
                <a:gd name="connsiteX2" fmla="*/ 21788 w 147987"/>
                <a:gd name="connsiteY2" fmla="*/ 169343 h 280871"/>
                <a:gd name="connsiteX3" fmla="*/ 54995 w 147987"/>
                <a:gd name="connsiteY3" fmla="*/ 235908 h 280871"/>
                <a:gd name="connsiteX4" fmla="*/ 93462 w 147987"/>
                <a:gd name="connsiteY4" fmla="*/ 276328 h 280871"/>
                <a:gd name="connsiteX5" fmla="*/ 134633 w 147987"/>
                <a:gd name="connsiteY5" fmla="*/ 272121 h 280871"/>
                <a:gd name="connsiteX6" fmla="*/ 147104 w 147987"/>
                <a:gd name="connsiteY6" fmla="*/ 220281 h 280871"/>
                <a:gd name="connsiteX7" fmla="*/ 115851 w 147987"/>
                <a:gd name="connsiteY7" fmla="*/ 116001 h 280871"/>
                <a:gd name="connsiteX8" fmla="*/ 115249 w 147987"/>
                <a:gd name="connsiteY8" fmla="*/ 115550 h 280871"/>
                <a:gd name="connsiteX9" fmla="*/ 7363 w 147987"/>
                <a:gd name="connsiteY9" fmla="*/ 0 h 28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987" h="280871">
                  <a:moveTo>
                    <a:pt x="7363" y="0"/>
                  </a:moveTo>
                  <a:cubicBezTo>
                    <a:pt x="4959" y="1352"/>
                    <a:pt x="2554" y="2404"/>
                    <a:pt x="0" y="3306"/>
                  </a:cubicBezTo>
                  <a:cubicBezTo>
                    <a:pt x="18632" y="55897"/>
                    <a:pt x="26746" y="113296"/>
                    <a:pt x="21788" y="169343"/>
                  </a:cubicBezTo>
                  <a:cubicBezTo>
                    <a:pt x="31254" y="192333"/>
                    <a:pt x="42073" y="214722"/>
                    <a:pt x="54995" y="235908"/>
                  </a:cubicBezTo>
                  <a:cubicBezTo>
                    <a:pt x="64612" y="251836"/>
                    <a:pt x="76482" y="267763"/>
                    <a:pt x="93462" y="276328"/>
                  </a:cubicBezTo>
                  <a:cubicBezTo>
                    <a:pt x="106985" y="283090"/>
                    <a:pt x="123063" y="282789"/>
                    <a:pt x="134633" y="272121"/>
                  </a:cubicBezTo>
                  <a:cubicBezTo>
                    <a:pt x="148457" y="259199"/>
                    <a:pt x="149208" y="237862"/>
                    <a:pt x="147104" y="220281"/>
                  </a:cubicBezTo>
                  <a:cubicBezTo>
                    <a:pt x="142747" y="184219"/>
                    <a:pt x="131778" y="149058"/>
                    <a:pt x="115851" y="116001"/>
                  </a:cubicBezTo>
                  <a:cubicBezTo>
                    <a:pt x="115700" y="115850"/>
                    <a:pt x="115400" y="115700"/>
                    <a:pt x="115249" y="115550"/>
                  </a:cubicBezTo>
                  <a:cubicBezTo>
                    <a:pt x="73477" y="82793"/>
                    <a:pt x="37264" y="43726"/>
                    <a:pt x="7363" y="0"/>
                  </a:cubicBezTo>
                  <a:close/>
                </a:path>
              </a:pathLst>
            </a:custGeom>
            <a:solidFill>
              <a:srgbClr val="F69890"/>
            </a:solidFill>
            <a:ln w="14982" cap="flat">
              <a:noFill/>
              <a:prstDash val="solid"/>
              <a:miter/>
            </a:ln>
          </p:spPr>
          <p:txBody>
            <a:bodyPr rtlCol="0" anchor="ctr"/>
            <a:lstStyle/>
            <a:p>
              <a:endParaRPr lang="th-TH"/>
            </a:p>
          </p:txBody>
        </p:sp>
        <p:sp>
          <p:nvSpPr>
            <p:cNvPr id="74" name="Freeform: Shape 73">
              <a:extLst>
                <a:ext uri="{FF2B5EF4-FFF2-40B4-BE49-F238E27FC236}">
                  <a16:creationId xmlns:a16="http://schemas.microsoft.com/office/drawing/2014/main" id="{D297525F-2A50-43F7-AFAF-E6F267FEC66E}"/>
                </a:ext>
              </a:extLst>
            </p:cNvPr>
            <p:cNvSpPr/>
            <p:nvPr/>
          </p:nvSpPr>
          <p:spPr>
            <a:xfrm>
              <a:off x="11563385" y="4301867"/>
              <a:ext cx="197236" cy="253717"/>
            </a:xfrm>
            <a:custGeom>
              <a:avLst/>
              <a:gdLst>
                <a:gd name="connsiteX0" fmla="*/ 197237 w 197236"/>
                <a:gd name="connsiteY0" fmla="*/ 4057 h 253717"/>
                <a:gd name="connsiteX1" fmla="*/ 195884 w 197236"/>
                <a:gd name="connsiteY1" fmla="*/ 3456 h 253717"/>
                <a:gd name="connsiteX2" fmla="*/ 193931 w 197236"/>
                <a:gd name="connsiteY2" fmla="*/ 2104 h 253717"/>
                <a:gd name="connsiteX3" fmla="*/ 190775 w 197236"/>
                <a:gd name="connsiteY3" fmla="*/ 0 h 253717"/>
                <a:gd name="connsiteX4" fmla="*/ 56894 w 197236"/>
                <a:gd name="connsiteY4" fmla="*/ 103078 h 253717"/>
                <a:gd name="connsiteX5" fmla="*/ 15873 w 197236"/>
                <a:gd name="connsiteY5" fmla="*/ 165136 h 253717"/>
                <a:gd name="connsiteX6" fmla="*/ 95 w 197236"/>
                <a:gd name="connsiteY6" fmla="*/ 218628 h 253717"/>
                <a:gd name="connsiteX7" fmla="*/ 24438 w 197236"/>
                <a:gd name="connsiteY7" fmla="*/ 252136 h 253717"/>
                <a:gd name="connsiteX8" fmla="*/ 75526 w 197236"/>
                <a:gd name="connsiteY8" fmla="*/ 236960 h 253717"/>
                <a:gd name="connsiteX9" fmla="*/ 150205 w 197236"/>
                <a:gd name="connsiteY9" fmla="*/ 157773 h 253717"/>
                <a:gd name="connsiteX10" fmla="*/ 150355 w 197236"/>
                <a:gd name="connsiteY10" fmla="*/ 157022 h 253717"/>
                <a:gd name="connsiteX11" fmla="*/ 197237 w 197236"/>
                <a:gd name="connsiteY11" fmla="*/ 4057 h 25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236" h="253717">
                  <a:moveTo>
                    <a:pt x="197237" y="4057"/>
                  </a:moveTo>
                  <a:cubicBezTo>
                    <a:pt x="196786" y="3757"/>
                    <a:pt x="196335" y="3757"/>
                    <a:pt x="195884" y="3456"/>
                  </a:cubicBezTo>
                  <a:cubicBezTo>
                    <a:pt x="195133" y="3005"/>
                    <a:pt x="194682" y="2554"/>
                    <a:pt x="193931" y="2104"/>
                  </a:cubicBezTo>
                  <a:cubicBezTo>
                    <a:pt x="192879" y="1503"/>
                    <a:pt x="191827" y="751"/>
                    <a:pt x="190775" y="0"/>
                  </a:cubicBezTo>
                  <a:cubicBezTo>
                    <a:pt x="154412" y="42974"/>
                    <a:pt x="108282" y="79187"/>
                    <a:pt x="56894" y="103078"/>
                  </a:cubicBezTo>
                  <a:cubicBezTo>
                    <a:pt x="41717" y="122762"/>
                    <a:pt x="27893" y="143348"/>
                    <a:pt x="15873" y="165136"/>
                  </a:cubicBezTo>
                  <a:cubicBezTo>
                    <a:pt x="6857" y="181364"/>
                    <a:pt x="-956" y="199696"/>
                    <a:pt x="95" y="218628"/>
                  </a:cubicBezTo>
                  <a:cubicBezTo>
                    <a:pt x="997" y="233805"/>
                    <a:pt x="9261" y="247478"/>
                    <a:pt x="24438" y="252136"/>
                  </a:cubicBezTo>
                  <a:cubicBezTo>
                    <a:pt x="42619" y="257696"/>
                    <a:pt x="61401" y="247628"/>
                    <a:pt x="75526" y="236960"/>
                  </a:cubicBezTo>
                  <a:cubicBezTo>
                    <a:pt x="104676" y="215172"/>
                    <a:pt x="129620" y="188126"/>
                    <a:pt x="150205" y="157773"/>
                  </a:cubicBezTo>
                  <a:cubicBezTo>
                    <a:pt x="150205" y="157473"/>
                    <a:pt x="150205" y="157322"/>
                    <a:pt x="150355" y="157022"/>
                  </a:cubicBezTo>
                  <a:cubicBezTo>
                    <a:pt x="157868" y="103830"/>
                    <a:pt x="173796" y="52290"/>
                    <a:pt x="197237" y="4057"/>
                  </a:cubicBezTo>
                  <a:close/>
                </a:path>
              </a:pathLst>
            </a:custGeom>
            <a:solidFill>
              <a:srgbClr val="F69890"/>
            </a:solidFill>
            <a:ln w="14982" cap="flat">
              <a:noFill/>
              <a:prstDash val="solid"/>
              <a:miter/>
            </a:ln>
          </p:spPr>
          <p:txBody>
            <a:bodyPr rtlCol="0" anchor="ctr"/>
            <a:lstStyle/>
            <a:p>
              <a:endParaRPr lang="th-TH"/>
            </a:p>
          </p:txBody>
        </p:sp>
        <p:sp>
          <p:nvSpPr>
            <p:cNvPr id="75" name="Freeform: Shape 74">
              <a:extLst>
                <a:ext uri="{FF2B5EF4-FFF2-40B4-BE49-F238E27FC236}">
                  <a16:creationId xmlns:a16="http://schemas.microsoft.com/office/drawing/2014/main" id="{AE66D7AA-9E91-48A5-971A-887BD0899011}"/>
                </a:ext>
              </a:extLst>
            </p:cNvPr>
            <p:cNvSpPr/>
            <p:nvPr/>
          </p:nvSpPr>
          <p:spPr>
            <a:xfrm>
              <a:off x="11434727" y="4191954"/>
              <a:ext cx="300650" cy="112918"/>
            </a:xfrm>
            <a:custGeom>
              <a:avLst/>
              <a:gdLst>
                <a:gd name="connsiteX0" fmla="*/ 300651 w 300650"/>
                <a:gd name="connsiteY0" fmla="*/ 76706 h 112918"/>
                <a:gd name="connsiteX1" fmla="*/ 300200 w 300650"/>
                <a:gd name="connsiteY1" fmla="*/ 71897 h 112918"/>
                <a:gd name="connsiteX2" fmla="*/ 300501 w 300650"/>
                <a:gd name="connsiteY2" fmla="*/ 68742 h 112918"/>
                <a:gd name="connsiteX3" fmla="*/ 145883 w 300650"/>
                <a:gd name="connsiteY3" fmla="*/ 4431 h 112918"/>
                <a:gd name="connsiteX4" fmla="*/ 71955 w 300650"/>
                <a:gd name="connsiteY4" fmla="*/ 73 h 112918"/>
                <a:gd name="connsiteX5" fmla="*/ 17711 w 300650"/>
                <a:gd name="connsiteY5" fmla="*/ 13296 h 112918"/>
                <a:gd name="connsiteX6" fmla="*/ 882 w 300650"/>
                <a:gd name="connsiteY6" fmla="*/ 51162 h 112918"/>
                <a:gd name="connsiteX7" fmla="*/ 39499 w 300650"/>
                <a:gd name="connsiteY7" fmla="*/ 87825 h 112918"/>
                <a:gd name="connsiteX8" fmla="*/ 145432 w 300650"/>
                <a:gd name="connsiteY8" fmla="*/ 112918 h 112918"/>
                <a:gd name="connsiteX9" fmla="*/ 146033 w 300650"/>
                <a:gd name="connsiteY9" fmla="*/ 112618 h 112918"/>
                <a:gd name="connsiteX10" fmla="*/ 300651 w 300650"/>
                <a:gd name="connsiteY10" fmla="*/ 76706 h 11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650" h="112918">
                  <a:moveTo>
                    <a:pt x="300651" y="76706"/>
                  </a:moveTo>
                  <a:cubicBezTo>
                    <a:pt x="300501" y="75053"/>
                    <a:pt x="300200" y="73550"/>
                    <a:pt x="300200" y="71897"/>
                  </a:cubicBezTo>
                  <a:cubicBezTo>
                    <a:pt x="300200" y="70846"/>
                    <a:pt x="300501" y="69794"/>
                    <a:pt x="300501" y="68742"/>
                  </a:cubicBezTo>
                  <a:cubicBezTo>
                    <a:pt x="245656" y="58524"/>
                    <a:pt x="191863" y="36737"/>
                    <a:pt x="145883" y="4431"/>
                  </a:cubicBezTo>
                  <a:cubicBezTo>
                    <a:pt x="121391" y="1275"/>
                    <a:pt x="96748" y="-378"/>
                    <a:pt x="71955" y="73"/>
                  </a:cubicBezTo>
                  <a:cubicBezTo>
                    <a:pt x="53323" y="374"/>
                    <a:pt x="33639" y="2778"/>
                    <a:pt x="17711" y="13296"/>
                  </a:cubicBezTo>
                  <a:cubicBezTo>
                    <a:pt x="5089" y="21711"/>
                    <a:pt x="-2724" y="35685"/>
                    <a:pt x="882" y="51162"/>
                  </a:cubicBezTo>
                  <a:cubicBezTo>
                    <a:pt x="5089" y="69644"/>
                    <a:pt x="23271" y="80913"/>
                    <a:pt x="39499" y="87825"/>
                  </a:cubicBezTo>
                  <a:cubicBezTo>
                    <a:pt x="72857" y="102100"/>
                    <a:pt x="108919" y="110214"/>
                    <a:pt x="145432" y="112918"/>
                  </a:cubicBezTo>
                  <a:cubicBezTo>
                    <a:pt x="145583" y="112768"/>
                    <a:pt x="145883" y="112768"/>
                    <a:pt x="146033" y="112618"/>
                  </a:cubicBezTo>
                  <a:cubicBezTo>
                    <a:pt x="195469" y="92483"/>
                    <a:pt x="247609" y="80613"/>
                    <a:pt x="300651" y="76706"/>
                  </a:cubicBezTo>
                  <a:close/>
                </a:path>
              </a:pathLst>
            </a:custGeom>
            <a:solidFill>
              <a:srgbClr val="F69890"/>
            </a:solidFill>
            <a:ln w="14982" cap="flat">
              <a:noFill/>
              <a:prstDash val="solid"/>
              <a:miter/>
            </a:ln>
          </p:spPr>
          <p:txBody>
            <a:bodyPr rtlCol="0" anchor="ctr"/>
            <a:lstStyle/>
            <a:p>
              <a:endParaRPr lang="th-TH"/>
            </a:p>
          </p:txBody>
        </p:sp>
        <p:sp>
          <p:nvSpPr>
            <p:cNvPr id="76" name="Freeform: Shape 75">
              <a:extLst>
                <a:ext uri="{FF2B5EF4-FFF2-40B4-BE49-F238E27FC236}">
                  <a16:creationId xmlns:a16="http://schemas.microsoft.com/office/drawing/2014/main" id="{434191AF-E5E9-4926-A973-8665BCF70CA8}"/>
                </a:ext>
              </a:extLst>
            </p:cNvPr>
            <p:cNvSpPr/>
            <p:nvPr/>
          </p:nvSpPr>
          <p:spPr>
            <a:xfrm>
              <a:off x="11615489" y="3946617"/>
              <a:ext cx="146935" cy="278767"/>
            </a:xfrm>
            <a:custGeom>
              <a:avLst/>
              <a:gdLst>
                <a:gd name="connsiteX0" fmla="*/ 139273 w 146935"/>
                <a:gd name="connsiteY0" fmla="*/ 278767 h 278767"/>
                <a:gd name="connsiteX1" fmla="*/ 146936 w 146935"/>
                <a:gd name="connsiteY1" fmla="*/ 274410 h 278767"/>
                <a:gd name="connsiteX2" fmla="*/ 126200 w 146935"/>
                <a:gd name="connsiteY2" fmla="*/ 111528 h 278767"/>
                <a:gd name="connsiteX3" fmla="*/ 92992 w 146935"/>
                <a:gd name="connsiteY3" fmla="*/ 44963 h 278767"/>
                <a:gd name="connsiteX4" fmla="*/ 54526 w 146935"/>
                <a:gd name="connsiteY4" fmla="*/ 4543 h 278767"/>
                <a:gd name="connsiteX5" fmla="*/ 13355 w 146935"/>
                <a:gd name="connsiteY5" fmla="*/ 8750 h 278767"/>
                <a:gd name="connsiteX6" fmla="*/ 883 w 146935"/>
                <a:gd name="connsiteY6" fmla="*/ 60590 h 278767"/>
                <a:gd name="connsiteX7" fmla="*/ 32137 w 146935"/>
                <a:gd name="connsiteY7" fmla="*/ 164870 h 278767"/>
                <a:gd name="connsiteX8" fmla="*/ 32738 w 146935"/>
                <a:gd name="connsiteY8" fmla="*/ 165321 h 278767"/>
                <a:gd name="connsiteX9" fmla="*/ 139273 w 146935"/>
                <a:gd name="connsiteY9" fmla="*/ 278767 h 27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35" h="278767">
                  <a:moveTo>
                    <a:pt x="139273" y="278767"/>
                  </a:moveTo>
                  <a:cubicBezTo>
                    <a:pt x="141677" y="277115"/>
                    <a:pt x="144231" y="275612"/>
                    <a:pt x="146936" y="274410"/>
                  </a:cubicBezTo>
                  <a:cubicBezTo>
                    <a:pt x="129055" y="222720"/>
                    <a:pt x="121392" y="166373"/>
                    <a:pt x="126200" y="111528"/>
                  </a:cubicBezTo>
                  <a:cubicBezTo>
                    <a:pt x="116734" y="88538"/>
                    <a:pt x="105915" y="66149"/>
                    <a:pt x="92992" y="44963"/>
                  </a:cubicBezTo>
                  <a:cubicBezTo>
                    <a:pt x="83376" y="29035"/>
                    <a:pt x="71505" y="13108"/>
                    <a:pt x="54526" y="4543"/>
                  </a:cubicBezTo>
                  <a:cubicBezTo>
                    <a:pt x="41002" y="-2219"/>
                    <a:pt x="24925" y="-1918"/>
                    <a:pt x="13355" y="8750"/>
                  </a:cubicBezTo>
                  <a:cubicBezTo>
                    <a:pt x="-469" y="21673"/>
                    <a:pt x="-1221" y="43009"/>
                    <a:pt x="883" y="60590"/>
                  </a:cubicBezTo>
                  <a:cubicBezTo>
                    <a:pt x="5240" y="96652"/>
                    <a:pt x="16210" y="131813"/>
                    <a:pt x="32137" y="164870"/>
                  </a:cubicBezTo>
                  <a:cubicBezTo>
                    <a:pt x="32287" y="165021"/>
                    <a:pt x="32588" y="165171"/>
                    <a:pt x="32738" y="165321"/>
                  </a:cubicBezTo>
                  <a:cubicBezTo>
                    <a:pt x="73909" y="197477"/>
                    <a:pt x="109521" y="235943"/>
                    <a:pt x="139273" y="278767"/>
                  </a:cubicBezTo>
                  <a:close/>
                </a:path>
              </a:pathLst>
            </a:custGeom>
            <a:solidFill>
              <a:srgbClr val="F69890"/>
            </a:solidFill>
            <a:ln w="14982" cap="flat">
              <a:noFill/>
              <a:prstDash val="solid"/>
              <a:miter/>
            </a:ln>
          </p:spPr>
          <p:txBody>
            <a:bodyPr rtlCol="0" anchor="ctr"/>
            <a:lstStyle/>
            <a:p>
              <a:endParaRPr lang="th-TH"/>
            </a:p>
          </p:txBody>
        </p:sp>
        <p:sp>
          <p:nvSpPr>
            <p:cNvPr id="77" name="Freeform: Shape 76">
              <a:extLst>
                <a:ext uri="{FF2B5EF4-FFF2-40B4-BE49-F238E27FC236}">
                  <a16:creationId xmlns:a16="http://schemas.microsoft.com/office/drawing/2014/main" id="{B6896B9C-D81E-4B99-B497-3EA33F550AB7}"/>
                </a:ext>
              </a:extLst>
            </p:cNvPr>
            <p:cNvSpPr/>
            <p:nvPr/>
          </p:nvSpPr>
          <p:spPr>
            <a:xfrm>
              <a:off x="11810207" y="4226136"/>
              <a:ext cx="1202" cy="1014"/>
            </a:xfrm>
            <a:custGeom>
              <a:avLst/>
              <a:gdLst>
                <a:gd name="connsiteX0" fmla="*/ 1202 w 1202"/>
                <a:gd name="connsiteY0" fmla="*/ 902 h 1014"/>
                <a:gd name="connsiteX1" fmla="*/ 0 w 1202"/>
                <a:gd name="connsiteY1" fmla="*/ 0 h 1014"/>
                <a:gd name="connsiteX2" fmla="*/ 1202 w 1202"/>
                <a:gd name="connsiteY2" fmla="*/ 902 h 1014"/>
                <a:gd name="connsiteX3" fmla="*/ 1202 w 1202"/>
                <a:gd name="connsiteY3" fmla="*/ 902 h 1014"/>
              </a:gdLst>
              <a:ahLst/>
              <a:cxnLst>
                <a:cxn ang="0">
                  <a:pos x="connsiteX0" y="connsiteY0"/>
                </a:cxn>
                <a:cxn ang="0">
                  <a:pos x="connsiteX1" y="connsiteY1"/>
                </a:cxn>
                <a:cxn ang="0">
                  <a:pos x="connsiteX2" y="connsiteY2"/>
                </a:cxn>
                <a:cxn ang="0">
                  <a:pos x="connsiteX3" y="connsiteY3"/>
                </a:cxn>
              </a:cxnLst>
              <a:rect l="l" t="t" r="r" b="b"/>
              <a:pathLst>
                <a:path w="1202" h="1014">
                  <a:moveTo>
                    <a:pt x="1202" y="902"/>
                  </a:moveTo>
                  <a:cubicBezTo>
                    <a:pt x="751" y="601"/>
                    <a:pt x="451" y="301"/>
                    <a:pt x="0" y="0"/>
                  </a:cubicBezTo>
                  <a:cubicBezTo>
                    <a:pt x="451" y="451"/>
                    <a:pt x="902" y="751"/>
                    <a:pt x="1202" y="902"/>
                  </a:cubicBezTo>
                  <a:cubicBezTo>
                    <a:pt x="1202" y="1052"/>
                    <a:pt x="1202" y="1052"/>
                    <a:pt x="1202" y="902"/>
                  </a:cubicBezTo>
                  <a:close/>
                </a:path>
              </a:pathLst>
            </a:custGeom>
            <a:solidFill>
              <a:srgbClr val="F9B3AB"/>
            </a:solidFill>
            <a:ln w="14982" cap="flat">
              <a:noFill/>
              <a:prstDash val="solid"/>
              <a:miter/>
            </a:ln>
          </p:spPr>
          <p:txBody>
            <a:bodyPr rtlCol="0" anchor="ctr"/>
            <a:lstStyle/>
            <a:p>
              <a:endParaRPr lang="th-TH"/>
            </a:p>
          </p:txBody>
        </p:sp>
        <p:sp>
          <p:nvSpPr>
            <p:cNvPr id="78" name="Freeform: Shape 77">
              <a:extLst>
                <a:ext uri="{FF2B5EF4-FFF2-40B4-BE49-F238E27FC236}">
                  <a16:creationId xmlns:a16="http://schemas.microsoft.com/office/drawing/2014/main" id="{FF063262-5D08-4A15-854B-FF901D1CB789}"/>
                </a:ext>
              </a:extLst>
            </p:cNvPr>
            <p:cNvSpPr/>
            <p:nvPr/>
          </p:nvSpPr>
          <p:spPr>
            <a:xfrm>
              <a:off x="11806601" y="4223732"/>
              <a:ext cx="901" cy="450"/>
            </a:xfrm>
            <a:custGeom>
              <a:avLst/>
              <a:gdLst>
                <a:gd name="connsiteX0" fmla="*/ 601 w 901"/>
                <a:gd name="connsiteY0" fmla="*/ 301 h 450"/>
                <a:gd name="connsiteX1" fmla="*/ 0 w 901"/>
                <a:gd name="connsiteY1" fmla="*/ 0 h 450"/>
                <a:gd name="connsiteX2" fmla="*/ 902 w 901"/>
                <a:gd name="connsiteY2" fmla="*/ 451 h 450"/>
                <a:gd name="connsiteX3" fmla="*/ 601 w 901"/>
                <a:gd name="connsiteY3" fmla="*/ 301 h 450"/>
              </a:gdLst>
              <a:ahLst/>
              <a:cxnLst>
                <a:cxn ang="0">
                  <a:pos x="connsiteX0" y="connsiteY0"/>
                </a:cxn>
                <a:cxn ang="0">
                  <a:pos x="connsiteX1" y="connsiteY1"/>
                </a:cxn>
                <a:cxn ang="0">
                  <a:pos x="connsiteX2" y="connsiteY2"/>
                </a:cxn>
                <a:cxn ang="0">
                  <a:pos x="connsiteX3" y="connsiteY3"/>
                </a:cxn>
              </a:cxnLst>
              <a:rect l="l" t="t" r="r" b="b"/>
              <a:pathLst>
                <a:path w="901" h="450">
                  <a:moveTo>
                    <a:pt x="601" y="301"/>
                  </a:moveTo>
                  <a:cubicBezTo>
                    <a:pt x="451" y="150"/>
                    <a:pt x="150" y="150"/>
                    <a:pt x="0" y="0"/>
                  </a:cubicBezTo>
                  <a:cubicBezTo>
                    <a:pt x="300" y="150"/>
                    <a:pt x="601" y="301"/>
                    <a:pt x="902" y="451"/>
                  </a:cubicBezTo>
                  <a:cubicBezTo>
                    <a:pt x="751" y="451"/>
                    <a:pt x="751" y="301"/>
                    <a:pt x="601" y="301"/>
                  </a:cubicBezTo>
                  <a:close/>
                </a:path>
              </a:pathLst>
            </a:custGeom>
            <a:solidFill>
              <a:srgbClr val="F9B3AB"/>
            </a:solidFill>
            <a:ln w="14982" cap="flat">
              <a:noFill/>
              <a:prstDash val="solid"/>
              <a:miter/>
            </a:ln>
          </p:spPr>
          <p:txBody>
            <a:bodyPr rtlCol="0" anchor="ctr"/>
            <a:lstStyle/>
            <a:p>
              <a:endParaRPr lang="th-TH"/>
            </a:p>
          </p:txBody>
        </p:sp>
        <p:sp>
          <p:nvSpPr>
            <p:cNvPr id="79" name="Freeform: Shape 78">
              <a:extLst>
                <a:ext uri="{FF2B5EF4-FFF2-40B4-BE49-F238E27FC236}">
                  <a16:creationId xmlns:a16="http://schemas.microsoft.com/office/drawing/2014/main" id="{D77968E4-0C72-44A6-97E1-F49E2A783EF3}"/>
                </a:ext>
              </a:extLst>
            </p:cNvPr>
            <p:cNvSpPr/>
            <p:nvPr/>
          </p:nvSpPr>
          <p:spPr>
            <a:xfrm>
              <a:off x="11828239" y="4264152"/>
              <a:ext cx="2103" cy="8715"/>
            </a:xfrm>
            <a:custGeom>
              <a:avLst/>
              <a:gdLst>
                <a:gd name="connsiteX0" fmla="*/ 1352 w 2103"/>
                <a:gd name="connsiteY0" fmla="*/ 8715 h 8715"/>
                <a:gd name="connsiteX1" fmla="*/ 2104 w 2103"/>
                <a:gd name="connsiteY1" fmla="*/ 0 h 8715"/>
                <a:gd name="connsiteX2" fmla="*/ 902 w 2103"/>
                <a:gd name="connsiteY2" fmla="*/ 150 h 8715"/>
                <a:gd name="connsiteX3" fmla="*/ 0 w 2103"/>
                <a:gd name="connsiteY3" fmla="*/ 8565 h 8715"/>
                <a:gd name="connsiteX4" fmla="*/ 1352 w 2103"/>
                <a:gd name="connsiteY4" fmla="*/ 8715 h 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 h="8715">
                  <a:moveTo>
                    <a:pt x="1352" y="8715"/>
                  </a:moveTo>
                  <a:cubicBezTo>
                    <a:pt x="1803" y="5860"/>
                    <a:pt x="2104" y="2855"/>
                    <a:pt x="2104" y="0"/>
                  </a:cubicBezTo>
                  <a:cubicBezTo>
                    <a:pt x="1653" y="0"/>
                    <a:pt x="1352" y="0"/>
                    <a:pt x="902" y="150"/>
                  </a:cubicBezTo>
                  <a:cubicBezTo>
                    <a:pt x="902" y="3005"/>
                    <a:pt x="601" y="5860"/>
                    <a:pt x="0" y="8565"/>
                  </a:cubicBezTo>
                  <a:cubicBezTo>
                    <a:pt x="451" y="8565"/>
                    <a:pt x="902" y="8715"/>
                    <a:pt x="1352" y="8715"/>
                  </a:cubicBezTo>
                  <a:close/>
                </a:path>
              </a:pathLst>
            </a:custGeom>
            <a:solidFill>
              <a:srgbClr val="F9B3AB"/>
            </a:solidFill>
            <a:ln w="14982" cap="flat">
              <a:noFill/>
              <a:prstDash val="solid"/>
              <a:miter/>
            </a:ln>
          </p:spPr>
          <p:txBody>
            <a:bodyPr rtlCol="0" anchor="ctr"/>
            <a:lstStyle/>
            <a:p>
              <a:endParaRPr lang="th-TH"/>
            </a:p>
          </p:txBody>
        </p:sp>
        <p:sp>
          <p:nvSpPr>
            <p:cNvPr id="80" name="Freeform: Shape 79">
              <a:extLst>
                <a:ext uri="{FF2B5EF4-FFF2-40B4-BE49-F238E27FC236}">
                  <a16:creationId xmlns:a16="http://schemas.microsoft.com/office/drawing/2014/main" id="{186D86B7-6EE4-42D8-8BC3-82A63DCAB307}"/>
                </a:ext>
              </a:extLst>
            </p:cNvPr>
            <p:cNvSpPr/>
            <p:nvPr/>
          </p:nvSpPr>
          <p:spPr>
            <a:xfrm>
              <a:off x="11798487" y="4304572"/>
              <a:ext cx="7663" cy="4357"/>
            </a:xfrm>
            <a:custGeom>
              <a:avLst/>
              <a:gdLst>
                <a:gd name="connsiteX0" fmla="*/ 6912 w 7663"/>
                <a:gd name="connsiteY0" fmla="*/ 0 h 4357"/>
                <a:gd name="connsiteX1" fmla="*/ 0 w 7663"/>
                <a:gd name="connsiteY1" fmla="*/ 3306 h 4357"/>
                <a:gd name="connsiteX2" fmla="*/ 301 w 7663"/>
                <a:gd name="connsiteY2" fmla="*/ 4358 h 4357"/>
                <a:gd name="connsiteX3" fmla="*/ 7663 w 7663"/>
                <a:gd name="connsiteY3" fmla="*/ 1052 h 4357"/>
                <a:gd name="connsiteX4" fmla="*/ 6912 w 7663"/>
                <a:gd name="connsiteY4" fmla="*/ 0 h 4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3" h="4357">
                  <a:moveTo>
                    <a:pt x="6912" y="0"/>
                  </a:moveTo>
                  <a:cubicBezTo>
                    <a:pt x="4658" y="1202"/>
                    <a:pt x="2404" y="2404"/>
                    <a:pt x="0" y="3306"/>
                  </a:cubicBezTo>
                  <a:cubicBezTo>
                    <a:pt x="150" y="3606"/>
                    <a:pt x="301" y="4057"/>
                    <a:pt x="301" y="4358"/>
                  </a:cubicBezTo>
                  <a:cubicBezTo>
                    <a:pt x="2855" y="3456"/>
                    <a:pt x="5259" y="2404"/>
                    <a:pt x="7663" y="1052"/>
                  </a:cubicBezTo>
                  <a:cubicBezTo>
                    <a:pt x="7363" y="751"/>
                    <a:pt x="7213" y="301"/>
                    <a:pt x="6912" y="0"/>
                  </a:cubicBezTo>
                  <a:close/>
                </a:path>
              </a:pathLst>
            </a:custGeom>
            <a:solidFill>
              <a:srgbClr val="F9B3AB"/>
            </a:solidFill>
            <a:ln w="14982" cap="flat">
              <a:noFill/>
              <a:prstDash val="solid"/>
              <a:miter/>
            </a:ln>
          </p:spPr>
          <p:txBody>
            <a:bodyPr rtlCol="0" anchor="ctr"/>
            <a:lstStyle/>
            <a:p>
              <a:endParaRPr lang="th-TH"/>
            </a:p>
          </p:txBody>
        </p:sp>
        <p:sp>
          <p:nvSpPr>
            <p:cNvPr id="81" name="Freeform: Shape 80">
              <a:extLst>
                <a:ext uri="{FF2B5EF4-FFF2-40B4-BE49-F238E27FC236}">
                  <a16:creationId xmlns:a16="http://schemas.microsoft.com/office/drawing/2014/main" id="{AE48CAA5-70E0-4C3C-9FAC-5F79309C9E84}"/>
                </a:ext>
              </a:extLst>
            </p:cNvPr>
            <p:cNvSpPr/>
            <p:nvPr/>
          </p:nvSpPr>
          <p:spPr>
            <a:xfrm>
              <a:off x="11757466" y="4303971"/>
              <a:ext cx="3305" cy="1953"/>
            </a:xfrm>
            <a:custGeom>
              <a:avLst/>
              <a:gdLst>
                <a:gd name="connsiteX0" fmla="*/ 1803 w 3305"/>
                <a:gd name="connsiteY0" fmla="*/ 1352 h 1953"/>
                <a:gd name="connsiteX1" fmla="*/ 3156 w 3305"/>
                <a:gd name="connsiteY1" fmla="*/ 1953 h 1953"/>
                <a:gd name="connsiteX2" fmla="*/ 3306 w 3305"/>
                <a:gd name="connsiteY2" fmla="*/ 1803 h 1953"/>
                <a:gd name="connsiteX3" fmla="*/ 0 w 3305"/>
                <a:gd name="connsiteY3" fmla="*/ 0 h 1953"/>
                <a:gd name="connsiteX4" fmla="*/ 1803 w 3305"/>
                <a:gd name="connsiteY4" fmla="*/ 1352 h 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 h="1953">
                  <a:moveTo>
                    <a:pt x="1803" y="1352"/>
                  </a:moveTo>
                  <a:cubicBezTo>
                    <a:pt x="2254" y="1653"/>
                    <a:pt x="2705" y="1653"/>
                    <a:pt x="3156" y="1953"/>
                  </a:cubicBezTo>
                  <a:cubicBezTo>
                    <a:pt x="3156" y="1953"/>
                    <a:pt x="3156" y="1803"/>
                    <a:pt x="3306" y="1803"/>
                  </a:cubicBezTo>
                  <a:cubicBezTo>
                    <a:pt x="2254" y="1202"/>
                    <a:pt x="1052" y="601"/>
                    <a:pt x="0" y="0"/>
                  </a:cubicBezTo>
                  <a:cubicBezTo>
                    <a:pt x="601" y="301"/>
                    <a:pt x="1202" y="902"/>
                    <a:pt x="1803" y="1352"/>
                  </a:cubicBezTo>
                  <a:close/>
                </a:path>
              </a:pathLst>
            </a:custGeom>
            <a:solidFill>
              <a:srgbClr val="F9B3AB"/>
            </a:solidFill>
            <a:ln w="14982" cap="flat">
              <a:noFill/>
              <a:prstDash val="solid"/>
              <a:miter/>
            </a:ln>
          </p:spPr>
          <p:txBody>
            <a:bodyPr rtlCol="0" anchor="ctr"/>
            <a:lstStyle/>
            <a:p>
              <a:endParaRPr lang="th-TH"/>
            </a:p>
          </p:txBody>
        </p:sp>
        <p:sp>
          <p:nvSpPr>
            <p:cNvPr id="82" name="Freeform: Shape 81">
              <a:extLst>
                <a:ext uri="{FF2B5EF4-FFF2-40B4-BE49-F238E27FC236}">
                  <a16:creationId xmlns:a16="http://schemas.microsoft.com/office/drawing/2014/main" id="{4626363E-97A9-4185-9271-CE91C65DC4BA}"/>
                </a:ext>
              </a:extLst>
            </p:cNvPr>
            <p:cNvSpPr/>
            <p:nvPr/>
          </p:nvSpPr>
          <p:spPr>
            <a:xfrm>
              <a:off x="11740202" y="3919700"/>
              <a:ext cx="113156" cy="302529"/>
            </a:xfrm>
            <a:custGeom>
              <a:avLst/>
              <a:gdLst>
                <a:gd name="connsiteX0" fmla="*/ 22072 w 113156"/>
                <a:gd name="connsiteY0" fmla="*/ 301328 h 302529"/>
                <a:gd name="connsiteX1" fmla="*/ 41756 w 113156"/>
                <a:gd name="connsiteY1" fmla="*/ 296970 h 302529"/>
                <a:gd name="connsiteX2" fmla="*/ 63694 w 113156"/>
                <a:gd name="connsiteY2" fmla="*/ 302530 h 302529"/>
                <a:gd name="connsiteX3" fmla="*/ 108171 w 113156"/>
                <a:gd name="connsiteY3" fmla="*/ 154223 h 302529"/>
                <a:gd name="connsiteX4" fmla="*/ 108321 w 113156"/>
                <a:gd name="connsiteY4" fmla="*/ 153472 h 302529"/>
                <a:gd name="connsiteX5" fmla="*/ 112979 w 113156"/>
                <a:gd name="connsiteY5" fmla="*/ 71580 h 302529"/>
                <a:gd name="connsiteX6" fmla="*/ 99306 w 113156"/>
                <a:gd name="connsiteY6" fmla="*/ 17486 h 302529"/>
                <a:gd name="connsiteX7" fmla="*/ 61290 w 113156"/>
                <a:gd name="connsiteY7" fmla="*/ 958 h 302529"/>
                <a:gd name="connsiteX8" fmla="*/ 24927 w 113156"/>
                <a:gd name="connsiteY8" fmla="*/ 39875 h 302529"/>
                <a:gd name="connsiteX9" fmla="*/ 1336 w 113156"/>
                <a:gd name="connsiteY9" fmla="*/ 138295 h 302529"/>
                <a:gd name="connsiteX10" fmla="*/ 22072 w 113156"/>
                <a:gd name="connsiteY10" fmla="*/ 301328 h 30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156" h="302529">
                  <a:moveTo>
                    <a:pt x="22072" y="301328"/>
                  </a:moveTo>
                  <a:cubicBezTo>
                    <a:pt x="28083" y="298623"/>
                    <a:pt x="34694" y="296970"/>
                    <a:pt x="41756" y="296970"/>
                  </a:cubicBezTo>
                  <a:cubicBezTo>
                    <a:pt x="49720" y="296970"/>
                    <a:pt x="57083" y="299074"/>
                    <a:pt x="63694" y="302530"/>
                  </a:cubicBezTo>
                  <a:cubicBezTo>
                    <a:pt x="85782" y="255649"/>
                    <a:pt x="101109" y="205762"/>
                    <a:pt x="108171" y="154223"/>
                  </a:cubicBezTo>
                  <a:cubicBezTo>
                    <a:pt x="108171" y="153922"/>
                    <a:pt x="108171" y="153772"/>
                    <a:pt x="108321" y="153472"/>
                  </a:cubicBezTo>
                  <a:cubicBezTo>
                    <a:pt x="112078" y="126425"/>
                    <a:pt x="113731" y="98927"/>
                    <a:pt x="112979" y="71580"/>
                  </a:cubicBezTo>
                  <a:cubicBezTo>
                    <a:pt x="112379" y="52948"/>
                    <a:pt x="109974" y="33264"/>
                    <a:pt x="99306" y="17486"/>
                  </a:cubicBezTo>
                  <a:cubicBezTo>
                    <a:pt x="90891" y="4864"/>
                    <a:pt x="76617" y="-2799"/>
                    <a:pt x="61290" y="958"/>
                  </a:cubicBezTo>
                  <a:cubicBezTo>
                    <a:pt x="42808" y="5315"/>
                    <a:pt x="31839" y="23647"/>
                    <a:pt x="24927" y="39875"/>
                  </a:cubicBezTo>
                  <a:cubicBezTo>
                    <a:pt x="11855" y="71129"/>
                    <a:pt x="4191" y="104337"/>
                    <a:pt x="1336" y="138295"/>
                  </a:cubicBezTo>
                  <a:cubicBezTo>
                    <a:pt x="-3322" y="193291"/>
                    <a:pt x="4342" y="249638"/>
                    <a:pt x="22072" y="301328"/>
                  </a:cubicBezTo>
                  <a:close/>
                </a:path>
              </a:pathLst>
            </a:custGeom>
            <a:solidFill>
              <a:srgbClr val="F9B3AB"/>
            </a:solidFill>
            <a:ln w="14982" cap="flat">
              <a:noFill/>
              <a:prstDash val="solid"/>
              <a:miter/>
            </a:ln>
          </p:spPr>
          <p:txBody>
            <a:bodyPr rtlCol="0" anchor="ctr"/>
            <a:lstStyle/>
            <a:p>
              <a:endParaRPr lang="th-TH"/>
            </a:p>
          </p:txBody>
        </p:sp>
        <p:sp>
          <p:nvSpPr>
            <p:cNvPr id="83" name="Freeform: Shape 82">
              <a:extLst>
                <a:ext uri="{FF2B5EF4-FFF2-40B4-BE49-F238E27FC236}">
                  <a16:creationId xmlns:a16="http://schemas.microsoft.com/office/drawing/2014/main" id="{BDF8E5AB-4710-4CA1-B3EF-00EF5A57207B}"/>
                </a:ext>
              </a:extLst>
            </p:cNvPr>
            <p:cNvSpPr/>
            <p:nvPr/>
          </p:nvSpPr>
          <p:spPr>
            <a:xfrm>
              <a:off x="11811409" y="4097992"/>
              <a:ext cx="288253" cy="166159"/>
            </a:xfrm>
            <a:custGeom>
              <a:avLst/>
              <a:gdLst>
                <a:gd name="connsiteX0" fmla="*/ 0 w 288253"/>
                <a:gd name="connsiteY0" fmla="*/ 129046 h 166159"/>
                <a:gd name="connsiteX1" fmla="*/ 0 w 288253"/>
                <a:gd name="connsiteY1" fmla="*/ 129046 h 166159"/>
                <a:gd name="connsiteX2" fmla="*/ 17731 w 288253"/>
                <a:gd name="connsiteY2" fmla="*/ 165709 h 166159"/>
                <a:gd name="connsiteX3" fmla="*/ 17731 w 288253"/>
                <a:gd name="connsiteY3" fmla="*/ 166160 h 166159"/>
                <a:gd name="connsiteX4" fmla="*/ 18933 w 288253"/>
                <a:gd name="connsiteY4" fmla="*/ 166010 h 166159"/>
                <a:gd name="connsiteX5" fmla="*/ 170094 w 288253"/>
                <a:gd name="connsiteY5" fmla="*/ 130398 h 166159"/>
                <a:gd name="connsiteX6" fmla="*/ 170695 w 288253"/>
                <a:gd name="connsiteY6" fmla="*/ 130098 h 166159"/>
                <a:gd name="connsiteX7" fmla="*/ 243872 w 288253"/>
                <a:gd name="connsiteY7" fmla="*/ 93134 h 166159"/>
                <a:gd name="connsiteX8" fmla="*/ 283841 w 288253"/>
                <a:gd name="connsiteY8" fmla="*/ 54216 h 166159"/>
                <a:gd name="connsiteX9" fmla="*/ 279183 w 288253"/>
                <a:gd name="connsiteY9" fmla="*/ 13045 h 166159"/>
                <a:gd name="connsiteX10" fmla="*/ 227344 w 288253"/>
                <a:gd name="connsiteY10" fmla="*/ 1024 h 166159"/>
                <a:gd name="connsiteX11" fmla="*/ 130275 w 288253"/>
                <a:gd name="connsiteY11" fmla="*/ 29724 h 166159"/>
                <a:gd name="connsiteX12" fmla="*/ 0 w 288253"/>
                <a:gd name="connsiteY12" fmla="*/ 129046 h 16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253" h="166159">
                  <a:moveTo>
                    <a:pt x="0" y="129046"/>
                  </a:moveTo>
                  <a:cubicBezTo>
                    <a:pt x="0" y="129196"/>
                    <a:pt x="0" y="129196"/>
                    <a:pt x="0" y="129046"/>
                  </a:cubicBezTo>
                  <a:cubicBezTo>
                    <a:pt x="10669" y="137761"/>
                    <a:pt x="17731" y="150833"/>
                    <a:pt x="17731" y="165709"/>
                  </a:cubicBezTo>
                  <a:cubicBezTo>
                    <a:pt x="17731" y="165859"/>
                    <a:pt x="17731" y="166010"/>
                    <a:pt x="17731" y="166160"/>
                  </a:cubicBezTo>
                  <a:cubicBezTo>
                    <a:pt x="18182" y="166160"/>
                    <a:pt x="18482" y="166160"/>
                    <a:pt x="18933" y="166010"/>
                  </a:cubicBezTo>
                  <a:cubicBezTo>
                    <a:pt x="70773" y="161802"/>
                    <a:pt x="121711" y="149932"/>
                    <a:pt x="170094" y="130398"/>
                  </a:cubicBezTo>
                  <a:cubicBezTo>
                    <a:pt x="170245" y="130248"/>
                    <a:pt x="170545" y="130248"/>
                    <a:pt x="170695" y="130098"/>
                  </a:cubicBezTo>
                  <a:cubicBezTo>
                    <a:pt x="196089" y="119730"/>
                    <a:pt x="220582" y="107559"/>
                    <a:pt x="243872" y="93134"/>
                  </a:cubicBezTo>
                  <a:cubicBezTo>
                    <a:pt x="259649" y="83367"/>
                    <a:pt x="275577" y="71346"/>
                    <a:pt x="283841" y="54216"/>
                  </a:cubicBezTo>
                  <a:cubicBezTo>
                    <a:pt x="290603" y="40543"/>
                    <a:pt x="290002" y="24465"/>
                    <a:pt x="279183" y="13045"/>
                  </a:cubicBezTo>
                  <a:cubicBezTo>
                    <a:pt x="266111" y="-779"/>
                    <a:pt x="244774" y="-1230"/>
                    <a:pt x="227344" y="1024"/>
                  </a:cubicBezTo>
                  <a:cubicBezTo>
                    <a:pt x="193836" y="5382"/>
                    <a:pt x="161079" y="15299"/>
                    <a:pt x="130275" y="29724"/>
                  </a:cubicBezTo>
                  <a:cubicBezTo>
                    <a:pt x="80690" y="53315"/>
                    <a:pt x="35912" y="88025"/>
                    <a:pt x="0" y="129046"/>
                  </a:cubicBezTo>
                  <a:close/>
                </a:path>
              </a:pathLst>
            </a:custGeom>
            <a:solidFill>
              <a:srgbClr val="F9B3AB"/>
            </a:solidFill>
            <a:ln w="14982" cap="flat">
              <a:noFill/>
              <a:prstDash val="solid"/>
              <a:miter/>
            </a:ln>
          </p:spPr>
          <p:txBody>
            <a:bodyPr rtlCol="0" anchor="ctr"/>
            <a:lstStyle/>
            <a:p>
              <a:endParaRPr lang="th-TH"/>
            </a:p>
          </p:txBody>
        </p:sp>
        <p:sp>
          <p:nvSpPr>
            <p:cNvPr id="84" name="Freeform: Shape 83">
              <a:extLst>
                <a:ext uri="{FF2B5EF4-FFF2-40B4-BE49-F238E27FC236}">
                  <a16:creationId xmlns:a16="http://schemas.microsoft.com/office/drawing/2014/main" id="{C8A2BE01-4A25-4C8E-97BE-75A358A6EFCF}"/>
                </a:ext>
              </a:extLst>
            </p:cNvPr>
            <p:cNvSpPr/>
            <p:nvPr/>
          </p:nvSpPr>
          <p:spPr>
            <a:xfrm>
              <a:off x="11805399" y="4272717"/>
              <a:ext cx="266402" cy="209017"/>
            </a:xfrm>
            <a:custGeom>
              <a:avLst/>
              <a:gdLst>
                <a:gd name="connsiteX0" fmla="*/ 22990 w 266402"/>
                <a:gd name="connsiteY0" fmla="*/ 0 h 209017"/>
                <a:gd name="connsiteX1" fmla="*/ 0 w 266402"/>
                <a:gd name="connsiteY1" fmla="*/ 31855 h 209017"/>
                <a:gd name="connsiteX2" fmla="*/ 751 w 266402"/>
                <a:gd name="connsiteY2" fmla="*/ 32907 h 209017"/>
                <a:gd name="connsiteX3" fmla="*/ 108788 w 266402"/>
                <a:gd name="connsiteY3" fmla="*/ 148307 h 209017"/>
                <a:gd name="connsiteX4" fmla="*/ 109389 w 266402"/>
                <a:gd name="connsiteY4" fmla="*/ 148757 h 209017"/>
                <a:gd name="connsiteX5" fmla="*/ 177908 w 266402"/>
                <a:gd name="connsiteY5" fmla="*/ 193685 h 209017"/>
                <a:gd name="connsiteX6" fmla="*/ 231551 w 266402"/>
                <a:gd name="connsiteY6" fmla="*/ 208861 h 209017"/>
                <a:gd name="connsiteX7" fmla="*/ 264909 w 266402"/>
                <a:gd name="connsiteY7" fmla="*/ 184219 h 209017"/>
                <a:gd name="connsiteX8" fmla="*/ 249281 w 266402"/>
                <a:gd name="connsiteY8" fmla="*/ 133281 h 209017"/>
                <a:gd name="connsiteX9" fmla="*/ 176105 w 266402"/>
                <a:gd name="connsiteY9" fmla="*/ 63861 h 209017"/>
                <a:gd name="connsiteX10" fmla="*/ 24041 w 266402"/>
                <a:gd name="connsiteY10" fmla="*/ 150 h 209017"/>
                <a:gd name="connsiteX11" fmla="*/ 22990 w 266402"/>
                <a:gd name="connsiteY11" fmla="*/ 0 h 20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402" h="209017">
                  <a:moveTo>
                    <a:pt x="22990" y="0"/>
                  </a:moveTo>
                  <a:cubicBezTo>
                    <a:pt x="20435" y="13674"/>
                    <a:pt x="11720" y="25093"/>
                    <a:pt x="0" y="31855"/>
                  </a:cubicBezTo>
                  <a:cubicBezTo>
                    <a:pt x="301" y="32306"/>
                    <a:pt x="451" y="32606"/>
                    <a:pt x="751" y="32907"/>
                  </a:cubicBezTo>
                  <a:cubicBezTo>
                    <a:pt x="30653" y="76633"/>
                    <a:pt x="66866" y="115700"/>
                    <a:pt x="108788" y="148307"/>
                  </a:cubicBezTo>
                  <a:cubicBezTo>
                    <a:pt x="108939" y="148457"/>
                    <a:pt x="109239" y="148607"/>
                    <a:pt x="109389" y="148757"/>
                  </a:cubicBezTo>
                  <a:cubicBezTo>
                    <a:pt x="131027" y="165587"/>
                    <a:pt x="153866" y="180763"/>
                    <a:pt x="177908" y="193685"/>
                  </a:cubicBezTo>
                  <a:cubicBezTo>
                    <a:pt x="194286" y="202551"/>
                    <a:pt x="212618" y="210214"/>
                    <a:pt x="231551" y="208861"/>
                  </a:cubicBezTo>
                  <a:cubicBezTo>
                    <a:pt x="246727" y="207810"/>
                    <a:pt x="260401" y="199395"/>
                    <a:pt x="264909" y="184219"/>
                  </a:cubicBezTo>
                  <a:cubicBezTo>
                    <a:pt x="270318" y="166037"/>
                    <a:pt x="260100" y="147255"/>
                    <a:pt x="249281" y="133281"/>
                  </a:cubicBezTo>
                  <a:cubicBezTo>
                    <a:pt x="228846" y="106534"/>
                    <a:pt x="203903" y="83244"/>
                    <a:pt x="176105" y="63861"/>
                  </a:cubicBezTo>
                  <a:cubicBezTo>
                    <a:pt x="130876" y="32156"/>
                    <a:pt x="77985" y="10518"/>
                    <a:pt x="24041" y="150"/>
                  </a:cubicBezTo>
                  <a:cubicBezTo>
                    <a:pt x="23741" y="150"/>
                    <a:pt x="23290" y="0"/>
                    <a:pt x="22990" y="0"/>
                  </a:cubicBezTo>
                  <a:close/>
                </a:path>
              </a:pathLst>
            </a:custGeom>
            <a:solidFill>
              <a:srgbClr val="F9B3AB"/>
            </a:solidFill>
            <a:ln w="14982" cap="flat">
              <a:noFill/>
              <a:prstDash val="solid"/>
              <a:miter/>
            </a:ln>
          </p:spPr>
          <p:txBody>
            <a:bodyPr rtlCol="0" anchor="ctr"/>
            <a:lstStyle/>
            <a:p>
              <a:endParaRPr lang="th-TH"/>
            </a:p>
          </p:txBody>
        </p:sp>
        <p:sp>
          <p:nvSpPr>
            <p:cNvPr id="85" name="Freeform: Shape 84">
              <a:extLst>
                <a:ext uri="{FF2B5EF4-FFF2-40B4-BE49-F238E27FC236}">
                  <a16:creationId xmlns:a16="http://schemas.microsoft.com/office/drawing/2014/main" id="{1F5379A4-B5B1-4E40-B974-488C58BCD9B2}"/>
                </a:ext>
              </a:extLst>
            </p:cNvPr>
            <p:cNvSpPr/>
            <p:nvPr/>
          </p:nvSpPr>
          <p:spPr>
            <a:xfrm>
              <a:off x="11708905" y="4305774"/>
              <a:ext cx="113192" cy="307488"/>
            </a:xfrm>
            <a:custGeom>
              <a:avLst/>
              <a:gdLst>
                <a:gd name="connsiteX0" fmla="*/ 82820 w 113192"/>
                <a:gd name="connsiteY0" fmla="*/ 278732 h 307488"/>
                <a:gd name="connsiteX1" fmla="*/ 88230 w 113192"/>
                <a:gd name="connsiteY1" fmla="*/ 267613 h 307488"/>
                <a:gd name="connsiteX2" fmla="*/ 111821 w 113192"/>
                <a:gd name="connsiteY2" fmla="*/ 169193 h 307488"/>
                <a:gd name="connsiteX3" fmla="*/ 90033 w 113192"/>
                <a:gd name="connsiteY3" fmla="*/ 3155 h 307488"/>
                <a:gd name="connsiteX4" fmla="*/ 89732 w 113192"/>
                <a:gd name="connsiteY4" fmla="*/ 2104 h 307488"/>
                <a:gd name="connsiteX5" fmla="*/ 73354 w 113192"/>
                <a:gd name="connsiteY5" fmla="*/ 5259 h 307488"/>
                <a:gd name="connsiteX6" fmla="*/ 52017 w 113192"/>
                <a:gd name="connsiteY6" fmla="*/ 0 h 307488"/>
                <a:gd name="connsiteX7" fmla="*/ 51867 w 113192"/>
                <a:gd name="connsiteY7" fmla="*/ 150 h 307488"/>
                <a:gd name="connsiteX8" fmla="*/ 4986 w 113192"/>
                <a:gd name="connsiteY8" fmla="*/ 153265 h 307488"/>
                <a:gd name="connsiteX9" fmla="*/ 4835 w 113192"/>
                <a:gd name="connsiteY9" fmla="*/ 154017 h 307488"/>
                <a:gd name="connsiteX10" fmla="*/ 177 w 113192"/>
                <a:gd name="connsiteY10" fmla="*/ 235908 h 307488"/>
                <a:gd name="connsiteX11" fmla="*/ 13851 w 113192"/>
                <a:gd name="connsiteY11" fmla="*/ 290002 h 307488"/>
                <a:gd name="connsiteX12" fmla="*/ 51867 w 113192"/>
                <a:gd name="connsiteY12" fmla="*/ 306530 h 307488"/>
                <a:gd name="connsiteX13" fmla="*/ 56074 w 113192"/>
                <a:gd name="connsiteY13" fmla="*/ 305028 h 307488"/>
                <a:gd name="connsiteX14" fmla="*/ 82820 w 113192"/>
                <a:gd name="connsiteY14" fmla="*/ 278732 h 30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192" h="307488">
                  <a:moveTo>
                    <a:pt x="82820" y="278732"/>
                  </a:moveTo>
                  <a:cubicBezTo>
                    <a:pt x="84774" y="274976"/>
                    <a:pt x="86577" y="271219"/>
                    <a:pt x="88230" y="267613"/>
                  </a:cubicBezTo>
                  <a:cubicBezTo>
                    <a:pt x="101302" y="236359"/>
                    <a:pt x="108966" y="203152"/>
                    <a:pt x="111821" y="169193"/>
                  </a:cubicBezTo>
                  <a:cubicBezTo>
                    <a:pt x="116629" y="113296"/>
                    <a:pt x="108665" y="55746"/>
                    <a:pt x="90033" y="3155"/>
                  </a:cubicBezTo>
                  <a:cubicBezTo>
                    <a:pt x="89883" y="2855"/>
                    <a:pt x="89732" y="2404"/>
                    <a:pt x="89732" y="2104"/>
                  </a:cubicBezTo>
                  <a:cubicBezTo>
                    <a:pt x="84623" y="4057"/>
                    <a:pt x="79064" y="5259"/>
                    <a:pt x="73354" y="5259"/>
                  </a:cubicBezTo>
                  <a:cubicBezTo>
                    <a:pt x="65691" y="5259"/>
                    <a:pt x="58478" y="3306"/>
                    <a:pt x="52017" y="0"/>
                  </a:cubicBezTo>
                  <a:cubicBezTo>
                    <a:pt x="52017" y="0"/>
                    <a:pt x="52017" y="150"/>
                    <a:pt x="51867" y="150"/>
                  </a:cubicBezTo>
                  <a:cubicBezTo>
                    <a:pt x="28426" y="48384"/>
                    <a:pt x="12499" y="100073"/>
                    <a:pt x="4986" y="153265"/>
                  </a:cubicBezTo>
                  <a:cubicBezTo>
                    <a:pt x="4986" y="153566"/>
                    <a:pt x="4986" y="153716"/>
                    <a:pt x="4835" y="154017"/>
                  </a:cubicBezTo>
                  <a:cubicBezTo>
                    <a:pt x="1079" y="181063"/>
                    <a:pt x="-574" y="208561"/>
                    <a:pt x="177" y="235908"/>
                  </a:cubicBezTo>
                  <a:cubicBezTo>
                    <a:pt x="778" y="254541"/>
                    <a:pt x="3182" y="274225"/>
                    <a:pt x="13851" y="290002"/>
                  </a:cubicBezTo>
                  <a:cubicBezTo>
                    <a:pt x="22266" y="302624"/>
                    <a:pt x="36540" y="310287"/>
                    <a:pt x="51867" y="306530"/>
                  </a:cubicBezTo>
                  <a:cubicBezTo>
                    <a:pt x="53369" y="306230"/>
                    <a:pt x="54722" y="305629"/>
                    <a:pt x="56074" y="305028"/>
                  </a:cubicBezTo>
                  <a:cubicBezTo>
                    <a:pt x="67944" y="300520"/>
                    <a:pt x="76660" y="290002"/>
                    <a:pt x="82820" y="278732"/>
                  </a:cubicBezTo>
                  <a:close/>
                </a:path>
              </a:pathLst>
            </a:custGeom>
            <a:solidFill>
              <a:srgbClr val="F9B3AB"/>
            </a:solidFill>
            <a:ln w="14982" cap="flat">
              <a:noFill/>
              <a:prstDash val="solid"/>
              <a:miter/>
            </a:ln>
          </p:spPr>
          <p:txBody>
            <a:bodyPr rtlCol="0" anchor="ctr"/>
            <a:lstStyle/>
            <a:p>
              <a:endParaRPr lang="th-TH"/>
            </a:p>
          </p:txBody>
        </p:sp>
        <p:sp>
          <p:nvSpPr>
            <p:cNvPr id="86" name="Freeform: Shape 85">
              <a:extLst>
                <a:ext uri="{FF2B5EF4-FFF2-40B4-BE49-F238E27FC236}">
                  <a16:creationId xmlns:a16="http://schemas.microsoft.com/office/drawing/2014/main" id="{700390FA-EAF6-4E48-AB32-670104B81CB2}"/>
                </a:ext>
              </a:extLst>
            </p:cNvPr>
            <p:cNvSpPr/>
            <p:nvPr/>
          </p:nvSpPr>
          <p:spPr>
            <a:xfrm>
              <a:off x="11462601" y="4268660"/>
              <a:ext cx="291709" cy="166310"/>
            </a:xfrm>
            <a:custGeom>
              <a:avLst/>
              <a:gdLst>
                <a:gd name="connsiteX0" fmla="*/ 291709 w 291709"/>
                <a:gd name="connsiteY0" fmla="*/ 33208 h 166310"/>
                <a:gd name="connsiteX1" fmla="*/ 272777 w 291709"/>
                <a:gd name="connsiteY1" fmla="*/ 0 h 166310"/>
                <a:gd name="connsiteX2" fmla="*/ 118159 w 291709"/>
                <a:gd name="connsiteY2" fmla="*/ 35912 h 166310"/>
                <a:gd name="connsiteX3" fmla="*/ 117558 w 291709"/>
                <a:gd name="connsiteY3" fmla="*/ 36213 h 166310"/>
                <a:gd name="connsiteX4" fmla="*/ 44382 w 291709"/>
                <a:gd name="connsiteY4" fmla="*/ 73177 h 166310"/>
                <a:gd name="connsiteX5" fmla="*/ 4412 w 291709"/>
                <a:gd name="connsiteY5" fmla="*/ 112094 h 166310"/>
                <a:gd name="connsiteX6" fmla="*/ 9070 w 291709"/>
                <a:gd name="connsiteY6" fmla="*/ 153265 h 166310"/>
                <a:gd name="connsiteX7" fmla="*/ 60910 w 291709"/>
                <a:gd name="connsiteY7" fmla="*/ 165286 h 166310"/>
                <a:gd name="connsiteX8" fmla="*/ 157978 w 291709"/>
                <a:gd name="connsiteY8" fmla="*/ 136586 h 166310"/>
                <a:gd name="connsiteX9" fmla="*/ 291709 w 291709"/>
                <a:gd name="connsiteY9" fmla="*/ 33208 h 16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709" h="166310">
                  <a:moveTo>
                    <a:pt x="291709" y="33208"/>
                  </a:moveTo>
                  <a:cubicBezTo>
                    <a:pt x="281191" y="25544"/>
                    <a:pt x="274129" y="13674"/>
                    <a:pt x="272777" y="0"/>
                  </a:cubicBezTo>
                  <a:cubicBezTo>
                    <a:pt x="219735" y="4057"/>
                    <a:pt x="167595" y="15928"/>
                    <a:pt x="118159" y="35912"/>
                  </a:cubicBezTo>
                  <a:cubicBezTo>
                    <a:pt x="118009" y="36062"/>
                    <a:pt x="117709" y="36062"/>
                    <a:pt x="117558" y="36213"/>
                  </a:cubicBezTo>
                  <a:cubicBezTo>
                    <a:pt x="92164" y="46581"/>
                    <a:pt x="67672" y="58752"/>
                    <a:pt x="44382" y="73177"/>
                  </a:cubicBezTo>
                  <a:cubicBezTo>
                    <a:pt x="28604" y="82944"/>
                    <a:pt x="12827" y="94964"/>
                    <a:pt x="4412" y="112094"/>
                  </a:cubicBezTo>
                  <a:cubicBezTo>
                    <a:pt x="-2349" y="125768"/>
                    <a:pt x="-1748" y="141846"/>
                    <a:pt x="9070" y="153265"/>
                  </a:cubicBezTo>
                  <a:cubicBezTo>
                    <a:pt x="22143" y="167089"/>
                    <a:pt x="43480" y="167540"/>
                    <a:pt x="60910" y="165286"/>
                  </a:cubicBezTo>
                  <a:cubicBezTo>
                    <a:pt x="94418" y="160929"/>
                    <a:pt x="127175" y="150861"/>
                    <a:pt x="157978" y="136586"/>
                  </a:cubicBezTo>
                  <a:cubicBezTo>
                    <a:pt x="209217" y="112395"/>
                    <a:pt x="255347" y="76182"/>
                    <a:pt x="291709" y="33208"/>
                  </a:cubicBezTo>
                  <a:close/>
                </a:path>
              </a:pathLst>
            </a:custGeom>
            <a:solidFill>
              <a:srgbClr val="F9B3AB"/>
            </a:solidFill>
            <a:ln w="14982" cap="flat">
              <a:noFill/>
              <a:prstDash val="solid"/>
              <a:miter/>
            </a:ln>
          </p:spPr>
          <p:txBody>
            <a:bodyPr rtlCol="0" anchor="ctr"/>
            <a:lstStyle/>
            <a:p>
              <a:endParaRPr lang="th-TH"/>
            </a:p>
          </p:txBody>
        </p:sp>
        <p:sp>
          <p:nvSpPr>
            <p:cNvPr id="87" name="Freeform: Shape 86">
              <a:extLst>
                <a:ext uri="{FF2B5EF4-FFF2-40B4-BE49-F238E27FC236}">
                  <a16:creationId xmlns:a16="http://schemas.microsoft.com/office/drawing/2014/main" id="{818D88E0-7221-4B4A-A9B1-7E0F9432B65F}"/>
                </a:ext>
              </a:extLst>
            </p:cNvPr>
            <p:cNvSpPr/>
            <p:nvPr/>
          </p:nvSpPr>
          <p:spPr>
            <a:xfrm>
              <a:off x="11490462" y="4051228"/>
              <a:ext cx="264298" cy="209467"/>
            </a:xfrm>
            <a:custGeom>
              <a:avLst/>
              <a:gdLst>
                <a:gd name="connsiteX0" fmla="*/ 264299 w 264298"/>
                <a:gd name="connsiteY0" fmla="*/ 174157 h 209467"/>
                <a:gd name="connsiteX1" fmla="*/ 157614 w 264298"/>
                <a:gd name="connsiteY1" fmla="*/ 60710 h 209467"/>
                <a:gd name="connsiteX2" fmla="*/ 157013 w 264298"/>
                <a:gd name="connsiteY2" fmla="*/ 60260 h 209467"/>
                <a:gd name="connsiteX3" fmla="*/ 88494 w 264298"/>
                <a:gd name="connsiteY3" fmla="*/ 15332 h 209467"/>
                <a:gd name="connsiteX4" fmla="*/ 34852 w 264298"/>
                <a:gd name="connsiteY4" fmla="*/ 156 h 209467"/>
                <a:gd name="connsiteX5" fmla="*/ 1494 w 264298"/>
                <a:gd name="connsiteY5" fmla="*/ 24798 h 209467"/>
                <a:gd name="connsiteX6" fmla="*/ 17121 w 264298"/>
                <a:gd name="connsiteY6" fmla="*/ 75736 h 209467"/>
                <a:gd name="connsiteX7" fmla="*/ 90298 w 264298"/>
                <a:gd name="connsiteY7" fmla="*/ 145157 h 209467"/>
                <a:gd name="connsiteX8" fmla="*/ 244915 w 264298"/>
                <a:gd name="connsiteY8" fmla="*/ 209468 h 209467"/>
                <a:gd name="connsiteX9" fmla="*/ 264299 w 264298"/>
                <a:gd name="connsiteY9" fmla="*/ 174157 h 20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4298" h="209467">
                  <a:moveTo>
                    <a:pt x="264299" y="174157"/>
                  </a:moveTo>
                  <a:cubicBezTo>
                    <a:pt x="234698" y="131182"/>
                    <a:pt x="198936" y="92866"/>
                    <a:pt x="157614" y="60710"/>
                  </a:cubicBezTo>
                  <a:cubicBezTo>
                    <a:pt x="157464" y="60560"/>
                    <a:pt x="157163" y="60410"/>
                    <a:pt x="157013" y="60260"/>
                  </a:cubicBezTo>
                  <a:cubicBezTo>
                    <a:pt x="135376" y="43431"/>
                    <a:pt x="112536" y="28254"/>
                    <a:pt x="88494" y="15332"/>
                  </a:cubicBezTo>
                  <a:cubicBezTo>
                    <a:pt x="72116" y="6467"/>
                    <a:pt x="53784" y="-1197"/>
                    <a:pt x="34852" y="156"/>
                  </a:cubicBezTo>
                  <a:cubicBezTo>
                    <a:pt x="19675" y="1207"/>
                    <a:pt x="6002" y="9622"/>
                    <a:pt x="1494" y="24798"/>
                  </a:cubicBezTo>
                  <a:cubicBezTo>
                    <a:pt x="-3915" y="42980"/>
                    <a:pt x="6302" y="61762"/>
                    <a:pt x="17121" y="75736"/>
                  </a:cubicBezTo>
                  <a:cubicBezTo>
                    <a:pt x="37556" y="102483"/>
                    <a:pt x="62500" y="125773"/>
                    <a:pt x="90298" y="145157"/>
                  </a:cubicBezTo>
                  <a:cubicBezTo>
                    <a:pt x="136277" y="177312"/>
                    <a:pt x="190070" y="199250"/>
                    <a:pt x="244915" y="209468"/>
                  </a:cubicBezTo>
                  <a:cubicBezTo>
                    <a:pt x="245667" y="194893"/>
                    <a:pt x="253029" y="182121"/>
                    <a:pt x="264299" y="174157"/>
                  </a:cubicBezTo>
                  <a:close/>
                </a:path>
              </a:pathLst>
            </a:custGeom>
            <a:solidFill>
              <a:srgbClr val="F9B3AB"/>
            </a:solidFill>
            <a:ln w="14982" cap="flat">
              <a:noFill/>
              <a:prstDash val="solid"/>
              <a:miter/>
            </a:ln>
          </p:spPr>
          <p:txBody>
            <a:bodyPr rtlCol="0" anchor="ctr"/>
            <a:lstStyle/>
            <a:p>
              <a:endParaRPr lang="th-TH"/>
            </a:p>
          </p:txBody>
        </p:sp>
        <p:sp>
          <p:nvSpPr>
            <p:cNvPr id="88" name="Freeform: Shape 87">
              <a:extLst>
                <a:ext uri="{FF2B5EF4-FFF2-40B4-BE49-F238E27FC236}">
                  <a16:creationId xmlns:a16="http://schemas.microsoft.com/office/drawing/2014/main" id="{DC16B066-4F29-44A5-BFC1-7424A8CD3FF0}"/>
                </a:ext>
              </a:extLst>
            </p:cNvPr>
            <p:cNvSpPr/>
            <p:nvPr/>
          </p:nvSpPr>
          <p:spPr>
            <a:xfrm>
              <a:off x="11734927" y="4216820"/>
              <a:ext cx="94363" cy="94213"/>
            </a:xfrm>
            <a:custGeom>
              <a:avLst/>
              <a:gdLst>
                <a:gd name="connsiteX0" fmla="*/ 93462 w 94363"/>
                <a:gd name="connsiteY0" fmla="*/ 55897 h 94213"/>
                <a:gd name="connsiteX1" fmla="*/ 94363 w 94363"/>
                <a:gd name="connsiteY1" fmla="*/ 47482 h 94213"/>
                <a:gd name="connsiteX2" fmla="*/ 94363 w 94363"/>
                <a:gd name="connsiteY2" fmla="*/ 47031 h 94213"/>
                <a:gd name="connsiteX3" fmla="*/ 76633 w 94363"/>
                <a:gd name="connsiteY3" fmla="*/ 10368 h 94213"/>
                <a:gd name="connsiteX4" fmla="*/ 75431 w 94363"/>
                <a:gd name="connsiteY4" fmla="*/ 9466 h 94213"/>
                <a:gd name="connsiteX5" fmla="*/ 72726 w 94363"/>
                <a:gd name="connsiteY5" fmla="*/ 7513 h 94213"/>
                <a:gd name="connsiteX6" fmla="*/ 71824 w 94363"/>
                <a:gd name="connsiteY6" fmla="*/ 7062 h 94213"/>
                <a:gd name="connsiteX7" fmla="*/ 69120 w 94363"/>
                <a:gd name="connsiteY7" fmla="*/ 5560 h 94213"/>
                <a:gd name="connsiteX8" fmla="*/ 47182 w 94363"/>
                <a:gd name="connsiteY8" fmla="*/ 0 h 94213"/>
                <a:gd name="connsiteX9" fmla="*/ 27498 w 94363"/>
                <a:gd name="connsiteY9" fmla="*/ 4358 h 94213"/>
                <a:gd name="connsiteX10" fmla="*/ 19834 w 94363"/>
                <a:gd name="connsiteY10" fmla="*/ 8715 h 94213"/>
                <a:gd name="connsiteX11" fmla="*/ 301 w 94363"/>
                <a:gd name="connsiteY11" fmla="*/ 43876 h 94213"/>
                <a:gd name="connsiteX12" fmla="*/ 0 w 94363"/>
                <a:gd name="connsiteY12" fmla="*/ 47031 h 94213"/>
                <a:gd name="connsiteX13" fmla="*/ 451 w 94363"/>
                <a:gd name="connsiteY13" fmla="*/ 51840 h 94213"/>
                <a:gd name="connsiteX14" fmla="*/ 19383 w 94363"/>
                <a:gd name="connsiteY14" fmla="*/ 85047 h 94213"/>
                <a:gd name="connsiteX15" fmla="*/ 22539 w 94363"/>
                <a:gd name="connsiteY15" fmla="*/ 87151 h 94213"/>
                <a:gd name="connsiteX16" fmla="*/ 25845 w 94363"/>
                <a:gd name="connsiteY16" fmla="*/ 88954 h 94213"/>
                <a:gd name="connsiteX17" fmla="*/ 47182 w 94363"/>
                <a:gd name="connsiteY17" fmla="*/ 94213 h 94213"/>
                <a:gd name="connsiteX18" fmla="*/ 63560 w 94363"/>
                <a:gd name="connsiteY18" fmla="*/ 91058 h 94213"/>
                <a:gd name="connsiteX19" fmla="*/ 70472 w 94363"/>
                <a:gd name="connsiteY19" fmla="*/ 87752 h 94213"/>
                <a:gd name="connsiteX20" fmla="*/ 93462 w 94363"/>
                <a:gd name="connsiteY20" fmla="*/ 55897 h 9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63" h="94213">
                  <a:moveTo>
                    <a:pt x="93462" y="55897"/>
                  </a:moveTo>
                  <a:cubicBezTo>
                    <a:pt x="93913" y="53192"/>
                    <a:pt x="94213" y="50337"/>
                    <a:pt x="94363" y="47482"/>
                  </a:cubicBezTo>
                  <a:cubicBezTo>
                    <a:pt x="94363" y="47332"/>
                    <a:pt x="94363" y="47182"/>
                    <a:pt x="94363" y="47031"/>
                  </a:cubicBezTo>
                  <a:cubicBezTo>
                    <a:pt x="94363" y="32156"/>
                    <a:pt x="87301" y="19083"/>
                    <a:pt x="76633" y="10368"/>
                  </a:cubicBezTo>
                  <a:cubicBezTo>
                    <a:pt x="76182" y="10067"/>
                    <a:pt x="75881" y="9767"/>
                    <a:pt x="75431" y="9466"/>
                  </a:cubicBezTo>
                  <a:cubicBezTo>
                    <a:pt x="74529" y="8715"/>
                    <a:pt x="73627" y="8114"/>
                    <a:pt x="72726" y="7513"/>
                  </a:cubicBezTo>
                  <a:cubicBezTo>
                    <a:pt x="72425" y="7363"/>
                    <a:pt x="72125" y="7213"/>
                    <a:pt x="71824" y="7062"/>
                  </a:cubicBezTo>
                  <a:cubicBezTo>
                    <a:pt x="70923" y="6461"/>
                    <a:pt x="70021" y="6010"/>
                    <a:pt x="69120" y="5560"/>
                  </a:cubicBezTo>
                  <a:cubicBezTo>
                    <a:pt x="62508" y="2104"/>
                    <a:pt x="55145" y="0"/>
                    <a:pt x="47182" y="0"/>
                  </a:cubicBezTo>
                  <a:cubicBezTo>
                    <a:pt x="40119" y="0"/>
                    <a:pt x="33508" y="1653"/>
                    <a:pt x="27498" y="4358"/>
                  </a:cubicBezTo>
                  <a:cubicBezTo>
                    <a:pt x="24793" y="5560"/>
                    <a:pt x="22238" y="7062"/>
                    <a:pt x="19834" y="8715"/>
                  </a:cubicBezTo>
                  <a:cubicBezTo>
                    <a:pt x="8715" y="16679"/>
                    <a:pt x="1202" y="29301"/>
                    <a:pt x="301" y="43876"/>
                  </a:cubicBezTo>
                  <a:cubicBezTo>
                    <a:pt x="301" y="44928"/>
                    <a:pt x="0" y="45980"/>
                    <a:pt x="0" y="47031"/>
                  </a:cubicBezTo>
                  <a:cubicBezTo>
                    <a:pt x="0" y="48684"/>
                    <a:pt x="301" y="50187"/>
                    <a:pt x="451" y="51840"/>
                  </a:cubicBezTo>
                  <a:cubicBezTo>
                    <a:pt x="1803" y="65513"/>
                    <a:pt x="8865" y="77384"/>
                    <a:pt x="19383" y="85047"/>
                  </a:cubicBezTo>
                  <a:cubicBezTo>
                    <a:pt x="20435" y="85799"/>
                    <a:pt x="21487" y="86400"/>
                    <a:pt x="22539" y="87151"/>
                  </a:cubicBezTo>
                  <a:cubicBezTo>
                    <a:pt x="23591" y="87752"/>
                    <a:pt x="24793" y="88353"/>
                    <a:pt x="25845" y="88954"/>
                  </a:cubicBezTo>
                  <a:cubicBezTo>
                    <a:pt x="32306" y="92260"/>
                    <a:pt x="39368" y="94213"/>
                    <a:pt x="47182" y="94213"/>
                  </a:cubicBezTo>
                  <a:cubicBezTo>
                    <a:pt x="53042" y="94213"/>
                    <a:pt x="58451" y="93011"/>
                    <a:pt x="63560" y="91058"/>
                  </a:cubicBezTo>
                  <a:cubicBezTo>
                    <a:pt x="65964" y="90156"/>
                    <a:pt x="68218" y="88954"/>
                    <a:pt x="70472" y="87752"/>
                  </a:cubicBezTo>
                  <a:cubicBezTo>
                    <a:pt x="82192" y="80990"/>
                    <a:pt x="90757" y="69570"/>
                    <a:pt x="93462" y="55897"/>
                  </a:cubicBezTo>
                  <a:close/>
                </a:path>
              </a:pathLst>
            </a:custGeom>
            <a:solidFill>
              <a:srgbClr val="F69890"/>
            </a:solidFill>
            <a:ln w="14982" cap="flat">
              <a:noFill/>
              <a:prstDash val="solid"/>
              <a:miter/>
            </a:ln>
          </p:spPr>
          <p:txBody>
            <a:bodyPr rtlCol="0" anchor="ctr"/>
            <a:lstStyle/>
            <a:p>
              <a:endParaRPr lang="th-TH"/>
            </a:p>
          </p:txBody>
        </p:sp>
        <p:sp>
          <p:nvSpPr>
            <p:cNvPr id="89" name="Freeform: Shape 88">
              <a:extLst>
                <a:ext uri="{FF2B5EF4-FFF2-40B4-BE49-F238E27FC236}">
                  <a16:creationId xmlns:a16="http://schemas.microsoft.com/office/drawing/2014/main" id="{2AC37926-4E52-486B-8EAC-07BD23D033D3}"/>
                </a:ext>
              </a:extLst>
            </p:cNvPr>
            <p:cNvSpPr/>
            <p:nvPr/>
          </p:nvSpPr>
          <p:spPr>
            <a:xfrm>
              <a:off x="10795146" y="3575750"/>
              <a:ext cx="82147" cy="285405"/>
            </a:xfrm>
            <a:custGeom>
              <a:avLst/>
              <a:gdLst>
                <a:gd name="connsiteX0" fmla="*/ 44532 w 82147"/>
                <a:gd name="connsiteY0" fmla="*/ 95627 h 285405"/>
                <a:gd name="connsiteX1" fmla="*/ 63615 w 82147"/>
                <a:gd name="connsiteY1" fmla="*/ 84057 h 285405"/>
                <a:gd name="connsiteX2" fmla="*/ 57905 w 82147"/>
                <a:gd name="connsiteY2" fmla="*/ 69782 h 285405"/>
                <a:gd name="connsiteX3" fmla="*/ 60009 w 82147"/>
                <a:gd name="connsiteY3" fmla="*/ 70683 h 285405"/>
                <a:gd name="connsiteX4" fmla="*/ 74434 w 82147"/>
                <a:gd name="connsiteY4" fmla="*/ 54305 h 285405"/>
                <a:gd name="connsiteX5" fmla="*/ 75335 w 82147"/>
                <a:gd name="connsiteY5" fmla="*/ 53704 h 285405"/>
                <a:gd name="connsiteX6" fmla="*/ 68273 w 82147"/>
                <a:gd name="connsiteY6" fmla="*/ 6973 h 285405"/>
                <a:gd name="connsiteX7" fmla="*/ 22293 w 82147"/>
                <a:gd name="connsiteY7" fmla="*/ 18243 h 285405"/>
                <a:gd name="connsiteX8" fmla="*/ 22143 w 82147"/>
                <a:gd name="connsiteY8" fmla="*/ 18844 h 285405"/>
                <a:gd name="connsiteX9" fmla="*/ 18387 w 82147"/>
                <a:gd name="connsiteY9" fmla="*/ 15989 h 285405"/>
                <a:gd name="connsiteX10" fmla="*/ 4112 w 82147"/>
                <a:gd name="connsiteY10" fmla="*/ 33719 h 285405"/>
                <a:gd name="connsiteX11" fmla="*/ 22744 w 82147"/>
                <a:gd name="connsiteY11" fmla="*/ 46041 h 285405"/>
                <a:gd name="connsiteX12" fmla="*/ 26651 w 82147"/>
                <a:gd name="connsiteY12" fmla="*/ 52802 h 285405"/>
                <a:gd name="connsiteX13" fmla="*/ 34615 w 82147"/>
                <a:gd name="connsiteY13" fmla="*/ 73088 h 285405"/>
                <a:gd name="connsiteX14" fmla="*/ 21392 w 82147"/>
                <a:gd name="connsiteY14" fmla="*/ 85259 h 285405"/>
                <a:gd name="connsiteX15" fmla="*/ 50843 w 82147"/>
                <a:gd name="connsiteY15" fmla="*/ 275037 h 285405"/>
                <a:gd name="connsiteX16" fmla="*/ 78340 w 82147"/>
                <a:gd name="connsiteY16" fmla="*/ 285405 h 285405"/>
                <a:gd name="connsiteX17" fmla="*/ 44532 w 82147"/>
                <a:gd name="connsiteY17" fmla="*/ 95627 h 285405"/>
                <a:gd name="connsiteX18" fmla="*/ 48739 w 82147"/>
                <a:gd name="connsiteY18" fmla="*/ 22300 h 285405"/>
                <a:gd name="connsiteX19" fmla="*/ 58957 w 82147"/>
                <a:gd name="connsiteY19" fmla="*/ 34170 h 285405"/>
                <a:gd name="connsiteX20" fmla="*/ 42428 w 82147"/>
                <a:gd name="connsiteY20" fmla="*/ 29813 h 285405"/>
                <a:gd name="connsiteX21" fmla="*/ 48739 w 82147"/>
                <a:gd name="connsiteY21" fmla="*/ 22300 h 28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47" h="285405">
                  <a:moveTo>
                    <a:pt x="44532" y="95627"/>
                  </a:moveTo>
                  <a:cubicBezTo>
                    <a:pt x="51895" y="103741"/>
                    <a:pt x="68273" y="96077"/>
                    <a:pt x="63615" y="84057"/>
                  </a:cubicBezTo>
                  <a:lnTo>
                    <a:pt x="57905" y="69782"/>
                  </a:lnTo>
                  <a:cubicBezTo>
                    <a:pt x="58656" y="70082"/>
                    <a:pt x="59257" y="70383"/>
                    <a:pt x="60009" y="70683"/>
                  </a:cubicBezTo>
                  <a:cubicBezTo>
                    <a:pt x="70978" y="75341"/>
                    <a:pt x="79092" y="62419"/>
                    <a:pt x="74434" y="54305"/>
                  </a:cubicBezTo>
                  <a:cubicBezTo>
                    <a:pt x="74734" y="54005"/>
                    <a:pt x="75035" y="54005"/>
                    <a:pt x="75335" y="53704"/>
                  </a:cubicBezTo>
                  <a:cubicBezTo>
                    <a:pt x="88258" y="40481"/>
                    <a:pt x="81045" y="17341"/>
                    <a:pt x="68273" y="6973"/>
                  </a:cubicBezTo>
                  <a:cubicBezTo>
                    <a:pt x="52646" y="-5649"/>
                    <a:pt x="29957" y="-690"/>
                    <a:pt x="22293" y="18243"/>
                  </a:cubicBezTo>
                  <a:cubicBezTo>
                    <a:pt x="22293" y="18393"/>
                    <a:pt x="22143" y="18543"/>
                    <a:pt x="22143" y="18844"/>
                  </a:cubicBezTo>
                  <a:cubicBezTo>
                    <a:pt x="20941" y="17942"/>
                    <a:pt x="19589" y="17041"/>
                    <a:pt x="18387" y="15989"/>
                  </a:cubicBezTo>
                  <a:cubicBezTo>
                    <a:pt x="7117" y="6673"/>
                    <a:pt x="-7158" y="24403"/>
                    <a:pt x="4112" y="33719"/>
                  </a:cubicBezTo>
                  <a:cubicBezTo>
                    <a:pt x="9972" y="38528"/>
                    <a:pt x="16133" y="42585"/>
                    <a:pt x="22744" y="46041"/>
                  </a:cubicBezTo>
                  <a:cubicBezTo>
                    <a:pt x="23796" y="48445"/>
                    <a:pt x="25148" y="50699"/>
                    <a:pt x="26651" y="52802"/>
                  </a:cubicBezTo>
                  <a:lnTo>
                    <a:pt x="34615" y="73088"/>
                  </a:lnTo>
                  <a:cubicBezTo>
                    <a:pt x="28304" y="72787"/>
                    <a:pt x="21242" y="76994"/>
                    <a:pt x="21392" y="85259"/>
                  </a:cubicBezTo>
                  <a:cubicBezTo>
                    <a:pt x="22293" y="150321"/>
                    <a:pt x="32210" y="213881"/>
                    <a:pt x="50843" y="275037"/>
                  </a:cubicBezTo>
                  <a:cubicBezTo>
                    <a:pt x="59708" y="278944"/>
                    <a:pt x="68874" y="282400"/>
                    <a:pt x="78340" y="285405"/>
                  </a:cubicBezTo>
                  <a:cubicBezTo>
                    <a:pt x="58055" y="224399"/>
                    <a:pt x="46485" y="160689"/>
                    <a:pt x="44532" y="95627"/>
                  </a:cubicBezTo>
                  <a:close/>
                  <a:moveTo>
                    <a:pt x="48739" y="22300"/>
                  </a:moveTo>
                  <a:cubicBezTo>
                    <a:pt x="54148" y="21999"/>
                    <a:pt x="58807" y="28611"/>
                    <a:pt x="58957" y="34170"/>
                  </a:cubicBezTo>
                  <a:cubicBezTo>
                    <a:pt x="53247" y="33269"/>
                    <a:pt x="47687" y="31766"/>
                    <a:pt x="42428" y="29813"/>
                  </a:cubicBezTo>
                  <a:cubicBezTo>
                    <a:pt x="42879" y="25906"/>
                    <a:pt x="44983" y="22450"/>
                    <a:pt x="48739" y="22300"/>
                  </a:cubicBezTo>
                  <a:close/>
                </a:path>
              </a:pathLst>
            </a:custGeom>
            <a:solidFill>
              <a:srgbClr val="7B6059"/>
            </a:solidFill>
            <a:ln w="14982" cap="flat">
              <a:noFill/>
              <a:prstDash val="solid"/>
              <a:miter/>
            </a:ln>
          </p:spPr>
          <p:txBody>
            <a:bodyPr rtlCol="0" anchor="ctr"/>
            <a:lstStyle/>
            <a:p>
              <a:endParaRPr lang="th-TH"/>
            </a:p>
          </p:txBody>
        </p:sp>
        <p:sp>
          <p:nvSpPr>
            <p:cNvPr id="90" name="Freeform: Shape 89">
              <a:extLst>
                <a:ext uri="{FF2B5EF4-FFF2-40B4-BE49-F238E27FC236}">
                  <a16:creationId xmlns:a16="http://schemas.microsoft.com/office/drawing/2014/main" id="{FCE44CDC-8A4B-4E37-9A7B-6E330EACD1D8}"/>
                </a:ext>
              </a:extLst>
            </p:cNvPr>
            <p:cNvSpPr/>
            <p:nvPr/>
          </p:nvSpPr>
          <p:spPr>
            <a:xfrm>
              <a:off x="10661438" y="3640710"/>
              <a:ext cx="93943" cy="216236"/>
            </a:xfrm>
            <a:custGeom>
              <a:avLst/>
              <a:gdLst>
                <a:gd name="connsiteX0" fmla="*/ 47363 w 93943"/>
                <a:gd name="connsiteY0" fmla="*/ 90019 h 216236"/>
                <a:gd name="connsiteX1" fmla="*/ 51420 w 93943"/>
                <a:gd name="connsiteY1" fmla="*/ 55759 h 216236"/>
                <a:gd name="connsiteX2" fmla="*/ 51420 w 93943"/>
                <a:gd name="connsiteY2" fmla="*/ 55008 h 216236"/>
                <a:gd name="connsiteX3" fmla="*/ 50819 w 93943"/>
                <a:gd name="connsiteY3" fmla="*/ 9930 h 216236"/>
                <a:gd name="connsiteX4" fmla="*/ 28130 w 93943"/>
                <a:gd name="connsiteY4" fmla="*/ 12184 h 216236"/>
                <a:gd name="connsiteX5" fmla="*/ 28280 w 93943"/>
                <a:gd name="connsiteY5" fmla="*/ 19246 h 216236"/>
                <a:gd name="connsiteX6" fmla="*/ 16710 w 93943"/>
                <a:gd name="connsiteY6" fmla="*/ 21500 h 216236"/>
                <a:gd name="connsiteX7" fmla="*/ 10249 w 93943"/>
                <a:gd name="connsiteY7" fmla="*/ 20899 h 216236"/>
                <a:gd name="connsiteX8" fmla="*/ 31 w 93943"/>
                <a:gd name="connsiteY8" fmla="*/ 33371 h 216236"/>
                <a:gd name="connsiteX9" fmla="*/ 12503 w 93943"/>
                <a:gd name="connsiteY9" fmla="*/ 43588 h 216236"/>
                <a:gd name="connsiteX10" fmla="*/ 12503 w 93943"/>
                <a:gd name="connsiteY10" fmla="*/ 43588 h 216236"/>
                <a:gd name="connsiteX11" fmla="*/ 12202 w 93943"/>
                <a:gd name="connsiteY11" fmla="*/ 51402 h 216236"/>
                <a:gd name="connsiteX12" fmla="*/ 20016 w 93943"/>
                <a:gd name="connsiteY12" fmla="*/ 75594 h 216236"/>
                <a:gd name="connsiteX13" fmla="*/ 19565 w 93943"/>
                <a:gd name="connsiteY13" fmla="*/ 85511 h 216236"/>
                <a:gd name="connsiteX14" fmla="*/ 86130 w 93943"/>
                <a:gd name="connsiteY14" fmla="*/ 216237 h 216236"/>
                <a:gd name="connsiteX15" fmla="*/ 93944 w 93943"/>
                <a:gd name="connsiteY15" fmla="*/ 181677 h 216236"/>
                <a:gd name="connsiteX16" fmla="*/ 47363 w 93943"/>
                <a:gd name="connsiteY16" fmla="*/ 90019 h 21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 h="216236">
                  <a:moveTo>
                    <a:pt x="47363" y="90019"/>
                  </a:moveTo>
                  <a:cubicBezTo>
                    <a:pt x="52472" y="79050"/>
                    <a:pt x="53524" y="67179"/>
                    <a:pt x="51420" y="55759"/>
                  </a:cubicBezTo>
                  <a:cubicBezTo>
                    <a:pt x="51420" y="55459"/>
                    <a:pt x="51420" y="55308"/>
                    <a:pt x="51420" y="55008"/>
                  </a:cubicBezTo>
                  <a:cubicBezTo>
                    <a:pt x="51270" y="39982"/>
                    <a:pt x="50969" y="24956"/>
                    <a:pt x="50819" y="9930"/>
                  </a:cubicBezTo>
                  <a:cubicBezTo>
                    <a:pt x="50669" y="-4796"/>
                    <a:pt x="27979" y="-2391"/>
                    <a:pt x="28130" y="12184"/>
                  </a:cubicBezTo>
                  <a:cubicBezTo>
                    <a:pt x="28130" y="14588"/>
                    <a:pt x="28130" y="16842"/>
                    <a:pt x="28280" y="19246"/>
                  </a:cubicBezTo>
                  <a:cubicBezTo>
                    <a:pt x="24073" y="17293"/>
                    <a:pt x="19715" y="18645"/>
                    <a:pt x="16710" y="21500"/>
                  </a:cubicBezTo>
                  <a:cubicBezTo>
                    <a:pt x="14606" y="21199"/>
                    <a:pt x="12503" y="20899"/>
                    <a:pt x="10249" y="20899"/>
                  </a:cubicBezTo>
                  <a:cubicBezTo>
                    <a:pt x="4088" y="20899"/>
                    <a:pt x="-420" y="27661"/>
                    <a:pt x="31" y="33371"/>
                  </a:cubicBezTo>
                  <a:cubicBezTo>
                    <a:pt x="632" y="39982"/>
                    <a:pt x="6342" y="43438"/>
                    <a:pt x="12503" y="43588"/>
                  </a:cubicBezTo>
                  <a:cubicBezTo>
                    <a:pt x="12503" y="43588"/>
                    <a:pt x="12503" y="43588"/>
                    <a:pt x="12503" y="43588"/>
                  </a:cubicBezTo>
                  <a:cubicBezTo>
                    <a:pt x="11601" y="45842"/>
                    <a:pt x="11301" y="48547"/>
                    <a:pt x="12202" y="51402"/>
                  </a:cubicBezTo>
                  <a:cubicBezTo>
                    <a:pt x="14757" y="59516"/>
                    <a:pt x="17461" y="67480"/>
                    <a:pt x="20016" y="75594"/>
                  </a:cubicBezTo>
                  <a:cubicBezTo>
                    <a:pt x="18062" y="78148"/>
                    <a:pt x="17612" y="81604"/>
                    <a:pt x="19565" y="85511"/>
                  </a:cubicBezTo>
                  <a:cubicBezTo>
                    <a:pt x="41803" y="129086"/>
                    <a:pt x="63892" y="172662"/>
                    <a:pt x="86130" y="216237"/>
                  </a:cubicBezTo>
                  <a:cubicBezTo>
                    <a:pt x="87933" y="204667"/>
                    <a:pt x="90488" y="193097"/>
                    <a:pt x="93944" y="181677"/>
                  </a:cubicBezTo>
                  <a:cubicBezTo>
                    <a:pt x="78467" y="151174"/>
                    <a:pt x="62840" y="120672"/>
                    <a:pt x="47363" y="90019"/>
                  </a:cubicBezTo>
                  <a:close/>
                </a:path>
              </a:pathLst>
            </a:custGeom>
            <a:solidFill>
              <a:srgbClr val="7B6059"/>
            </a:solidFill>
            <a:ln w="14982" cap="flat">
              <a:noFill/>
              <a:prstDash val="solid"/>
              <a:miter/>
            </a:ln>
          </p:spPr>
          <p:txBody>
            <a:bodyPr rtlCol="0" anchor="ctr"/>
            <a:lstStyle/>
            <a:p>
              <a:endParaRPr lang="th-TH"/>
            </a:p>
          </p:txBody>
        </p:sp>
        <p:sp>
          <p:nvSpPr>
            <p:cNvPr id="91" name="Freeform: Shape 90">
              <a:extLst>
                <a:ext uri="{FF2B5EF4-FFF2-40B4-BE49-F238E27FC236}">
                  <a16:creationId xmlns:a16="http://schemas.microsoft.com/office/drawing/2014/main" id="{250BDEBE-E3AE-42E9-B4E3-B05C369D8A29}"/>
                </a:ext>
              </a:extLst>
            </p:cNvPr>
            <p:cNvSpPr/>
            <p:nvPr/>
          </p:nvSpPr>
          <p:spPr>
            <a:xfrm>
              <a:off x="10514909" y="3780362"/>
              <a:ext cx="222741" cy="150512"/>
            </a:xfrm>
            <a:custGeom>
              <a:avLst/>
              <a:gdLst>
                <a:gd name="connsiteX0" fmla="*/ 45135 w 222741"/>
                <a:gd name="connsiteY0" fmla="*/ 30155 h 150512"/>
                <a:gd name="connsiteX1" fmla="*/ 44383 w 222741"/>
                <a:gd name="connsiteY1" fmla="*/ 25647 h 150512"/>
                <a:gd name="connsiteX2" fmla="*/ 25901 w 222741"/>
                <a:gd name="connsiteY2" fmla="*/ 13326 h 150512"/>
                <a:gd name="connsiteX3" fmla="*/ 25451 w 222741"/>
                <a:gd name="connsiteY3" fmla="*/ 9870 h 150512"/>
                <a:gd name="connsiteX4" fmla="*/ 2761 w 222741"/>
                <a:gd name="connsiteY4" fmla="*/ 12123 h 150512"/>
                <a:gd name="connsiteX5" fmla="*/ 5015 w 222741"/>
                <a:gd name="connsiteY5" fmla="*/ 33310 h 150512"/>
                <a:gd name="connsiteX6" fmla="*/ 12678 w 222741"/>
                <a:gd name="connsiteY6" fmla="*/ 90860 h 150512"/>
                <a:gd name="connsiteX7" fmla="*/ 33264 w 222741"/>
                <a:gd name="connsiteY7" fmla="*/ 83046 h 150512"/>
                <a:gd name="connsiteX8" fmla="*/ 29357 w 222741"/>
                <a:gd name="connsiteY8" fmla="*/ 47284 h 150512"/>
                <a:gd name="connsiteX9" fmla="*/ 33865 w 222741"/>
                <a:gd name="connsiteY9" fmla="*/ 50139 h 150512"/>
                <a:gd name="connsiteX10" fmla="*/ 183825 w 222741"/>
                <a:gd name="connsiteY10" fmla="*/ 142549 h 150512"/>
                <a:gd name="connsiteX11" fmla="*/ 222742 w 222741"/>
                <a:gd name="connsiteY11" fmla="*/ 150513 h 150512"/>
                <a:gd name="connsiteX12" fmla="*/ 45135 w 222741"/>
                <a:gd name="connsiteY12" fmla="*/ 30155 h 15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741" h="150512">
                  <a:moveTo>
                    <a:pt x="45135" y="30155"/>
                  </a:moveTo>
                  <a:cubicBezTo>
                    <a:pt x="45135" y="28802"/>
                    <a:pt x="44984" y="27300"/>
                    <a:pt x="44383" y="25647"/>
                  </a:cubicBezTo>
                  <a:cubicBezTo>
                    <a:pt x="41528" y="17533"/>
                    <a:pt x="34166" y="13025"/>
                    <a:pt x="25901" y="13326"/>
                  </a:cubicBezTo>
                  <a:cubicBezTo>
                    <a:pt x="25751" y="12123"/>
                    <a:pt x="25601" y="10921"/>
                    <a:pt x="25451" y="9870"/>
                  </a:cubicBezTo>
                  <a:cubicBezTo>
                    <a:pt x="23948" y="-4706"/>
                    <a:pt x="1259" y="-2452"/>
                    <a:pt x="2761" y="12123"/>
                  </a:cubicBezTo>
                  <a:cubicBezTo>
                    <a:pt x="3513" y="19186"/>
                    <a:pt x="4264" y="26248"/>
                    <a:pt x="5015" y="33310"/>
                  </a:cubicBezTo>
                  <a:cubicBezTo>
                    <a:pt x="-2498" y="53144"/>
                    <a:pt x="-2798" y="73430"/>
                    <a:pt x="12678" y="90860"/>
                  </a:cubicBezTo>
                  <a:cubicBezTo>
                    <a:pt x="19741" y="98824"/>
                    <a:pt x="34466" y="95067"/>
                    <a:pt x="33264" y="83046"/>
                  </a:cubicBezTo>
                  <a:cubicBezTo>
                    <a:pt x="31912" y="71176"/>
                    <a:pt x="30710" y="59155"/>
                    <a:pt x="29357" y="47284"/>
                  </a:cubicBezTo>
                  <a:cubicBezTo>
                    <a:pt x="30409" y="48486"/>
                    <a:pt x="31912" y="49538"/>
                    <a:pt x="33865" y="50139"/>
                  </a:cubicBezTo>
                  <a:cubicBezTo>
                    <a:pt x="90814" y="70124"/>
                    <a:pt x="141752" y="101678"/>
                    <a:pt x="183825" y="142549"/>
                  </a:cubicBezTo>
                  <a:cubicBezTo>
                    <a:pt x="196897" y="144202"/>
                    <a:pt x="209820" y="146907"/>
                    <a:pt x="222742" y="150513"/>
                  </a:cubicBezTo>
                  <a:cubicBezTo>
                    <a:pt x="175410" y="96720"/>
                    <a:pt x="114705" y="54948"/>
                    <a:pt x="45135" y="30155"/>
                  </a:cubicBezTo>
                  <a:close/>
                </a:path>
              </a:pathLst>
            </a:custGeom>
            <a:solidFill>
              <a:srgbClr val="7B6059"/>
            </a:solidFill>
            <a:ln w="14982" cap="flat">
              <a:noFill/>
              <a:prstDash val="solid"/>
              <a:miter/>
            </a:ln>
          </p:spPr>
          <p:txBody>
            <a:bodyPr rtlCol="0" anchor="ctr"/>
            <a:lstStyle/>
            <a:p>
              <a:endParaRPr lang="th-TH"/>
            </a:p>
          </p:txBody>
        </p:sp>
        <p:sp>
          <p:nvSpPr>
            <p:cNvPr id="92" name="Freeform: Shape 91">
              <a:extLst>
                <a:ext uri="{FF2B5EF4-FFF2-40B4-BE49-F238E27FC236}">
                  <a16:creationId xmlns:a16="http://schemas.microsoft.com/office/drawing/2014/main" id="{8D47F012-C29A-4A36-9EFF-6D9404058A55}"/>
                </a:ext>
              </a:extLst>
            </p:cNvPr>
            <p:cNvSpPr/>
            <p:nvPr/>
          </p:nvSpPr>
          <p:spPr>
            <a:xfrm>
              <a:off x="10583559" y="3686362"/>
              <a:ext cx="560822" cy="587407"/>
            </a:xfrm>
            <a:custGeom>
              <a:avLst/>
              <a:gdLst>
                <a:gd name="connsiteX0" fmla="*/ 452208 w 560822"/>
                <a:gd name="connsiteY0" fmla="*/ 574635 h 587407"/>
                <a:gd name="connsiteX1" fmla="*/ 483613 w 560822"/>
                <a:gd name="connsiteY1" fmla="*/ 558557 h 587407"/>
                <a:gd name="connsiteX2" fmla="*/ 486017 w 560822"/>
                <a:gd name="connsiteY2" fmla="*/ 563065 h 587407"/>
                <a:gd name="connsiteX3" fmla="*/ 551981 w 560822"/>
                <a:gd name="connsiteY3" fmla="*/ 501759 h 587407"/>
                <a:gd name="connsiteX4" fmla="*/ 519825 w 560822"/>
                <a:gd name="connsiteY4" fmla="*/ 293348 h 587407"/>
                <a:gd name="connsiteX5" fmla="*/ 413441 w 560822"/>
                <a:gd name="connsiteY5" fmla="*/ 67207 h 587407"/>
                <a:gd name="connsiteX6" fmla="*/ 414042 w 560822"/>
                <a:gd name="connsiteY6" fmla="*/ 65103 h 587407"/>
                <a:gd name="connsiteX7" fmla="*/ 423358 w 560822"/>
                <a:gd name="connsiteY7" fmla="*/ 9507 h 587407"/>
                <a:gd name="connsiteX8" fmla="*/ 412389 w 560822"/>
                <a:gd name="connsiteY8" fmla="*/ 491 h 587407"/>
                <a:gd name="connsiteX9" fmla="*/ 298492 w 560822"/>
                <a:gd name="connsiteY9" fmla="*/ 177798 h 587407"/>
                <a:gd name="connsiteX10" fmla="*/ 289777 w 560822"/>
                <a:gd name="connsiteY10" fmla="*/ 174793 h 587407"/>
                <a:gd name="connsiteX11" fmla="*/ 262280 w 560822"/>
                <a:gd name="connsiteY11" fmla="*/ 164425 h 587407"/>
                <a:gd name="connsiteX12" fmla="*/ 190155 w 560822"/>
                <a:gd name="connsiteY12" fmla="*/ 116642 h 587407"/>
                <a:gd name="connsiteX13" fmla="*/ 177533 w 560822"/>
                <a:gd name="connsiteY13" fmla="*/ 119648 h 587407"/>
                <a:gd name="connsiteX14" fmla="*/ 171823 w 560822"/>
                <a:gd name="connsiteY14" fmla="*/ 136326 h 587407"/>
                <a:gd name="connsiteX15" fmla="*/ 164010 w 560822"/>
                <a:gd name="connsiteY15" fmla="*/ 170886 h 587407"/>
                <a:gd name="connsiteX16" fmla="*/ 165212 w 560822"/>
                <a:gd name="connsiteY16" fmla="*/ 248120 h 587407"/>
                <a:gd name="connsiteX17" fmla="*/ 154243 w 560822"/>
                <a:gd name="connsiteY17" fmla="*/ 244964 h 587407"/>
                <a:gd name="connsiteX18" fmla="*/ 115325 w 560822"/>
                <a:gd name="connsiteY18" fmla="*/ 237001 h 587407"/>
                <a:gd name="connsiteX19" fmla="*/ 5185 w 560822"/>
                <a:gd name="connsiteY19" fmla="*/ 247669 h 587407"/>
                <a:gd name="connsiteX20" fmla="*/ 4734 w 560822"/>
                <a:gd name="connsiteY20" fmla="*/ 262845 h 587407"/>
                <a:gd name="connsiteX21" fmla="*/ 133056 w 560822"/>
                <a:gd name="connsiteY21" fmla="*/ 358261 h 587407"/>
                <a:gd name="connsiteX22" fmla="*/ 222160 w 560822"/>
                <a:gd name="connsiteY22" fmla="*/ 484629 h 587407"/>
                <a:gd name="connsiteX23" fmla="*/ 300746 w 560822"/>
                <a:gd name="connsiteY23" fmla="*/ 572832 h 587407"/>
                <a:gd name="connsiteX24" fmla="*/ 332451 w 560822"/>
                <a:gd name="connsiteY24" fmla="*/ 587407 h 587407"/>
                <a:gd name="connsiteX25" fmla="*/ 452208 w 560822"/>
                <a:gd name="connsiteY25" fmla="*/ 574635 h 587407"/>
                <a:gd name="connsiteX26" fmla="*/ 401420 w 560822"/>
                <a:gd name="connsiteY26" fmla="*/ 41512 h 587407"/>
                <a:gd name="connsiteX27" fmla="*/ 396762 w 560822"/>
                <a:gd name="connsiteY27" fmla="*/ 31595 h 587407"/>
                <a:gd name="connsiteX28" fmla="*/ 393006 w 560822"/>
                <a:gd name="connsiteY28" fmla="*/ 27688 h 587407"/>
                <a:gd name="connsiteX29" fmla="*/ 404876 w 560822"/>
                <a:gd name="connsiteY29" fmla="*/ 21378 h 587407"/>
                <a:gd name="connsiteX30" fmla="*/ 401420 w 560822"/>
                <a:gd name="connsiteY30" fmla="*/ 41512 h 58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60822" h="587407">
                  <a:moveTo>
                    <a:pt x="452208" y="574635"/>
                  </a:moveTo>
                  <a:cubicBezTo>
                    <a:pt x="443794" y="555402"/>
                    <a:pt x="472944" y="539023"/>
                    <a:pt x="483613" y="558557"/>
                  </a:cubicBezTo>
                  <a:cubicBezTo>
                    <a:pt x="484514" y="560060"/>
                    <a:pt x="485265" y="561562"/>
                    <a:pt x="486017" y="563065"/>
                  </a:cubicBezTo>
                  <a:cubicBezTo>
                    <a:pt x="504499" y="538272"/>
                    <a:pt x="526737" y="517536"/>
                    <a:pt x="551981" y="501759"/>
                  </a:cubicBezTo>
                  <a:cubicBezTo>
                    <a:pt x="574821" y="430986"/>
                    <a:pt x="549577" y="358261"/>
                    <a:pt x="519825" y="293348"/>
                  </a:cubicBezTo>
                  <a:cubicBezTo>
                    <a:pt x="485265" y="217617"/>
                    <a:pt x="449203" y="142487"/>
                    <a:pt x="413441" y="67207"/>
                  </a:cubicBezTo>
                  <a:cubicBezTo>
                    <a:pt x="413742" y="66606"/>
                    <a:pt x="414042" y="65854"/>
                    <a:pt x="414042" y="65103"/>
                  </a:cubicBezTo>
                  <a:cubicBezTo>
                    <a:pt x="417198" y="46471"/>
                    <a:pt x="420353" y="27989"/>
                    <a:pt x="423358" y="9507"/>
                  </a:cubicBezTo>
                  <a:cubicBezTo>
                    <a:pt x="424410" y="3346"/>
                    <a:pt x="418099" y="-1612"/>
                    <a:pt x="412389" y="491"/>
                  </a:cubicBezTo>
                  <a:cubicBezTo>
                    <a:pt x="339664" y="27388"/>
                    <a:pt x="292782" y="101166"/>
                    <a:pt x="298492" y="177798"/>
                  </a:cubicBezTo>
                  <a:cubicBezTo>
                    <a:pt x="295487" y="176897"/>
                    <a:pt x="292782" y="175695"/>
                    <a:pt x="289777" y="174793"/>
                  </a:cubicBezTo>
                  <a:cubicBezTo>
                    <a:pt x="280311" y="171788"/>
                    <a:pt x="271145" y="168332"/>
                    <a:pt x="262280" y="164425"/>
                  </a:cubicBezTo>
                  <a:cubicBezTo>
                    <a:pt x="235984" y="152705"/>
                    <a:pt x="211792" y="136777"/>
                    <a:pt x="190155" y="116642"/>
                  </a:cubicBezTo>
                  <a:cubicBezTo>
                    <a:pt x="186398" y="113036"/>
                    <a:pt x="179336" y="114990"/>
                    <a:pt x="177533" y="119648"/>
                  </a:cubicBezTo>
                  <a:cubicBezTo>
                    <a:pt x="175429" y="125207"/>
                    <a:pt x="173476" y="130767"/>
                    <a:pt x="171823" y="136326"/>
                  </a:cubicBezTo>
                  <a:cubicBezTo>
                    <a:pt x="168367" y="147746"/>
                    <a:pt x="165813" y="159316"/>
                    <a:pt x="164010" y="170886"/>
                  </a:cubicBezTo>
                  <a:cubicBezTo>
                    <a:pt x="160253" y="196430"/>
                    <a:pt x="160553" y="222125"/>
                    <a:pt x="165212" y="248120"/>
                  </a:cubicBezTo>
                  <a:cubicBezTo>
                    <a:pt x="161605" y="246918"/>
                    <a:pt x="157999" y="246016"/>
                    <a:pt x="154243" y="244964"/>
                  </a:cubicBezTo>
                  <a:cubicBezTo>
                    <a:pt x="141470" y="241208"/>
                    <a:pt x="128398" y="238654"/>
                    <a:pt x="115325" y="237001"/>
                  </a:cubicBezTo>
                  <a:cubicBezTo>
                    <a:pt x="78662" y="232493"/>
                    <a:pt x="41397" y="235799"/>
                    <a:pt x="5185" y="247669"/>
                  </a:cubicBezTo>
                  <a:cubicBezTo>
                    <a:pt x="-2028" y="250073"/>
                    <a:pt x="-1277" y="259840"/>
                    <a:pt x="4734" y="262845"/>
                  </a:cubicBezTo>
                  <a:cubicBezTo>
                    <a:pt x="52366" y="287638"/>
                    <a:pt x="95791" y="319343"/>
                    <a:pt x="133056" y="358261"/>
                  </a:cubicBezTo>
                  <a:cubicBezTo>
                    <a:pt x="169419" y="396276"/>
                    <a:pt x="195264" y="439852"/>
                    <a:pt x="222160" y="484629"/>
                  </a:cubicBezTo>
                  <a:cubicBezTo>
                    <a:pt x="242596" y="518738"/>
                    <a:pt x="266036" y="552096"/>
                    <a:pt x="300746" y="572832"/>
                  </a:cubicBezTo>
                  <a:cubicBezTo>
                    <a:pt x="310814" y="578842"/>
                    <a:pt x="321482" y="583651"/>
                    <a:pt x="332451" y="587407"/>
                  </a:cubicBezTo>
                  <a:cubicBezTo>
                    <a:pt x="371068" y="576288"/>
                    <a:pt x="411037" y="572081"/>
                    <a:pt x="452208" y="574635"/>
                  </a:cubicBezTo>
                  <a:close/>
                  <a:moveTo>
                    <a:pt x="401420" y="41512"/>
                  </a:moveTo>
                  <a:cubicBezTo>
                    <a:pt x="399918" y="38207"/>
                    <a:pt x="398265" y="34901"/>
                    <a:pt x="396762" y="31595"/>
                  </a:cubicBezTo>
                  <a:cubicBezTo>
                    <a:pt x="395861" y="29642"/>
                    <a:pt x="394508" y="28440"/>
                    <a:pt x="393006" y="27688"/>
                  </a:cubicBezTo>
                  <a:cubicBezTo>
                    <a:pt x="396762" y="25435"/>
                    <a:pt x="400669" y="23331"/>
                    <a:pt x="404876" y="21378"/>
                  </a:cubicBezTo>
                  <a:cubicBezTo>
                    <a:pt x="403674" y="28139"/>
                    <a:pt x="402472" y="34901"/>
                    <a:pt x="401420" y="41512"/>
                  </a:cubicBezTo>
                  <a:close/>
                </a:path>
              </a:pathLst>
            </a:custGeom>
            <a:solidFill>
              <a:srgbClr val="F69890"/>
            </a:solidFill>
            <a:ln w="14982" cap="flat">
              <a:noFill/>
              <a:prstDash val="solid"/>
              <a:miter/>
            </a:ln>
          </p:spPr>
          <p:txBody>
            <a:bodyPr rtlCol="0" anchor="ctr"/>
            <a:lstStyle/>
            <a:p>
              <a:endParaRPr lang="th-TH"/>
            </a:p>
          </p:txBody>
        </p:sp>
        <p:sp>
          <p:nvSpPr>
            <p:cNvPr id="93" name="Freeform: Shape 92">
              <a:extLst>
                <a:ext uri="{FF2B5EF4-FFF2-40B4-BE49-F238E27FC236}">
                  <a16:creationId xmlns:a16="http://schemas.microsoft.com/office/drawing/2014/main" id="{ECF89B07-8B2A-49F2-AD02-450AEE7DA46D}"/>
                </a:ext>
              </a:extLst>
            </p:cNvPr>
            <p:cNvSpPr/>
            <p:nvPr/>
          </p:nvSpPr>
          <p:spPr>
            <a:xfrm>
              <a:off x="10807221" y="4154954"/>
              <a:ext cx="594598" cy="486200"/>
            </a:xfrm>
            <a:custGeom>
              <a:avLst/>
              <a:gdLst>
                <a:gd name="connsiteX0" fmla="*/ 394282 w 594598"/>
                <a:gd name="connsiteY0" fmla="*/ 467117 h 486200"/>
                <a:gd name="connsiteX1" fmla="*/ 424034 w 594598"/>
                <a:gd name="connsiteY1" fmla="*/ 486200 h 486200"/>
                <a:gd name="connsiteX2" fmla="*/ 593828 w 594598"/>
                <a:gd name="connsiteY2" fmla="*/ 360282 h 486200"/>
                <a:gd name="connsiteX3" fmla="*/ 576698 w 594598"/>
                <a:gd name="connsiteY3" fmla="*/ 337894 h 486200"/>
                <a:gd name="connsiteX4" fmla="*/ 377904 w 594598"/>
                <a:gd name="connsiteY4" fmla="*/ 420086 h 486200"/>
                <a:gd name="connsiteX5" fmla="*/ 330722 w 594598"/>
                <a:gd name="connsiteY5" fmla="*/ 245934 h 486200"/>
                <a:gd name="connsiteX6" fmla="*/ 335380 w 594598"/>
                <a:gd name="connsiteY6" fmla="*/ 221142 h 486200"/>
                <a:gd name="connsiteX7" fmla="*/ 440563 w 594598"/>
                <a:gd name="connsiteY7" fmla="*/ 17389 h 486200"/>
                <a:gd name="connsiteX8" fmla="*/ 418174 w 594598"/>
                <a:gd name="connsiteY8" fmla="*/ 259 h 486200"/>
                <a:gd name="connsiteX9" fmla="*/ 328168 w 594598"/>
                <a:gd name="connsiteY9" fmla="*/ 33166 h 486200"/>
                <a:gd name="connsiteX10" fmla="*/ 262204 w 594598"/>
                <a:gd name="connsiteY10" fmla="*/ 94472 h 486200"/>
                <a:gd name="connsiteX11" fmla="*/ 259800 w 594598"/>
                <a:gd name="connsiteY11" fmla="*/ 89965 h 486200"/>
                <a:gd name="connsiteX12" fmla="*/ 228395 w 594598"/>
                <a:gd name="connsiteY12" fmla="*/ 106042 h 486200"/>
                <a:gd name="connsiteX13" fmla="*/ 108788 w 594598"/>
                <a:gd name="connsiteY13" fmla="*/ 118664 h 486200"/>
                <a:gd name="connsiteX14" fmla="*/ 8565 w 594598"/>
                <a:gd name="connsiteY14" fmla="*/ 164043 h 486200"/>
                <a:gd name="connsiteX15" fmla="*/ 8565 w 594598"/>
                <a:gd name="connsiteY15" fmla="*/ 194696 h 486200"/>
                <a:gd name="connsiteX16" fmla="*/ 296163 w 594598"/>
                <a:gd name="connsiteY16" fmla="*/ 254049 h 486200"/>
                <a:gd name="connsiteX17" fmla="*/ 345899 w 594598"/>
                <a:gd name="connsiteY17" fmla="*/ 443376 h 486200"/>
                <a:gd name="connsiteX18" fmla="*/ 356417 w 594598"/>
                <a:gd name="connsiteY18" fmla="*/ 447734 h 486200"/>
                <a:gd name="connsiteX19" fmla="*/ 394282 w 594598"/>
                <a:gd name="connsiteY19" fmla="*/ 467117 h 486200"/>
                <a:gd name="connsiteX20" fmla="*/ 548600 w 594598"/>
                <a:gd name="connsiteY20" fmla="*/ 375759 h 486200"/>
                <a:gd name="connsiteX21" fmla="*/ 398490 w 594598"/>
                <a:gd name="connsiteY21" fmla="*/ 449988 h 486200"/>
                <a:gd name="connsiteX22" fmla="*/ 548600 w 594598"/>
                <a:gd name="connsiteY22" fmla="*/ 375759 h 486200"/>
                <a:gd name="connsiteX23" fmla="*/ 52290 w 594598"/>
                <a:gd name="connsiteY23" fmla="*/ 179219 h 486200"/>
                <a:gd name="connsiteX24" fmla="*/ 247779 w 594598"/>
                <a:gd name="connsiteY24" fmla="*/ 143006 h 486200"/>
                <a:gd name="connsiteX25" fmla="*/ 283090 w 594598"/>
                <a:gd name="connsiteY25" fmla="*/ 220240 h 486200"/>
                <a:gd name="connsiteX26" fmla="*/ 52290 w 594598"/>
                <a:gd name="connsiteY26" fmla="*/ 179219 h 486200"/>
                <a:gd name="connsiteX27" fmla="*/ 279634 w 594598"/>
                <a:gd name="connsiteY27" fmla="*/ 127379 h 486200"/>
                <a:gd name="connsiteX28" fmla="*/ 286095 w 594598"/>
                <a:gd name="connsiteY28" fmla="*/ 121519 h 486200"/>
                <a:gd name="connsiteX29" fmla="*/ 406003 w 594598"/>
                <a:gd name="connsiteY29" fmla="*/ 38576 h 486200"/>
                <a:gd name="connsiteX30" fmla="*/ 310738 w 594598"/>
                <a:gd name="connsiteY30" fmla="*/ 194395 h 486200"/>
                <a:gd name="connsiteX31" fmla="*/ 279634 w 594598"/>
                <a:gd name="connsiteY31" fmla="*/ 127379 h 4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4598" h="486200">
                  <a:moveTo>
                    <a:pt x="394282" y="467117"/>
                  </a:moveTo>
                  <a:cubicBezTo>
                    <a:pt x="404500" y="473128"/>
                    <a:pt x="414417" y="479589"/>
                    <a:pt x="424034" y="486200"/>
                  </a:cubicBezTo>
                  <a:cubicBezTo>
                    <a:pt x="500216" y="483796"/>
                    <a:pt x="568584" y="435262"/>
                    <a:pt x="593828" y="360282"/>
                  </a:cubicBezTo>
                  <a:cubicBezTo>
                    <a:pt x="597434" y="349464"/>
                    <a:pt x="587817" y="337443"/>
                    <a:pt x="576698" y="337894"/>
                  </a:cubicBezTo>
                  <a:cubicBezTo>
                    <a:pt x="501418" y="340298"/>
                    <a:pt x="432148" y="368847"/>
                    <a:pt x="377904" y="420086"/>
                  </a:cubicBezTo>
                  <a:cubicBezTo>
                    <a:pt x="367085" y="360733"/>
                    <a:pt x="351308" y="302583"/>
                    <a:pt x="330722" y="245934"/>
                  </a:cubicBezTo>
                  <a:cubicBezTo>
                    <a:pt x="339888" y="240826"/>
                    <a:pt x="340489" y="229105"/>
                    <a:pt x="335380" y="221142"/>
                  </a:cubicBezTo>
                  <a:cubicBezTo>
                    <a:pt x="406754" y="179520"/>
                    <a:pt x="448376" y="100182"/>
                    <a:pt x="440563" y="17389"/>
                  </a:cubicBezTo>
                  <a:cubicBezTo>
                    <a:pt x="439360" y="4917"/>
                    <a:pt x="430195" y="-1394"/>
                    <a:pt x="418174" y="259"/>
                  </a:cubicBezTo>
                  <a:cubicBezTo>
                    <a:pt x="385267" y="4917"/>
                    <a:pt x="355065" y="16337"/>
                    <a:pt x="328168" y="33166"/>
                  </a:cubicBezTo>
                  <a:cubicBezTo>
                    <a:pt x="302924" y="48944"/>
                    <a:pt x="280686" y="69679"/>
                    <a:pt x="262204" y="94472"/>
                  </a:cubicBezTo>
                  <a:cubicBezTo>
                    <a:pt x="261453" y="92970"/>
                    <a:pt x="260551" y="91467"/>
                    <a:pt x="259800" y="89965"/>
                  </a:cubicBezTo>
                  <a:cubicBezTo>
                    <a:pt x="249131" y="70581"/>
                    <a:pt x="219981" y="86809"/>
                    <a:pt x="228395" y="106042"/>
                  </a:cubicBezTo>
                  <a:cubicBezTo>
                    <a:pt x="187224" y="103638"/>
                    <a:pt x="147255" y="107846"/>
                    <a:pt x="108788" y="118664"/>
                  </a:cubicBezTo>
                  <a:cubicBezTo>
                    <a:pt x="74078" y="128431"/>
                    <a:pt x="40570" y="143307"/>
                    <a:pt x="8565" y="164043"/>
                  </a:cubicBezTo>
                  <a:cubicBezTo>
                    <a:pt x="-2855" y="171406"/>
                    <a:pt x="-2855" y="187183"/>
                    <a:pt x="8565" y="194696"/>
                  </a:cubicBezTo>
                  <a:cubicBezTo>
                    <a:pt x="95265" y="251194"/>
                    <a:pt x="195639" y="271328"/>
                    <a:pt x="296163" y="254049"/>
                  </a:cubicBezTo>
                  <a:cubicBezTo>
                    <a:pt x="318852" y="315355"/>
                    <a:pt x="335380" y="378764"/>
                    <a:pt x="345899" y="443376"/>
                  </a:cubicBezTo>
                  <a:cubicBezTo>
                    <a:pt x="349355" y="444879"/>
                    <a:pt x="352961" y="446081"/>
                    <a:pt x="356417" y="447734"/>
                  </a:cubicBezTo>
                  <a:cubicBezTo>
                    <a:pt x="369339" y="453444"/>
                    <a:pt x="381961" y="460055"/>
                    <a:pt x="394282" y="467117"/>
                  </a:cubicBezTo>
                  <a:close/>
                  <a:moveTo>
                    <a:pt x="548600" y="375759"/>
                  </a:moveTo>
                  <a:cubicBezTo>
                    <a:pt x="519148" y="428050"/>
                    <a:pt x="459195" y="458853"/>
                    <a:pt x="398490" y="449988"/>
                  </a:cubicBezTo>
                  <a:cubicBezTo>
                    <a:pt x="440262" y="408967"/>
                    <a:pt x="491350" y="383422"/>
                    <a:pt x="548600" y="375759"/>
                  </a:cubicBezTo>
                  <a:close/>
                  <a:moveTo>
                    <a:pt x="52290" y="179219"/>
                  </a:moveTo>
                  <a:cubicBezTo>
                    <a:pt x="112695" y="146763"/>
                    <a:pt x="178509" y="134141"/>
                    <a:pt x="247779" y="143006"/>
                  </a:cubicBezTo>
                  <a:cubicBezTo>
                    <a:pt x="260551" y="168400"/>
                    <a:pt x="272421" y="194095"/>
                    <a:pt x="283090" y="220240"/>
                  </a:cubicBezTo>
                  <a:cubicBezTo>
                    <a:pt x="202701" y="232712"/>
                    <a:pt x="123814" y="218437"/>
                    <a:pt x="52290" y="179219"/>
                  </a:cubicBezTo>
                  <a:close/>
                  <a:moveTo>
                    <a:pt x="279634" y="127379"/>
                  </a:moveTo>
                  <a:cubicBezTo>
                    <a:pt x="282038" y="126027"/>
                    <a:pt x="284292" y="124224"/>
                    <a:pt x="286095" y="121519"/>
                  </a:cubicBezTo>
                  <a:cubicBezTo>
                    <a:pt x="315246" y="78395"/>
                    <a:pt x="356868" y="50596"/>
                    <a:pt x="406003" y="38576"/>
                  </a:cubicBezTo>
                  <a:cubicBezTo>
                    <a:pt x="404801" y="103939"/>
                    <a:pt x="369940" y="162690"/>
                    <a:pt x="310738" y="194395"/>
                  </a:cubicBezTo>
                  <a:cubicBezTo>
                    <a:pt x="301121" y="171706"/>
                    <a:pt x="290753" y="149468"/>
                    <a:pt x="279634" y="127379"/>
                  </a:cubicBezTo>
                  <a:close/>
                </a:path>
              </a:pathLst>
            </a:custGeom>
            <a:solidFill>
              <a:srgbClr val="AEDEDA"/>
            </a:solidFill>
            <a:ln w="14982" cap="flat">
              <a:noFill/>
              <a:prstDash val="solid"/>
              <a:miter/>
            </a:ln>
          </p:spPr>
          <p:txBody>
            <a:bodyPr rtlCol="0" anchor="ctr"/>
            <a:lstStyle/>
            <a:p>
              <a:endParaRPr lang="th-TH"/>
            </a:p>
          </p:txBody>
        </p:sp>
        <p:sp>
          <p:nvSpPr>
            <p:cNvPr id="94" name="Freeform: Shape 93">
              <a:extLst>
                <a:ext uri="{FF2B5EF4-FFF2-40B4-BE49-F238E27FC236}">
                  <a16:creationId xmlns:a16="http://schemas.microsoft.com/office/drawing/2014/main" id="{812D8F4A-D7F0-4D2A-8E28-372946B73B51}"/>
                </a:ext>
              </a:extLst>
            </p:cNvPr>
            <p:cNvSpPr/>
            <p:nvPr/>
          </p:nvSpPr>
          <p:spPr>
            <a:xfrm>
              <a:off x="10793097" y="5146028"/>
              <a:ext cx="664149" cy="476925"/>
            </a:xfrm>
            <a:custGeom>
              <a:avLst/>
              <a:gdLst>
                <a:gd name="connsiteX0" fmla="*/ 396536 w 664149"/>
                <a:gd name="connsiteY0" fmla="*/ 58902 h 476925"/>
                <a:gd name="connsiteX1" fmla="*/ 387971 w 664149"/>
                <a:gd name="connsiteY1" fmla="*/ 58902 h 476925"/>
                <a:gd name="connsiteX2" fmla="*/ 0 w 664149"/>
                <a:gd name="connsiteY2" fmla="*/ 0 h 476925"/>
                <a:gd name="connsiteX3" fmla="*/ 143649 w 664149"/>
                <a:gd name="connsiteY3" fmla="*/ 241017 h 476925"/>
                <a:gd name="connsiteX4" fmla="*/ 298416 w 664149"/>
                <a:gd name="connsiteY4" fmla="*/ 457392 h 476925"/>
                <a:gd name="connsiteX5" fmla="*/ 664150 w 664149"/>
                <a:gd name="connsiteY5" fmla="*/ 476925 h 476925"/>
                <a:gd name="connsiteX6" fmla="*/ 396536 w 664149"/>
                <a:gd name="connsiteY6" fmla="*/ 58902 h 47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149" h="476925">
                  <a:moveTo>
                    <a:pt x="396536" y="58902"/>
                  </a:moveTo>
                  <a:cubicBezTo>
                    <a:pt x="393832" y="59503"/>
                    <a:pt x="391127" y="59503"/>
                    <a:pt x="387971" y="58902"/>
                  </a:cubicBezTo>
                  <a:cubicBezTo>
                    <a:pt x="259349" y="33508"/>
                    <a:pt x="130125" y="13674"/>
                    <a:pt x="0" y="0"/>
                  </a:cubicBezTo>
                  <a:cubicBezTo>
                    <a:pt x="39368" y="85648"/>
                    <a:pt x="93462" y="166188"/>
                    <a:pt x="143649" y="241017"/>
                  </a:cubicBezTo>
                  <a:cubicBezTo>
                    <a:pt x="193234" y="314644"/>
                    <a:pt x="244924" y="386619"/>
                    <a:pt x="298416" y="457392"/>
                  </a:cubicBezTo>
                  <a:cubicBezTo>
                    <a:pt x="420428" y="460246"/>
                    <a:pt x="542439" y="467008"/>
                    <a:pt x="664150" y="476925"/>
                  </a:cubicBezTo>
                  <a:cubicBezTo>
                    <a:pt x="574895" y="337634"/>
                    <a:pt x="485791" y="198343"/>
                    <a:pt x="396536" y="58902"/>
                  </a:cubicBezTo>
                  <a:close/>
                </a:path>
              </a:pathLst>
            </a:custGeom>
            <a:solidFill>
              <a:srgbClr val="AEDEDA"/>
            </a:solidFill>
            <a:ln w="14982" cap="flat">
              <a:noFill/>
              <a:prstDash val="solid"/>
              <a:miter/>
            </a:ln>
          </p:spPr>
          <p:txBody>
            <a:bodyPr rtlCol="0" anchor="ctr"/>
            <a:lstStyle/>
            <a:p>
              <a:endParaRPr lang="th-TH"/>
            </a:p>
          </p:txBody>
        </p:sp>
        <p:sp>
          <p:nvSpPr>
            <p:cNvPr id="95" name="Freeform: Shape 94">
              <a:extLst>
                <a:ext uri="{FF2B5EF4-FFF2-40B4-BE49-F238E27FC236}">
                  <a16:creationId xmlns:a16="http://schemas.microsoft.com/office/drawing/2014/main" id="{14B4C37E-4AF8-42AB-A987-44A70761AF9A}"/>
                </a:ext>
              </a:extLst>
            </p:cNvPr>
            <p:cNvSpPr/>
            <p:nvPr/>
          </p:nvSpPr>
          <p:spPr>
            <a:xfrm>
              <a:off x="11124120" y="5646394"/>
              <a:ext cx="592926" cy="399090"/>
            </a:xfrm>
            <a:custGeom>
              <a:avLst/>
              <a:gdLst>
                <a:gd name="connsiteX0" fmla="*/ 507729 w 592926"/>
                <a:gd name="connsiteY0" fmla="*/ 249732 h 399090"/>
                <a:gd name="connsiteX1" fmla="*/ 503221 w 592926"/>
                <a:gd name="connsiteY1" fmla="*/ 242520 h 399090"/>
                <a:gd name="connsiteX2" fmla="*/ 449879 w 592926"/>
                <a:gd name="connsiteY2" fmla="*/ 159276 h 399090"/>
                <a:gd name="connsiteX3" fmla="*/ 361526 w 592926"/>
                <a:gd name="connsiteY3" fmla="*/ 21187 h 399090"/>
                <a:gd name="connsiteX4" fmla="*/ 0 w 592926"/>
                <a:gd name="connsiteY4" fmla="*/ 0 h 399090"/>
                <a:gd name="connsiteX5" fmla="*/ 329821 w 592926"/>
                <a:gd name="connsiteY5" fmla="*/ 399091 h 399090"/>
                <a:gd name="connsiteX6" fmla="*/ 592926 w 592926"/>
                <a:gd name="connsiteY6" fmla="*/ 383163 h 399090"/>
                <a:gd name="connsiteX7" fmla="*/ 507729 w 592926"/>
                <a:gd name="connsiteY7" fmla="*/ 249732 h 39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926" h="399090">
                  <a:moveTo>
                    <a:pt x="507729" y="249732"/>
                  </a:moveTo>
                  <a:cubicBezTo>
                    <a:pt x="505625" y="247929"/>
                    <a:pt x="504122" y="245375"/>
                    <a:pt x="503221" y="242520"/>
                  </a:cubicBezTo>
                  <a:cubicBezTo>
                    <a:pt x="485490" y="214872"/>
                    <a:pt x="467760" y="187074"/>
                    <a:pt x="449879" y="159276"/>
                  </a:cubicBezTo>
                  <a:cubicBezTo>
                    <a:pt x="420428" y="113296"/>
                    <a:pt x="390977" y="67316"/>
                    <a:pt x="361526" y="21187"/>
                  </a:cubicBezTo>
                  <a:cubicBezTo>
                    <a:pt x="241167" y="10518"/>
                    <a:pt x="120509" y="3456"/>
                    <a:pt x="0" y="0"/>
                  </a:cubicBezTo>
                  <a:cubicBezTo>
                    <a:pt x="105182" y="136737"/>
                    <a:pt x="216224" y="268966"/>
                    <a:pt x="329821" y="399091"/>
                  </a:cubicBezTo>
                  <a:cubicBezTo>
                    <a:pt x="417423" y="393832"/>
                    <a:pt x="505174" y="388422"/>
                    <a:pt x="592926" y="383163"/>
                  </a:cubicBezTo>
                  <a:cubicBezTo>
                    <a:pt x="564527" y="338836"/>
                    <a:pt x="536128" y="294359"/>
                    <a:pt x="507729" y="249732"/>
                  </a:cubicBezTo>
                  <a:close/>
                </a:path>
              </a:pathLst>
            </a:custGeom>
            <a:solidFill>
              <a:srgbClr val="AEDEDA"/>
            </a:solidFill>
            <a:ln w="14982" cap="flat">
              <a:noFill/>
              <a:prstDash val="solid"/>
              <a:miter/>
            </a:ln>
          </p:spPr>
          <p:txBody>
            <a:bodyPr rtlCol="0" anchor="ctr"/>
            <a:lstStyle/>
            <a:p>
              <a:endParaRPr lang="th-TH"/>
            </a:p>
          </p:txBody>
        </p:sp>
        <p:sp>
          <p:nvSpPr>
            <p:cNvPr id="96" name="Freeform: Shape 95">
              <a:extLst>
                <a:ext uri="{FF2B5EF4-FFF2-40B4-BE49-F238E27FC236}">
                  <a16:creationId xmlns:a16="http://schemas.microsoft.com/office/drawing/2014/main" id="{7578FDAE-2F23-47F5-A6FF-C2FF92AF5662}"/>
                </a:ext>
              </a:extLst>
            </p:cNvPr>
            <p:cNvSpPr/>
            <p:nvPr/>
          </p:nvSpPr>
          <p:spPr>
            <a:xfrm>
              <a:off x="11372049" y="5086675"/>
              <a:ext cx="357618" cy="741683"/>
            </a:xfrm>
            <a:custGeom>
              <a:avLst/>
              <a:gdLst>
                <a:gd name="connsiteX0" fmla="*/ 138239 w 357618"/>
                <a:gd name="connsiteY0" fmla="*/ 541087 h 741683"/>
                <a:gd name="connsiteX1" fmla="*/ 152965 w 357618"/>
                <a:gd name="connsiteY1" fmla="*/ 564227 h 741683"/>
                <a:gd name="connsiteX2" fmla="*/ 237261 w 357618"/>
                <a:gd name="connsiteY2" fmla="*/ 695854 h 741683"/>
                <a:gd name="connsiteX3" fmla="*/ 266712 w 357618"/>
                <a:gd name="connsiteY3" fmla="*/ 741684 h 741683"/>
                <a:gd name="connsiteX4" fmla="*/ 357619 w 357618"/>
                <a:gd name="connsiteY4" fmla="*/ 465957 h 741683"/>
                <a:gd name="connsiteX5" fmla="*/ 299017 w 357618"/>
                <a:gd name="connsiteY5" fmla="*/ 336282 h 741683"/>
                <a:gd name="connsiteX6" fmla="*/ 213820 w 357618"/>
                <a:gd name="connsiteY6" fmla="*/ 147856 h 741683"/>
                <a:gd name="connsiteX7" fmla="*/ 150560 w 357618"/>
                <a:gd name="connsiteY7" fmla="*/ 0 h 741683"/>
                <a:gd name="connsiteX8" fmla="*/ 0 w 357618"/>
                <a:gd name="connsiteY8" fmla="*/ 325313 h 741683"/>
                <a:gd name="connsiteX9" fmla="*/ 138239 w 357618"/>
                <a:gd name="connsiteY9" fmla="*/ 541087 h 74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18" h="741683">
                  <a:moveTo>
                    <a:pt x="138239" y="541087"/>
                  </a:moveTo>
                  <a:cubicBezTo>
                    <a:pt x="151612" y="542739"/>
                    <a:pt x="155820" y="553859"/>
                    <a:pt x="152965" y="564227"/>
                  </a:cubicBezTo>
                  <a:cubicBezTo>
                    <a:pt x="181214" y="608102"/>
                    <a:pt x="209162" y="652129"/>
                    <a:pt x="237261" y="695854"/>
                  </a:cubicBezTo>
                  <a:cubicBezTo>
                    <a:pt x="247178" y="711181"/>
                    <a:pt x="256794" y="726507"/>
                    <a:pt x="266712" y="741684"/>
                  </a:cubicBezTo>
                  <a:cubicBezTo>
                    <a:pt x="290753" y="647621"/>
                    <a:pt x="320955" y="555662"/>
                    <a:pt x="357619" y="465957"/>
                  </a:cubicBezTo>
                  <a:cubicBezTo>
                    <a:pt x="338085" y="422682"/>
                    <a:pt x="318551" y="379557"/>
                    <a:pt x="299017" y="336282"/>
                  </a:cubicBezTo>
                  <a:cubicBezTo>
                    <a:pt x="270618" y="273473"/>
                    <a:pt x="242219" y="210665"/>
                    <a:pt x="213820" y="147856"/>
                  </a:cubicBezTo>
                  <a:cubicBezTo>
                    <a:pt x="192333" y="100374"/>
                    <a:pt x="171747" y="50337"/>
                    <a:pt x="150560" y="0"/>
                  </a:cubicBezTo>
                  <a:cubicBezTo>
                    <a:pt x="97819" y="107286"/>
                    <a:pt x="47632" y="215623"/>
                    <a:pt x="0" y="325313"/>
                  </a:cubicBezTo>
                  <a:cubicBezTo>
                    <a:pt x="46280" y="397137"/>
                    <a:pt x="92410" y="469112"/>
                    <a:pt x="138239" y="541087"/>
                  </a:cubicBezTo>
                  <a:close/>
                </a:path>
              </a:pathLst>
            </a:custGeom>
            <a:solidFill>
              <a:srgbClr val="AEDEDA"/>
            </a:solidFill>
            <a:ln w="14982" cap="flat">
              <a:noFill/>
              <a:prstDash val="solid"/>
              <a:miter/>
            </a:ln>
          </p:spPr>
          <p:txBody>
            <a:bodyPr rtlCol="0" anchor="ctr"/>
            <a:lstStyle/>
            <a:p>
              <a:endParaRPr lang="th-TH"/>
            </a:p>
          </p:txBody>
        </p:sp>
        <p:sp>
          <p:nvSpPr>
            <p:cNvPr id="97" name="Freeform: Shape 96">
              <a:extLst>
                <a:ext uri="{FF2B5EF4-FFF2-40B4-BE49-F238E27FC236}">
                  <a16:creationId xmlns:a16="http://schemas.microsoft.com/office/drawing/2014/main" id="{1BCDE3EB-F407-4822-8229-3F63CBBE99C0}"/>
                </a:ext>
              </a:extLst>
            </p:cNvPr>
            <p:cNvSpPr/>
            <p:nvPr/>
          </p:nvSpPr>
          <p:spPr>
            <a:xfrm>
              <a:off x="12077670" y="6435410"/>
              <a:ext cx="118265" cy="228545"/>
            </a:xfrm>
            <a:custGeom>
              <a:avLst/>
              <a:gdLst>
                <a:gd name="connsiteX0" fmla="*/ 51089 w 118265"/>
                <a:gd name="connsiteY0" fmla="*/ 0 h 228545"/>
                <a:gd name="connsiteX1" fmla="*/ 0 w 118265"/>
                <a:gd name="connsiteY1" fmla="*/ 92710 h 228545"/>
                <a:gd name="connsiteX2" fmla="*/ 81141 w 118265"/>
                <a:gd name="connsiteY2" fmla="*/ 228545 h 228545"/>
                <a:gd name="connsiteX3" fmla="*/ 117804 w 118265"/>
                <a:gd name="connsiteY3" fmla="*/ 162581 h 228545"/>
                <a:gd name="connsiteX4" fmla="*/ 100223 w 118265"/>
                <a:gd name="connsiteY4" fmla="*/ 108939 h 228545"/>
                <a:gd name="connsiteX5" fmla="*/ 82944 w 118265"/>
                <a:gd name="connsiteY5" fmla="*/ 70772 h 228545"/>
                <a:gd name="connsiteX6" fmla="*/ 51089 w 118265"/>
                <a:gd name="connsiteY6" fmla="*/ 0 h 22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265" h="228545">
                  <a:moveTo>
                    <a:pt x="51089" y="0"/>
                  </a:moveTo>
                  <a:cubicBezTo>
                    <a:pt x="33959" y="30803"/>
                    <a:pt x="16979" y="61757"/>
                    <a:pt x="0" y="92710"/>
                  </a:cubicBezTo>
                  <a:cubicBezTo>
                    <a:pt x="27197" y="137788"/>
                    <a:pt x="54394" y="183017"/>
                    <a:pt x="81141" y="228545"/>
                  </a:cubicBezTo>
                  <a:cubicBezTo>
                    <a:pt x="101125" y="210965"/>
                    <a:pt x="115099" y="186623"/>
                    <a:pt x="117804" y="162581"/>
                  </a:cubicBezTo>
                  <a:cubicBezTo>
                    <a:pt x="119907" y="143348"/>
                    <a:pt x="114949" y="124415"/>
                    <a:pt x="100223" y="108939"/>
                  </a:cubicBezTo>
                  <a:lnTo>
                    <a:pt x="82944" y="70772"/>
                  </a:lnTo>
                  <a:lnTo>
                    <a:pt x="51089" y="0"/>
                  </a:lnTo>
                  <a:close/>
                </a:path>
              </a:pathLst>
            </a:custGeom>
            <a:solidFill>
              <a:srgbClr val="AEDEDA"/>
            </a:solidFill>
            <a:ln w="14982" cap="flat">
              <a:noFill/>
              <a:prstDash val="solid"/>
              <a:miter/>
            </a:ln>
          </p:spPr>
          <p:txBody>
            <a:bodyPr rtlCol="0" anchor="ctr"/>
            <a:lstStyle/>
            <a:p>
              <a:endParaRPr lang="th-TH"/>
            </a:p>
          </p:txBody>
        </p:sp>
        <p:sp>
          <p:nvSpPr>
            <p:cNvPr id="98" name="Freeform: Shape 97">
              <a:extLst>
                <a:ext uri="{FF2B5EF4-FFF2-40B4-BE49-F238E27FC236}">
                  <a16:creationId xmlns:a16="http://schemas.microsoft.com/office/drawing/2014/main" id="{AD735C13-26A4-465C-9DB2-E8F777DC2D2C}"/>
                </a:ext>
              </a:extLst>
            </p:cNvPr>
            <p:cNvSpPr/>
            <p:nvPr/>
          </p:nvSpPr>
          <p:spPr>
            <a:xfrm>
              <a:off x="11864902" y="6009422"/>
              <a:ext cx="242219" cy="476925"/>
            </a:xfrm>
            <a:custGeom>
              <a:avLst/>
              <a:gdLst>
                <a:gd name="connsiteX0" fmla="*/ 129524 w 242219"/>
                <a:gd name="connsiteY0" fmla="*/ 128773 h 476925"/>
                <a:gd name="connsiteX1" fmla="*/ 71374 w 242219"/>
                <a:gd name="connsiteY1" fmla="*/ 0 h 476925"/>
                <a:gd name="connsiteX2" fmla="*/ 0 w 242219"/>
                <a:gd name="connsiteY2" fmla="*/ 174452 h 476925"/>
                <a:gd name="connsiteX3" fmla="*/ 106685 w 242219"/>
                <a:gd name="connsiteY3" fmla="*/ 345147 h 476925"/>
                <a:gd name="connsiteX4" fmla="*/ 114949 w 242219"/>
                <a:gd name="connsiteY4" fmla="*/ 358520 h 476925"/>
                <a:gd name="connsiteX5" fmla="*/ 187525 w 242219"/>
                <a:gd name="connsiteY5" fmla="*/ 476925 h 476925"/>
                <a:gd name="connsiteX6" fmla="*/ 242219 w 242219"/>
                <a:gd name="connsiteY6" fmla="*/ 377754 h 476925"/>
                <a:gd name="connsiteX7" fmla="*/ 164385 w 242219"/>
                <a:gd name="connsiteY7" fmla="*/ 205255 h 476925"/>
                <a:gd name="connsiteX8" fmla="*/ 129524 w 242219"/>
                <a:gd name="connsiteY8" fmla="*/ 128773 h 47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19" h="476925">
                  <a:moveTo>
                    <a:pt x="129524" y="128773"/>
                  </a:moveTo>
                  <a:cubicBezTo>
                    <a:pt x="110141" y="85798"/>
                    <a:pt x="90757" y="42974"/>
                    <a:pt x="71374" y="0"/>
                  </a:cubicBezTo>
                  <a:cubicBezTo>
                    <a:pt x="40420" y="54695"/>
                    <a:pt x="16529" y="112845"/>
                    <a:pt x="0" y="174452"/>
                  </a:cubicBezTo>
                  <a:cubicBezTo>
                    <a:pt x="35762" y="231250"/>
                    <a:pt x="71374" y="288199"/>
                    <a:pt x="106685" y="345147"/>
                  </a:cubicBezTo>
                  <a:cubicBezTo>
                    <a:pt x="110892" y="348603"/>
                    <a:pt x="113747" y="353412"/>
                    <a:pt x="114949" y="358520"/>
                  </a:cubicBezTo>
                  <a:cubicBezTo>
                    <a:pt x="139291" y="397889"/>
                    <a:pt x="163483" y="437257"/>
                    <a:pt x="187525" y="476925"/>
                  </a:cubicBezTo>
                  <a:cubicBezTo>
                    <a:pt x="205706" y="443868"/>
                    <a:pt x="223888" y="410811"/>
                    <a:pt x="242219" y="377754"/>
                  </a:cubicBezTo>
                  <a:cubicBezTo>
                    <a:pt x="216224" y="320204"/>
                    <a:pt x="190229" y="262805"/>
                    <a:pt x="164385" y="205255"/>
                  </a:cubicBezTo>
                  <a:cubicBezTo>
                    <a:pt x="152514" y="179861"/>
                    <a:pt x="141094" y="154317"/>
                    <a:pt x="129524" y="128773"/>
                  </a:cubicBezTo>
                  <a:close/>
                </a:path>
              </a:pathLst>
            </a:custGeom>
            <a:solidFill>
              <a:srgbClr val="AEDEDA"/>
            </a:solidFill>
            <a:ln w="14982" cap="flat">
              <a:noFill/>
              <a:prstDash val="solid"/>
              <a:miter/>
            </a:ln>
          </p:spPr>
          <p:txBody>
            <a:bodyPr rtlCol="0" anchor="ctr"/>
            <a:lstStyle/>
            <a:p>
              <a:endParaRPr lang="th-TH"/>
            </a:p>
          </p:txBody>
        </p:sp>
        <p:sp>
          <p:nvSpPr>
            <p:cNvPr id="99" name="Freeform: Shape 98">
              <a:extLst>
                <a:ext uri="{FF2B5EF4-FFF2-40B4-BE49-F238E27FC236}">
                  <a16:creationId xmlns:a16="http://schemas.microsoft.com/office/drawing/2014/main" id="{DA937170-42E6-4D59-BE0D-CC1CB7D5C943}"/>
                </a:ext>
              </a:extLst>
            </p:cNvPr>
            <p:cNvSpPr/>
            <p:nvPr/>
          </p:nvSpPr>
          <p:spPr>
            <a:xfrm>
              <a:off x="11795782" y="6395741"/>
              <a:ext cx="326665" cy="294256"/>
            </a:xfrm>
            <a:custGeom>
              <a:avLst/>
              <a:gdLst>
                <a:gd name="connsiteX0" fmla="*/ 241468 w 326665"/>
                <a:gd name="connsiteY0" fmla="*/ 147555 h 294256"/>
                <a:gd name="connsiteX1" fmla="*/ 236058 w 326665"/>
                <a:gd name="connsiteY1" fmla="*/ 138690 h 294256"/>
                <a:gd name="connsiteX2" fmla="*/ 151312 w 326665"/>
                <a:gd name="connsiteY2" fmla="*/ 0 h 294256"/>
                <a:gd name="connsiteX3" fmla="*/ 0 w 326665"/>
                <a:gd name="connsiteY3" fmla="*/ 34109 h 294256"/>
                <a:gd name="connsiteX4" fmla="*/ 130125 w 326665"/>
                <a:gd name="connsiteY4" fmla="*/ 179561 h 294256"/>
                <a:gd name="connsiteX5" fmla="*/ 203302 w 326665"/>
                <a:gd name="connsiteY5" fmla="*/ 254240 h 294256"/>
                <a:gd name="connsiteX6" fmla="*/ 245074 w 326665"/>
                <a:gd name="connsiteY6" fmla="*/ 281137 h 294256"/>
                <a:gd name="connsiteX7" fmla="*/ 287748 w 326665"/>
                <a:gd name="connsiteY7" fmla="*/ 293758 h 294256"/>
                <a:gd name="connsiteX8" fmla="*/ 302474 w 326665"/>
                <a:gd name="connsiteY8" fmla="*/ 294059 h 294256"/>
                <a:gd name="connsiteX9" fmla="*/ 326665 w 326665"/>
                <a:gd name="connsiteY9" fmla="*/ 289401 h 294256"/>
                <a:gd name="connsiteX10" fmla="*/ 241468 w 326665"/>
                <a:gd name="connsiteY10" fmla="*/ 147555 h 29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6665" h="294256">
                  <a:moveTo>
                    <a:pt x="241468" y="147555"/>
                  </a:moveTo>
                  <a:cubicBezTo>
                    <a:pt x="238913" y="145151"/>
                    <a:pt x="237110" y="142146"/>
                    <a:pt x="236058" y="138690"/>
                  </a:cubicBezTo>
                  <a:cubicBezTo>
                    <a:pt x="207960" y="92410"/>
                    <a:pt x="179711" y="46130"/>
                    <a:pt x="151312" y="0"/>
                  </a:cubicBezTo>
                  <a:cubicBezTo>
                    <a:pt x="100975" y="12622"/>
                    <a:pt x="50638" y="24042"/>
                    <a:pt x="0" y="34109"/>
                  </a:cubicBezTo>
                  <a:cubicBezTo>
                    <a:pt x="43275" y="82643"/>
                    <a:pt x="86550" y="131177"/>
                    <a:pt x="130125" y="179561"/>
                  </a:cubicBezTo>
                  <a:cubicBezTo>
                    <a:pt x="152214" y="204204"/>
                    <a:pt x="176105" y="232152"/>
                    <a:pt x="203302" y="254240"/>
                  </a:cubicBezTo>
                  <a:cubicBezTo>
                    <a:pt x="216374" y="264909"/>
                    <a:pt x="230198" y="274074"/>
                    <a:pt x="245074" y="281137"/>
                  </a:cubicBezTo>
                  <a:cubicBezTo>
                    <a:pt x="258447" y="287448"/>
                    <a:pt x="272572" y="291955"/>
                    <a:pt x="287748" y="293758"/>
                  </a:cubicBezTo>
                  <a:cubicBezTo>
                    <a:pt x="292707" y="294360"/>
                    <a:pt x="297665" y="294360"/>
                    <a:pt x="302474" y="294059"/>
                  </a:cubicBezTo>
                  <a:cubicBezTo>
                    <a:pt x="310738" y="293608"/>
                    <a:pt x="318852" y="292106"/>
                    <a:pt x="326665" y="289401"/>
                  </a:cubicBezTo>
                  <a:cubicBezTo>
                    <a:pt x="298416" y="242219"/>
                    <a:pt x="270017" y="194737"/>
                    <a:pt x="241468" y="147555"/>
                  </a:cubicBezTo>
                  <a:close/>
                </a:path>
              </a:pathLst>
            </a:custGeom>
            <a:solidFill>
              <a:srgbClr val="AEDEDA"/>
            </a:solidFill>
            <a:ln w="14982" cap="flat">
              <a:noFill/>
              <a:prstDash val="solid"/>
              <a:miter/>
            </a:ln>
          </p:spPr>
          <p:txBody>
            <a:bodyPr rtlCol="0" anchor="ctr"/>
            <a:lstStyle/>
            <a:p>
              <a:endParaRPr lang="th-TH"/>
            </a:p>
          </p:txBody>
        </p:sp>
        <p:sp>
          <p:nvSpPr>
            <p:cNvPr id="100" name="Freeform: Shape 99">
              <a:extLst>
                <a:ext uri="{FF2B5EF4-FFF2-40B4-BE49-F238E27FC236}">
                  <a16:creationId xmlns:a16="http://schemas.microsoft.com/office/drawing/2014/main" id="{7AC44A3D-0938-4B0E-B9F2-F89D74CDBF19}"/>
                </a:ext>
              </a:extLst>
            </p:cNvPr>
            <p:cNvSpPr/>
            <p:nvPr/>
          </p:nvSpPr>
          <p:spPr>
            <a:xfrm>
              <a:off x="11489552" y="6070879"/>
              <a:ext cx="434251" cy="322458"/>
            </a:xfrm>
            <a:custGeom>
              <a:avLst/>
              <a:gdLst>
                <a:gd name="connsiteX0" fmla="*/ 161229 w 434251"/>
                <a:gd name="connsiteY0" fmla="*/ 196991 h 322458"/>
                <a:gd name="connsiteX1" fmla="*/ 178208 w 434251"/>
                <a:gd name="connsiteY1" fmla="*/ 215924 h 322458"/>
                <a:gd name="connsiteX2" fmla="*/ 199395 w 434251"/>
                <a:gd name="connsiteY2" fmla="*/ 239665 h 322458"/>
                <a:gd name="connsiteX3" fmla="*/ 210364 w 434251"/>
                <a:gd name="connsiteY3" fmla="*/ 251986 h 322458"/>
                <a:gd name="connsiteX4" fmla="*/ 273473 w 434251"/>
                <a:gd name="connsiteY4" fmla="*/ 322458 h 322458"/>
                <a:gd name="connsiteX5" fmla="*/ 434252 w 434251"/>
                <a:gd name="connsiteY5" fmla="*/ 287297 h 322458"/>
                <a:gd name="connsiteX6" fmla="*/ 351158 w 434251"/>
                <a:gd name="connsiteY6" fmla="*/ 154167 h 322458"/>
                <a:gd name="connsiteX7" fmla="*/ 327417 w 434251"/>
                <a:gd name="connsiteY7" fmla="*/ 129374 h 322458"/>
                <a:gd name="connsiteX8" fmla="*/ 329821 w 434251"/>
                <a:gd name="connsiteY8" fmla="*/ 120208 h 322458"/>
                <a:gd name="connsiteX9" fmla="*/ 253789 w 434251"/>
                <a:gd name="connsiteY9" fmla="*/ 0 h 322458"/>
                <a:gd name="connsiteX10" fmla="*/ 0 w 434251"/>
                <a:gd name="connsiteY10" fmla="*/ 15477 h 322458"/>
                <a:gd name="connsiteX11" fmla="*/ 102477 w 434251"/>
                <a:gd name="connsiteY11" fmla="*/ 131327 h 322458"/>
                <a:gd name="connsiteX12" fmla="*/ 143348 w 434251"/>
                <a:gd name="connsiteY12" fmla="*/ 177157 h 322458"/>
                <a:gd name="connsiteX13" fmla="*/ 161229 w 434251"/>
                <a:gd name="connsiteY13" fmla="*/ 196991 h 32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251" h="322458">
                  <a:moveTo>
                    <a:pt x="161229" y="196991"/>
                  </a:moveTo>
                  <a:cubicBezTo>
                    <a:pt x="166939" y="203302"/>
                    <a:pt x="172498" y="209613"/>
                    <a:pt x="178208" y="215924"/>
                  </a:cubicBezTo>
                  <a:cubicBezTo>
                    <a:pt x="185271" y="223888"/>
                    <a:pt x="192333" y="231701"/>
                    <a:pt x="199395" y="239665"/>
                  </a:cubicBezTo>
                  <a:cubicBezTo>
                    <a:pt x="203001" y="243722"/>
                    <a:pt x="206758" y="247929"/>
                    <a:pt x="210364" y="251986"/>
                  </a:cubicBezTo>
                  <a:cubicBezTo>
                    <a:pt x="231401" y="275427"/>
                    <a:pt x="252437" y="299018"/>
                    <a:pt x="273473" y="322458"/>
                  </a:cubicBezTo>
                  <a:cubicBezTo>
                    <a:pt x="327266" y="312090"/>
                    <a:pt x="380909" y="300370"/>
                    <a:pt x="434252" y="287297"/>
                  </a:cubicBezTo>
                  <a:cubicBezTo>
                    <a:pt x="406604" y="242820"/>
                    <a:pt x="378956" y="198343"/>
                    <a:pt x="351158" y="154167"/>
                  </a:cubicBezTo>
                  <a:cubicBezTo>
                    <a:pt x="338085" y="155519"/>
                    <a:pt x="323510" y="145903"/>
                    <a:pt x="327417" y="129374"/>
                  </a:cubicBezTo>
                  <a:cubicBezTo>
                    <a:pt x="328168" y="126219"/>
                    <a:pt x="329070" y="123213"/>
                    <a:pt x="329821" y="120208"/>
                  </a:cubicBezTo>
                  <a:cubicBezTo>
                    <a:pt x="304577" y="80089"/>
                    <a:pt x="279333" y="39969"/>
                    <a:pt x="253789" y="0"/>
                  </a:cubicBezTo>
                  <a:cubicBezTo>
                    <a:pt x="169193" y="5109"/>
                    <a:pt x="84596" y="10218"/>
                    <a:pt x="0" y="15477"/>
                  </a:cubicBezTo>
                  <a:cubicBezTo>
                    <a:pt x="33959" y="54244"/>
                    <a:pt x="68218" y="92861"/>
                    <a:pt x="102477" y="131327"/>
                  </a:cubicBezTo>
                  <a:cubicBezTo>
                    <a:pt x="116151" y="146654"/>
                    <a:pt x="129825" y="161830"/>
                    <a:pt x="143348" y="177157"/>
                  </a:cubicBezTo>
                  <a:cubicBezTo>
                    <a:pt x="149208" y="183618"/>
                    <a:pt x="155219" y="190229"/>
                    <a:pt x="161229" y="196991"/>
                  </a:cubicBezTo>
                  <a:close/>
                </a:path>
              </a:pathLst>
            </a:custGeom>
            <a:solidFill>
              <a:srgbClr val="AEDEDA"/>
            </a:solidFill>
            <a:ln w="14982" cap="flat">
              <a:noFill/>
              <a:prstDash val="solid"/>
              <a:miter/>
            </a:ln>
          </p:spPr>
          <p:txBody>
            <a:bodyPr rtlCol="0" anchor="ctr"/>
            <a:lstStyle/>
            <a:p>
              <a:endParaRPr lang="th-TH"/>
            </a:p>
          </p:txBody>
        </p:sp>
        <p:sp>
          <p:nvSpPr>
            <p:cNvPr id="101" name="Freeform: Shape 100">
              <a:extLst>
                <a:ext uri="{FF2B5EF4-FFF2-40B4-BE49-F238E27FC236}">
                  <a16:creationId xmlns:a16="http://schemas.microsoft.com/office/drawing/2014/main" id="{1E40A166-E462-4F2B-8108-04AA2AFBC8C1}"/>
                </a:ext>
              </a:extLst>
            </p:cNvPr>
            <p:cNvSpPr/>
            <p:nvPr/>
          </p:nvSpPr>
          <p:spPr>
            <a:xfrm>
              <a:off x="11670315" y="5606275"/>
              <a:ext cx="244623" cy="529967"/>
            </a:xfrm>
            <a:custGeom>
              <a:avLst/>
              <a:gdLst>
                <a:gd name="connsiteX0" fmla="*/ 0 w 244623"/>
                <a:gd name="connsiteY0" fmla="*/ 271520 h 529967"/>
                <a:gd name="connsiteX1" fmla="*/ 95265 w 244623"/>
                <a:gd name="connsiteY1" fmla="*/ 420728 h 529967"/>
                <a:gd name="connsiteX2" fmla="*/ 113747 w 244623"/>
                <a:gd name="connsiteY2" fmla="*/ 449879 h 529967"/>
                <a:gd name="connsiteX3" fmla="*/ 164385 w 244623"/>
                <a:gd name="connsiteY3" fmla="*/ 529967 h 529967"/>
                <a:gd name="connsiteX4" fmla="*/ 244623 w 244623"/>
                <a:gd name="connsiteY4" fmla="*/ 356116 h 529967"/>
                <a:gd name="connsiteX5" fmla="*/ 224188 w 244623"/>
                <a:gd name="connsiteY5" fmla="*/ 310888 h 529967"/>
                <a:gd name="connsiteX6" fmla="*/ 216224 w 244623"/>
                <a:gd name="connsiteY6" fmla="*/ 293308 h 529967"/>
                <a:gd name="connsiteX7" fmla="*/ 143348 w 244623"/>
                <a:gd name="connsiteY7" fmla="*/ 132078 h 529967"/>
                <a:gd name="connsiteX8" fmla="*/ 83695 w 244623"/>
                <a:gd name="connsiteY8" fmla="*/ 0 h 529967"/>
                <a:gd name="connsiteX9" fmla="*/ 0 w 244623"/>
                <a:gd name="connsiteY9" fmla="*/ 271520 h 52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623" h="529967">
                  <a:moveTo>
                    <a:pt x="0" y="271520"/>
                  </a:moveTo>
                  <a:cubicBezTo>
                    <a:pt x="31855" y="321256"/>
                    <a:pt x="63560" y="370992"/>
                    <a:pt x="95265" y="420728"/>
                  </a:cubicBezTo>
                  <a:cubicBezTo>
                    <a:pt x="112094" y="420578"/>
                    <a:pt x="118555" y="437407"/>
                    <a:pt x="113747" y="449879"/>
                  </a:cubicBezTo>
                  <a:cubicBezTo>
                    <a:pt x="130726" y="476625"/>
                    <a:pt x="147555" y="503221"/>
                    <a:pt x="164385" y="529967"/>
                  </a:cubicBezTo>
                  <a:cubicBezTo>
                    <a:pt x="184219" y="468511"/>
                    <a:pt x="210965" y="410360"/>
                    <a:pt x="244623" y="356116"/>
                  </a:cubicBezTo>
                  <a:cubicBezTo>
                    <a:pt x="237862" y="341090"/>
                    <a:pt x="230950" y="325914"/>
                    <a:pt x="224188" y="310888"/>
                  </a:cubicBezTo>
                  <a:cubicBezTo>
                    <a:pt x="221483" y="305028"/>
                    <a:pt x="218929" y="299168"/>
                    <a:pt x="216224" y="293308"/>
                  </a:cubicBezTo>
                  <a:cubicBezTo>
                    <a:pt x="191882" y="239515"/>
                    <a:pt x="167690" y="185872"/>
                    <a:pt x="143348" y="132078"/>
                  </a:cubicBezTo>
                  <a:cubicBezTo>
                    <a:pt x="123514" y="88052"/>
                    <a:pt x="103529" y="44026"/>
                    <a:pt x="83695" y="0"/>
                  </a:cubicBezTo>
                  <a:cubicBezTo>
                    <a:pt x="49586" y="88203"/>
                    <a:pt x="21637" y="178809"/>
                    <a:pt x="0" y="271520"/>
                  </a:cubicBezTo>
                  <a:close/>
                </a:path>
              </a:pathLst>
            </a:custGeom>
            <a:solidFill>
              <a:srgbClr val="AEDEDA"/>
            </a:solidFill>
            <a:ln w="14982" cap="flat">
              <a:noFill/>
              <a:prstDash val="solid"/>
              <a:miter/>
            </a:ln>
          </p:spPr>
          <p:txBody>
            <a:bodyPr rtlCol="0" anchor="ctr"/>
            <a:lstStyle/>
            <a:p>
              <a:endParaRPr lang="th-TH"/>
            </a:p>
          </p:txBody>
        </p:sp>
        <p:sp>
          <p:nvSpPr>
            <p:cNvPr id="102" name="Freeform: Shape 101">
              <a:extLst>
                <a:ext uri="{FF2B5EF4-FFF2-40B4-BE49-F238E27FC236}">
                  <a16:creationId xmlns:a16="http://schemas.microsoft.com/office/drawing/2014/main" id="{66161744-7A84-4589-BB1A-6978FCE6DFB4}"/>
                </a:ext>
              </a:extLst>
            </p:cNvPr>
            <p:cNvSpPr/>
            <p:nvPr/>
          </p:nvSpPr>
          <p:spPr>
            <a:xfrm>
              <a:off x="10867476" y="4570970"/>
              <a:ext cx="296162" cy="341854"/>
            </a:xfrm>
            <a:custGeom>
              <a:avLst/>
              <a:gdLst>
                <a:gd name="connsiteX0" fmla="*/ 185571 w 296162"/>
                <a:gd name="connsiteY0" fmla="*/ 341855 h 341854"/>
                <a:gd name="connsiteX1" fmla="*/ 296162 w 296162"/>
                <a:gd name="connsiteY1" fmla="*/ 31568 h 341854"/>
                <a:gd name="connsiteX2" fmla="*/ 285644 w 296162"/>
                <a:gd name="connsiteY2" fmla="*/ 27210 h 341854"/>
                <a:gd name="connsiteX3" fmla="*/ 77534 w 296162"/>
                <a:gd name="connsiteY3" fmla="*/ 12335 h 341854"/>
                <a:gd name="connsiteX4" fmla="*/ 0 w 296162"/>
                <a:gd name="connsiteY4" fmla="*/ 51853 h 341854"/>
                <a:gd name="connsiteX5" fmla="*/ 185571 w 296162"/>
                <a:gd name="connsiteY5" fmla="*/ 341855 h 34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162" h="341854">
                  <a:moveTo>
                    <a:pt x="185571" y="341855"/>
                  </a:moveTo>
                  <a:cubicBezTo>
                    <a:pt x="211716" y="234419"/>
                    <a:pt x="248530" y="130589"/>
                    <a:pt x="296162" y="31568"/>
                  </a:cubicBezTo>
                  <a:cubicBezTo>
                    <a:pt x="292707" y="29915"/>
                    <a:pt x="289100" y="28713"/>
                    <a:pt x="285644" y="27210"/>
                  </a:cubicBezTo>
                  <a:cubicBezTo>
                    <a:pt x="219830" y="-588"/>
                    <a:pt x="147706" y="-9754"/>
                    <a:pt x="77534" y="12335"/>
                  </a:cubicBezTo>
                  <a:cubicBezTo>
                    <a:pt x="48835" y="21350"/>
                    <a:pt x="22839" y="35024"/>
                    <a:pt x="0" y="51853"/>
                  </a:cubicBezTo>
                  <a:cubicBezTo>
                    <a:pt x="61907" y="148620"/>
                    <a:pt x="123664" y="245238"/>
                    <a:pt x="185571" y="341855"/>
                  </a:cubicBezTo>
                  <a:close/>
                </a:path>
              </a:pathLst>
            </a:custGeom>
            <a:solidFill>
              <a:srgbClr val="AEDEDA"/>
            </a:solidFill>
            <a:ln w="14982" cap="flat">
              <a:noFill/>
              <a:prstDash val="solid"/>
              <a:miter/>
            </a:ln>
          </p:spPr>
          <p:txBody>
            <a:bodyPr rtlCol="0" anchor="ctr"/>
            <a:lstStyle/>
            <a:p>
              <a:endParaRPr lang="th-TH"/>
            </a:p>
          </p:txBody>
        </p:sp>
        <p:sp>
          <p:nvSpPr>
            <p:cNvPr id="103" name="Freeform: Shape 102">
              <a:extLst>
                <a:ext uri="{FF2B5EF4-FFF2-40B4-BE49-F238E27FC236}">
                  <a16:creationId xmlns:a16="http://schemas.microsoft.com/office/drawing/2014/main" id="{A4DFC3B7-A2CE-417D-9136-07F5DFD363BD}"/>
                </a:ext>
              </a:extLst>
            </p:cNvPr>
            <p:cNvSpPr/>
            <p:nvPr/>
          </p:nvSpPr>
          <p:spPr>
            <a:xfrm>
              <a:off x="11083850" y="4622222"/>
              <a:ext cx="417122" cy="747092"/>
            </a:xfrm>
            <a:custGeom>
              <a:avLst/>
              <a:gdLst>
                <a:gd name="connsiteX0" fmla="*/ 2855 w 417122"/>
                <a:gd name="connsiteY0" fmla="*/ 331774 h 747092"/>
                <a:gd name="connsiteX1" fmla="*/ 0 w 417122"/>
                <a:gd name="connsiteY1" fmla="*/ 338836 h 747092"/>
                <a:gd name="connsiteX2" fmla="*/ 261302 w 417122"/>
                <a:gd name="connsiteY2" fmla="*/ 747093 h 747092"/>
                <a:gd name="connsiteX3" fmla="*/ 417122 w 417122"/>
                <a:gd name="connsiteY3" fmla="*/ 413065 h 747092"/>
                <a:gd name="connsiteX4" fmla="*/ 235608 w 417122"/>
                <a:gd name="connsiteY4" fmla="*/ 98270 h 747092"/>
                <a:gd name="connsiteX5" fmla="*/ 147405 w 417122"/>
                <a:gd name="connsiteY5" fmla="*/ 19083 h 747092"/>
                <a:gd name="connsiteX6" fmla="*/ 117654 w 417122"/>
                <a:gd name="connsiteY6" fmla="*/ 0 h 747092"/>
                <a:gd name="connsiteX7" fmla="*/ 2855 w 417122"/>
                <a:gd name="connsiteY7" fmla="*/ 331774 h 74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122" h="747092">
                  <a:moveTo>
                    <a:pt x="2855" y="331774"/>
                  </a:moveTo>
                  <a:cubicBezTo>
                    <a:pt x="2254" y="334479"/>
                    <a:pt x="1202" y="336733"/>
                    <a:pt x="0" y="338836"/>
                  </a:cubicBezTo>
                  <a:lnTo>
                    <a:pt x="261302" y="747093"/>
                  </a:lnTo>
                  <a:cubicBezTo>
                    <a:pt x="310738" y="634398"/>
                    <a:pt x="362728" y="523205"/>
                    <a:pt x="417122" y="413065"/>
                  </a:cubicBezTo>
                  <a:cubicBezTo>
                    <a:pt x="368288" y="300069"/>
                    <a:pt x="313593" y="188126"/>
                    <a:pt x="235608" y="98270"/>
                  </a:cubicBezTo>
                  <a:cubicBezTo>
                    <a:pt x="210214" y="69120"/>
                    <a:pt x="180462" y="42073"/>
                    <a:pt x="147405" y="19083"/>
                  </a:cubicBezTo>
                  <a:cubicBezTo>
                    <a:pt x="137788" y="12321"/>
                    <a:pt x="127871" y="5860"/>
                    <a:pt x="117654" y="0"/>
                  </a:cubicBezTo>
                  <a:cubicBezTo>
                    <a:pt x="66716" y="105332"/>
                    <a:pt x="28399" y="216224"/>
                    <a:pt x="2855" y="331774"/>
                  </a:cubicBezTo>
                  <a:close/>
                </a:path>
              </a:pathLst>
            </a:custGeom>
            <a:solidFill>
              <a:srgbClr val="AEDEDA"/>
            </a:solidFill>
            <a:ln w="14982" cap="flat">
              <a:noFill/>
              <a:prstDash val="solid"/>
              <a:miter/>
            </a:ln>
          </p:spPr>
          <p:txBody>
            <a:bodyPr rtlCol="0" anchor="ctr"/>
            <a:lstStyle/>
            <a:p>
              <a:endParaRPr lang="th-TH"/>
            </a:p>
          </p:txBody>
        </p:sp>
        <p:sp>
          <p:nvSpPr>
            <p:cNvPr id="104" name="Freeform: Shape 103">
              <a:extLst>
                <a:ext uri="{FF2B5EF4-FFF2-40B4-BE49-F238E27FC236}">
                  <a16:creationId xmlns:a16="http://schemas.microsoft.com/office/drawing/2014/main" id="{20357A54-9642-4FD0-B6F5-07F0843F1F54}"/>
                </a:ext>
              </a:extLst>
            </p:cNvPr>
            <p:cNvSpPr/>
            <p:nvPr/>
          </p:nvSpPr>
          <p:spPr>
            <a:xfrm>
              <a:off x="10735242" y="4651072"/>
              <a:ext cx="424038" cy="506676"/>
            </a:xfrm>
            <a:custGeom>
              <a:avLst/>
              <a:gdLst>
                <a:gd name="connsiteX0" fmla="*/ 424039 w 424038"/>
                <a:gd name="connsiteY0" fmla="*/ 506677 h 506676"/>
                <a:gd name="connsiteX1" fmla="*/ 99928 w 424038"/>
                <a:gd name="connsiteY1" fmla="*/ 0 h 506676"/>
                <a:gd name="connsiteX2" fmla="*/ 1057 w 424038"/>
                <a:gd name="connsiteY2" fmla="*/ 230799 h 506676"/>
                <a:gd name="connsiteX3" fmla="*/ 38772 w 424038"/>
                <a:gd name="connsiteY3" fmla="*/ 450630 h 506676"/>
                <a:gd name="connsiteX4" fmla="*/ 424039 w 424038"/>
                <a:gd name="connsiteY4" fmla="*/ 506677 h 50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38" h="506676">
                  <a:moveTo>
                    <a:pt x="424039" y="506677"/>
                  </a:moveTo>
                  <a:cubicBezTo>
                    <a:pt x="316002" y="337935"/>
                    <a:pt x="207965" y="168892"/>
                    <a:pt x="99928" y="0"/>
                  </a:cubicBezTo>
                  <a:cubicBezTo>
                    <a:pt x="40725" y="60104"/>
                    <a:pt x="7067" y="146353"/>
                    <a:pt x="1057" y="230799"/>
                  </a:cubicBezTo>
                  <a:cubicBezTo>
                    <a:pt x="-4353" y="306981"/>
                    <a:pt x="11425" y="380308"/>
                    <a:pt x="38772" y="450630"/>
                  </a:cubicBezTo>
                  <a:cubicBezTo>
                    <a:pt x="167996" y="463703"/>
                    <a:pt x="296318" y="482335"/>
                    <a:pt x="424039" y="506677"/>
                  </a:cubicBezTo>
                  <a:close/>
                </a:path>
              </a:pathLst>
            </a:custGeom>
            <a:solidFill>
              <a:srgbClr val="AEDEDA"/>
            </a:solidFill>
            <a:ln w="14982" cap="flat">
              <a:noFill/>
              <a:prstDash val="solid"/>
              <a:miter/>
            </a:ln>
          </p:spPr>
          <p:txBody>
            <a:bodyPr rtlCol="0" anchor="ctr"/>
            <a:lstStyle/>
            <a:p>
              <a:endParaRPr lang="th-TH"/>
            </a:p>
          </p:txBody>
        </p:sp>
        <p:sp>
          <p:nvSpPr>
            <p:cNvPr id="105" name="Freeform: Shape 104">
              <a:extLst>
                <a:ext uri="{FF2B5EF4-FFF2-40B4-BE49-F238E27FC236}">
                  <a16:creationId xmlns:a16="http://schemas.microsoft.com/office/drawing/2014/main" id="{E7934EEB-5EC3-4B63-97CD-3663CE8290A0}"/>
                </a:ext>
              </a:extLst>
            </p:cNvPr>
            <p:cNvSpPr/>
            <p:nvPr/>
          </p:nvSpPr>
          <p:spPr>
            <a:xfrm>
              <a:off x="10773864" y="4602538"/>
              <a:ext cx="1442796" cy="2245636"/>
            </a:xfrm>
            <a:custGeom>
              <a:avLst/>
              <a:gdLst>
                <a:gd name="connsiteX0" fmla="*/ 1045209 w 1442796"/>
                <a:gd name="connsiteY0" fmla="*/ 1588399 h 2245636"/>
                <a:gd name="connsiteX1" fmla="*/ 1042805 w 1442796"/>
                <a:gd name="connsiteY1" fmla="*/ 1597565 h 2245636"/>
                <a:gd name="connsiteX2" fmla="*/ 1066546 w 1442796"/>
                <a:gd name="connsiteY2" fmla="*/ 1622358 h 2245636"/>
                <a:gd name="connsiteX3" fmla="*/ 1149640 w 1442796"/>
                <a:gd name="connsiteY3" fmla="*/ 1755488 h 2245636"/>
                <a:gd name="connsiteX4" fmla="*/ 988861 w 1442796"/>
                <a:gd name="connsiteY4" fmla="*/ 1790649 h 2245636"/>
                <a:gd name="connsiteX5" fmla="*/ 1021618 w 1442796"/>
                <a:gd name="connsiteY5" fmla="*/ 1827312 h 2245636"/>
                <a:gd name="connsiteX6" fmla="*/ 1172930 w 1442796"/>
                <a:gd name="connsiteY6" fmla="*/ 1793203 h 2245636"/>
                <a:gd name="connsiteX7" fmla="*/ 1257677 w 1442796"/>
                <a:gd name="connsiteY7" fmla="*/ 1931894 h 2245636"/>
                <a:gd name="connsiteX8" fmla="*/ 1263086 w 1442796"/>
                <a:gd name="connsiteY8" fmla="*/ 1940759 h 2245636"/>
                <a:gd name="connsiteX9" fmla="*/ 1348284 w 1442796"/>
                <a:gd name="connsiteY9" fmla="*/ 2082905 h 2245636"/>
                <a:gd name="connsiteX10" fmla="*/ 1365714 w 1442796"/>
                <a:gd name="connsiteY10" fmla="*/ 2112656 h 2245636"/>
                <a:gd name="connsiteX11" fmla="*/ 1386750 w 1442796"/>
                <a:gd name="connsiteY11" fmla="*/ 2148569 h 2245636"/>
                <a:gd name="connsiteX12" fmla="*/ 1406134 w 1442796"/>
                <a:gd name="connsiteY12" fmla="*/ 2181626 h 2245636"/>
                <a:gd name="connsiteX13" fmla="*/ 1428522 w 1442796"/>
                <a:gd name="connsiteY13" fmla="*/ 2220693 h 2245636"/>
                <a:gd name="connsiteX14" fmla="*/ 1442797 w 1442796"/>
                <a:gd name="connsiteY14" fmla="*/ 2245636 h 2245636"/>
                <a:gd name="connsiteX15" fmla="*/ 1442797 w 1442796"/>
                <a:gd name="connsiteY15" fmla="*/ 2160589 h 2245636"/>
                <a:gd name="connsiteX16" fmla="*/ 1384646 w 1442796"/>
                <a:gd name="connsiteY16" fmla="*/ 2061418 h 2245636"/>
                <a:gd name="connsiteX17" fmla="*/ 1303506 w 1442796"/>
                <a:gd name="connsiteY17" fmla="*/ 1925583 h 2245636"/>
                <a:gd name="connsiteX18" fmla="*/ 1354594 w 1442796"/>
                <a:gd name="connsiteY18" fmla="*/ 1832872 h 2245636"/>
                <a:gd name="connsiteX19" fmla="*/ 1337014 w 1442796"/>
                <a:gd name="connsiteY19" fmla="*/ 1793955 h 2245636"/>
                <a:gd name="connsiteX20" fmla="*/ 1332807 w 1442796"/>
                <a:gd name="connsiteY20" fmla="*/ 1784639 h 2245636"/>
                <a:gd name="connsiteX21" fmla="*/ 1278112 w 1442796"/>
                <a:gd name="connsiteY21" fmla="*/ 1883810 h 2245636"/>
                <a:gd name="connsiteX22" fmla="*/ 1205536 w 1442796"/>
                <a:gd name="connsiteY22" fmla="*/ 1765405 h 2245636"/>
                <a:gd name="connsiteX23" fmla="*/ 1197272 w 1442796"/>
                <a:gd name="connsiteY23" fmla="*/ 1752032 h 2245636"/>
                <a:gd name="connsiteX24" fmla="*/ 1090587 w 1442796"/>
                <a:gd name="connsiteY24" fmla="*/ 1581337 h 2245636"/>
                <a:gd name="connsiteX25" fmla="*/ 1161961 w 1442796"/>
                <a:gd name="connsiteY25" fmla="*/ 1406885 h 2245636"/>
                <a:gd name="connsiteX26" fmla="*/ 1140774 w 1442796"/>
                <a:gd name="connsiteY26" fmla="*/ 1359853 h 2245636"/>
                <a:gd name="connsiteX27" fmla="*/ 1060535 w 1442796"/>
                <a:gd name="connsiteY27" fmla="*/ 1533704 h 2245636"/>
                <a:gd name="connsiteX28" fmla="*/ 1009898 w 1442796"/>
                <a:gd name="connsiteY28" fmla="*/ 1453616 h 2245636"/>
                <a:gd name="connsiteX29" fmla="*/ 991416 w 1442796"/>
                <a:gd name="connsiteY29" fmla="*/ 1424465 h 2245636"/>
                <a:gd name="connsiteX30" fmla="*/ 896151 w 1442796"/>
                <a:gd name="connsiteY30" fmla="*/ 1275257 h 2245636"/>
                <a:gd name="connsiteX31" fmla="*/ 979846 w 1442796"/>
                <a:gd name="connsiteY31" fmla="*/ 1003887 h 2245636"/>
                <a:gd name="connsiteX32" fmla="*/ 978043 w 1442796"/>
                <a:gd name="connsiteY32" fmla="*/ 999831 h 2245636"/>
                <a:gd name="connsiteX33" fmla="*/ 955654 w 1442796"/>
                <a:gd name="connsiteY33" fmla="*/ 950245 h 2245636"/>
                <a:gd name="connsiteX34" fmla="*/ 864747 w 1442796"/>
                <a:gd name="connsiteY34" fmla="*/ 1225972 h 2245636"/>
                <a:gd name="connsiteX35" fmla="*/ 835296 w 1442796"/>
                <a:gd name="connsiteY35" fmla="*/ 1180143 h 2245636"/>
                <a:gd name="connsiteX36" fmla="*/ 751000 w 1442796"/>
                <a:gd name="connsiteY36" fmla="*/ 1048515 h 2245636"/>
                <a:gd name="connsiteX37" fmla="*/ 736274 w 1442796"/>
                <a:gd name="connsiteY37" fmla="*/ 1025375 h 2245636"/>
                <a:gd name="connsiteX38" fmla="*/ 598336 w 1442796"/>
                <a:gd name="connsiteY38" fmla="*/ 809601 h 2245636"/>
                <a:gd name="connsiteX39" fmla="*/ 748896 w 1442796"/>
                <a:gd name="connsiteY39" fmla="*/ 484288 h 2245636"/>
                <a:gd name="connsiteX40" fmla="*/ 726808 w 1442796"/>
                <a:gd name="connsiteY40" fmla="*/ 432899 h 2245636"/>
                <a:gd name="connsiteX41" fmla="*/ 570988 w 1442796"/>
                <a:gd name="connsiteY41" fmla="*/ 766927 h 2245636"/>
                <a:gd name="connsiteX42" fmla="*/ 309836 w 1442796"/>
                <a:gd name="connsiteY42" fmla="*/ 358520 h 2245636"/>
                <a:gd name="connsiteX43" fmla="*/ 312691 w 1442796"/>
                <a:gd name="connsiteY43" fmla="*/ 351458 h 2245636"/>
                <a:gd name="connsiteX44" fmla="*/ 427490 w 1442796"/>
                <a:gd name="connsiteY44" fmla="*/ 19534 h 2245636"/>
                <a:gd name="connsiteX45" fmla="*/ 389624 w 1442796"/>
                <a:gd name="connsiteY45" fmla="*/ 0 h 2245636"/>
                <a:gd name="connsiteX46" fmla="*/ 279033 w 1442796"/>
                <a:gd name="connsiteY46" fmla="*/ 310287 h 2245636"/>
                <a:gd name="connsiteX47" fmla="*/ 93462 w 1442796"/>
                <a:gd name="connsiteY47" fmla="*/ 20285 h 2245636"/>
                <a:gd name="connsiteX48" fmla="*/ 61156 w 1442796"/>
                <a:gd name="connsiteY48" fmla="*/ 48534 h 2245636"/>
                <a:gd name="connsiteX49" fmla="*/ 385267 w 1442796"/>
                <a:gd name="connsiteY49" fmla="*/ 555211 h 2245636"/>
                <a:gd name="connsiteX50" fmla="*/ 0 w 1442796"/>
                <a:gd name="connsiteY50" fmla="*/ 499314 h 2245636"/>
                <a:gd name="connsiteX51" fmla="*/ 18933 w 1442796"/>
                <a:gd name="connsiteY51" fmla="*/ 543491 h 2245636"/>
                <a:gd name="connsiteX52" fmla="*/ 406904 w 1442796"/>
                <a:gd name="connsiteY52" fmla="*/ 602393 h 2245636"/>
                <a:gd name="connsiteX53" fmla="*/ 415469 w 1442796"/>
                <a:gd name="connsiteY53" fmla="*/ 602393 h 2245636"/>
                <a:gd name="connsiteX54" fmla="*/ 683082 w 1442796"/>
                <a:gd name="connsiteY54" fmla="*/ 1020566 h 2245636"/>
                <a:gd name="connsiteX55" fmla="*/ 317349 w 1442796"/>
                <a:gd name="connsiteY55" fmla="*/ 1001033 h 2245636"/>
                <a:gd name="connsiteX56" fmla="*/ 350106 w 1442796"/>
                <a:gd name="connsiteY56" fmla="*/ 1044007 h 2245636"/>
                <a:gd name="connsiteX57" fmla="*/ 711632 w 1442796"/>
                <a:gd name="connsiteY57" fmla="*/ 1065194 h 2245636"/>
                <a:gd name="connsiteX58" fmla="*/ 799985 w 1442796"/>
                <a:gd name="connsiteY58" fmla="*/ 1203283 h 2245636"/>
                <a:gd name="connsiteX59" fmla="*/ 853327 w 1442796"/>
                <a:gd name="connsiteY59" fmla="*/ 1286527 h 2245636"/>
                <a:gd name="connsiteX60" fmla="*/ 857835 w 1442796"/>
                <a:gd name="connsiteY60" fmla="*/ 1293739 h 2245636"/>
                <a:gd name="connsiteX61" fmla="*/ 943032 w 1442796"/>
                <a:gd name="connsiteY61" fmla="*/ 1427320 h 2245636"/>
                <a:gd name="connsiteX62" fmla="*/ 679927 w 1442796"/>
                <a:gd name="connsiteY62" fmla="*/ 1443248 h 2245636"/>
                <a:gd name="connsiteX63" fmla="*/ 715238 w 1442796"/>
                <a:gd name="connsiteY63" fmla="*/ 1483668 h 2245636"/>
                <a:gd name="connsiteX64" fmla="*/ 969027 w 1442796"/>
                <a:gd name="connsiteY64" fmla="*/ 1468191 h 2245636"/>
                <a:gd name="connsiteX65" fmla="*/ 1045209 w 1442796"/>
                <a:gd name="connsiteY65" fmla="*/ 1588399 h 224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42796" h="2245636">
                  <a:moveTo>
                    <a:pt x="1045209" y="1588399"/>
                  </a:moveTo>
                  <a:cubicBezTo>
                    <a:pt x="1044608" y="1591404"/>
                    <a:pt x="1043556" y="1594409"/>
                    <a:pt x="1042805" y="1597565"/>
                  </a:cubicBezTo>
                  <a:cubicBezTo>
                    <a:pt x="1038898" y="1614093"/>
                    <a:pt x="1053473" y="1623860"/>
                    <a:pt x="1066546" y="1622358"/>
                  </a:cubicBezTo>
                  <a:cubicBezTo>
                    <a:pt x="1094494" y="1666684"/>
                    <a:pt x="1121992" y="1711011"/>
                    <a:pt x="1149640" y="1755488"/>
                  </a:cubicBezTo>
                  <a:cubicBezTo>
                    <a:pt x="1096297" y="1768711"/>
                    <a:pt x="1042655" y="1780431"/>
                    <a:pt x="988861" y="1790649"/>
                  </a:cubicBezTo>
                  <a:cubicBezTo>
                    <a:pt x="999830" y="1802820"/>
                    <a:pt x="1010649" y="1815141"/>
                    <a:pt x="1021618" y="1827312"/>
                  </a:cubicBezTo>
                  <a:cubicBezTo>
                    <a:pt x="1072256" y="1817245"/>
                    <a:pt x="1122743" y="1805825"/>
                    <a:pt x="1172930" y="1793203"/>
                  </a:cubicBezTo>
                  <a:cubicBezTo>
                    <a:pt x="1201329" y="1839183"/>
                    <a:pt x="1229578" y="1885463"/>
                    <a:pt x="1257677" y="1931894"/>
                  </a:cubicBezTo>
                  <a:cubicBezTo>
                    <a:pt x="1258578" y="1935349"/>
                    <a:pt x="1260532" y="1938204"/>
                    <a:pt x="1263086" y="1940759"/>
                  </a:cubicBezTo>
                  <a:cubicBezTo>
                    <a:pt x="1291635" y="1987941"/>
                    <a:pt x="1320035" y="2035423"/>
                    <a:pt x="1348284" y="2082905"/>
                  </a:cubicBezTo>
                  <a:cubicBezTo>
                    <a:pt x="1354144" y="2092822"/>
                    <a:pt x="1359853" y="2102739"/>
                    <a:pt x="1365714" y="2112656"/>
                  </a:cubicBezTo>
                  <a:cubicBezTo>
                    <a:pt x="1372776" y="2124677"/>
                    <a:pt x="1379688" y="2136548"/>
                    <a:pt x="1386750" y="2148569"/>
                  </a:cubicBezTo>
                  <a:cubicBezTo>
                    <a:pt x="1393211" y="2159688"/>
                    <a:pt x="1399672" y="2170657"/>
                    <a:pt x="1406134" y="2181626"/>
                  </a:cubicBezTo>
                  <a:cubicBezTo>
                    <a:pt x="1413647" y="2194548"/>
                    <a:pt x="1421160" y="2207621"/>
                    <a:pt x="1428522" y="2220693"/>
                  </a:cubicBezTo>
                  <a:cubicBezTo>
                    <a:pt x="1433331" y="2228958"/>
                    <a:pt x="1437989" y="2237372"/>
                    <a:pt x="1442797" y="2245636"/>
                  </a:cubicBezTo>
                  <a:lnTo>
                    <a:pt x="1442797" y="2160589"/>
                  </a:lnTo>
                  <a:cubicBezTo>
                    <a:pt x="1423564" y="2127382"/>
                    <a:pt x="1404180" y="2094325"/>
                    <a:pt x="1384646" y="2061418"/>
                  </a:cubicBezTo>
                  <a:cubicBezTo>
                    <a:pt x="1357900" y="2016039"/>
                    <a:pt x="1330703" y="1970661"/>
                    <a:pt x="1303506" y="1925583"/>
                  </a:cubicBezTo>
                  <a:cubicBezTo>
                    <a:pt x="1320485" y="1894629"/>
                    <a:pt x="1337465" y="1863675"/>
                    <a:pt x="1354594" y="1832872"/>
                  </a:cubicBezTo>
                  <a:cubicBezTo>
                    <a:pt x="1348734" y="1819950"/>
                    <a:pt x="1342874" y="1806877"/>
                    <a:pt x="1337014" y="1793955"/>
                  </a:cubicBezTo>
                  <a:cubicBezTo>
                    <a:pt x="1335662" y="1790799"/>
                    <a:pt x="1334159" y="1787794"/>
                    <a:pt x="1332807" y="1784639"/>
                  </a:cubicBezTo>
                  <a:cubicBezTo>
                    <a:pt x="1314475" y="1817546"/>
                    <a:pt x="1296444" y="1850603"/>
                    <a:pt x="1278112" y="1883810"/>
                  </a:cubicBezTo>
                  <a:cubicBezTo>
                    <a:pt x="1254070" y="1844142"/>
                    <a:pt x="1229879" y="1804773"/>
                    <a:pt x="1205536" y="1765405"/>
                  </a:cubicBezTo>
                  <a:cubicBezTo>
                    <a:pt x="1204485" y="1760297"/>
                    <a:pt x="1201479" y="1755338"/>
                    <a:pt x="1197272" y="1752032"/>
                  </a:cubicBezTo>
                  <a:cubicBezTo>
                    <a:pt x="1161961" y="1694933"/>
                    <a:pt x="1126349" y="1637985"/>
                    <a:pt x="1090587" y="1581337"/>
                  </a:cubicBezTo>
                  <a:cubicBezTo>
                    <a:pt x="1107116" y="1519730"/>
                    <a:pt x="1131007" y="1461580"/>
                    <a:pt x="1161961" y="1406885"/>
                  </a:cubicBezTo>
                  <a:cubicBezTo>
                    <a:pt x="1154899" y="1391258"/>
                    <a:pt x="1147837" y="1375481"/>
                    <a:pt x="1140774" y="1359853"/>
                  </a:cubicBezTo>
                  <a:cubicBezTo>
                    <a:pt x="1107116" y="1414097"/>
                    <a:pt x="1080220" y="1472398"/>
                    <a:pt x="1060535" y="1533704"/>
                  </a:cubicBezTo>
                  <a:cubicBezTo>
                    <a:pt x="1043706" y="1506958"/>
                    <a:pt x="1026877" y="1480212"/>
                    <a:pt x="1009898" y="1453616"/>
                  </a:cubicBezTo>
                  <a:cubicBezTo>
                    <a:pt x="1014556" y="1441144"/>
                    <a:pt x="1008095" y="1424315"/>
                    <a:pt x="991416" y="1424465"/>
                  </a:cubicBezTo>
                  <a:cubicBezTo>
                    <a:pt x="959861" y="1374729"/>
                    <a:pt x="928156" y="1324993"/>
                    <a:pt x="896151" y="1275257"/>
                  </a:cubicBezTo>
                  <a:cubicBezTo>
                    <a:pt x="917788" y="1182547"/>
                    <a:pt x="945587" y="1092090"/>
                    <a:pt x="979846" y="1003887"/>
                  </a:cubicBezTo>
                  <a:cubicBezTo>
                    <a:pt x="979245" y="1002535"/>
                    <a:pt x="978644" y="1001183"/>
                    <a:pt x="978043" y="999831"/>
                  </a:cubicBezTo>
                  <a:cubicBezTo>
                    <a:pt x="970530" y="983302"/>
                    <a:pt x="963017" y="966773"/>
                    <a:pt x="955654" y="950245"/>
                  </a:cubicBezTo>
                  <a:cubicBezTo>
                    <a:pt x="918840" y="1039950"/>
                    <a:pt x="888638" y="1131909"/>
                    <a:pt x="864747" y="1225972"/>
                  </a:cubicBezTo>
                  <a:cubicBezTo>
                    <a:pt x="854830" y="1210796"/>
                    <a:pt x="845213" y="1195469"/>
                    <a:pt x="835296" y="1180143"/>
                  </a:cubicBezTo>
                  <a:cubicBezTo>
                    <a:pt x="807197" y="1136267"/>
                    <a:pt x="779249" y="1092391"/>
                    <a:pt x="751000" y="1048515"/>
                  </a:cubicBezTo>
                  <a:cubicBezTo>
                    <a:pt x="753704" y="1038147"/>
                    <a:pt x="749497" y="1027028"/>
                    <a:pt x="736274" y="1025375"/>
                  </a:cubicBezTo>
                  <a:cubicBezTo>
                    <a:pt x="690445" y="953550"/>
                    <a:pt x="644315" y="881576"/>
                    <a:pt x="598336" y="809601"/>
                  </a:cubicBezTo>
                  <a:cubicBezTo>
                    <a:pt x="645968" y="699911"/>
                    <a:pt x="696155" y="591574"/>
                    <a:pt x="748896" y="484288"/>
                  </a:cubicBezTo>
                  <a:cubicBezTo>
                    <a:pt x="741684" y="467159"/>
                    <a:pt x="734321" y="450029"/>
                    <a:pt x="726808" y="432899"/>
                  </a:cubicBezTo>
                  <a:cubicBezTo>
                    <a:pt x="672263" y="543040"/>
                    <a:pt x="620424" y="654383"/>
                    <a:pt x="570988" y="766927"/>
                  </a:cubicBezTo>
                  <a:lnTo>
                    <a:pt x="309836" y="358520"/>
                  </a:lnTo>
                  <a:cubicBezTo>
                    <a:pt x="311038" y="356417"/>
                    <a:pt x="312090" y="354163"/>
                    <a:pt x="312691" y="351458"/>
                  </a:cubicBezTo>
                  <a:cubicBezTo>
                    <a:pt x="338235" y="235908"/>
                    <a:pt x="376552" y="125167"/>
                    <a:pt x="427490" y="19534"/>
                  </a:cubicBezTo>
                  <a:cubicBezTo>
                    <a:pt x="415168" y="12321"/>
                    <a:pt x="402547" y="5860"/>
                    <a:pt x="389624" y="0"/>
                  </a:cubicBezTo>
                  <a:cubicBezTo>
                    <a:pt x="341992" y="99172"/>
                    <a:pt x="305028" y="202851"/>
                    <a:pt x="279033" y="310287"/>
                  </a:cubicBezTo>
                  <a:cubicBezTo>
                    <a:pt x="217276" y="213520"/>
                    <a:pt x="155369" y="116902"/>
                    <a:pt x="93462" y="20285"/>
                  </a:cubicBezTo>
                  <a:cubicBezTo>
                    <a:pt x="82042" y="28850"/>
                    <a:pt x="71223" y="38316"/>
                    <a:pt x="61156" y="48534"/>
                  </a:cubicBezTo>
                  <a:cubicBezTo>
                    <a:pt x="169193" y="217276"/>
                    <a:pt x="277230" y="386319"/>
                    <a:pt x="385267" y="555211"/>
                  </a:cubicBezTo>
                  <a:cubicBezTo>
                    <a:pt x="257546" y="530719"/>
                    <a:pt x="129073" y="512237"/>
                    <a:pt x="0" y="499314"/>
                  </a:cubicBezTo>
                  <a:cubicBezTo>
                    <a:pt x="5710" y="514190"/>
                    <a:pt x="12171" y="528915"/>
                    <a:pt x="18933" y="543491"/>
                  </a:cubicBezTo>
                  <a:cubicBezTo>
                    <a:pt x="149058" y="557164"/>
                    <a:pt x="278282" y="576848"/>
                    <a:pt x="406904" y="602393"/>
                  </a:cubicBezTo>
                  <a:cubicBezTo>
                    <a:pt x="410060" y="602994"/>
                    <a:pt x="412915" y="602994"/>
                    <a:pt x="415469" y="602393"/>
                  </a:cubicBezTo>
                  <a:cubicBezTo>
                    <a:pt x="504724" y="741834"/>
                    <a:pt x="593828" y="881125"/>
                    <a:pt x="683082" y="1020566"/>
                  </a:cubicBezTo>
                  <a:cubicBezTo>
                    <a:pt x="561221" y="1010649"/>
                    <a:pt x="439360" y="1003887"/>
                    <a:pt x="317349" y="1001033"/>
                  </a:cubicBezTo>
                  <a:cubicBezTo>
                    <a:pt x="328168" y="1015307"/>
                    <a:pt x="339137" y="1029732"/>
                    <a:pt x="350106" y="1044007"/>
                  </a:cubicBezTo>
                  <a:cubicBezTo>
                    <a:pt x="470765" y="1047613"/>
                    <a:pt x="591273" y="1054675"/>
                    <a:pt x="711632" y="1065194"/>
                  </a:cubicBezTo>
                  <a:cubicBezTo>
                    <a:pt x="740932" y="1111173"/>
                    <a:pt x="770534" y="1157303"/>
                    <a:pt x="799985" y="1203283"/>
                  </a:cubicBezTo>
                  <a:cubicBezTo>
                    <a:pt x="817715" y="1230930"/>
                    <a:pt x="835446" y="1258729"/>
                    <a:pt x="853327" y="1286527"/>
                  </a:cubicBezTo>
                  <a:cubicBezTo>
                    <a:pt x="854228" y="1289381"/>
                    <a:pt x="855731" y="1291786"/>
                    <a:pt x="857835" y="1293739"/>
                  </a:cubicBezTo>
                  <a:cubicBezTo>
                    <a:pt x="886234" y="1338366"/>
                    <a:pt x="914633" y="1382693"/>
                    <a:pt x="943032" y="1427320"/>
                  </a:cubicBezTo>
                  <a:cubicBezTo>
                    <a:pt x="855280" y="1432579"/>
                    <a:pt x="767528" y="1437989"/>
                    <a:pt x="679927" y="1443248"/>
                  </a:cubicBezTo>
                  <a:cubicBezTo>
                    <a:pt x="691647" y="1456771"/>
                    <a:pt x="703367" y="1470295"/>
                    <a:pt x="715238" y="1483668"/>
                  </a:cubicBezTo>
                  <a:cubicBezTo>
                    <a:pt x="799834" y="1478559"/>
                    <a:pt x="884431" y="1473450"/>
                    <a:pt x="969027" y="1468191"/>
                  </a:cubicBezTo>
                  <a:cubicBezTo>
                    <a:pt x="994722" y="1508160"/>
                    <a:pt x="1020116" y="1548280"/>
                    <a:pt x="1045209" y="1588399"/>
                  </a:cubicBezTo>
                  <a:close/>
                </a:path>
              </a:pathLst>
            </a:custGeom>
            <a:solidFill>
              <a:srgbClr val="84BAB5"/>
            </a:solidFill>
            <a:ln w="14982" cap="flat">
              <a:noFill/>
              <a:prstDash val="solid"/>
              <a:miter/>
            </a:ln>
          </p:spPr>
          <p:txBody>
            <a:bodyPr rtlCol="0" anchor="ctr"/>
            <a:lstStyle/>
            <a:p>
              <a:endParaRPr lang="th-TH"/>
            </a:p>
          </p:txBody>
        </p:sp>
      </p:grpSp>
      <p:sp>
        <p:nvSpPr>
          <p:cNvPr id="156" name="TextBox 155">
            <a:extLst>
              <a:ext uri="{FF2B5EF4-FFF2-40B4-BE49-F238E27FC236}">
                <a16:creationId xmlns:a16="http://schemas.microsoft.com/office/drawing/2014/main" id="{C006C7B5-57DD-4F78-9CEB-98246A5C0E24}"/>
              </a:ext>
            </a:extLst>
          </p:cNvPr>
          <p:cNvSpPr txBox="1"/>
          <p:nvPr/>
        </p:nvSpPr>
        <p:spPr>
          <a:xfrm>
            <a:off x="5026566" y="463629"/>
            <a:ext cx="5632916" cy="1569660"/>
          </a:xfrm>
          <a:prstGeom prst="rect">
            <a:avLst/>
          </a:prstGeom>
          <a:noFill/>
        </p:spPr>
        <p:txBody>
          <a:bodyPr wrap="square">
            <a:spAutoFit/>
          </a:bodyPr>
          <a:lstStyle/>
          <a:p>
            <a:pPr algn="ctr"/>
            <a:r>
              <a:rPr lang="es-MX" sz="1600" dirty="0">
                <a:latin typeface="Century Gothic" panose="020B0502020202020204" pitchFamily="34" charset="0"/>
              </a:rPr>
              <a:t>La acción de medir supone la repetición de una unidad de medida, es decir, una subdivisión expresada en función de cierta unidad de medida, que es repetida sobre la totalidad de la extensión de la magnitud que se esté considerando, ya sea una longitud o  el tiempo</a:t>
            </a:r>
            <a:endParaRPr lang="en-US" sz="1600" dirty="0">
              <a:solidFill>
                <a:srgbClr val="C00000"/>
              </a:solidFill>
              <a:latin typeface="Century Gothic" panose="020B0502020202020204" pitchFamily="34" charset="0"/>
            </a:endParaRPr>
          </a:p>
        </p:txBody>
      </p:sp>
      <p:sp>
        <p:nvSpPr>
          <p:cNvPr id="157" name="TextBox 156">
            <a:extLst>
              <a:ext uri="{FF2B5EF4-FFF2-40B4-BE49-F238E27FC236}">
                <a16:creationId xmlns:a16="http://schemas.microsoft.com/office/drawing/2014/main" id="{A662777A-1C12-4BB8-B9B6-74F2E2E46EB9}"/>
              </a:ext>
            </a:extLst>
          </p:cNvPr>
          <p:cNvSpPr txBox="1"/>
          <p:nvPr/>
        </p:nvSpPr>
        <p:spPr>
          <a:xfrm>
            <a:off x="4970302" y="2683704"/>
            <a:ext cx="5564574" cy="1569660"/>
          </a:xfrm>
          <a:prstGeom prst="rect">
            <a:avLst/>
          </a:prstGeom>
          <a:noFill/>
        </p:spPr>
        <p:txBody>
          <a:bodyPr wrap="square">
            <a:spAutoFit/>
          </a:bodyPr>
          <a:lstStyle/>
          <a:p>
            <a:pPr algn="ctr"/>
            <a:r>
              <a:rPr lang="es-MX" sz="1600" dirty="0">
                <a:latin typeface="Century Gothic" panose="020B0502020202020204" pitchFamily="34" charset="0"/>
              </a:rPr>
              <a:t>Medir, es que se pueden utilizar diferentes unidades para medir una misma cantidad. Por lo tanto, otra de las cuestiones vinculadas con la medición, es la comprensión de la relación entre el tamaño de la unidad y el número necesario de repeticiones de la misma para medir una cantidad dada</a:t>
            </a:r>
          </a:p>
        </p:txBody>
      </p:sp>
      <p:pic>
        <p:nvPicPr>
          <p:cNvPr id="158" name="Graphic 157">
            <a:extLst>
              <a:ext uri="{FF2B5EF4-FFF2-40B4-BE49-F238E27FC236}">
                <a16:creationId xmlns:a16="http://schemas.microsoft.com/office/drawing/2014/main" id="{59937994-6D59-4BF4-92D0-2A56F803BC8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674768">
            <a:off x="10351494" y="103642"/>
            <a:ext cx="1505088" cy="1417836"/>
          </a:xfrm>
          <a:prstGeom prst="rect">
            <a:avLst/>
          </a:prstGeom>
        </p:spPr>
      </p:pic>
      <p:sp>
        <p:nvSpPr>
          <p:cNvPr id="159" name="Rectangle 105">
            <a:extLst>
              <a:ext uri="{FF2B5EF4-FFF2-40B4-BE49-F238E27FC236}">
                <a16:creationId xmlns:a16="http://schemas.microsoft.com/office/drawing/2014/main" id="{B936F36F-124F-49AA-888A-338EC2E89323}"/>
              </a:ext>
            </a:extLst>
          </p:cNvPr>
          <p:cNvSpPr/>
          <p:nvPr/>
        </p:nvSpPr>
        <p:spPr>
          <a:xfrm>
            <a:off x="-791511" y="4192709"/>
            <a:ext cx="7104743" cy="242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0" b="1" dirty="0" smtClean="0">
                <a:ln>
                  <a:solidFill>
                    <a:sysClr val="windowText" lastClr="000000"/>
                  </a:solidFill>
                </a:ln>
                <a:solidFill>
                  <a:schemeClr val="bg1"/>
                </a:solidFill>
                <a:latin typeface="Caramel Sweets" panose="02000500000000000000" pitchFamily="50" charset="0"/>
              </a:rPr>
              <a:t>MEDIR</a:t>
            </a:r>
            <a:endParaRPr lang="th-TH" sz="13500" b="1" dirty="0">
              <a:ln>
                <a:solidFill>
                  <a:sysClr val="windowText" lastClr="000000"/>
                </a:solidFill>
              </a:ln>
              <a:solidFill>
                <a:schemeClr val="bg1"/>
              </a:solidFill>
              <a:latin typeface="Caramel Sweets" panose="02000500000000000000" pitchFamily="50" charset="0"/>
            </a:endParaRPr>
          </a:p>
        </p:txBody>
      </p:sp>
    </p:spTree>
    <p:extLst>
      <p:ext uri="{BB962C8B-B14F-4D97-AF65-F5344CB8AC3E}">
        <p14:creationId xmlns:p14="http://schemas.microsoft.com/office/powerpoint/2010/main" val="4260411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E3DC"/>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B070C1F1-39BC-43DA-8241-03F408A658F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18387" y="2534573"/>
            <a:ext cx="13436858" cy="6054696"/>
          </a:xfrm>
          <a:prstGeom prst="rect">
            <a:avLst/>
          </a:prstGeom>
        </p:spPr>
      </p:pic>
      <p:pic>
        <p:nvPicPr>
          <p:cNvPr id="4" name="Graphic 3">
            <a:extLst>
              <a:ext uri="{FF2B5EF4-FFF2-40B4-BE49-F238E27FC236}">
                <a16:creationId xmlns:a16="http://schemas.microsoft.com/office/drawing/2014/main" id="{7ADA1E71-28A9-432D-88AE-DB9AA203736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157255"/>
            <a:ext cx="12719241" cy="7195456"/>
          </a:xfrm>
          <a:prstGeom prst="rect">
            <a:avLst/>
          </a:prstGeom>
        </p:spPr>
      </p:pic>
      <p:grpSp>
        <p:nvGrpSpPr>
          <p:cNvPr id="5" name="Graphic 257">
            <a:extLst>
              <a:ext uri="{FF2B5EF4-FFF2-40B4-BE49-F238E27FC236}">
                <a16:creationId xmlns:a16="http://schemas.microsoft.com/office/drawing/2014/main" id="{16029B55-8A2D-4BE4-9EE3-2137F0BC2737}"/>
              </a:ext>
            </a:extLst>
          </p:cNvPr>
          <p:cNvGrpSpPr/>
          <p:nvPr/>
        </p:nvGrpSpPr>
        <p:grpSpPr>
          <a:xfrm>
            <a:off x="0" y="3044040"/>
            <a:ext cx="1989609" cy="710943"/>
            <a:chOff x="9423579" y="1219226"/>
            <a:chExt cx="3289631" cy="1175477"/>
          </a:xfrm>
        </p:grpSpPr>
        <p:sp>
          <p:nvSpPr>
            <p:cNvPr id="6" name="Freeform: Shape 5">
              <a:extLst>
                <a:ext uri="{FF2B5EF4-FFF2-40B4-BE49-F238E27FC236}">
                  <a16:creationId xmlns:a16="http://schemas.microsoft.com/office/drawing/2014/main" id="{E06A9362-B36C-478A-BBCD-4E80C0EADFC3}"/>
                </a:ext>
              </a:extLst>
            </p:cNvPr>
            <p:cNvSpPr/>
            <p:nvPr/>
          </p:nvSpPr>
          <p:spPr>
            <a:xfrm>
              <a:off x="9423579" y="1219226"/>
              <a:ext cx="3289631" cy="1175477"/>
            </a:xfrm>
            <a:custGeom>
              <a:avLst/>
              <a:gdLst>
                <a:gd name="connsiteX0" fmla="*/ 2926837 w 3289631"/>
                <a:gd name="connsiteY0" fmla="*/ 1007699 h 1175477"/>
                <a:gd name="connsiteX1" fmla="*/ 3289632 w 3289631"/>
                <a:gd name="connsiteY1" fmla="*/ 1007699 h 1175477"/>
                <a:gd name="connsiteX2" fmla="*/ 3109616 w 3289631"/>
                <a:gd name="connsiteY2" fmla="*/ 929337 h 1175477"/>
                <a:gd name="connsiteX3" fmla="*/ 3091259 w 3289631"/>
                <a:gd name="connsiteY3" fmla="*/ 910585 h 1175477"/>
                <a:gd name="connsiteX4" fmla="*/ 3013489 w 3289631"/>
                <a:gd name="connsiteY4" fmla="*/ 734320 h 1175477"/>
                <a:gd name="connsiteX5" fmla="*/ 2872556 w 3289631"/>
                <a:gd name="connsiteY5" fmla="*/ 762151 h 1175477"/>
                <a:gd name="connsiteX6" fmla="*/ 2795970 w 3289631"/>
                <a:gd name="connsiteY6" fmla="*/ 572463 h 1175477"/>
                <a:gd name="connsiteX7" fmla="*/ 2614375 w 3289631"/>
                <a:gd name="connsiteY7" fmla="*/ 571871 h 1175477"/>
                <a:gd name="connsiteX8" fmla="*/ 2590886 w 3289631"/>
                <a:gd name="connsiteY8" fmla="*/ 558252 h 1175477"/>
                <a:gd name="connsiteX9" fmla="*/ 2503050 w 3289631"/>
                <a:gd name="connsiteY9" fmla="*/ 369945 h 1175477"/>
                <a:gd name="connsiteX10" fmla="*/ 2251975 w 3289631"/>
                <a:gd name="connsiteY10" fmla="*/ 390276 h 1175477"/>
                <a:gd name="connsiteX11" fmla="*/ 2066432 w 3289631"/>
                <a:gd name="connsiteY11" fmla="*/ 162493 h 1175477"/>
                <a:gd name="connsiteX12" fmla="*/ 2041167 w 3289631"/>
                <a:gd name="connsiteY12" fmla="*/ 151242 h 1175477"/>
                <a:gd name="connsiteX13" fmla="*/ 1698110 w 3289631"/>
                <a:gd name="connsiteY13" fmla="*/ 130714 h 1175477"/>
                <a:gd name="connsiteX14" fmla="*/ 1671068 w 3289631"/>
                <a:gd name="connsiteY14" fmla="*/ 136833 h 1175477"/>
                <a:gd name="connsiteX15" fmla="*/ 1165958 w 3289631"/>
                <a:gd name="connsiteY15" fmla="*/ 220919 h 1175477"/>
                <a:gd name="connsiteX16" fmla="*/ 1150957 w 3289631"/>
                <a:gd name="connsiteY16" fmla="*/ 220130 h 1175477"/>
                <a:gd name="connsiteX17" fmla="*/ 896132 w 3289631"/>
                <a:gd name="connsiteY17" fmla="*/ 405672 h 1175477"/>
                <a:gd name="connsiteX18" fmla="*/ 754409 w 3289631"/>
                <a:gd name="connsiteY18" fmla="*/ 523709 h 1175477"/>
                <a:gd name="connsiteX19" fmla="*/ 706641 w 3289631"/>
                <a:gd name="connsiteY19" fmla="*/ 641746 h 1175477"/>
                <a:gd name="connsiteX20" fmla="*/ 680389 w 3289631"/>
                <a:gd name="connsiteY20" fmla="*/ 647470 h 1175477"/>
                <a:gd name="connsiteX21" fmla="*/ 357663 w 3289631"/>
                <a:gd name="connsiteY21" fmla="*/ 712607 h 1175477"/>
                <a:gd name="connsiteX22" fmla="*/ 341675 w 3289631"/>
                <a:gd name="connsiteY22" fmla="*/ 841698 h 1175477"/>
                <a:gd name="connsiteX23" fmla="*/ 321147 w 3289631"/>
                <a:gd name="connsiteY23" fmla="*/ 859660 h 1175477"/>
                <a:gd name="connsiteX24" fmla="*/ 173107 w 3289631"/>
                <a:gd name="connsiteY24" fmla="*/ 931113 h 1175477"/>
                <a:gd name="connsiteX25" fmla="*/ 154553 w 3289631"/>
                <a:gd name="connsiteY25" fmla="*/ 940391 h 1175477"/>
                <a:gd name="connsiteX26" fmla="*/ 0 w 3289631"/>
                <a:gd name="connsiteY26" fmla="*/ 1007699 h 1175477"/>
                <a:gd name="connsiteX27" fmla="*/ 308119 w 3289631"/>
                <a:gd name="connsiteY27" fmla="*/ 1007699 h 1175477"/>
                <a:gd name="connsiteX28" fmla="*/ 392798 w 3289631"/>
                <a:gd name="connsiteY28" fmla="*/ 1059809 h 1175477"/>
                <a:gd name="connsiteX29" fmla="*/ 454974 w 3289631"/>
                <a:gd name="connsiteY29" fmla="*/ 1035925 h 1175477"/>
                <a:gd name="connsiteX30" fmla="*/ 794478 w 3289631"/>
                <a:gd name="connsiteY30" fmla="*/ 1096128 h 1175477"/>
                <a:gd name="connsiteX31" fmla="*/ 1145430 w 3289631"/>
                <a:gd name="connsiteY31" fmla="*/ 1030793 h 1175477"/>
                <a:gd name="connsiteX32" fmla="*/ 1258729 w 3289631"/>
                <a:gd name="connsiteY32" fmla="*/ 1098102 h 1175477"/>
                <a:gd name="connsiteX33" fmla="*/ 1378345 w 3289631"/>
                <a:gd name="connsiteY33" fmla="*/ 1018950 h 1175477"/>
                <a:gd name="connsiteX34" fmla="*/ 1377161 w 3289631"/>
                <a:gd name="connsiteY34" fmla="*/ 1031583 h 1175477"/>
                <a:gd name="connsiteX35" fmla="*/ 1646592 w 3289631"/>
                <a:gd name="connsiteY35" fmla="*/ 1175477 h 1175477"/>
                <a:gd name="connsiteX36" fmla="*/ 1916024 w 3289631"/>
                <a:gd name="connsiteY36" fmla="*/ 1031583 h 1175477"/>
                <a:gd name="connsiteX37" fmla="*/ 1912076 w 3289631"/>
                <a:gd name="connsiteY37" fmla="*/ 1007699 h 1175477"/>
                <a:gd name="connsiteX38" fmla="*/ 1917801 w 3289631"/>
                <a:gd name="connsiteY38" fmla="*/ 1007699 h 1175477"/>
                <a:gd name="connsiteX39" fmla="*/ 2050049 w 3289631"/>
                <a:gd name="connsiteY39" fmla="*/ 1128894 h 1175477"/>
                <a:gd name="connsiteX40" fmla="*/ 2170454 w 3289631"/>
                <a:gd name="connsiteY40" fmla="*/ 1047966 h 1175477"/>
                <a:gd name="connsiteX41" fmla="*/ 2514300 w 3289631"/>
                <a:gd name="connsiteY41" fmla="*/ 1109945 h 1175477"/>
                <a:gd name="connsiteX42" fmla="*/ 2926837 w 3289631"/>
                <a:gd name="connsiteY42" fmla="*/ 1007699 h 11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89631" h="1175477">
                  <a:moveTo>
                    <a:pt x="2926837" y="1007699"/>
                  </a:moveTo>
                  <a:lnTo>
                    <a:pt x="3289632" y="1007699"/>
                  </a:lnTo>
                  <a:cubicBezTo>
                    <a:pt x="3233180" y="909006"/>
                    <a:pt x="3148501" y="918481"/>
                    <a:pt x="3109616" y="929337"/>
                  </a:cubicBezTo>
                  <a:cubicBezTo>
                    <a:pt x="3099944" y="932100"/>
                    <a:pt x="3090667" y="922626"/>
                    <a:pt x="3091259" y="910585"/>
                  </a:cubicBezTo>
                  <a:cubicBezTo>
                    <a:pt x="3093233" y="866766"/>
                    <a:pt x="3086917" y="778929"/>
                    <a:pt x="3013489" y="734320"/>
                  </a:cubicBezTo>
                  <a:cubicBezTo>
                    <a:pt x="2922889" y="679447"/>
                    <a:pt x="2880057" y="748137"/>
                    <a:pt x="2872556" y="762151"/>
                  </a:cubicBezTo>
                  <a:cubicBezTo>
                    <a:pt x="2880451" y="745966"/>
                    <a:pt x="2917362" y="654971"/>
                    <a:pt x="2795970" y="572463"/>
                  </a:cubicBezTo>
                  <a:cubicBezTo>
                    <a:pt x="2709515" y="513642"/>
                    <a:pt x="2647536" y="543448"/>
                    <a:pt x="2614375" y="571871"/>
                  </a:cubicBezTo>
                  <a:cubicBezTo>
                    <a:pt x="2604901" y="579964"/>
                    <a:pt x="2591676" y="572266"/>
                    <a:pt x="2590886" y="558252"/>
                  </a:cubicBezTo>
                  <a:cubicBezTo>
                    <a:pt x="2588518" y="517985"/>
                    <a:pt x="2571345" y="452650"/>
                    <a:pt x="2503050" y="369945"/>
                  </a:cubicBezTo>
                  <a:cubicBezTo>
                    <a:pt x="2385802" y="228222"/>
                    <a:pt x="2251975" y="390276"/>
                    <a:pt x="2251975" y="390276"/>
                  </a:cubicBezTo>
                  <a:cubicBezTo>
                    <a:pt x="2399225" y="226051"/>
                    <a:pt x="2202036" y="23533"/>
                    <a:pt x="2066432" y="162493"/>
                  </a:cubicBezTo>
                  <a:cubicBezTo>
                    <a:pt x="2057155" y="171968"/>
                    <a:pt x="2042351" y="165849"/>
                    <a:pt x="2041167" y="151242"/>
                  </a:cubicBezTo>
                  <a:cubicBezTo>
                    <a:pt x="2029718" y="8729"/>
                    <a:pt x="1750023" y="-92924"/>
                    <a:pt x="1698110" y="130714"/>
                  </a:cubicBezTo>
                  <a:cubicBezTo>
                    <a:pt x="1694557" y="145913"/>
                    <a:pt x="1678569" y="149663"/>
                    <a:pt x="1671068" y="136833"/>
                  </a:cubicBezTo>
                  <a:cubicBezTo>
                    <a:pt x="1546913" y="-76541"/>
                    <a:pt x="1248663" y="-8838"/>
                    <a:pt x="1165958" y="220919"/>
                  </a:cubicBezTo>
                  <a:cubicBezTo>
                    <a:pt x="1161023" y="220722"/>
                    <a:pt x="1156089" y="220130"/>
                    <a:pt x="1150957" y="220130"/>
                  </a:cubicBezTo>
                  <a:cubicBezTo>
                    <a:pt x="1031736" y="220130"/>
                    <a:pt x="930872" y="298097"/>
                    <a:pt x="896132" y="405672"/>
                  </a:cubicBezTo>
                  <a:cubicBezTo>
                    <a:pt x="834942" y="425214"/>
                    <a:pt x="779674" y="464691"/>
                    <a:pt x="754409" y="523709"/>
                  </a:cubicBezTo>
                  <a:cubicBezTo>
                    <a:pt x="744737" y="546211"/>
                    <a:pt x="718287" y="597926"/>
                    <a:pt x="706641" y="641746"/>
                  </a:cubicBezTo>
                  <a:cubicBezTo>
                    <a:pt x="702891" y="655563"/>
                    <a:pt x="688284" y="658721"/>
                    <a:pt x="680389" y="647470"/>
                  </a:cubicBezTo>
                  <a:cubicBezTo>
                    <a:pt x="599658" y="531605"/>
                    <a:pt x="405628" y="575029"/>
                    <a:pt x="357663" y="712607"/>
                  </a:cubicBezTo>
                  <a:cubicBezTo>
                    <a:pt x="352728" y="726819"/>
                    <a:pt x="339898" y="797681"/>
                    <a:pt x="341675" y="841698"/>
                  </a:cubicBezTo>
                  <a:cubicBezTo>
                    <a:pt x="342267" y="854922"/>
                    <a:pt x="331411" y="864002"/>
                    <a:pt x="321147" y="859660"/>
                  </a:cubicBezTo>
                  <a:cubicBezTo>
                    <a:pt x="228770" y="819590"/>
                    <a:pt x="186727" y="896176"/>
                    <a:pt x="173107" y="931113"/>
                  </a:cubicBezTo>
                  <a:cubicBezTo>
                    <a:pt x="169752" y="939601"/>
                    <a:pt x="161856" y="943351"/>
                    <a:pt x="154553" y="940391"/>
                  </a:cubicBezTo>
                  <a:cubicBezTo>
                    <a:pt x="75204" y="907822"/>
                    <a:pt x="0" y="1007699"/>
                    <a:pt x="0" y="1007699"/>
                  </a:cubicBezTo>
                  <a:lnTo>
                    <a:pt x="308119" y="1007699"/>
                  </a:lnTo>
                  <a:cubicBezTo>
                    <a:pt x="325094" y="1038886"/>
                    <a:pt x="356676" y="1059809"/>
                    <a:pt x="392798" y="1059809"/>
                  </a:cubicBezTo>
                  <a:cubicBezTo>
                    <a:pt x="416484" y="1059809"/>
                    <a:pt x="438197" y="1050927"/>
                    <a:pt x="454974" y="1035925"/>
                  </a:cubicBezTo>
                  <a:cubicBezTo>
                    <a:pt x="539653" y="1073034"/>
                    <a:pt x="660453" y="1096128"/>
                    <a:pt x="794478" y="1096128"/>
                  </a:cubicBezTo>
                  <a:cubicBezTo>
                    <a:pt x="934622" y="1096128"/>
                    <a:pt x="1060357" y="1070665"/>
                    <a:pt x="1145430" y="1030793"/>
                  </a:cubicBezTo>
                  <a:cubicBezTo>
                    <a:pt x="1169116" y="1071060"/>
                    <a:pt x="1210962" y="1098102"/>
                    <a:pt x="1258729" y="1098102"/>
                  </a:cubicBezTo>
                  <a:cubicBezTo>
                    <a:pt x="1311037" y="1098102"/>
                    <a:pt x="1356238" y="1065928"/>
                    <a:pt x="1378345" y="1018950"/>
                  </a:cubicBezTo>
                  <a:cubicBezTo>
                    <a:pt x="1377753" y="1023095"/>
                    <a:pt x="1377161" y="1027438"/>
                    <a:pt x="1377161" y="1031583"/>
                  </a:cubicBezTo>
                  <a:cubicBezTo>
                    <a:pt x="1377161" y="1111129"/>
                    <a:pt x="1497764" y="1175477"/>
                    <a:pt x="1646592" y="1175477"/>
                  </a:cubicBezTo>
                  <a:cubicBezTo>
                    <a:pt x="1795421" y="1175477"/>
                    <a:pt x="1916024" y="1111129"/>
                    <a:pt x="1916024" y="1031583"/>
                  </a:cubicBezTo>
                  <a:cubicBezTo>
                    <a:pt x="1916024" y="1023490"/>
                    <a:pt x="1914445" y="1015397"/>
                    <a:pt x="1912076" y="1007699"/>
                  </a:cubicBezTo>
                  <a:lnTo>
                    <a:pt x="1917801" y="1007699"/>
                  </a:lnTo>
                  <a:cubicBezTo>
                    <a:pt x="1927867" y="1076389"/>
                    <a:pt x="1983135" y="1128894"/>
                    <a:pt x="2050049" y="1128894"/>
                  </a:cubicBezTo>
                  <a:cubicBezTo>
                    <a:pt x="2103146" y="1128894"/>
                    <a:pt x="2148742" y="1095733"/>
                    <a:pt x="2170454" y="1047966"/>
                  </a:cubicBezTo>
                  <a:cubicBezTo>
                    <a:pt x="2255330" y="1086061"/>
                    <a:pt x="2377907" y="1109945"/>
                    <a:pt x="2514300" y="1109945"/>
                  </a:cubicBezTo>
                  <a:cubicBezTo>
                    <a:pt x="2693922" y="1109945"/>
                    <a:pt x="2849462" y="1068494"/>
                    <a:pt x="2926837" y="1007699"/>
                  </a:cubicBezTo>
                  <a:close/>
                </a:path>
              </a:pathLst>
            </a:custGeom>
            <a:solidFill>
              <a:schemeClr val="bg1"/>
            </a:solidFill>
            <a:ln w="19734" cap="flat">
              <a:noFill/>
              <a:prstDash val="solid"/>
              <a:miter/>
            </a:ln>
          </p:spPr>
          <p:txBody>
            <a:bodyPr rtlCol="0" anchor="ctr"/>
            <a:lstStyle/>
            <a:p>
              <a:endParaRPr lang="th-TH" dirty="0"/>
            </a:p>
          </p:txBody>
        </p:sp>
        <p:sp>
          <p:nvSpPr>
            <p:cNvPr id="7" name="Freeform: Shape 6">
              <a:extLst>
                <a:ext uri="{FF2B5EF4-FFF2-40B4-BE49-F238E27FC236}">
                  <a16:creationId xmlns:a16="http://schemas.microsoft.com/office/drawing/2014/main" id="{41751EBF-87B1-4049-9318-D9E053234797}"/>
                </a:ext>
              </a:extLst>
            </p:cNvPr>
            <p:cNvSpPr/>
            <p:nvPr/>
          </p:nvSpPr>
          <p:spPr>
            <a:xfrm>
              <a:off x="11352985" y="1661213"/>
              <a:ext cx="708119" cy="376338"/>
            </a:xfrm>
            <a:custGeom>
              <a:avLst/>
              <a:gdLst>
                <a:gd name="connsiteX0" fmla="*/ 552871 w 708119"/>
                <a:gd name="connsiteY0" fmla="*/ 214760 h 376338"/>
                <a:gd name="connsiteX1" fmla="*/ 385883 w 708119"/>
                <a:gd name="connsiteY1" fmla="*/ 4 h 376338"/>
                <a:gd name="connsiteX2" fmla="*/ 171719 w 708119"/>
                <a:gd name="connsiteY2" fmla="*/ 214760 h 376338"/>
                <a:gd name="connsiteX3" fmla="*/ 44208 w 708119"/>
                <a:gd name="connsiteY3" fmla="*/ 188903 h 376338"/>
                <a:gd name="connsiteX4" fmla="*/ 38484 w 708119"/>
                <a:gd name="connsiteY4" fmla="*/ 340495 h 376338"/>
                <a:gd name="connsiteX5" fmla="*/ 63749 w 708119"/>
                <a:gd name="connsiteY5" fmla="*/ 297070 h 376338"/>
                <a:gd name="connsiteX6" fmla="*/ 97107 w 708119"/>
                <a:gd name="connsiteY6" fmla="*/ 246539 h 376338"/>
                <a:gd name="connsiteX7" fmla="*/ 165008 w 708119"/>
                <a:gd name="connsiteY7" fmla="*/ 295096 h 376338"/>
                <a:gd name="connsiteX8" fmla="*/ 214355 w 708119"/>
                <a:gd name="connsiteY8" fmla="*/ 288385 h 376338"/>
                <a:gd name="connsiteX9" fmla="*/ 348380 w 708119"/>
                <a:gd name="connsiteY9" fmla="*/ 55470 h 376338"/>
                <a:gd name="connsiteX10" fmla="*/ 497998 w 708119"/>
                <a:gd name="connsiteY10" fmla="*/ 278713 h 376338"/>
                <a:gd name="connsiteX11" fmla="*/ 546358 w 708119"/>
                <a:gd name="connsiteY11" fmla="*/ 292135 h 376338"/>
                <a:gd name="connsiteX12" fmla="*/ 652354 w 708119"/>
                <a:gd name="connsiteY12" fmla="*/ 337929 h 376338"/>
                <a:gd name="connsiteX13" fmla="*/ 695779 w 708119"/>
                <a:gd name="connsiteY13" fmla="*/ 363194 h 376338"/>
                <a:gd name="connsiteX14" fmla="*/ 552871 w 708119"/>
                <a:gd name="connsiteY14" fmla="*/ 214760 h 37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8119" h="376338">
                  <a:moveTo>
                    <a:pt x="552871" y="214760"/>
                  </a:moveTo>
                  <a:cubicBezTo>
                    <a:pt x="554056" y="106790"/>
                    <a:pt x="519118" y="-785"/>
                    <a:pt x="385883" y="4"/>
                  </a:cubicBezTo>
                  <a:cubicBezTo>
                    <a:pt x="259556" y="794"/>
                    <a:pt x="192445" y="104224"/>
                    <a:pt x="171719" y="214760"/>
                  </a:cubicBezTo>
                  <a:cubicBezTo>
                    <a:pt x="138164" y="179823"/>
                    <a:pt x="91778" y="160084"/>
                    <a:pt x="44208" y="188903"/>
                  </a:cubicBezTo>
                  <a:cubicBezTo>
                    <a:pt x="-13034" y="223642"/>
                    <a:pt x="-14416" y="304176"/>
                    <a:pt x="38484" y="340495"/>
                  </a:cubicBezTo>
                  <a:cubicBezTo>
                    <a:pt x="65131" y="358852"/>
                    <a:pt x="90396" y="315229"/>
                    <a:pt x="63749" y="297070"/>
                  </a:cubicBezTo>
                  <a:cubicBezTo>
                    <a:pt x="40260" y="248710"/>
                    <a:pt x="51314" y="231735"/>
                    <a:pt x="97107" y="246539"/>
                  </a:cubicBezTo>
                  <a:cubicBezTo>
                    <a:pt x="135400" y="236473"/>
                    <a:pt x="157902" y="252658"/>
                    <a:pt x="165008" y="295096"/>
                  </a:cubicBezTo>
                  <a:cubicBezTo>
                    <a:pt x="174483" y="320756"/>
                    <a:pt x="213960" y="318190"/>
                    <a:pt x="214355" y="288385"/>
                  </a:cubicBezTo>
                  <a:cubicBezTo>
                    <a:pt x="215342" y="195416"/>
                    <a:pt x="245936" y="82709"/>
                    <a:pt x="348380" y="55470"/>
                  </a:cubicBezTo>
                  <a:cubicBezTo>
                    <a:pt x="498393" y="15598"/>
                    <a:pt x="513592" y="174296"/>
                    <a:pt x="497998" y="278713"/>
                  </a:cubicBezTo>
                  <a:cubicBezTo>
                    <a:pt x="493261" y="310887"/>
                    <a:pt x="533922" y="321941"/>
                    <a:pt x="546358" y="292135"/>
                  </a:cubicBezTo>
                  <a:cubicBezTo>
                    <a:pt x="567478" y="237657"/>
                    <a:pt x="603007" y="252856"/>
                    <a:pt x="652354" y="337929"/>
                  </a:cubicBezTo>
                  <a:cubicBezTo>
                    <a:pt x="639524" y="367142"/>
                    <a:pt x="682751" y="392802"/>
                    <a:pt x="695779" y="363194"/>
                  </a:cubicBezTo>
                  <a:cubicBezTo>
                    <a:pt x="745717" y="249895"/>
                    <a:pt x="633207" y="172322"/>
                    <a:pt x="552871" y="214760"/>
                  </a:cubicBezTo>
                  <a:close/>
                </a:path>
              </a:pathLst>
            </a:custGeom>
            <a:solidFill>
              <a:srgbClr val="F69890"/>
            </a:solidFill>
            <a:ln w="19734" cap="flat">
              <a:noFill/>
              <a:prstDash val="solid"/>
              <a:miter/>
            </a:ln>
          </p:spPr>
          <p:txBody>
            <a:bodyPr rtlCol="0" anchor="ctr"/>
            <a:lstStyle/>
            <a:p>
              <a:endParaRPr lang="th-TH"/>
            </a:p>
          </p:txBody>
        </p:sp>
        <p:sp>
          <p:nvSpPr>
            <p:cNvPr id="8" name="Freeform: Shape 7">
              <a:extLst>
                <a:ext uri="{FF2B5EF4-FFF2-40B4-BE49-F238E27FC236}">
                  <a16:creationId xmlns:a16="http://schemas.microsoft.com/office/drawing/2014/main" id="{2C6C2F76-FEBD-4D0A-802B-CFCC5BC82DC6}"/>
                </a:ext>
              </a:extLst>
            </p:cNvPr>
            <p:cNvSpPr/>
            <p:nvPr/>
          </p:nvSpPr>
          <p:spPr>
            <a:xfrm>
              <a:off x="10491290" y="1768773"/>
              <a:ext cx="293416" cy="264791"/>
            </a:xfrm>
            <a:custGeom>
              <a:avLst/>
              <a:gdLst>
                <a:gd name="connsiteX0" fmla="*/ 272690 w 293416"/>
                <a:gd name="connsiteY0" fmla="*/ 127925 h 264791"/>
                <a:gd name="connsiteX1" fmla="*/ 222751 w 293416"/>
                <a:gd name="connsiteY1" fmla="*/ 104831 h 264791"/>
                <a:gd name="connsiteX2" fmla="*/ 7601 w 293416"/>
                <a:gd name="connsiteY2" fmla="*/ 37720 h 264791"/>
                <a:gd name="connsiteX3" fmla="*/ 43130 w 293416"/>
                <a:gd name="connsiteY3" fmla="*/ 73249 h 264791"/>
                <a:gd name="connsiteX4" fmla="*/ 174195 w 293416"/>
                <a:gd name="connsiteY4" fmla="*/ 136413 h 264791"/>
                <a:gd name="connsiteX5" fmla="*/ 211895 w 293416"/>
                <a:gd name="connsiteY5" fmla="*/ 158125 h 264791"/>
                <a:gd name="connsiteX6" fmla="*/ 234397 w 293416"/>
                <a:gd name="connsiteY6" fmla="*/ 233724 h 264791"/>
                <a:gd name="connsiteX7" fmla="*/ 282757 w 293416"/>
                <a:gd name="connsiteY7" fmla="*/ 247146 h 264791"/>
                <a:gd name="connsiteX8" fmla="*/ 272690 w 293416"/>
                <a:gd name="connsiteY8" fmla="*/ 127925 h 26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16" h="264791">
                  <a:moveTo>
                    <a:pt x="272690" y="127925"/>
                  </a:moveTo>
                  <a:cubicBezTo>
                    <a:pt x="258873" y="112924"/>
                    <a:pt x="241108" y="105028"/>
                    <a:pt x="222751" y="104831"/>
                  </a:cubicBezTo>
                  <a:cubicBezTo>
                    <a:pt x="206763" y="6335"/>
                    <a:pt x="85173" y="-36892"/>
                    <a:pt x="7601" y="37720"/>
                  </a:cubicBezTo>
                  <a:cubicBezTo>
                    <a:pt x="-15691" y="60222"/>
                    <a:pt x="19839" y="95751"/>
                    <a:pt x="43130" y="73249"/>
                  </a:cubicBezTo>
                  <a:cubicBezTo>
                    <a:pt x="98398" y="20152"/>
                    <a:pt x="179327" y="61406"/>
                    <a:pt x="174195" y="136413"/>
                  </a:cubicBezTo>
                  <a:cubicBezTo>
                    <a:pt x="173010" y="155559"/>
                    <a:pt x="196499" y="167599"/>
                    <a:pt x="211895" y="158125"/>
                  </a:cubicBezTo>
                  <a:cubicBezTo>
                    <a:pt x="260057" y="128912"/>
                    <a:pt x="235779" y="228394"/>
                    <a:pt x="234397" y="233724"/>
                  </a:cubicBezTo>
                  <a:cubicBezTo>
                    <a:pt x="225712" y="264911"/>
                    <a:pt x="274072" y="278136"/>
                    <a:pt x="282757" y="247146"/>
                  </a:cubicBezTo>
                  <a:cubicBezTo>
                    <a:pt x="294008" y="207471"/>
                    <a:pt x="303285" y="161086"/>
                    <a:pt x="272690" y="127925"/>
                  </a:cubicBezTo>
                  <a:close/>
                </a:path>
              </a:pathLst>
            </a:custGeom>
            <a:solidFill>
              <a:srgbClr val="F69890"/>
            </a:solidFill>
            <a:ln w="19734" cap="flat">
              <a:noFill/>
              <a:prstDash val="solid"/>
              <a:miter/>
            </a:ln>
          </p:spPr>
          <p:txBody>
            <a:bodyPr rtlCol="0" anchor="ctr"/>
            <a:lstStyle/>
            <a:p>
              <a:endParaRPr lang="th-TH"/>
            </a:p>
          </p:txBody>
        </p:sp>
      </p:grpSp>
      <p:grpSp>
        <p:nvGrpSpPr>
          <p:cNvPr id="9" name="Graphic 257">
            <a:extLst>
              <a:ext uri="{FF2B5EF4-FFF2-40B4-BE49-F238E27FC236}">
                <a16:creationId xmlns:a16="http://schemas.microsoft.com/office/drawing/2014/main" id="{6803B07F-367F-4B48-9C84-C986781674AB}"/>
              </a:ext>
            </a:extLst>
          </p:cNvPr>
          <p:cNvGrpSpPr/>
          <p:nvPr/>
        </p:nvGrpSpPr>
        <p:grpSpPr>
          <a:xfrm>
            <a:off x="8965628" y="1393813"/>
            <a:ext cx="3794035" cy="1355715"/>
            <a:chOff x="9423579" y="1219226"/>
            <a:chExt cx="3289631" cy="1175477"/>
          </a:xfrm>
        </p:grpSpPr>
        <p:sp>
          <p:nvSpPr>
            <p:cNvPr id="10" name="Freeform: Shape 9">
              <a:extLst>
                <a:ext uri="{FF2B5EF4-FFF2-40B4-BE49-F238E27FC236}">
                  <a16:creationId xmlns:a16="http://schemas.microsoft.com/office/drawing/2014/main" id="{F6D54DE6-76B1-4583-A641-5047BB9AA8A6}"/>
                </a:ext>
              </a:extLst>
            </p:cNvPr>
            <p:cNvSpPr/>
            <p:nvPr/>
          </p:nvSpPr>
          <p:spPr>
            <a:xfrm>
              <a:off x="9423579" y="1219226"/>
              <a:ext cx="3289631" cy="1175477"/>
            </a:xfrm>
            <a:custGeom>
              <a:avLst/>
              <a:gdLst>
                <a:gd name="connsiteX0" fmla="*/ 2926837 w 3289631"/>
                <a:gd name="connsiteY0" fmla="*/ 1007699 h 1175477"/>
                <a:gd name="connsiteX1" fmla="*/ 3289632 w 3289631"/>
                <a:gd name="connsiteY1" fmla="*/ 1007699 h 1175477"/>
                <a:gd name="connsiteX2" fmla="*/ 3109616 w 3289631"/>
                <a:gd name="connsiteY2" fmla="*/ 929337 h 1175477"/>
                <a:gd name="connsiteX3" fmla="*/ 3091259 w 3289631"/>
                <a:gd name="connsiteY3" fmla="*/ 910585 h 1175477"/>
                <a:gd name="connsiteX4" fmla="*/ 3013489 w 3289631"/>
                <a:gd name="connsiteY4" fmla="*/ 734320 h 1175477"/>
                <a:gd name="connsiteX5" fmla="*/ 2872556 w 3289631"/>
                <a:gd name="connsiteY5" fmla="*/ 762151 h 1175477"/>
                <a:gd name="connsiteX6" fmla="*/ 2795970 w 3289631"/>
                <a:gd name="connsiteY6" fmla="*/ 572463 h 1175477"/>
                <a:gd name="connsiteX7" fmla="*/ 2614375 w 3289631"/>
                <a:gd name="connsiteY7" fmla="*/ 571871 h 1175477"/>
                <a:gd name="connsiteX8" fmla="*/ 2590886 w 3289631"/>
                <a:gd name="connsiteY8" fmla="*/ 558252 h 1175477"/>
                <a:gd name="connsiteX9" fmla="*/ 2503050 w 3289631"/>
                <a:gd name="connsiteY9" fmla="*/ 369945 h 1175477"/>
                <a:gd name="connsiteX10" fmla="*/ 2251975 w 3289631"/>
                <a:gd name="connsiteY10" fmla="*/ 390276 h 1175477"/>
                <a:gd name="connsiteX11" fmla="*/ 2066432 w 3289631"/>
                <a:gd name="connsiteY11" fmla="*/ 162493 h 1175477"/>
                <a:gd name="connsiteX12" fmla="*/ 2041167 w 3289631"/>
                <a:gd name="connsiteY12" fmla="*/ 151242 h 1175477"/>
                <a:gd name="connsiteX13" fmla="*/ 1698110 w 3289631"/>
                <a:gd name="connsiteY13" fmla="*/ 130714 h 1175477"/>
                <a:gd name="connsiteX14" fmla="*/ 1671068 w 3289631"/>
                <a:gd name="connsiteY14" fmla="*/ 136833 h 1175477"/>
                <a:gd name="connsiteX15" fmla="*/ 1165958 w 3289631"/>
                <a:gd name="connsiteY15" fmla="*/ 220919 h 1175477"/>
                <a:gd name="connsiteX16" fmla="*/ 1150957 w 3289631"/>
                <a:gd name="connsiteY16" fmla="*/ 220130 h 1175477"/>
                <a:gd name="connsiteX17" fmla="*/ 896132 w 3289631"/>
                <a:gd name="connsiteY17" fmla="*/ 405672 h 1175477"/>
                <a:gd name="connsiteX18" fmla="*/ 754409 w 3289631"/>
                <a:gd name="connsiteY18" fmla="*/ 523709 h 1175477"/>
                <a:gd name="connsiteX19" fmla="*/ 706641 w 3289631"/>
                <a:gd name="connsiteY19" fmla="*/ 641746 h 1175477"/>
                <a:gd name="connsiteX20" fmla="*/ 680389 w 3289631"/>
                <a:gd name="connsiteY20" fmla="*/ 647470 h 1175477"/>
                <a:gd name="connsiteX21" fmla="*/ 357663 w 3289631"/>
                <a:gd name="connsiteY21" fmla="*/ 712607 h 1175477"/>
                <a:gd name="connsiteX22" fmla="*/ 341675 w 3289631"/>
                <a:gd name="connsiteY22" fmla="*/ 841698 h 1175477"/>
                <a:gd name="connsiteX23" fmla="*/ 321147 w 3289631"/>
                <a:gd name="connsiteY23" fmla="*/ 859660 h 1175477"/>
                <a:gd name="connsiteX24" fmla="*/ 173107 w 3289631"/>
                <a:gd name="connsiteY24" fmla="*/ 931113 h 1175477"/>
                <a:gd name="connsiteX25" fmla="*/ 154553 w 3289631"/>
                <a:gd name="connsiteY25" fmla="*/ 940391 h 1175477"/>
                <a:gd name="connsiteX26" fmla="*/ 0 w 3289631"/>
                <a:gd name="connsiteY26" fmla="*/ 1007699 h 1175477"/>
                <a:gd name="connsiteX27" fmla="*/ 308119 w 3289631"/>
                <a:gd name="connsiteY27" fmla="*/ 1007699 h 1175477"/>
                <a:gd name="connsiteX28" fmla="*/ 392798 w 3289631"/>
                <a:gd name="connsiteY28" fmla="*/ 1059809 h 1175477"/>
                <a:gd name="connsiteX29" fmla="*/ 454974 w 3289631"/>
                <a:gd name="connsiteY29" fmla="*/ 1035925 h 1175477"/>
                <a:gd name="connsiteX30" fmla="*/ 794478 w 3289631"/>
                <a:gd name="connsiteY30" fmla="*/ 1096128 h 1175477"/>
                <a:gd name="connsiteX31" fmla="*/ 1145430 w 3289631"/>
                <a:gd name="connsiteY31" fmla="*/ 1030793 h 1175477"/>
                <a:gd name="connsiteX32" fmla="*/ 1258729 w 3289631"/>
                <a:gd name="connsiteY32" fmla="*/ 1098102 h 1175477"/>
                <a:gd name="connsiteX33" fmla="*/ 1378345 w 3289631"/>
                <a:gd name="connsiteY33" fmla="*/ 1018950 h 1175477"/>
                <a:gd name="connsiteX34" fmla="*/ 1377161 w 3289631"/>
                <a:gd name="connsiteY34" fmla="*/ 1031583 h 1175477"/>
                <a:gd name="connsiteX35" fmla="*/ 1646592 w 3289631"/>
                <a:gd name="connsiteY35" fmla="*/ 1175477 h 1175477"/>
                <a:gd name="connsiteX36" fmla="*/ 1916024 w 3289631"/>
                <a:gd name="connsiteY36" fmla="*/ 1031583 h 1175477"/>
                <a:gd name="connsiteX37" fmla="*/ 1912076 w 3289631"/>
                <a:gd name="connsiteY37" fmla="*/ 1007699 h 1175477"/>
                <a:gd name="connsiteX38" fmla="*/ 1917801 w 3289631"/>
                <a:gd name="connsiteY38" fmla="*/ 1007699 h 1175477"/>
                <a:gd name="connsiteX39" fmla="*/ 2050049 w 3289631"/>
                <a:gd name="connsiteY39" fmla="*/ 1128894 h 1175477"/>
                <a:gd name="connsiteX40" fmla="*/ 2170454 w 3289631"/>
                <a:gd name="connsiteY40" fmla="*/ 1047966 h 1175477"/>
                <a:gd name="connsiteX41" fmla="*/ 2514300 w 3289631"/>
                <a:gd name="connsiteY41" fmla="*/ 1109945 h 1175477"/>
                <a:gd name="connsiteX42" fmla="*/ 2926837 w 3289631"/>
                <a:gd name="connsiteY42" fmla="*/ 1007699 h 11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89631" h="1175477">
                  <a:moveTo>
                    <a:pt x="2926837" y="1007699"/>
                  </a:moveTo>
                  <a:lnTo>
                    <a:pt x="3289632" y="1007699"/>
                  </a:lnTo>
                  <a:cubicBezTo>
                    <a:pt x="3233180" y="909006"/>
                    <a:pt x="3148501" y="918481"/>
                    <a:pt x="3109616" y="929337"/>
                  </a:cubicBezTo>
                  <a:cubicBezTo>
                    <a:pt x="3099944" y="932100"/>
                    <a:pt x="3090667" y="922626"/>
                    <a:pt x="3091259" y="910585"/>
                  </a:cubicBezTo>
                  <a:cubicBezTo>
                    <a:pt x="3093233" y="866766"/>
                    <a:pt x="3086917" y="778929"/>
                    <a:pt x="3013489" y="734320"/>
                  </a:cubicBezTo>
                  <a:cubicBezTo>
                    <a:pt x="2922889" y="679447"/>
                    <a:pt x="2880057" y="748137"/>
                    <a:pt x="2872556" y="762151"/>
                  </a:cubicBezTo>
                  <a:cubicBezTo>
                    <a:pt x="2880451" y="745966"/>
                    <a:pt x="2917362" y="654971"/>
                    <a:pt x="2795970" y="572463"/>
                  </a:cubicBezTo>
                  <a:cubicBezTo>
                    <a:pt x="2709515" y="513642"/>
                    <a:pt x="2647536" y="543448"/>
                    <a:pt x="2614375" y="571871"/>
                  </a:cubicBezTo>
                  <a:cubicBezTo>
                    <a:pt x="2604901" y="579964"/>
                    <a:pt x="2591676" y="572266"/>
                    <a:pt x="2590886" y="558252"/>
                  </a:cubicBezTo>
                  <a:cubicBezTo>
                    <a:pt x="2588518" y="517985"/>
                    <a:pt x="2571345" y="452650"/>
                    <a:pt x="2503050" y="369945"/>
                  </a:cubicBezTo>
                  <a:cubicBezTo>
                    <a:pt x="2385802" y="228222"/>
                    <a:pt x="2251975" y="390276"/>
                    <a:pt x="2251975" y="390276"/>
                  </a:cubicBezTo>
                  <a:cubicBezTo>
                    <a:pt x="2399225" y="226051"/>
                    <a:pt x="2202036" y="23533"/>
                    <a:pt x="2066432" y="162493"/>
                  </a:cubicBezTo>
                  <a:cubicBezTo>
                    <a:pt x="2057155" y="171968"/>
                    <a:pt x="2042351" y="165849"/>
                    <a:pt x="2041167" y="151242"/>
                  </a:cubicBezTo>
                  <a:cubicBezTo>
                    <a:pt x="2029718" y="8729"/>
                    <a:pt x="1750023" y="-92924"/>
                    <a:pt x="1698110" y="130714"/>
                  </a:cubicBezTo>
                  <a:cubicBezTo>
                    <a:pt x="1694557" y="145913"/>
                    <a:pt x="1678569" y="149663"/>
                    <a:pt x="1671068" y="136833"/>
                  </a:cubicBezTo>
                  <a:cubicBezTo>
                    <a:pt x="1546913" y="-76541"/>
                    <a:pt x="1248663" y="-8838"/>
                    <a:pt x="1165958" y="220919"/>
                  </a:cubicBezTo>
                  <a:cubicBezTo>
                    <a:pt x="1161023" y="220722"/>
                    <a:pt x="1156089" y="220130"/>
                    <a:pt x="1150957" y="220130"/>
                  </a:cubicBezTo>
                  <a:cubicBezTo>
                    <a:pt x="1031736" y="220130"/>
                    <a:pt x="930872" y="298097"/>
                    <a:pt x="896132" y="405672"/>
                  </a:cubicBezTo>
                  <a:cubicBezTo>
                    <a:pt x="834942" y="425214"/>
                    <a:pt x="779674" y="464691"/>
                    <a:pt x="754409" y="523709"/>
                  </a:cubicBezTo>
                  <a:cubicBezTo>
                    <a:pt x="744737" y="546211"/>
                    <a:pt x="718287" y="597926"/>
                    <a:pt x="706641" y="641746"/>
                  </a:cubicBezTo>
                  <a:cubicBezTo>
                    <a:pt x="702891" y="655563"/>
                    <a:pt x="688284" y="658721"/>
                    <a:pt x="680389" y="647470"/>
                  </a:cubicBezTo>
                  <a:cubicBezTo>
                    <a:pt x="599658" y="531605"/>
                    <a:pt x="405628" y="575029"/>
                    <a:pt x="357663" y="712607"/>
                  </a:cubicBezTo>
                  <a:cubicBezTo>
                    <a:pt x="352728" y="726819"/>
                    <a:pt x="339898" y="797681"/>
                    <a:pt x="341675" y="841698"/>
                  </a:cubicBezTo>
                  <a:cubicBezTo>
                    <a:pt x="342267" y="854922"/>
                    <a:pt x="331411" y="864002"/>
                    <a:pt x="321147" y="859660"/>
                  </a:cubicBezTo>
                  <a:cubicBezTo>
                    <a:pt x="228770" y="819590"/>
                    <a:pt x="186727" y="896176"/>
                    <a:pt x="173107" y="931113"/>
                  </a:cubicBezTo>
                  <a:cubicBezTo>
                    <a:pt x="169752" y="939601"/>
                    <a:pt x="161856" y="943351"/>
                    <a:pt x="154553" y="940391"/>
                  </a:cubicBezTo>
                  <a:cubicBezTo>
                    <a:pt x="75204" y="907822"/>
                    <a:pt x="0" y="1007699"/>
                    <a:pt x="0" y="1007699"/>
                  </a:cubicBezTo>
                  <a:lnTo>
                    <a:pt x="308119" y="1007699"/>
                  </a:lnTo>
                  <a:cubicBezTo>
                    <a:pt x="325094" y="1038886"/>
                    <a:pt x="356676" y="1059809"/>
                    <a:pt x="392798" y="1059809"/>
                  </a:cubicBezTo>
                  <a:cubicBezTo>
                    <a:pt x="416484" y="1059809"/>
                    <a:pt x="438197" y="1050927"/>
                    <a:pt x="454974" y="1035925"/>
                  </a:cubicBezTo>
                  <a:cubicBezTo>
                    <a:pt x="539653" y="1073034"/>
                    <a:pt x="660453" y="1096128"/>
                    <a:pt x="794478" y="1096128"/>
                  </a:cubicBezTo>
                  <a:cubicBezTo>
                    <a:pt x="934622" y="1096128"/>
                    <a:pt x="1060357" y="1070665"/>
                    <a:pt x="1145430" y="1030793"/>
                  </a:cubicBezTo>
                  <a:cubicBezTo>
                    <a:pt x="1169116" y="1071060"/>
                    <a:pt x="1210962" y="1098102"/>
                    <a:pt x="1258729" y="1098102"/>
                  </a:cubicBezTo>
                  <a:cubicBezTo>
                    <a:pt x="1311037" y="1098102"/>
                    <a:pt x="1356238" y="1065928"/>
                    <a:pt x="1378345" y="1018950"/>
                  </a:cubicBezTo>
                  <a:cubicBezTo>
                    <a:pt x="1377753" y="1023095"/>
                    <a:pt x="1377161" y="1027438"/>
                    <a:pt x="1377161" y="1031583"/>
                  </a:cubicBezTo>
                  <a:cubicBezTo>
                    <a:pt x="1377161" y="1111129"/>
                    <a:pt x="1497764" y="1175477"/>
                    <a:pt x="1646592" y="1175477"/>
                  </a:cubicBezTo>
                  <a:cubicBezTo>
                    <a:pt x="1795421" y="1175477"/>
                    <a:pt x="1916024" y="1111129"/>
                    <a:pt x="1916024" y="1031583"/>
                  </a:cubicBezTo>
                  <a:cubicBezTo>
                    <a:pt x="1916024" y="1023490"/>
                    <a:pt x="1914445" y="1015397"/>
                    <a:pt x="1912076" y="1007699"/>
                  </a:cubicBezTo>
                  <a:lnTo>
                    <a:pt x="1917801" y="1007699"/>
                  </a:lnTo>
                  <a:cubicBezTo>
                    <a:pt x="1927867" y="1076389"/>
                    <a:pt x="1983135" y="1128894"/>
                    <a:pt x="2050049" y="1128894"/>
                  </a:cubicBezTo>
                  <a:cubicBezTo>
                    <a:pt x="2103146" y="1128894"/>
                    <a:pt x="2148742" y="1095733"/>
                    <a:pt x="2170454" y="1047966"/>
                  </a:cubicBezTo>
                  <a:cubicBezTo>
                    <a:pt x="2255330" y="1086061"/>
                    <a:pt x="2377907" y="1109945"/>
                    <a:pt x="2514300" y="1109945"/>
                  </a:cubicBezTo>
                  <a:cubicBezTo>
                    <a:pt x="2693922" y="1109945"/>
                    <a:pt x="2849462" y="1068494"/>
                    <a:pt x="2926837" y="1007699"/>
                  </a:cubicBezTo>
                  <a:close/>
                </a:path>
              </a:pathLst>
            </a:custGeom>
            <a:solidFill>
              <a:schemeClr val="bg1"/>
            </a:solidFill>
            <a:ln w="19734" cap="flat">
              <a:noFill/>
              <a:prstDash val="solid"/>
              <a:miter/>
            </a:ln>
          </p:spPr>
          <p:txBody>
            <a:bodyPr rtlCol="0" anchor="ctr"/>
            <a:lstStyle/>
            <a:p>
              <a:endParaRPr lang="th-TH" dirty="0"/>
            </a:p>
          </p:txBody>
        </p:sp>
        <p:sp>
          <p:nvSpPr>
            <p:cNvPr id="11" name="Freeform: Shape 10">
              <a:extLst>
                <a:ext uri="{FF2B5EF4-FFF2-40B4-BE49-F238E27FC236}">
                  <a16:creationId xmlns:a16="http://schemas.microsoft.com/office/drawing/2014/main" id="{1E578096-57A3-4195-973C-EBF094219E04}"/>
                </a:ext>
              </a:extLst>
            </p:cNvPr>
            <p:cNvSpPr/>
            <p:nvPr/>
          </p:nvSpPr>
          <p:spPr>
            <a:xfrm>
              <a:off x="11352985" y="1661213"/>
              <a:ext cx="708119" cy="376338"/>
            </a:xfrm>
            <a:custGeom>
              <a:avLst/>
              <a:gdLst>
                <a:gd name="connsiteX0" fmla="*/ 552871 w 708119"/>
                <a:gd name="connsiteY0" fmla="*/ 214760 h 376338"/>
                <a:gd name="connsiteX1" fmla="*/ 385883 w 708119"/>
                <a:gd name="connsiteY1" fmla="*/ 4 h 376338"/>
                <a:gd name="connsiteX2" fmla="*/ 171719 w 708119"/>
                <a:gd name="connsiteY2" fmla="*/ 214760 h 376338"/>
                <a:gd name="connsiteX3" fmla="*/ 44208 w 708119"/>
                <a:gd name="connsiteY3" fmla="*/ 188903 h 376338"/>
                <a:gd name="connsiteX4" fmla="*/ 38484 w 708119"/>
                <a:gd name="connsiteY4" fmla="*/ 340495 h 376338"/>
                <a:gd name="connsiteX5" fmla="*/ 63749 w 708119"/>
                <a:gd name="connsiteY5" fmla="*/ 297070 h 376338"/>
                <a:gd name="connsiteX6" fmla="*/ 97107 w 708119"/>
                <a:gd name="connsiteY6" fmla="*/ 246539 h 376338"/>
                <a:gd name="connsiteX7" fmla="*/ 165008 w 708119"/>
                <a:gd name="connsiteY7" fmla="*/ 295096 h 376338"/>
                <a:gd name="connsiteX8" fmla="*/ 214355 w 708119"/>
                <a:gd name="connsiteY8" fmla="*/ 288385 h 376338"/>
                <a:gd name="connsiteX9" fmla="*/ 348380 w 708119"/>
                <a:gd name="connsiteY9" fmla="*/ 55470 h 376338"/>
                <a:gd name="connsiteX10" fmla="*/ 497998 w 708119"/>
                <a:gd name="connsiteY10" fmla="*/ 278713 h 376338"/>
                <a:gd name="connsiteX11" fmla="*/ 546358 w 708119"/>
                <a:gd name="connsiteY11" fmla="*/ 292135 h 376338"/>
                <a:gd name="connsiteX12" fmla="*/ 652354 w 708119"/>
                <a:gd name="connsiteY12" fmla="*/ 337929 h 376338"/>
                <a:gd name="connsiteX13" fmla="*/ 695779 w 708119"/>
                <a:gd name="connsiteY13" fmla="*/ 363194 h 376338"/>
                <a:gd name="connsiteX14" fmla="*/ 552871 w 708119"/>
                <a:gd name="connsiteY14" fmla="*/ 214760 h 37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8119" h="376338">
                  <a:moveTo>
                    <a:pt x="552871" y="214760"/>
                  </a:moveTo>
                  <a:cubicBezTo>
                    <a:pt x="554056" y="106790"/>
                    <a:pt x="519118" y="-785"/>
                    <a:pt x="385883" y="4"/>
                  </a:cubicBezTo>
                  <a:cubicBezTo>
                    <a:pt x="259556" y="794"/>
                    <a:pt x="192445" y="104224"/>
                    <a:pt x="171719" y="214760"/>
                  </a:cubicBezTo>
                  <a:cubicBezTo>
                    <a:pt x="138164" y="179823"/>
                    <a:pt x="91778" y="160084"/>
                    <a:pt x="44208" y="188903"/>
                  </a:cubicBezTo>
                  <a:cubicBezTo>
                    <a:pt x="-13034" y="223642"/>
                    <a:pt x="-14416" y="304176"/>
                    <a:pt x="38484" y="340495"/>
                  </a:cubicBezTo>
                  <a:cubicBezTo>
                    <a:pt x="65131" y="358852"/>
                    <a:pt x="90396" y="315229"/>
                    <a:pt x="63749" y="297070"/>
                  </a:cubicBezTo>
                  <a:cubicBezTo>
                    <a:pt x="40260" y="248710"/>
                    <a:pt x="51314" y="231735"/>
                    <a:pt x="97107" y="246539"/>
                  </a:cubicBezTo>
                  <a:cubicBezTo>
                    <a:pt x="135400" y="236473"/>
                    <a:pt x="157902" y="252658"/>
                    <a:pt x="165008" y="295096"/>
                  </a:cubicBezTo>
                  <a:cubicBezTo>
                    <a:pt x="174483" y="320756"/>
                    <a:pt x="213960" y="318190"/>
                    <a:pt x="214355" y="288385"/>
                  </a:cubicBezTo>
                  <a:cubicBezTo>
                    <a:pt x="215342" y="195416"/>
                    <a:pt x="245936" y="82709"/>
                    <a:pt x="348380" y="55470"/>
                  </a:cubicBezTo>
                  <a:cubicBezTo>
                    <a:pt x="498393" y="15598"/>
                    <a:pt x="513592" y="174296"/>
                    <a:pt x="497998" y="278713"/>
                  </a:cubicBezTo>
                  <a:cubicBezTo>
                    <a:pt x="493261" y="310887"/>
                    <a:pt x="533922" y="321941"/>
                    <a:pt x="546358" y="292135"/>
                  </a:cubicBezTo>
                  <a:cubicBezTo>
                    <a:pt x="567478" y="237657"/>
                    <a:pt x="603007" y="252856"/>
                    <a:pt x="652354" y="337929"/>
                  </a:cubicBezTo>
                  <a:cubicBezTo>
                    <a:pt x="639524" y="367142"/>
                    <a:pt x="682751" y="392802"/>
                    <a:pt x="695779" y="363194"/>
                  </a:cubicBezTo>
                  <a:cubicBezTo>
                    <a:pt x="745717" y="249895"/>
                    <a:pt x="633207" y="172322"/>
                    <a:pt x="552871" y="214760"/>
                  </a:cubicBezTo>
                  <a:close/>
                </a:path>
              </a:pathLst>
            </a:custGeom>
            <a:solidFill>
              <a:srgbClr val="F69890"/>
            </a:solidFill>
            <a:ln w="19734" cap="flat">
              <a:noFill/>
              <a:prstDash val="solid"/>
              <a:miter/>
            </a:ln>
          </p:spPr>
          <p:txBody>
            <a:bodyPr rtlCol="0" anchor="ctr"/>
            <a:lstStyle/>
            <a:p>
              <a:endParaRPr lang="th-TH"/>
            </a:p>
          </p:txBody>
        </p:sp>
        <p:sp>
          <p:nvSpPr>
            <p:cNvPr id="12" name="Freeform: Shape 11">
              <a:extLst>
                <a:ext uri="{FF2B5EF4-FFF2-40B4-BE49-F238E27FC236}">
                  <a16:creationId xmlns:a16="http://schemas.microsoft.com/office/drawing/2014/main" id="{8E2E9285-6651-4514-8329-A183F0A4763D}"/>
                </a:ext>
              </a:extLst>
            </p:cNvPr>
            <p:cNvSpPr/>
            <p:nvPr/>
          </p:nvSpPr>
          <p:spPr>
            <a:xfrm>
              <a:off x="10491290" y="1768773"/>
              <a:ext cx="293416" cy="264791"/>
            </a:xfrm>
            <a:custGeom>
              <a:avLst/>
              <a:gdLst>
                <a:gd name="connsiteX0" fmla="*/ 272690 w 293416"/>
                <a:gd name="connsiteY0" fmla="*/ 127925 h 264791"/>
                <a:gd name="connsiteX1" fmla="*/ 222751 w 293416"/>
                <a:gd name="connsiteY1" fmla="*/ 104831 h 264791"/>
                <a:gd name="connsiteX2" fmla="*/ 7601 w 293416"/>
                <a:gd name="connsiteY2" fmla="*/ 37720 h 264791"/>
                <a:gd name="connsiteX3" fmla="*/ 43130 w 293416"/>
                <a:gd name="connsiteY3" fmla="*/ 73249 h 264791"/>
                <a:gd name="connsiteX4" fmla="*/ 174195 w 293416"/>
                <a:gd name="connsiteY4" fmla="*/ 136413 h 264791"/>
                <a:gd name="connsiteX5" fmla="*/ 211895 w 293416"/>
                <a:gd name="connsiteY5" fmla="*/ 158125 h 264791"/>
                <a:gd name="connsiteX6" fmla="*/ 234397 w 293416"/>
                <a:gd name="connsiteY6" fmla="*/ 233724 h 264791"/>
                <a:gd name="connsiteX7" fmla="*/ 282757 w 293416"/>
                <a:gd name="connsiteY7" fmla="*/ 247146 h 264791"/>
                <a:gd name="connsiteX8" fmla="*/ 272690 w 293416"/>
                <a:gd name="connsiteY8" fmla="*/ 127925 h 26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16" h="264791">
                  <a:moveTo>
                    <a:pt x="272690" y="127925"/>
                  </a:moveTo>
                  <a:cubicBezTo>
                    <a:pt x="258873" y="112924"/>
                    <a:pt x="241108" y="105028"/>
                    <a:pt x="222751" y="104831"/>
                  </a:cubicBezTo>
                  <a:cubicBezTo>
                    <a:pt x="206763" y="6335"/>
                    <a:pt x="85173" y="-36892"/>
                    <a:pt x="7601" y="37720"/>
                  </a:cubicBezTo>
                  <a:cubicBezTo>
                    <a:pt x="-15691" y="60222"/>
                    <a:pt x="19839" y="95751"/>
                    <a:pt x="43130" y="73249"/>
                  </a:cubicBezTo>
                  <a:cubicBezTo>
                    <a:pt x="98398" y="20152"/>
                    <a:pt x="179327" y="61406"/>
                    <a:pt x="174195" y="136413"/>
                  </a:cubicBezTo>
                  <a:cubicBezTo>
                    <a:pt x="173010" y="155559"/>
                    <a:pt x="196499" y="167599"/>
                    <a:pt x="211895" y="158125"/>
                  </a:cubicBezTo>
                  <a:cubicBezTo>
                    <a:pt x="260057" y="128912"/>
                    <a:pt x="235779" y="228394"/>
                    <a:pt x="234397" y="233724"/>
                  </a:cubicBezTo>
                  <a:cubicBezTo>
                    <a:pt x="225712" y="264911"/>
                    <a:pt x="274072" y="278136"/>
                    <a:pt x="282757" y="247146"/>
                  </a:cubicBezTo>
                  <a:cubicBezTo>
                    <a:pt x="294008" y="207471"/>
                    <a:pt x="303285" y="161086"/>
                    <a:pt x="272690" y="127925"/>
                  </a:cubicBezTo>
                  <a:close/>
                </a:path>
              </a:pathLst>
            </a:custGeom>
            <a:solidFill>
              <a:srgbClr val="F69890"/>
            </a:solidFill>
            <a:ln w="19734" cap="flat">
              <a:noFill/>
              <a:prstDash val="solid"/>
              <a:miter/>
            </a:ln>
          </p:spPr>
          <p:txBody>
            <a:bodyPr rtlCol="0" anchor="ctr"/>
            <a:lstStyle/>
            <a:p>
              <a:endParaRPr lang="th-TH"/>
            </a:p>
          </p:txBody>
        </p:sp>
      </p:grpSp>
      <p:sp>
        <p:nvSpPr>
          <p:cNvPr id="14" name="Rectangle 13">
            <a:extLst>
              <a:ext uri="{FF2B5EF4-FFF2-40B4-BE49-F238E27FC236}">
                <a16:creationId xmlns:a16="http://schemas.microsoft.com/office/drawing/2014/main" id="{2394F440-0F98-4D17-B992-D7080AB7EB5E}"/>
              </a:ext>
            </a:extLst>
          </p:cNvPr>
          <p:cNvSpPr/>
          <p:nvPr/>
        </p:nvSpPr>
        <p:spPr>
          <a:xfrm>
            <a:off x="2414301" y="368003"/>
            <a:ext cx="7030887" cy="242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Century Gothic" panose="020B0502020202020204" pitchFamily="34" charset="0"/>
              </a:rPr>
              <a:t>En el Nivel Inicial, se pueden plantear algunas situaciones en las que los instrumentos involucren unidades de medida no convencionales (tiras de papel, varillas, etc.), así como otras en las que será necesario enfrentar a los alumnos con la necesidad de medir con unidades convencionales</a:t>
            </a:r>
            <a:r>
              <a:rPr lang="es-MX" sz="2000" dirty="0" smtClean="0">
                <a:solidFill>
                  <a:schemeClr val="tx1"/>
                </a:solidFill>
                <a:latin typeface="Century Gothic" panose="020B0502020202020204" pitchFamily="34" charset="0"/>
              </a:rPr>
              <a:t>.</a:t>
            </a:r>
            <a:endParaRPr lang="es-MX" sz="2000" dirty="0">
              <a:solidFill>
                <a:schemeClr val="tx1"/>
              </a:solidFill>
              <a:latin typeface="Century Gothic" panose="020B0502020202020204" pitchFamily="34" charset="0"/>
            </a:endParaRPr>
          </a:p>
        </p:txBody>
      </p:sp>
      <p:sp>
        <p:nvSpPr>
          <p:cNvPr id="16" name="Graphic 273">
            <a:extLst>
              <a:ext uri="{FF2B5EF4-FFF2-40B4-BE49-F238E27FC236}">
                <a16:creationId xmlns:a16="http://schemas.microsoft.com/office/drawing/2014/main" id="{B272142C-AA7A-4772-9CC3-850199621757}"/>
              </a:ext>
            </a:extLst>
          </p:cNvPr>
          <p:cNvSpPr/>
          <p:nvPr/>
        </p:nvSpPr>
        <p:spPr>
          <a:xfrm>
            <a:off x="1675590" y="929173"/>
            <a:ext cx="1046123" cy="1303360"/>
          </a:xfrm>
          <a:custGeom>
            <a:avLst/>
            <a:gdLst>
              <a:gd name="connsiteX0" fmla="*/ 589326 w 613102"/>
              <a:gd name="connsiteY0" fmla="*/ 309875 h 763861"/>
              <a:gd name="connsiteX1" fmla="*/ 448887 w 613102"/>
              <a:gd name="connsiteY1" fmla="*/ 751609 h 763861"/>
              <a:gd name="connsiteX2" fmla="*/ 414653 w 613102"/>
              <a:gd name="connsiteY2" fmla="*/ 742122 h 763861"/>
              <a:gd name="connsiteX3" fmla="*/ 416715 w 613102"/>
              <a:gd name="connsiteY3" fmla="*/ 735729 h 763861"/>
              <a:gd name="connsiteX4" fmla="*/ 2203 w 613102"/>
              <a:gd name="connsiteY4" fmla="*/ 184696 h 763861"/>
              <a:gd name="connsiteX5" fmla="*/ 311953 w 613102"/>
              <a:gd name="connsiteY5" fmla="*/ 359369 h 763861"/>
              <a:gd name="connsiteX6" fmla="*/ 355879 w 613102"/>
              <a:gd name="connsiteY6" fmla="*/ 71685 h 763861"/>
              <a:gd name="connsiteX7" fmla="*/ 547875 w 613102"/>
              <a:gd name="connsiteY7" fmla="*/ 27141 h 763861"/>
              <a:gd name="connsiteX8" fmla="*/ 589326 w 613102"/>
              <a:gd name="connsiteY8" fmla="*/ 309875 h 7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102" h="763861">
                <a:moveTo>
                  <a:pt x="589326" y="309875"/>
                </a:moveTo>
                <a:cubicBezTo>
                  <a:pt x="544575" y="457738"/>
                  <a:pt x="495700" y="604364"/>
                  <a:pt x="448887" y="751609"/>
                </a:cubicBezTo>
                <a:cubicBezTo>
                  <a:pt x="441875" y="773262"/>
                  <a:pt x="407848" y="763776"/>
                  <a:pt x="414653" y="742122"/>
                </a:cubicBezTo>
                <a:cubicBezTo>
                  <a:pt x="414653" y="742122"/>
                  <a:pt x="416715" y="735729"/>
                  <a:pt x="416715" y="735729"/>
                </a:cubicBezTo>
                <a:cubicBezTo>
                  <a:pt x="399393" y="788935"/>
                  <a:pt x="-34505" y="381847"/>
                  <a:pt x="2203" y="184696"/>
                </a:cubicBezTo>
                <a:cubicBezTo>
                  <a:pt x="38911" y="-13073"/>
                  <a:pt x="329482" y="260793"/>
                  <a:pt x="311953" y="359369"/>
                </a:cubicBezTo>
                <a:cubicBezTo>
                  <a:pt x="328864" y="263474"/>
                  <a:pt x="302261" y="159537"/>
                  <a:pt x="355879" y="71685"/>
                </a:cubicBezTo>
                <a:cubicBezTo>
                  <a:pt x="397743" y="3219"/>
                  <a:pt x="480851" y="-25447"/>
                  <a:pt x="547875" y="27141"/>
                </a:cubicBezTo>
                <a:cubicBezTo>
                  <a:pt x="636758" y="96845"/>
                  <a:pt x="617991" y="215011"/>
                  <a:pt x="589326" y="309875"/>
                </a:cubicBezTo>
                <a:close/>
              </a:path>
            </a:pathLst>
          </a:custGeom>
          <a:solidFill>
            <a:srgbClr val="F69890"/>
          </a:solidFill>
          <a:ln w="20320" cap="flat">
            <a:noFill/>
            <a:prstDash val="solid"/>
            <a:miter/>
          </a:ln>
        </p:spPr>
        <p:txBody>
          <a:bodyPr rtlCol="0" anchor="ctr"/>
          <a:lstStyle/>
          <a:p>
            <a:endParaRPr lang="th-TH"/>
          </a:p>
        </p:txBody>
      </p:sp>
      <p:sp>
        <p:nvSpPr>
          <p:cNvPr id="17" name="Graphic 273">
            <a:extLst>
              <a:ext uri="{FF2B5EF4-FFF2-40B4-BE49-F238E27FC236}">
                <a16:creationId xmlns:a16="http://schemas.microsoft.com/office/drawing/2014/main" id="{38AF5455-6499-47B5-98F0-DD9D7B9EC348}"/>
              </a:ext>
            </a:extLst>
          </p:cNvPr>
          <p:cNvSpPr/>
          <p:nvPr/>
        </p:nvSpPr>
        <p:spPr>
          <a:xfrm rot="563302">
            <a:off x="1004522" y="450460"/>
            <a:ext cx="753042" cy="938213"/>
          </a:xfrm>
          <a:custGeom>
            <a:avLst/>
            <a:gdLst>
              <a:gd name="connsiteX0" fmla="*/ 589326 w 613102"/>
              <a:gd name="connsiteY0" fmla="*/ 309875 h 763861"/>
              <a:gd name="connsiteX1" fmla="*/ 448887 w 613102"/>
              <a:gd name="connsiteY1" fmla="*/ 751609 h 763861"/>
              <a:gd name="connsiteX2" fmla="*/ 414653 w 613102"/>
              <a:gd name="connsiteY2" fmla="*/ 742122 h 763861"/>
              <a:gd name="connsiteX3" fmla="*/ 416715 w 613102"/>
              <a:gd name="connsiteY3" fmla="*/ 735729 h 763861"/>
              <a:gd name="connsiteX4" fmla="*/ 2203 w 613102"/>
              <a:gd name="connsiteY4" fmla="*/ 184696 h 763861"/>
              <a:gd name="connsiteX5" fmla="*/ 311953 w 613102"/>
              <a:gd name="connsiteY5" fmla="*/ 359369 h 763861"/>
              <a:gd name="connsiteX6" fmla="*/ 355879 w 613102"/>
              <a:gd name="connsiteY6" fmla="*/ 71685 h 763861"/>
              <a:gd name="connsiteX7" fmla="*/ 547875 w 613102"/>
              <a:gd name="connsiteY7" fmla="*/ 27141 h 763861"/>
              <a:gd name="connsiteX8" fmla="*/ 589326 w 613102"/>
              <a:gd name="connsiteY8" fmla="*/ 309875 h 7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102" h="763861">
                <a:moveTo>
                  <a:pt x="589326" y="309875"/>
                </a:moveTo>
                <a:cubicBezTo>
                  <a:pt x="544575" y="457738"/>
                  <a:pt x="495700" y="604364"/>
                  <a:pt x="448887" y="751609"/>
                </a:cubicBezTo>
                <a:cubicBezTo>
                  <a:pt x="441875" y="773262"/>
                  <a:pt x="407848" y="763776"/>
                  <a:pt x="414653" y="742122"/>
                </a:cubicBezTo>
                <a:cubicBezTo>
                  <a:pt x="414653" y="742122"/>
                  <a:pt x="416715" y="735729"/>
                  <a:pt x="416715" y="735729"/>
                </a:cubicBezTo>
                <a:cubicBezTo>
                  <a:pt x="399393" y="788935"/>
                  <a:pt x="-34505" y="381847"/>
                  <a:pt x="2203" y="184696"/>
                </a:cubicBezTo>
                <a:cubicBezTo>
                  <a:pt x="38911" y="-13073"/>
                  <a:pt x="329482" y="260793"/>
                  <a:pt x="311953" y="359369"/>
                </a:cubicBezTo>
                <a:cubicBezTo>
                  <a:pt x="328864" y="263474"/>
                  <a:pt x="302261" y="159537"/>
                  <a:pt x="355879" y="71685"/>
                </a:cubicBezTo>
                <a:cubicBezTo>
                  <a:pt x="397743" y="3219"/>
                  <a:pt x="480851" y="-25447"/>
                  <a:pt x="547875" y="27141"/>
                </a:cubicBezTo>
                <a:cubicBezTo>
                  <a:pt x="636758" y="96845"/>
                  <a:pt x="617991" y="215011"/>
                  <a:pt x="589326" y="309875"/>
                </a:cubicBezTo>
                <a:close/>
              </a:path>
            </a:pathLst>
          </a:custGeom>
          <a:solidFill>
            <a:srgbClr val="AEDEDA"/>
          </a:solidFill>
          <a:ln w="20320" cap="flat">
            <a:noFill/>
            <a:prstDash val="solid"/>
            <a:miter/>
          </a:ln>
        </p:spPr>
        <p:txBody>
          <a:bodyPr rtlCol="0" anchor="ctr"/>
          <a:lstStyle/>
          <a:p>
            <a:endParaRPr lang="th-TH"/>
          </a:p>
        </p:txBody>
      </p:sp>
      <p:sp>
        <p:nvSpPr>
          <p:cNvPr id="18" name="TextBox 17">
            <a:extLst>
              <a:ext uri="{FF2B5EF4-FFF2-40B4-BE49-F238E27FC236}">
                <a16:creationId xmlns:a16="http://schemas.microsoft.com/office/drawing/2014/main" id="{C200A94C-4C0A-44FF-954C-22A8D07D569A}"/>
              </a:ext>
            </a:extLst>
          </p:cNvPr>
          <p:cNvSpPr txBox="1"/>
          <p:nvPr/>
        </p:nvSpPr>
        <p:spPr>
          <a:xfrm>
            <a:off x="440640" y="3817813"/>
            <a:ext cx="5489105" cy="2554545"/>
          </a:xfrm>
          <a:prstGeom prst="rect">
            <a:avLst/>
          </a:prstGeom>
          <a:noFill/>
        </p:spPr>
        <p:txBody>
          <a:bodyPr wrap="square">
            <a:spAutoFit/>
          </a:bodyPr>
          <a:lstStyle/>
          <a:p>
            <a:pPr algn="ctr"/>
            <a:r>
              <a:rPr lang="es-MX" sz="2000" dirty="0">
                <a:latin typeface="Century Gothic" panose="020B0502020202020204" pitchFamily="34" charset="0"/>
              </a:rPr>
              <a:t>Dependerá de los conocimientos de los niños y de la intencionalidad del maestro el que ese intermediario sea una varilla que mide lo mismo que la torre modelo, una varilla que supere la longitud de la torre modelo, una tira de papel de longitud menor a la torre o un metro convencional.</a:t>
            </a:r>
          </a:p>
        </p:txBody>
      </p:sp>
      <p:sp>
        <p:nvSpPr>
          <p:cNvPr id="19" name="TextBox 18">
            <a:extLst>
              <a:ext uri="{FF2B5EF4-FFF2-40B4-BE49-F238E27FC236}">
                <a16:creationId xmlns:a16="http://schemas.microsoft.com/office/drawing/2014/main" id="{DA3ED21B-358F-4DC7-816C-041EC96E59D9}"/>
              </a:ext>
            </a:extLst>
          </p:cNvPr>
          <p:cNvSpPr txBox="1"/>
          <p:nvPr/>
        </p:nvSpPr>
        <p:spPr>
          <a:xfrm>
            <a:off x="6173251" y="2847372"/>
            <a:ext cx="5827366" cy="3970318"/>
          </a:xfrm>
          <a:prstGeom prst="rect">
            <a:avLst/>
          </a:prstGeom>
          <a:noFill/>
        </p:spPr>
        <p:txBody>
          <a:bodyPr wrap="square">
            <a:spAutoFit/>
          </a:bodyPr>
          <a:lstStyle/>
          <a:p>
            <a:pPr algn="ctr"/>
            <a:r>
              <a:rPr lang="es-MX" sz="1800" dirty="0">
                <a:latin typeface="Century Gothic" panose="020B0502020202020204" pitchFamily="34" charset="0"/>
              </a:rPr>
              <a:t>La diversidad de instrumentos a disposición debe estar orientada a que los niños puedan tomar decisiones acerca de la conveniencia de utilizar uno u otro instrumento, siempre en función de lo que hay que medir. ¿Qué es más conveniente utilizar para medir el patio de la escuela? ¿Una tira de papel (20 cm)? ¿Un metro de madera? ¿Una cinta métrica (10 m) ¿En qué se parecen y en qué se diferencian las balanzas que usan los pediatras para pesar bebes, de las que usan los verduleros, las personas grandes para pesarse, las que pesan camiones, las que usan los farmacéuticos para preparar remedios, etcétera? ¿Qué pasaría si no existieran todos esos tipos de balanzas?</a:t>
            </a:r>
          </a:p>
        </p:txBody>
      </p:sp>
      <p:sp>
        <p:nvSpPr>
          <p:cNvPr id="20" name="Rectangle 19">
            <a:extLst>
              <a:ext uri="{FF2B5EF4-FFF2-40B4-BE49-F238E27FC236}">
                <a16:creationId xmlns:a16="http://schemas.microsoft.com/office/drawing/2014/main" id="{801C1D6E-8191-4964-88E0-A98A1C0F3342}"/>
              </a:ext>
            </a:extLst>
          </p:cNvPr>
          <p:cNvSpPr/>
          <p:nvPr/>
        </p:nvSpPr>
        <p:spPr>
          <a:xfrm>
            <a:off x="6127532" y="4642117"/>
            <a:ext cx="45719" cy="1450578"/>
          </a:xfrm>
          <a:prstGeom prst="rect">
            <a:avLst/>
          </a:prstGeom>
          <a:solidFill>
            <a:srgbClr val="A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205315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E3DC"/>
        </a:solidFill>
        <a:effectLst/>
      </p:bgPr>
    </p:bg>
    <p:spTree>
      <p:nvGrpSpPr>
        <p:cNvPr id="1" name=""/>
        <p:cNvGrpSpPr/>
        <p:nvPr/>
      </p:nvGrpSpPr>
      <p:grpSpPr>
        <a:xfrm>
          <a:off x="0" y="0"/>
          <a:ext cx="0" cy="0"/>
          <a:chOff x="0" y="0"/>
          <a:chExt cx="0" cy="0"/>
        </a:xfrm>
      </p:grpSpPr>
      <p:grpSp>
        <p:nvGrpSpPr>
          <p:cNvPr id="4" name="Graphic 269">
            <a:extLst>
              <a:ext uri="{FF2B5EF4-FFF2-40B4-BE49-F238E27FC236}">
                <a16:creationId xmlns:a16="http://schemas.microsoft.com/office/drawing/2014/main" id="{CDE321FB-B14B-47C3-BF09-09FF836FAD43}"/>
              </a:ext>
            </a:extLst>
          </p:cNvPr>
          <p:cNvGrpSpPr/>
          <p:nvPr/>
        </p:nvGrpSpPr>
        <p:grpSpPr>
          <a:xfrm>
            <a:off x="-296287" y="3329088"/>
            <a:ext cx="12488287" cy="3722161"/>
            <a:chOff x="-48178" y="3329088"/>
            <a:chExt cx="12240178" cy="3722161"/>
          </a:xfrm>
        </p:grpSpPr>
        <p:sp>
          <p:nvSpPr>
            <p:cNvPr id="5" name="Freeform: Shape 4">
              <a:extLst>
                <a:ext uri="{FF2B5EF4-FFF2-40B4-BE49-F238E27FC236}">
                  <a16:creationId xmlns:a16="http://schemas.microsoft.com/office/drawing/2014/main" id="{88F8DE44-31AB-489F-BF39-A1AE000968A6}"/>
                </a:ext>
              </a:extLst>
            </p:cNvPr>
            <p:cNvSpPr/>
            <p:nvPr/>
          </p:nvSpPr>
          <p:spPr>
            <a:xfrm>
              <a:off x="-48178" y="3329029"/>
              <a:ext cx="5058074" cy="3731805"/>
            </a:xfrm>
            <a:custGeom>
              <a:avLst/>
              <a:gdLst>
                <a:gd name="connsiteX0" fmla="*/ 5040506 w 5058074"/>
                <a:gd name="connsiteY0" fmla="*/ 3630123 h 3731805"/>
                <a:gd name="connsiteX1" fmla="*/ 4120697 w 5058074"/>
                <a:gd name="connsiteY1" fmla="*/ 3724134 h 3731805"/>
                <a:gd name="connsiteX2" fmla="*/ 3656712 w 5058074"/>
                <a:gd name="connsiteY2" fmla="*/ 3668620 h 3731805"/>
                <a:gd name="connsiteX3" fmla="*/ 3224553 w 5058074"/>
                <a:gd name="connsiteY3" fmla="*/ 3730302 h 3731805"/>
                <a:gd name="connsiteX4" fmla="*/ 2834499 w 5058074"/>
                <a:gd name="connsiteY4" fmla="*/ 3690315 h 3731805"/>
                <a:gd name="connsiteX5" fmla="*/ 2381123 w 5058074"/>
                <a:gd name="connsiteY5" fmla="*/ 3623742 h 3731805"/>
                <a:gd name="connsiteX6" fmla="*/ 1532144 w 5058074"/>
                <a:gd name="connsiteY6" fmla="*/ 3581203 h 3731805"/>
                <a:gd name="connsiteX7" fmla="*/ 0 w 5058074"/>
                <a:gd name="connsiteY7" fmla="*/ 3631399 h 3731805"/>
                <a:gd name="connsiteX8" fmla="*/ 0 w 5058074"/>
                <a:gd name="connsiteY8" fmla="*/ 374827 h 3731805"/>
                <a:gd name="connsiteX9" fmla="*/ 478183 w 5058074"/>
                <a:gd name="connsiteY9" fmla="*/ 59 h 3731805"/>
                <a:gd name="connsiteX10" fmla="*/ 929927 w 5058074"/>
                <a:gd name="connsiteY10" fmla="*/ 705142 h 3731805"/>
                <a:gd name="connsiteX11" fmla="*/ 1233973 w 5058074"/>
                <a:gd name="connsiteY11" fmla="*/ 928259 h 3731805"/>
                <a:gd name="connsiteX12" fmla="*/ 1782333 w 5058074"/>
                <a:gd name="connsiteY12" fmla="*/ 972712 h 3731805"/>
                <a:gd name="connsiteX13" fmla="*/ 1920566 w 5058074"/>
                <a:gd name="connsiteY13" fmla="*/ 1428943 h 3731805"/>
                <a:gd name="connsiteX14" fmla="*/ 2100088 w 5058074"/>
                <a:gd name="connsiteY14" fmla="*/ 1550605 h 3731805"/>
                <a:gd name="connsiteX15" fmla="*/ 2607648 w 5058074"/>
                <a:gd name="connsiteY15" fmla="*/ 1459358 h 3731805"/>
                <a:gd name="connsiteX16" fmla="*/ 2660199 w 5058074"/>
                <a:gd name="connsiteY16" fmla="*/ 1931116 h 3731805"/>
                <a:gd name="connsiteX17" fmla="*/ 2847555 w 5058074"/>
                <a:gd name="connsiteY17" fmla="*/ 2218254 h 3731805"/>
                <a:gd name="connsiteX18" fmla="*/ 2956248 w 5058074"/>
                <a:gd name="connsiteY18" fmla="*/ 2455834 h 3731805"/>
                <a:gd name="connsiteX19" fmla="*/ 3664057 w 5058074"/>
                <a:gd name="connsiteY19" fmla="*/ 3177083 h 3731805"/>
                <a:gd name="connsiteX20" fmla="*/ 3803758 w 5058074"/>
                <a:gd name="connsiteY20" fmla="*/ 3311931 h 3731805"/>
                <a:gd name="connsiteX21" fmla="*/ 4320293 w 5058074"/>
                <a:gd name="connsiteY21" fmla="*/ 3466348 h 3731805"/>
                <a:gd name="connsiteX22" fmla="*/ 5040506 w 5058074"/>
                <a:gd name="connsiteY22" fmla="*/ 3568441 h 3731805"/>
                <a:gd name="connsiteX23" fmla="*/ 5040506 w 5058074"/>
                <a:gd name="connsiteY23" fmla="*/ 3630123 h 373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58074" h="3731805">
                  <a:moveTo>
                    <a:pt x="5040506" y="3630123"/>
                  </a:moveTo>
                  <a:cubicBezTo>
                    <a:pt x="4737602" y="3706055"/>
                    <a:pt x="4429150" y="3739448"/>
                    <a:pt x="4120697" y="3724134"/>
                  </a:cubicBezTo>
                  <a:cubicBezTo>
                    <a:pt x="3964839" y="3716477"/>
                    <a:pt x="3811918" y="3686700"/>
                    <a:pt x="3656712" y="3668620"/>
                  </a:cubicBezTo>
                  <a:cubicBezTo>
                    <a:pt x="3508851" y="3651605"/>
                    <a:pt x="3371108" y="3721582"/>
                    <a:pt x="3224553" y="3730302"/>
                  </a:cubicBezTo>
                  <a:cubicBezTo>
                    <a:pt x="3093828" y="3738172"/>
                    <a:pt x="2963592" y="3713712"/>
                    <a:pt x="2834499" y="3690315"/>
                  </a:cubicBezTo>
                  <a:cubicBezTo>
                    <a:pt x="2683863" y="3662878"/>
                    <a:pt x="2532738" y="3640119"/>
                    <a:pt x="2381123" y="3623742"/>
                  </a:cubicBezTo>
                  <a:cubicBezTo>
                    <a:pt x="2098783" y="3593327"/>
                    <a:pt x="1815463" y="3582054"/>
                    <a:pt x="1532144" y="3581203"/>
                  </a:cubicBezTo>
                  <a:cubicBezTo>
                    <a:pt x="1021321" y="3579927"/>
                    <a:pt x="510660" y="3612895"/>
                    <a:pt x="0" y="3631399"/>
                  </a:cubicBezTo>
                  <a:lnTo>
                    <a:pt x="0" y="374827"/>
                  </a:lnTo>
                  <a:cubicBezTo>
                    <a:pt x="110814" y="160643"/>
                    <a:pt x="261777" y="-3557"/>
                    <a:pt x="478183" y="59"/>
                  </a:cubicBezTo>
                  <a:cubicBezTo>
                    <a:pt x="763298" y="4951"/>
                    <a:pt x="919645" y="369297"/>
                    <a:pt x="929927" y="705142"/>
                  </a:cubicBezTo>
                  <a:cubicBezTo>
                    <a:pt x="1054940" y="566891"/>
                    <a:pt x="1263186" y="706418"/>
                    <a:pt x="1233973" y="928259"/>
                  </a:cubicBezTo>
                  <a:cubicBezTo>
                    <a:pt x="1410721" y="845095"/>
                    <a:pt x="1626149" y="813617"/>
                    <a:pt x="1782333" y="972712"/>
                  </a:cubicBezTo>
                  <a:cubicBezTo>
                    <a:pt x="1887762" y="1080123"/>
                    <a:pt x="1948800" y="1261978"/>
                    <a:pt x="1920566" y="1428943"/>
                  </a:cubicBezTo>
                  <a:cubicBezTo>
                    <a:pt x="1993517" y="1396188"/>
                    <a:pt x="2078545" y="1446171"/>
                    <a:pt x="2100088" y="1550605"/>
                  </a:cubicBezTo>
                  <a:cubicBezTo>
                    <a:pt x="2233751" y="1388744"/>
                    <a:pt x="2456196" y="1283247"/>
                    <a:pt x="2607648" y="1459358"/>
                  </a:cubicBezTo>
                  <a:cubicBezTo>
                    <a:pt x="2707854" y="1576128"/>
                    <a:pt x="2738210" y="1792864"/>
                    <a:pt x="2660199" y="1931116"/>
                  </a:cubicBezTo>
                  <a:cubicBezTo>
                    <a:pt x="2767096" y="1942814"/>
                    <a:pt x="2857347" y="2073621"/>
                    <a:pt x="2847555" y="2218254"/>
                  </a:cubicBezTo>
                  <a:cubicBezTo>
                    <a:pt x="2925240" y="2249307"/>
                    <a:pt x="2973221" y="2354804"/>
                    <a:pt x="2956248" y="2455834"/>
                  </a:cubicBezTo>
                  <a:cubicBezTo>
                    <a:pt x="3314151" y="2336512"/>
                    <a:pt x="3666178" y="2690437"/>
                    <a:pt x="3664057" y="3177083"/>
                  </a:cubicBezTo>
                  <a:cubicBezTo>
                    <a:pt x="3730154" y="3177295"/>
                    <a:pt x="3784500" y="3230256"/>
                    <a:pt x="3803758" y="3311931"/>
                  </a:cubicBezTo>
                  <a:cubicBezTo>
                    <a:pt x="3982954" y="3230469"/>
                    <a:pt x="4154643" y="3383822"/>
                    <a:pt x="4320293" y="3466348"/>
                  </a:cubicBezTo>
                  <a:cubicBezTo>
                    <a:pt x="4552531" y="3581628"/>
                    <a:pt x="4802883" y="3491871"/>
                    <a:pt x="5040506" y="3568441"/>
                  </a:cubicBezTo>
                  <a:cubicBezTo>
                    <a:pt x="5063191" y="3575885"/>
                    <a:pt x="5064659" y="3623955"/>
                    <a:pt x="5040506" y="3630123"/>
                  </a:cubicBezTo>
                  <a:close/>
                </a:path>
              </a:pathLst>
            </a:custGeom>
            <a:solidFill>
              <a:srgbClr val="FCE8EB"/>
            </a:solidFill>
            <a:ln w="16320" cap="flat">
              <a:noFill/>
              <a:prstDash val="solid"/>
              <a:miter/>
            </a:ln>
          </p:spPr>
          <p:txBody>
            <a:bodyPr rtlCol="0" anchor="ctr"/>
            <a:lstStyle/>
            <a:p>
              <a:endParaRPr lang="th-TH"/>
            </a:p>
          </p:txBody>
        </p:sp>
        <p:sp>
          <p:nvSpPr>
            <p:cNvPr id="6" name="Freeform: Shape 5">
              <a:extLst>
                <a:ext uri="{FF2B5EF4-FFF2-40B4-BE49-F238E27FC236}">
                  <a16:creationId xmlns:a16="http://schemas.microsoft.com/office/drawing/2014/main" id="{844387A0-35F0-43E8-9D99-DAA4BA2D9037}"/>
                </a:ext>
              </a:extLst>
            </p:cNvPr>
            <p:cNvSpPr/>
            <p:nvPr/>
          </p:nvSpPr>
          <p:spPr>
            <a:xfrm>
              <a:off x="7605884" y="3398330"/>
              <a:ext cx="4586115" cy="3593129"/>
            </a:xfrm>
            <a:custGeom>
              <a:avLst/>
              <a:gdLst>
                <a:gd name="connsiteX0" fmla="*/ 4586116 w 4586115"/>
                <a:gd name="connsiteY0" fmla="*/ 82409 h 3593129"/>
                <a:gd name="connsiteX1" fmla="*/ 4586116 w 4586115"/>
                <a:gd name="connsiteY1" fmla="*/ 3177970 h 3593129"/>
                <a:gd name="connsiteX2" fmla="*/ 4080351 w 4586115"/>
                <a:gd name="connsiteY2" fmla="*/ 3219446 h 3593129"/>
                <a:gd name="connsiteX3" fmla="*/ 3023943 w 4586115"/>
                <a:gd name="connsiteY3" fmla="*/ 3415976 h 3593129"/>
                <a:gd name="connsiteX4" fmla="*/ 2546412 w 4586115"/>
                <a:gd name="connsiteY4" fmla="*/ 3552101 h 3593129"/>
                <a:gd name="connsiteX5" fmla="*/ 2182797 w 4586115"/>
                <a:gd name="connsiteY5" fmla="*/ 3583367 h 3593129"/>
                <a:gd name="connsiteX6" fmla="*/ 2006212 w 4586115"/>
                <a:gd name="connsiteY6" fmla="*/ 3501905 h 3593129"/>
                <a:gd name="connsiteX7" fmla="*/ 1931466 w 4586115"/>
                <a:gd name="connsiteY7" fmla="*/ 3449369 h 3593129"/>
                <a:gd name="connsiteX8" fmla="*/ 1803678 w 4586115"/>
                <a:gd name="connsiteY8" fmla="*/ 3444265 h 3593129"/>
                <a:gd name="connsiteX9" fmla="*/ 1276371 w 4586115"/>
                <a:gd name="connsiteY9" fmla="*/ 3437033 h 3593129"/>
                <a:gd name="connsiteX10" fmla="*/ 378105 w 4586115"/>
                <a:gd name="connsiteY10" fmla="*/ 3474467 h 3593129"/>
                <a:gd name="connsiteX11" fmla="*/ 376147 w 4586115"/>
                <a:gd name="connsiteY11" fmla="*/ 3475531 h 3593129"/>
                <a:gd name="connsiteX12" fmla="*/ 23956 w 4586115"/>
                <a:gd name="connsiteY12" fmla="*/ 3521473 h 3593129"/>
                <a:gd name="connsiteX13" fmla="*/ 6657 w 4586115"/>
                <a:gd name="connsiteY13" fmla="*/ 3467023 h 3593129"/>
                <a:gd name="connsiteX14" fmla="*/ 422986 w 4586115"/>
                <a:gd name="connsiteY14" fmla="*/ 3166698 h 3593129"/>
                <a:gd name="connsiteX15" fmla="*/ 615891 w 4586115"/>
                <a:gd name="connsiteY15" fmla="*/ 2957193 h 3593129"/>
                <a:gd name="connsiteX16" fmla="*/ 740251 w 4586115"/>
                <a:gd name="connsiteY16" fmla="*/ 2850633 h 3593129"/>
                <a:gd name="connsiteX17" fmla="*/ 987666 w 4586115"/>
                <a:gd name="connsiteY17" fmla="*/ 2593485 h 3593129"/>
                <a:gd name="connsiteX18" fmla="*/ 1196076 w 4586115"/>
                <a:gd name="connsiteY18" fmla="*/ 1918817 h 3593129"/>
                <a:gd name="connsiteX19" fmla="*/ 1621707 w 4586115"/>
                <a:gd name="connsiteY19" fmla="*/ 2086846 h 3593129"/>
                <a:gd name="connsiteX20" fmla="*/ 1879241 w 4586115"/>
                <a:gd name="connsiteY20" fmla="*/ 1942000 h 3593129"/>
                <a:gd name="connsiteX21" fmla="*/ 2014699 w 4586115"/>
                <a:gd name="connsiteY21" fmla="*/ 1752064 h 3593129"/>
                <a:gd name="connsiteX22" fmla="*/ 2066434 w 4586115"/>
                <a:gd name="connsiteY22" fmla="*/ 1442167 h 3593129"/>
                <a:gd name="connsiteX23" fmla="*/ 2516710 w 4586115"/>
                <a:gd name="connsiteY23" fmla="*/ 1198419 h 3593129"/>
                <a:gd name="connsiteX24" fmla="*/ 2715490 w 4586115"/>
                <a:gd name="connsiteY24" fmla="*/ 984022 h 3593129"/>
                <a:gd name="connsiteX25" fmla="*/ 2967638 w 4586115"/>
                <a:gd name="connsiteY25" fmla="*/ 156001 h 3593129"/>
                <a:gd name="connsiteX26" fmla="*/ 3656514 w 4586115"/>
                <a:gd name="connsiteY26" fmla="*/ 244057 h 3593129"/>
                <a:gd name="connsiteX27" fmla="*/ 3808946 w 4586115"/>
                <a:gd name="connsiteY27" fmla="*/ 72199 h 3593129"/>
                <a:gd name="connsiteX28" fmla="*/ 3962193 w 4586115"/>
                <a:gd name="connsiteY28" fmla="*/ 216832 h 3593129"/>
                <a:gd name="connsiteX29" fmla="*/ 4398596 w 4586115"/>
                <a:gd name="connsiteY29" fmla="*/ 6051 h 3593129"/>
                <a:gd name="connsiteX30" fmla="*/ 4586116 w 4586115"/>
                <a:gd name="connsiteY30" fmla="*/ 82409 h 359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586115" h="3593129">
                  <a:moveTo>
                    <a:pt x="4586116" y="82409"/>
                  </a:moveTo>
                  <a:lnTo>
                    <a:pt x="4586116" y="3177970"/>
                  </a:lnTo>
                  <a:cubicBezTo>
                    <a:pt x="4417364" y="3186266"/>
                    <a:pt x="4248777" y="3200091"/>
                    <a:pt x="4080351" y="3219446"/>
                  </a:cubicBezTo>
                  <a:cubicBezTo>
                    <a:pt x="3725875" y="3260283"/>
                    <a:pt x="3373032" y="3326006"/>
                    <a:pt x="3023943" y="3415976"/>
                  </a:cubicBezTo>
                  <a:cubicBezTo>
                    <a:pt x="2864004" y="3457239"/>
                    <a:pt x="2706024" y="3509562"/>
                    <a:pt x="2546412" y="3552101"/>
                  </a:cubicBezTo>
                  <a:cubicBezTo>
                    <a:pt x="2427601" y="3583792"/>
                    <a:pt x="2303731" y="3607189"/>
                    <a:pt x="2182797" y="3583367"/>
                  </a:cubicBezTo>
                  <a:cubicBezTo>
                    <a:pt x="2120780" y="3571243"/>
                    <a:pt x="2059743" y="3545720"/>
                    <a:pt x="2006212" y="3501905"/>
                  </a:cubicBezTo>
                  <a:cubicBezTo>
                    <a:pt x="1978957" y="3479572"/>
                    <a:pt x="1964596" y="3457026"/>
                    <a:pt x="1931466" y="3449369"/>
                  </a:cubicBezTo>
                  <a:cubicBezTo>
                    <a:pt x="1890991" y="3440011"/>
                    <a:pt x="1844642" y="3445753"/>
                    <a:pt x="1803678" y="3444265"/>
                  </a:cubicBezTo>
                  <a:cubicBezTo>
                    <a:pt x="1627909" y="3438309"/>
                    <a:pt x="1452140" y="3435969"/>
                    <a:pt x="1276371" y="3437033"/>
                  </a:cubicBezTo>
                  <a:cubicBezTo>
                    <a:pt x="976732" y="3439160"/>
                    <a:pt x="677255" y="3451922"/>
                    <a:pt x="378105" y="3474467"/>
                  </a:cubicBezTo>
                  <a:cubicBezTo>
                    <a:pt x="377452" y="3474893"/>
                    <a:pt x="376963" y="3475318"/>
                    <a:pt x="376147" y="3475531"/>
                  </a:cubicBezTo>
                  <a:cubicBezTo>
                    <a:pt x="260763" y="3521685"/>
                    <a:pt x="144073" y="3537000"/>
                    <a:pt x="23956" y="3521473"/>
                  </a:cubicBezTo>
                  <a:cubicBezTo>
                    <a:pt x="2250" y="3518708"/>
                    <a:pt x="-7542" y="3489143"/>
                    <a:pt x="6657" y="3467023"/>
                  </a:cubicBezTo>
                  <a:cubicBezTo>
                    <a:pt x="113391" y="3299845"/>
                    <a:pt x="278878" y="3256455"/>
                    <a:pt x="422986" y="3166698"/>
                  </a:cubicBezTo>
                  <a:cubicBezTo>
                    <a:pt x="506056" y="3115013"/>
                    <a:pt x="558933" y="3049290"/>
                    <a:pt x="615891" y="2957193"/>
                  </a:cubicBezTo>
                  <a:cubicBezTo>
                    <a:pt x="650001" y="2902105"/>
                    <a:pt x="687864" y="2848719"/>
                    <a:pt x="740251" y="2850633"/>
                  </a:cubicBezTo>
                  <a:cubicBezTo>
                    <a:pt x="751675" y="2693026"/>
                    <a:pt x="868365" y="2573492"/>
                    <a:pt x="987666" y="2593485"/>
                  </a:cubicBezTo>
                  <a:cubicBezTo>
                    <a:pt x="943928" y="2342292"/>
                    <a:pt x="1001212" y="2030269"/>
                    <a:pt x="1196076" y="1918817"/>
                  </a:cubicBezTo>
                  <a:cubicBezTo>
                    <a:pt x="1347364" y="1832462"/>
                    <a:pt x="1540922" y="1900312"/>
                    <a:pt x="1621707" y="2086846"/>
                  </a:cubicBezTo>
                  <a:cubicBezTo>
                    <a:pt x="1681113" y="1980923"/>
                    <a:pt x="1778708" y="1926686"/>
                    <a:pt x="1879241" y="1942000"/>
                  </a:cubicBezTo>
                  <a:cubicBezTo>
                    <a:pt x="1882342" y="1845011"/>
                    <a:pt x="1944195" y="1765038"/>
                    <a:pt x="2014699" y="1752064"/>
                  </a:cubicBezTo>
                  <a:cubicBezTo>
                    <a:pt x="1983201" y="1658265"/>
                    <a:pt x="2019268" y="1520014"/>
                    <a:pt x="2066434" y="1442167"/>
                  </a:cubicBezTo>
                  <a:cubicBezTo>
                    <a:pt x="2174148" y="1263716"/>
                    <a:pt x="2346163" y="1177787"/>
                    <a:pt x="2516710" y="1198419"/>
                  </a:cubicBezTo>
                  <a:cubicBezTo>
                    <a:pt x="2524706" y="1069526"/>
                    <a:pt x="2618058" y="971048"/>
                    <a:pt x="2715490" y="984022"/>
                  </a:cubicBezTo>
                  <a:cubicBezTo>
                    <a:pt x="2657717" y="674551"/>
                    <a:pt x="2756943" y="326582"/>
                    <a:pt x="2967638" y="156001"/>
                  </a:cubicBezTo>
                  <a:cubicBezTo>
                    <a:pt x="3182248" y="-17558"/>
                    <a:pt x="3470628" y="30724"/>
                    <a:pt x="3656514" y="244057"/>
                  </a:cubicBezTo>
                  <a:cubicBezTo>
                    <a:pt x="3672998" y="152172"/>
                    <a:pt x="3731751" y="74326"/>
                    <a:pt x="3808946" y="72199"/>
                  </a:cubicBezTo>
                  <a:cubicBezTo>
                    <a:pt x="3881081" y="70285"/>
                    <a:pt x="3938692" y="134732"/>
                    <a:pt x="3962193" y="216832"/>
                  </a:cubicBezTo>
                  <a:cubicBezTo>
                    <a:pt x="4060604" y="44974"/>
                    <a:pt x="4235721" y="-21599"/>
                    <a:pt x="4398596" y="6051"/>
                  </a:cubicBezTo>
                  <a:cubicBezTo>
                    <a:pt x="4466325" y="17537"/>
                    <a:pt x="4528668" y="44123"/>
                    <a:pt x="4586116" y="82409"/>
                  </a:cubicBezTo>
                  <a:close/>
                </a:path>
              </a:pathLst>
            </a:custGeom>
            <a:solidFill>
              <a:srgbClr val="FCE8EB"/>
            </a:solidFill>
            <a:ln w="16320" cap="flat">
              <a:noFill/>
              <a:prstDash val="solid"/>
              <a:miter/>
            </a:ln>
          </p:spPr>
          <p:txBody>
            <a:bodyPr rtlCol="0" anchor="ctr"/>
            <a:lstStyle/>
            <a:p>
              <a:endParaRPr lang="th-TH"/>
            </a:p>
          </p:txBody>
        </p:sp>
      </p:grpSp>
      <p:grpSp>
        <p:nvGrpSpPr>
          <p:cNvPr id="7" name="Graphic 4">
            <a:extLst>
              <a:ext uri="{FF2B5EF4-FFF2-40B4-BE49-F238E27FC236}">
                <a16:creationId xmlns:a16="http://schemas.microsoft.com/office/drawing/2014/main" id="{CB299000-48C3-483C-8BD4-E507900E0FB7}"/>
              </a:ext>
            </a:extLst>
          </p:cNvPr>
          <p:cNvGrpSpPr/>
          <p:nvPr/>
        </p:nvGrpSpPr>
        <p:grpSpPr>
          <a:xfrm>
            <a:off x="-174096" y="3401444"/>
            <a:ext cx="3259328" cy="3586899"/>
            <a:chOff x="0" y="2407458"/>
            <a:chExt cx="4044100" cy="4450542"/>
          </a:xfrm>
        </p:grpSpPr>
        <p:sp>
          <p:nvSpPr>
            <p:cNvPr id="8" name="Freeform: Shape 7">
              <a:extLst>
                <a:ext uri="{FF2B5EF4-FFF2-40B4-BE49-F238E27FC236}">
                  <a16:creationId xmlns:a16="http://schemas.microsoft.com/office/drawing/2014/main" id="{A50B6B2E-4393-48FD-A468-73E60FF07374}"/>
                </a:ext>
              </a:extLst>
            </p:cNvPr>
            <p:cNvSpPr/>
            <p:nvPr/>
          </p:nvSpPr>
          <p:spPr>
            <a:xfrm>
              <a:off x="2948331" y="5485241"/>
              <a:ext cx="534123" cy="397906"/>
            </a:xfrm>
            <a:custGeom>
              <a:avLst/>
              <a:gdLst>
                <a:gd name="connsiteX0" fmla="*/ 435706 w 534123"/>
                <a:gd name="connsiteY0" fmla="*/ 162780 h 397906"/>
                <a:gd name="connsiteX1" fmla="*/ 467409 w 534123"/>
                <a:gd name="connsiteY1" fmla="*/ 397907 h 397906"/>
                <a:gd name="connsiteX2" fmla="*/ 485292 w 534123"/>
                <a:gd name="connsiteY2" fmla="*/ 389778 h 397906"/>
                <a:gd name="connsiteX3" fmla="*/ 465173 w 534123"/>
                <a:gd name="connsiteY3" fmla="*/ 142255 h 397906"/>
                <a:gd name="connsiteX4" fmla="*/ 43083 w 534123"/>
                <a:gd name="connsiteY4" fmla="*/ 610 h 397906"/>
                <a:gd name="connsiteX5" fmla="*/ 0 w 534123"/>
                <a:gd name="connsiteY5" fmla="*/ 0 h 397906"/>
                <a:gd name="connsiteX6" fmla="*/ 435706 w 534123"/>
                <a:gd name="connsiteY6" fmla="*/ 162780 h 39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23" h="397906">
                  <a:moveTo>
                    <a:pt x="435706" y="162780"/>
                  </a:moveTo>
                  <a:cubicBezTo>
                    <a:pt x="498704" y="239394"/>
                    <a:pt x="499111" y="321902"/>
                    <a:pt x="467409" y="397907"/>
                  </a:cubicBezTo>
                  <a:cubicBezTo>
                    <a:pt x="473505" y="396891"/>
                    <a:pt x="479602" y="394452"/>
                    <a:pt x="485292" y="389778"/>
                  </a:cubicBezTo>
                  <a:cubicBezTo>
                    <a:pt x="570238" y="318854"/>
                    <a:pt x="531830" y="213179"/>
                    <a:pt x="465173" y="142255"/>
                  </a:cubicBezTo>
                  <a:cubicBezTo>
                    <a:pt x="362953" y="33735"/>
                    <a:pt x="184931" y="6706"/>
                    <a:pt x="43083" y="610"/>
                  </a:cubicBezTo>
                  <a:cubicBezTo>
                    <a:pt x="28654" y="0"/>
                    <a:pt x="14429" y="0"/>
                    <a:pt x="0" y="0"/>
                  </a:cubicBezTo>
                  <a:cubicBezTo>
                    <a:pt x="155464" y="11584"/>
                    <a:pt x="334908" y="40238"/>
                    <a:pt x="435706" y="162780"/>
                  </a:cubicBezTo>
                  <a:close/>
                </a:path>
              </a:pathLst>
            </a:custGeom>
            <a:solidFill>
              <a:srgbClr val="FFFFFF"/>
            </a:solidFill>
            <a:ln w="20294" cap="flat">
              <a:noFill/>
              <a:prstDash val="solid"/>
              <a:miter/>
            </a:ln>
          </p:spPr>
          <p:txBody>
            <a:bodyPr rtlCol="0" anchor="ctr"/>
            <a:lstStyle/>
            <a:p>
              <a:endParaRPr lang="th-TH"/>
            </a:p>
          </p:txBody>
        </p:sp>
        <p:sp>
          <p:nvSpPr>
            <p:cNvPr id="9" name="Freeform: Shape 8">
              <a:extLst>
                <a:ext uri="{FF2B5EF4-FFF2-40B4-BE49-F238E27FC236}">
                  <a16:creationId xmlns:a16="http://schemas.microsoft.com/office/drawing/2014/main" id="{9C3875F4-6080-483E-9625-CC70BE463DB4}"/>
                </a:ext>
              </a:extLst>
            </p:cNvPr>
            <p:cNvSpPr/>
            <p:nvPr/>
          </p:nvSpPr>
          <p:spPr>
            <a:xfrm>
              <a:off x="0" y="6821013"/>
              <a:ext cx="136564" cy="30483"/>
            </a:xfrm>
            <a:custGeom>
              <a:avLst/>
              <a:gdLst>
                <a:gd name="connsiteX0" fmla="*/ 84134 w 136564"/>
                <a:gd name="connsiteY0" fmla="*/ 0 h 30483"/>
                <a:gd name="connsiteX1" fmla="*/ 22151 w 136564"/>
                <a:gd name="connsiteY1" fmla="*/ 13616 h 30483"/>
                <a:gd name="connsiteX2" fmla="*/ 0 w 136564"/>
                <a:gd name="connsiteY2" fmla="*/ 29061 h 30483"/>
                <a:gd name="connsiteX3" fmla="*/ 0 w 136564"/>
                <a:gd name="connsiteY3" fmla="*/ 30483 h 30483"/>
                <a:gd name="connsiteX4" fmla="*/ 136565 w 136564"/>
                <a:gd name="connsiteY4" fmla="*/ 30483 h 30483"/>
                <a:gd name="connsiteX5" fmla="*/ 84134 w 136564"/>
                <a:gd name="connsiteY5" fmla="*/ 0 h 3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64" h="30483">
                  <a:moveTo>
                    <a:pt x="84134" y="0"/>
                  </a:moveTo>
                  <a:cubicBezTo>
                    <a:pt x="63405" y="4471"/>
                    <a:pt x="42880" y="8942"/>
                    <a:pt x="22151" y="13616"/>
                  </a:cubicBezTo>
                  <a:cubicBezTo>
                    <a:pt x="11380" y="15852"/>
                    <a:pt x="4268" y="21745"/>
                    <a:pt x="0" y="29061"/>
                  </a:cubicBezTo>
                  <a:lnTo>
                    <a:pt x="0" y="30483"/>
                  </a:lnTo>
                  <a:lnTo>
                    <a:pt x="136565" y="30483"/>
                  </a:lnTo>
                  <a:cubicBezTo>
                    <a:pt x="116852" y="23980"/>
                    <a:pt x="98156" y="14835"/>
                    <a:pt x="84134" y="0"/>
                  </a:cubicBezTo>
                  <a:close/>
                </a:path>
              </a:pathLst>
            </a:custGeom>
            <a:solidFill>
              <a:srgbClr val="96C8C4"/>
            </a:solidFill>
            <a:ln w="20294" cap="flat">
              <a:noFill/>
              <a:prstDash val="solid"/>
              <a:miter/>
            </a:ln>
          </p:spPr>
          <p:txBody>
            <a:bodyPr rtlCol="0" anchor="ctr"/>
            <a:lstStyle/>
            <a:p>
              <a:endParaRPr lang="th-TH"/>
            </a:p>
          </p:txBody>
        </p:sp>
        <p:sp>
          <p:nvSpPr>
            <p:cNvPr id="10" name="Freeform: Shape 9">
              <a:extLst>
                <a:ext uri="{FF2B5EF4-FFF2-40B4-BE49-F238E27FC236}">
                  <a16:creationId xmlns:a16="http://schemas.microsoft.com/office/drawing/2014/main" id="{3BEAC5AB-C8BE-4969-BAF5-9D7B0AAB6949}"/>
                </a:ext>
              </a:extLst>
            </p:cNvPr>
            <p:cNvSpPr/>
            <p:nvPr/>
          </p:nvSpPr>
          <p:spPr>
            <a:xfrm>
              <a:off x="722857" y="5476995"/>
              <a:ext cx="2713091" cy="1146081"/>
            </a:xfrm>
            <a:custGeom>
              <a:avLst/>
              <a:gdLst>
                <a:gd name="connsiteX0" fmla="*/ 794391 w 2713091"/>
                <a:gd name="connsiteY0" fmla="*/ 531337 h 1146081"/>
                <a:gd name="connsiteX1" fmla="*/ 593812 w 2713091"/>
                <a:gd name="connsiteY1" fmla="*/ 701027 h 1146081"/>
                <a:gd name="connsiteX2" fmla="*/ 394249 w 2713091"/>
                <a:gd name="connsiteY2" fmla="*/ 768090 h 1146081"/>
                <a:gd name="connsiteX3" fmla="*/ 177615 w 2713091"/>
                <a:gd name="connsiteY3" fmla="*/ 883520 h 1146081"/>
                <a:gd name="connsiteX4" fmla="*/ 30686 w 2713091"/>
                <a:gd name="connsiteY4" fmla="*/ 1090602 h 1146081"/>
                <a:gd name="connsiteX5" fmla="*/ 0 w 2713091"/>
                <a:gd name="connsiteY5" fmla="*/ 1132669 h 1146081"/>
                <a:gd name="connsiteX6" fmla="*/ 13413 w 2713091"/>
                <a:gd name="connsiteY6" fmla="*/ 1137546 h 1146081"/>
                <a:gd name="connsiteX7" fmla="*/ 47147 w 2713091"/>
                <a:gd name="connsiteY7" fmla="*/ 1146081 h 1146081"/>
                <a:gd name="connsiteX8" fmla="*/ 58934 w 2713091"/>
                <a:gd name="connsiteY8" fmla="*/ 1135514 h 1146081"/>
                <a:gd name="connsiteX9" fmla="*/ 1878779 w 2713091"/>
                <a:gd name="connsiteY9" fmla="*/ 342139 h 1146081"/>
                <a:gd name="connsiteX10" fmla="*/ 1905808 w 2713091"/>
                <a:gd name="connsiteY10" fmla="*/ 406763 h 1146081"/>
                <a:gd name="connsiteX11" fmla="*/ 639130 w 2713091"/>
                <a:gd name="connsiteY11" fmla="*/ 906687 h 1146081"/>
                <a:gd name="connsiteX12" fmla="*/ 902911 w 2713091"/>
                <a:gd name="connsiteY12" fmla="*/ 1076986 h 1146081"/>
                <a:gd name="connsiteX13" fmla="*/ 1086217 w 2713091"/>
                <a:gd name="connsiteY13" fmla="*/ 1036748 h 1146081"/>
                <a:gd name="connsiteX14" fmla="*/ 1435554 w 2713091"/>
                <a:gd name="connsiteY14" fmla="*/ 961353 h 1146081"/>
                <a:gd name="connsiteX15" fmla="*/ 1449983 w 2713091"/>
                <a:gd name="connsiteY15" fmla="*/ 945908 h 1146081"/>
                <a:gd name="connsiteX16" fmla="*/ 1752782 w 2713091"/>
                <a:gd name="connsiteY16" fmla="*/ 810360 h 1146081"/>
                <a:gd name="connsiteX17" fmla="*/ 1930601 w 2713091"/>
                <a:gd name="connsiteY17" fmla="*/ 836779 h 1146081"/>
                <a:gd name="connsiteX18" fmla="*/ 2219987 w 2713091"/>
                <a:gd name="connsiteY18" fmla="*/ 767480 h 1146081"/>
                <a:gd name="connsiteX19" fmla="*/ 2531119 w 2713091"/>
                <a:gd name="connsiteY19" fmla="*/ 602465 h 1146081"/>
                <a:gd name="connsiteX20" fmla="*/ 2692477 w 2713091"/>
                <a:gd name="connsiteY20" fmla="*/ 405950 h 1146081"/>
                <a:gd name="connsiteX21" fmla="*/ 2660774 w 2713091"/>
                <a:gd name="connsiteY21" fmla="*/ 170823 h 1146081"/>
                <a:gd name="connsiteX22" fmla="*/ 2225068 w 2713091"/>
                <a:gd name="connsiteY22" fmla="*/ 8043 h 1146081"/>
                <a:gd name="connsiteX23" fmla="*/ 2155160 w 2713091"/>
                <a:gd name="connsiteY23" fmla="*/ 3572 h 1146081"/>
                <a:gd name="connsiteX24" fmla="*/ 844181 w 2713091"/>
                <a:gd name="connsiteY24" fmla="*/ 287066 h 1146081"/>
                <a:gd name="connsiteX25" fmla="*/ 794391 w 2713091"/>
                <a:gd name="connsiteY25" fmla="*/ 531337 h 114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13091" h="1146081">
                  <a:moveTo>
                    <a:pt x="794391" y="531337"/>
                  </a:moveTo>
                  <a:cubicBezTo>
                    <a:pt x="754154" y="612626"/>
                    <a:pt x="674288" y="665463"/>
                    <a:pt x="593812" y="701027"/>
                  </a:cubicBezTo>
                  <a:cubicBezTo>
                    <a:pt x="529594" y="729275"/>
                    <a:pt x="461109" y="746752"/>
                    <a:pt x="394249" y="768090"/>
                  </a:cubicBezTo>
                  <a:cubicBezTo>
                    <a:pt x="325763" y="813002"/>
                    <a:pt x="253213" y="851817"/>
                    <a:pt x="177615" y="883520"/>
                  </a:cubicBezTo>
                  <a:cubicBezTo>
                    <a:pt x="117868" y="942454"/>
                    <a:pt x="78443" y="1017239"/>
                    <a:pt x="30686" y="1090602"/>
                  </a:cubicBezTo>
                  <a:cubicBezTo>
                    <a:pt x="21135" y="1105234"/>
                    <a:pt x="10771" y="1119256"/>
                    <a:pt x="0" y="1132669"/>
                  </a:cubicBezTo>
                  <a:cubicBezTo>
                    <a:pt x="4471" y="1134294"/>
                    <a:pt x="8942" y="1135920"/>
                    <a:pt x="13413" y="1137546"/>
                  </a:cubicBezTo>
                  <a:cubicBezTo>
                    <a:pt x="24996" y="1141407"/>
                    <a:pt x="36173" y="1144049"/>
                    <a:pt x="47147" y="1146081"/>
                  </a:cubicBezTo>
                  <a:cubicBezTo>
                    <a:pt x="49992" y="1142017"/>
                    <a:pt x="54057" y="1138359"/>
                    <a:pt x="58934" y="1135514"/>
                  </a:cubicBezTo>
                  <a:cubicBezTo>
                    <a:pt x="634253" y="803857"/>
                    <a:pt x="1244120" y="538044"/>
                    <a:pt x="1878779" y="342139"/>
                  </a:cubicBezTo>
                  <a:cubicBezTo>
                    <a:pt x="1921659" y="328929"/>
                    <a:pt x="1949094" y="393554"/>
                    <a:pt x="1905808" y="406763"/>
                  </a:cubicBezTo>
                  <a:cubicBezTo>
                    <a:pt x="1470914" y="540889"/>
                    <a:pt x="1047605" y="708140"/>
                    <a:pt x="639130" y="906687"/>
                  </a:cubicBezTo>
                  <a:cubicBezTo>
                    <a:pt x="736067" y="933512"/>
                    <a:pt x="818168" y="1011346"/>
                    <a:pt x="902911" y="1076986"/>
                  </a:cubicBezTo>
                  <a:cubicBezTo>
                    <a:pt x="964081" y="1063574"/>
                    <a:pt x="1025250" y="1050161"/>
                    <a:pt x="1086217" y="1036748"/>
                  </a:cubicBezTo>
                  <a:cubicBezTo>
                    <a:pt x="1202459" y="1011142"/>
                    <a:pt x="1319108" y="986349"/>
                    <a:pt x="1435554" y="961353"/>
                  </a:cubicBezTo>
                  <a:cubicBezTo>
                    <a:pt x="1440431" y="956069"/>
                    <a:pt x="1445105" y="950786"/>
                    <a:pt x="1449983" y="945908"/>
                  </a:cubicBezTo>
                  <a:cubicBezTo>
                    <a:pt x="1532694" y="860149"/>
                    <a:pt x="1632069" y="811376"/>
                    <a:pt x="1752782" y="810360"/>
                  </a:cubicBezTo>
                  <a:cubicBezTo>
                    <a:pt x="1813139" y="809953"/>
                    <a:pt x="1872276" y="820318"/>
                    <a:pt x="1930601" y="836779"/>
                  </a:cubicBezTo>
                  <a:cubicBezTo>
                    <a:pt x="2026521" y="809344"/>
                    <a:pt x="2122848" y="785364"/>
                    <a:pt x="2219987" y="767480"/>
                  </a:cubicBezTo>
                  <a:cubicBezTo>
                    <a:pt x="2330743" y="727039"/>
                    <a:pt x="2436824" y="675015"/>
                    <a:pt x="2531119" y="602465"/>
                  </a:cubicBezTo>
                  <a:cubicBezTo>
                    <a:pt x="2596556" y="552066"/>
                    <a:pt x="2660774" y="482361"/>
                    <a:pt x="2692477" y="405950"/>
                  </a:cubicBezTo>
                  <a:cubicBezTo>
                    <a:pt x="2723976" y="329945"/>
                    <a:pt x="2723773" y="247438"/>
                    <a:pt x="2660774" y="170823"/>
                  </a:cubicBezTo>
                  <a:cubicBezTo>
                    <a:pt x="2559976" y="48281"/>
                    <a:pt x="2380532" y="19627"/>
                    <a:pt x="2225068" y="8043"/>
                  </a:cubicBezTo>
                  <a:cubicBezTo>
                    <a:pt x="2201088" y="6214"/>
                    <a:pt x="2177717" y="4791"/>
                    <a:pt x="2155160" y="3572"/>
                  </a:cubicBezTo>
                  <a:cubicBezTo>
                    <a:pt x="1702993" y="-22237"/>
                    <a:pt x="1251029" y="93802"/>
                    <a:pt x="844181" y="287066"/>
                  </a:cubicBezTo>
                  <a:cubicBezTo>
                    <a:pt x="821623" y="367541"/>
                    <a:pt x="832597" y="454316"/>
                    <a:pt x="794391" y="531337"/>
                  </a:cubicBezTo>
                  <a:close/>
                </a:path>
              </a:pathLst>
            </a:custGeom>
            <a:solidFill>
              <a:srgbClr val="96C8C4"/>
            </a:solidFill>
            <a:ln w="20294" cap="flat">
              <a:noFill/>
              <a:prstDash val="solid"/>
              <a:miter/>
            </a:ln>
          </p:spPr>
          <p:txBody>
            <a:bodyPr rtlCol="0" anchor="ctr"/>
            <a:lstStyle/>
            <a:p>
              <a:endParaRPr lang="th-TH"/>
            </a:p>
          </p:txBody>
        </p:sp>
        <p:sp>
          <p:nvSpPr>
            <p:cNvPr id="11" name="Freeform: Shape 10">
              <a:extLst>
                <a:ext uri="{FF2B5EF4-FFF2-40B4-BE49-F238E27FC236}">
                  <a16:creationId xmlns:a16="http://schemas.microsoft.com/office/drawing/2014/main" id="{50F309CE-3E87-4459-88E4-58E3FD7D2F28}"/>
                </a:ext>
              </a:extLst>
            </p:cNvPr>
            <p:cNvSpPr/>
            <p:nvPr/>
          </p:nvSpPr>
          <p:spPr>
            <a:xfrm>
              <a:off x="770208" y="5817562"/>
              <a:ext cx="1880355" cy="809682"/>
            </a:xfrm>
            <a:custGeom>
              <a:avLst/>
              <a:gdLst>
                <a:gd name="connsiteX0" fmla="*/ 557842 w 1880355"/>
                <a:gd name="connsiteY0" fmla="*/ 559007 h 809682"/>
                <a:gd name="connsiteX1" fmla="*/ 591983 w 1880355"/>
                <a:gd name="connsiteY1" fmla="*/ 566323 h 809682"/>
                <a:gd name="connsiteX2" fmla="*/ 1858660 w 1880355"/>
                <a:gd name="connsiteY2" fmla="*/ 66399 h 809682"/>
                <a:gd name="connsiteX3" fmla="*/ 1831632 w 1880355"/>
                <a:gd name="connsiteY3" fmla="*/ 1775 h 809682"/>
                <a:gd name="connsiteX4" fmla="*/ 11787 w 1880355"/>
                <a:gd name="connsiteY4" fmla="*/ 795150 h 809682"/>
                <a:gd name="connsiteX5" fmla="*/ 0 w 1880355"/>
                <a:gd name="connsiteY5" fmla="*/ 805717 h 809682"/>
                <a:gd name="connsiteX6" fmla="*/ 557842 w 1880355"/>
                <a:gd name="connsiteY6" fmla="*/ 559007 h 80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0355" h="809682">
                  <a:moveTo>
                    <a:pt x="557842" y="559007"/>
                  </a:moveTo>
                  <a:cubicBezTo>
                    <a:pt x="569426" y="560633"/>
                    <a:pt x="580806" y="563275"/>
                    <a:pt x="591983" y="566323"/>
                  </a:cubicBezTo>
                  <a:cubicBezTo>
                    <a:pt x="1000457" y="367776"/>
                    <a:pt x="1423767" y="200525"/>
                    <a:pt x="1858660" y="66399"/>
                  </a:cubicBezTo>
                  <a:cubicBezTo>
                    <a:pt x="1901743" y="52987"/>
                    <a:pt x="1874308" y="-11435"/>
                    <a:pt x="1831632" y="1775"/>
                  </a:cubicBezTo>
                  <a:cubicBezTo>
                    <a:pt x="1196972" y="197477"/>
                    <a:pt x="587106" y="463290"/>
                    <a:pt x="11787" y="795150"/>
                  </a:cubicBezTo>
                  <a:cubicBezTo>
                    <a:pt x="6706" y="797995"/>
                    <a:pt x="2845" y="801653"/>
                    <a:pt x="0" y="805717"/>
                  </a:cubicBezTo>
                  <a:cubicBezTo>
                    <a:pt x="228624" y="848800"/>
                    <a:pt x="322105" y="525882"/>
                    <a:pt x="557842" y="559007"/>
                  </a:cubicBezTo>
                  <a:close/>
                </a:path>
              </a:pathLst>
            </a:custGeom>
            <a:solidFill>
              <a:srgbClr val="84BAB5"/>
            </a:solidFill>
            <a:ln w="20294" cap="flat">
              <a:noFill/>
              <a:prstDash val="solid"/>
              <a:miter/>
            </a:ln>
          </p:spPr>
          <p:txBody>
            <a:bodyPr rtlCol="0" anchor="ctr"/>
            <a:lstStyle/>
            <a:p>
              <a:endParaRPr lang="th-TH"/>
            </a:p>
          </p:txBody>
        </p:sp>
        <p:sp>
          <p:nvSpPr>
            <p:cNvPr id="12" name="Freeform: Shape 11">
              <a:extLst>
                <a:ext uri="{FF2B5EF4-FFF2-40B4-BE49-F238E27FC236}">
                  <a16:creationId xmlns:a16="http://schemas.microsoft.com/office/drawing/2014/main" id="{629FD874-48A7-44B5-A008-E12C72111893}"/>
                </a:ext>
              </a:extLst>
            </p:cNvPr>
            <p:cNvSpPr/>
            <p:nvPr/>
          </p:nvSpPr>
          <p:spPr>
            <a:xfrm>
              <a:off x="2117563" y="6287546"/>
              <a:ext cx="536300" cy="198762"/>
            </a:xfrm>
            <a:custGeom>
              <a:avLst/>
              <a:gdLst>
                <a:gd name="connsiteX0" fmla="*/ 536301 w 536300"/>
                <a:gd name="connsiteY0" fmla="*/ 26430 h 198762"/>
                <a:gd name="connsiteX1" fmla="*/ 358482 w 536300"/>
                <a:gd name="connsiteY1" fmla="*/ 12 h 198762"/>
                <a:gd name="connsiteX2" fmla="*/ 55683 w 536300"/>
                <a:gd name="connsiteY2" fmla="*/ 135560 h 198762"/>
                <a:gd name="connsiteX3" fmla="*/ 41254 w 536300"/>
                <a:gd name="connsiteY3" fmla="*/ 151005 h 198762"/>
                <a:gd name="connsiteX4" fmla="*/ 0 w 536300"/>
                <a:gd name="connsiteY4" fmla="*/ 198762 h 198762"/>
                <a:gd name="connsiteX5" fmla="*/ 536301 w 536300"/>
                <a:gd name="connsiteY5" fmla="*/ 26430 h 19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300" h="198762">
                  <a:moveTo>
                    <a:pt x="536301" y="26430"/>
                  </a:moveTo>
                  <a:cubicBezTo>
                    <a:pt x="477976" y="9969"/>
                    <a:pt x="418839" y="-395"/>
                    <a:pt x="358482" y="12"/>
                  </a:cubicBezTo>
                  <a:cubicBezTo>
                    <a:pt x="237769" y="1028"/>
                    <a:pt x="138394" y="49598"/>
                    <a:pt x="55683" y="135560"/>
                  </a:cubicBezTo>
                  <a:cubicBezTo>
                    <a:pt x="50805" y="140641"/>
                    <a:pt x="45928" y="145721"/>
                    <a:pt x="41254" y="151005"/>
                  </a:cubicBezTo>
                  <a:cubicBezTo>
                    <a:pt x="27435" y="166247"/>
                    <a:pt x="13819" y="182301"/>
                    <a:pt x="0" y="198762"/>
                  </a:cubicBezTo>
                  <a:cubicBezTo>
                    <a:pt x="178835" y="141047"/>
                    <a:pt x="356856" y="77845"/>
                    <a:pt x="536301" y="26430"/>
                  </a:cubicBezTo>
                  <a:close/>
                </a:path>
              </a:pathLst>
            </a:custGeom>
            <a:solidFill>
              <a:srgbClr val="AEDEDA"/>
            </a:solidFill>
            <a:ln w="20294" cap="flat">
              <a:noFill/>
              <a:prstDash val="solid"/>
              <a:miter/>
            </a:ln>
          </p:spPr>
          <p:txBody>
            <a:bodyPr rtlCol="0" anchor="ctr"/>
            <a:lstStyle/>
            <a:p>
              <a:endParaRPr lang="th-TH"/>
            </a:p>
          </p:txBody>
        </p:sp>
        <p:sp>
          <p:nvSpPr>
            <p:cNvPr id="13" name="Freeform: Shape 12">
              <a:extLst>
                <a:ext uri="{FF2B5EF4-FFF2-40B4-BE49-F238E27FC236}">
                  <a16:creationId xmlns:a16="http://schemas.microsoft.com/office/drawing/2014/main" id="{2742DBBD-8C03-4350-9014-DB1F0F7C8CC9}"/>
                </a:ext>
              </a:extLst>
            </p:cNvPr>
            <p:cNvSpPr/>
            <p:nvPr/>
          </p:nvSpPr>
          <p:spPr>
            <a:xfrm>
              <a:off x="542397" y="6374179"/>
              <a:ext cx="1151450" cy="461594"/>
            </a:xfrm>
            <a:custGeom>
              <a:avLst/>
              <a:gdLst>
                <a:gd name="connsiteX0" fmla="*/ 1083575 w 1151450"/>
                <a:gd name="connsiteY0" fmla="*/ 180005 h 461594"/>
                <a:gd name="connsiteX1" fmla="*/ 819794 w 1151450"/>
                <a:gd name="connsiteY1" fmla="*/ 9706 h 461594"/>
                <a:gd name="connsiteX2" fmla="*/ 785653 w 1151450"/>
                <a:gd name="connsiteY2" fmla="*/ 2390 h 461594"/>
                <a:gd name="connsiteX3" fmla="*/ 227608 w 1151450"/>
                <a:gd name="connsiteY3" fmla="*/ 249100 h 461594"/>
                <a:gd name="connsiteX4" fmla="*/ 193873 w 1151450"/>
                <a:gd name="connsiteY4" fmla="*/ 240565 h 461594"/>
                <a:gd name="connsiteX5" fmla="*/ 180460 w 1151450"/>
                <a:gd name="connsiteY5" fmla="*/ 235688 h 461594"/>
                <a:gd name="connsiteX6" fmla="*/ 0 w 1151450"/>
                <a:gd name="connsiteY6" fmla="*/ 379975 h 461594"/>
                <a:gd name="connsiteX7" fmla="*/ 55479 w 1151450"/>
                <a:gd name="connsiteY7" fmla="*/ 409442 h 461594"/>
                <a:gd name="connsiteX8" fmla="*/ 392826 w 1151450"/>
                <a:gd name="connsiteY8" fmla="*/ 441551 h 461594"/>
                <a:gd name="connsiteX9" fmla="*/ 655795 w 1151450"/>
                <a:gd name="connsiteY9" fmla="*/ 275722 h 461594"/>
                <a:gd name="connsiteX10" fmla="*/ 927501 w 1151450"/>
                <a:gd name="connsiteY10" fmla="*/ 262513 h 461594"/>
                <a:gd name="connsiteX11" fmla="*/ 1151451 w 1151450"/>
                <a:gd name="connsiteY11" fmla="*/ 227965 h 461594"/>
                <a:gd name="connsiteX12" fmla="*/ 1083575 w 1151450"/>
                <a:gd name="connsiteY12" fmla="*/ 180005 h 461594"/>
                <a:gd name="connsiteX13" fmla="*/ 765127 w 1151450"/>
                <a:gd name="connsiteY13" fmla="*/ 106033 h 461594"/>
                <a:gd name="connsiteX14" fmla="*/ 723264 w 1151450"/>
                <a:gd name="connsiteY14" fmla="*/ 105016 h 461594"/>
                <a:gd name="connsiteX15" fmla="*/ 765127 w 1151450"/>
                <a:gd name="connsiteY15" fmla="*/ 106033 h 461594"/>
                <a:gd name="connsiteX16" fmla="*/ 756795 w 1151450"/>
                <a:gd name="connsiteY16" fmla="*/ 168421 h 461594"/>
                <a:gd name="connsiteX17" fmla="*/ 742773 w 1151450"/>
                <a:gd name="connsiteY17" fmla="*/ 168015 h 461594"/>
                <a:gd name="connsiteX18" fmla="*/ 722451 w 1151450"/>
                <a:gd name="connsiteY18" fmla="*/ 146677 h 461594"/>
                <a:gd name="connsiteX19" fmla="*/ 743789 w 1151450"/>
                <a:gd name="connsiteY19" fmla="*/ 126355 h 461594"/>
                <a:gd name="connsiteX20" fmla="*/ 757812 w 1151450"/>
                <a:gd name="connsiteY20" fmla="*/ 126761 h 461594"/>
                <a:gd name="connsiteX21" fmla="*/ 778134 w 1151450"/>
                <a:gd name="connsiteY21" fmla="*/ 148099 h 461594"/>
                <a:gd name="connsiteX22" fmla="*/ 756795 w 1151450"/>
                <a:gd name="connsiteY22" fmla="*/ 168421 h 461594"/>
                <a:gd name="connsiteX23" fmla="*/ 813494 w 1151450"/>
                <a:gd name="connsiteY23" fmla="*/ 92417 h 461594"/>
                <a:gd name="connsiteX24" fmla="*/ 842961 w 1151450"/>
                <a:gd name="connsiteY24" fmla="*/ 93027 h 461594"/>
                <a:gd name="connsiteX25" fmla="*/ 856577 w 1151450"/>
                <a:gd name="connsiteY25" fmla="*/ 107252 h 461594"/>
                <a:gd name="connsiteX26" fmla="*/ 855967 w 1151450"/>
                <a:gd name="connsiteY26" fmla="*/ 136719 h 461594"/>
                <a:gd name="connsiteX27" fmla="*/ 826500 w 1151450"/>
                <a:gd name="connsiteY27" fmla="*/ 136109 h 461594"/>
                <a:gd name="connsiteX28" fmla="*/ 812884 w 1151450"/>
                <a:gd name="connsiteY28" fmla="*/ 121884 h 461594"/>
                <a:gd name="connsiteX29" fmla="*/ 813494 w 1151450"/>
                <a:gd name="connsiteY29" fmla="*/ 92417 h 46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1450" h="461594">
                  <a:moveTo>
                    <a:pt x="1083575" y="180005"/>
                  </a:moveTo>
                  <a:cubicBezTo>
                    <a:pt x="998629" y="114365"/>
                    <a:pt x="916527" y="36531"/>
                    <a:pt x="819794" y="9706"/>
                  </a:cubicBezTo>
                  <a:cubicBezTo>
                    <a:pt x="808617" y="6658"/>
                    <a:pt x="797236" y="4016"/>
                    <a:pt x="785653" y="2390"/>
                  </a:cubicBezTo>
                  <a:cubicBezTo>
                    <a:pt x="549916" y="-30735"/>
                    <a:pt x="456435" y="292183"/>
                    <a:pt x="227608" y="249100"/>
                  </a:cubicBezTo>
                  <a:cubicBezTo>
                    <a:pt x="216634" y="247068"/>
                    <a:pt x="205457" y="244426"/>
                    <a:pt x="193873" y="240565"/>
                  </a:cubicBezTo>
                  <a:cubicBezTo>
                    <a:pt x="189402" y="239143"/>
                    <a:pt x="184931" y="237313"/>
                    <a:pt x="180460" y="235688"/>
                  </a:cubicBezTo>
                  <a:cubicBezTo>
                    <a:pt x="131078" y="297873"/>
                    <a:pt x="69502" y="347459"/>
                    <a:pt x="0" y="379975"/>
                  </a:cubicBezTo>
                  <a:cubicBezTo>
                    <a:pt x="19509" y="390339"/>
                    <a:pt x="38206" y="400500"/>
                    <a:pt x="55479" y="409442"/>
                  </a:cubicBezTo>
                  <a:cubicBezTo>
                    <a:pt x="160951" y="463702"/>
                    <a:pt x="278819" y="477724"/>
                    <a:pt x="392826" y="441551"/>
                  </a:cubicBezTo>
                  <a:cubicBezTo>
                    <a:pt x="495656" y="408832"/>
                    <a:pt x="564142" y="327340"/>
                    <a:pt x="655795" y="275722"/>
                  </a:cubicBezTo>
                  <a:cubicBezTo>
                    <a:pt x="744805" y="225526"/>
                    <a:pt x="836865" y="233452"/>
                    <a:pt x="927501" y="262513"/>
                  </a:cubicBezTo>
                  <a:cubicBezTo>
                    <a:pt x="1002896" y="254994"/>
                    <a:pt x="1077478" y="243207"/>
                    <a:pt x="1151451" y="227965"/>
                  </a:cubicBezTo>
                  <a:cubicBezTo>
                    <a:pt x="1128487" y="213536"/>
                    <a:pt x="1105929" y="197279"/>
                    <a:pt x="1083575" y="180005"/>
                  </a:cubicBezTo>
                  <a:close/>
                  <a:moveTo>
                    <a:pt x="765127" y="106033"/>
                  </a:moveTo>
                  <a:cubicBezTo>
                    <a:pt x="764518" y="132858"/>
                    <a:pt x="722654" y="131842"/>
                    <a:pt x="723264" y="105016"/>
                  </a:cubicBezTo>
                  <a:cubicBezTo>
                    <a:pt x="724077" y="78191"/>
                    <a:pt x="765737" y="79207"/>
                    <a:pt x="765127" y="106033"/>
                  </a:cubicBezTo>
                  <a:close/>
                  <a:moveTo>
                    <a:pt x="756795" y="168421"/>
                  </a:moveTo>
                  <a:lnTo>
                    <a:pt x="742773" y="168015"/>
                  </a:lnTo>
                  <a:cubicBezTo>
                    <a:pt x="730986" y="167812"/>
                    <a:pt x="722654" y="158057"/>
                    <a:pt x="722451" y="146677"/>
                  </a:cubicBezTo>
                  <a:cubicBezTo>
                    <a:pt x="722248" y="135297"/>
                    <a:pt x="732815" y="125948"/>
                    <a:pt x="743789" y="126355"/>
                  </a:cubicBezTo>
                  <a:lnTo>
                    <a:pt x="757812" y="126761"/>
                  </a:lnTo>
                  <a:cubicBezTo>
                    <a:pt x="769598" y="126964"/>
                    <a:pt x="777930" y="136719"/>
                    <a:pt x="778134" y="148099"/>
                  </a:cubicBezTo>
                  <a:cubicBezTo>
                    <a:pt x="778337" y="159480"/>
                    <a:pt x="767769" y="168828"/>
                    <a:pt x="756795" y="168421"/>
                  </a:cubicBezTo>
                  <a:close/>
                  <a:moveTo>
                    <a:pt x="813494" y="92417"/>
                  </a:moveTo>
                  <a:cubicBezTo>
                    <a:pt x="821623" y="84694"/>
                    <a:pt x="835239" y="84897"/>
                    <a:pt x="842961" y="93027"/>
                  </a:cubicBezTo>
                  <a:cubicBezTo>
                    <a:pt x="847432" y="97701"/>
                    <a:pt x="852106" y="102578"/>
                    <a:pt x="856577" y="107252"/>
                  </a:cubicBezTo>
                  <a:cubicBezTo>
                    <a:pt x="864299" y="115381"/>
                    <a:pt x="864096" y="128996"/>
                    <a:pt x="855967" y="136719"/>
                  </a:cubicBezTo>
                  <a:cubicBezTo>
                    <a:pt x="847839" y="144441"/>
                    <a:pt x="834223" y="144238"/>
                    <a:pt x="826500" y="136109"/>
                  </a:cubicBezTo>
                  <a:cubicBezTo>
                    <a:pt x="822029" y="131435"/>
                    <a:pt x="817355" y="126558"/>
                    <a:pt x="812884" y="121884"/>
                  </a:cubicBezTo>
                  <a:cubicBezTo>
                    <a:pt x="804959" y="113755"/>
                    <a:pt x="805162" y="100139"/>
                    <a:pt x="813494" y="92417"/>
                  </a:cubicBezTo>
                  <a:close/>
                </a:path>
              </a:pathLst>
            </a:custGeom>
            <a:solidFill>
              <a:srgbClr val="AEDEDA"/>
            </a:solidFill>
            <a:ln w="20294" cap="flat">
              <a:noFill/>
              <a:prstDash val="solid"/>
              <a:miter/>
            </a:ln>
          </p:spPr>
          <p:txBody>
            <a:bodyPr rtlCol="0" anchor="ctr"/>
            <a:lstStyle/>
            <a:p>
              <a:endParaRPr lang="th-TH"/>
            </a:p>
          </p:txBody>
        </p:sp>
        <p:sp>
          <p:nvSpPr>
            <p:cNvPr id="14" name="Freeform: Shape 13">
              <a:extLst>
                <a:ext uri="{FF2B5EF4-FFF2-40B4-BE49-F238E27FC236}">
                  <a16:creationId xmlns:a16="http://schemas.microsoft.com/office/drawing/2014/main" id="{00447353-0791-4704-BAC9-A64BCB61ED30}"/>
                </a:ext>
              </a:extLst>
            </p:cNvPr>
            <p:cNvSpPr/>
            <p:nvPr/>
          </p:nvSpPr>
          <p:spPr>
            <a:xfrm>
              <a:off x="954732" y="6345069"/>
              <a:ext cx="2462193" cy="507036"/>
            </a:xfrm>
            <a:custGeom>
              <a:avLst/>
              <a:gdLst>
                <a:gd name="connsiteX0" fmla="*/ 1449983 w 2462193"/>
                <a:gd name="connsiteY0" fmla="*/ 362343 h 507036"/>
                <a:gd name="connsiteX1" fmla="*/ 1707261 w 2462193"/>
                <a:gd name="connsiteY1" fmla="*/ 310319 h 507036"/>
                <a:gd name="connsiteX2" fmla="*/ 1942184 w 2462193"/>
                <a:gd name="connsiteY2" fmla="*/ 306254 h 507036"/>
                <a:gd name="connsiteX3" fmla="*/ 2447595 w 2462193"/>
                <a:gd name="connsiteY3" fmla="*/ 168470 h 507036"/>
                <a:gd name="connsiteX4" fmla="*/ 2437434 w 2462193"/>
                <a:gd name="connsiteY4" fmla="*/ 127826 h 507036"/>
                <a:gd name="connsiteX5" fmla="*/ 1793223 w 2462193"/>
                <a:gd name="connsiteY5" fmla="*/ 0 h 507036"/>
                <a:gd name="connsiteX6" fmla="*/ 1090281 w 2462193"/>
                <a:gd name="connsiteY6" fmla="*/ 222324 h 507036"/>
                <a:gd name="connsiteX7" fmla="*/ 940304 w 2462193"/>
                <a:gd name="connsiteY7" fmla="*/ 308083 h 507036"/>
                <a:gd name="connsiteX8" fmla="*/ 820810 w 2462193"/>
                <a:gd name="connsiteY8" fmla="*/ 297313 h 507036"/>
                <a:gd name="connsiteX9" fmla="*/ 625515 w 2462193"/>
                <a:gd name="connsiteY9" fmla="*/ 335924 h 507036"/>
                <a:gd name="connsiteX10" fmla="*/ 793782 w 2462193"/>
                <a:gd name="connsiteY10" fmla="*/ 412132 h 507036"/>
                <a:gd name="connsiteX11" fmla="*/ 1119952 w 2462193"/>
                <a:gd name="connsiteY11" fmla="*/ 437738 h 507036"/>
                <a:gd name="connsiteX12" fmla="*/ 1339227 w 2462193"/>
                <a:gd name="connsiteY12" fmla="*/ 212366 h 507036"/>
                <a:gd name="connsiteX13" fmla="*/ 1786923 w 2462193"/>
                <a:gd name="connsiteY13" fmla="*/ 107707 h 507036"/>
                <a:gd name="connsiteX14" fmla="*/ 1774933 w 2462193"/>
                <a:gd name="connsiteY14" fmla="*/ 147742 h 507036"/>
                <a:gd name="connsiteX15" fmla="*/ 1412387 w 2462193"/>
                <a:gd name="connsiteY15" fmla="*/ 201189 h 507036"/>
                <a:gd name="connsiteX16" fmla="*/ 1193314 w 2462193"/>
                <a:gd name="connsiteY16" fmla="*/ 447493 h 507036"/>
                <a:gd name="connsiteX17" fmla="*/ 561703 w 2462193"/>
                <a:gd name="connsiteY17" fmla="*/ 354621 h 507036"/>
                <a:gd name="connsiteX18" fmla="*/ 542600 w 2462193"/>
                <a:gd name="connsiteY18" fmla="*/ 347102 h 507036"/>
                <a:gd name="connsiteX19" fmla="*/ 478992 w 2462193"/>
                <a:gd name="connsiteY19" fmla="*/ 353198 h 507036"/>
                <a:gd name="connsiteX20" fmla="*/ 448915 w 2462193"/>
                <a:gd name="connsiteY20" fmla="*/ 317228 h 507036"/>
                <a:gd name="connsiteX21" fmla="*/ 327592 w 2462193"/>
                <a:gd name="connsiteY21" fmla="*/ 315399 h 507036"/>
                <a:gd name="connsiteX22" fmla="*/ 153229 w 2462193"/>
                <a:gd name="connsiteY22" fmla="*/ 421887 h 507036"/>
                <a:gd name="connsiteX23" fmla="*/ 0 w 2462193"/>
                <a:gd name="connsiteY23" fmla="*/ 507037 h 507036"/>
                <a:gd name="connsiteX24" fmla="*/ 1325815 w 2462193"/>
                <a:gd name="connsiteY24" fmla="*/ 507037 h 507036"/>
                <a:gd name="connsiteX25" fmla="*/ 1449983 w 2462193"/>
                <a:gd name="connsiteY25" fmla="*/ 362343 h 507036"/>
                <a:gd name="connsiteX26" fmla="*/ 2016766 w 2462193"/>
                <a:gd name="connsiteY26" fmla="*/ 180867 h 507036"/>
                <a:gd name="connsiteX27" fmla="*/ 2037088 w 2462193"/>
                <a:gd name="connsiteY27" fmla="*/ 202205 h 507036"/>
                <a:gd name="connsiteX28" fmla="*/ 2015750 w 2462193"/>
                <a:gd name="connsiteY28" fmla="*/ 222527 h 507036"/>
                <a:gd name="connsiteX29" fmla="*/ 2001728 w 2462193"/>
                <a:gd name="connsiteY29" fmla="*/ 222121 h 507036"/>
                <a:gd name="connsiteX30" fmla="*/ 1981406 w 2462193"/>
                <a:gd name="connsiteY30" fmla="*/ 200783 h 507036"/>
                <a:gd name="connsiteX31" fmla="*/ 2002744 w 2462193"/>
                <a:gd name="connsiteY31" fmla="*/ 180460 h 507036"/>
                <a:gd name="connsiteX32" fmla="*/ 2016766 w 2462193"/>
                <a:gd name="connsiteY32" fmla="*/ 180867 h 507036"/>
                <a:gd name="connsiteX33" fmla="*/ 1912108 w 2462193"/>
                <a:gd name="connsiteY33" fmla="*/ 185338 h 507036"/>
                <a:gd name="connsiteX34" fmla="*/ 1933446 w 2462193"/>
                <a:gd name="connsiteY34" fmla="*/ 165016 h 507036"/>
                <a:gd name="connsiteX35" fmla="*/ 1942997 w 2462193"/>
                <a:gd name="connsiteY35" fmla="*/ 167657 h 507036"/>
                <a:gd name="connsiteX36" fmla="*/ 1947061 w 2462193"/>
                <a:gd name="connsiteY36" fmla="*/ 143677 h 507036"/>
                <a:gd name="connsiteX37" fmla="*/ 1961287 w 2462193"/>
                <a:gd name="connsiteY37" fmla="*/ 130062 h 507036"/>
                <a:gd name="connsiteX38" fmla="*/ 1990754 w 2462193"/>
                <a:gd name="connsiteY38" fmla="*/ 130671 h 507036"/>
                <a:gd name="connsiteX39" fmla="*/ 1990144 w 2462193"/>
                <a:gd name="connsiteY39" fmla="*/ 160138 h 507036"/>
                <a:gd name="connsiteX40" fmla="*/ 1975919 w 2462193"/>
                <a:gd name="connsiteY40" fmla="*/ 173754 h 507036"/>
                <a:gd name="connsiteX41" fmla="*/ 1951532 w 2462193"/>
                <a:gd name="connsiteY41" fmla="*/ 176599 h 507036"/>
                <a:gd name="connsiteX42" fmla="*/ 1953971 w 2462193"/>
                <a:gd name="connsiteY42" fmla="*/ 186354 h 507036"/>
                <a:gd name="connsiteX43" fmla="*/ 1953565 w 2462193"/>
                <a:gd name="connsiteY43" fmla="*/ 200376 h 507036"/>
                <a:gd name="connsiteX44" fmla="*/ 1932226 w 2462193"/>
                <a:gd name="connsiteY44" fmla="*/ 220698 h 507036"/>
                <a:gd name="connsiteX45" fmla="*/ 1911904 w 2462193"/>
                <a:gd name="connsiteY45" fmla="*/ 199360 h 507036"/>
                <a:gd name="connsiteX46" fmla="*/ 1912108 w 2462193"/>
                <a:gd name="connsiteY46" fmla="*/ 185338 h 507036"/>
                <a:gd name="connsiteX47" fmla="*/ 1073007 w 2462193"/>
                <a:gd name="connsiteY47" fmla="*/ 319057 h 507036"/>
                <a:gd name="connsiteX48" fmla="*/ 1114871 w 2462193"/>
                <a:gd name="connsiteY48" fmla="*/ 320073 h 507036"/>
                <a:gd name="connsiteX49" fmla="*/ 1073007 w 2462193"/>
                <a:gd name="connsiteY49" fmla="*/ 319057 h 507036"/>
                <a:gd name="connsiteX50" fmla="*/ 1129300 w 2462193"/>
                <a:gd name="connsiteY50" fmla="*/ 292435 h 507036"/>
                <a:gd name="connsiteX51" fmla="*/ 1171163 w 2462193"/>
                <a:gd name="connsiteY51" fmla="*/ 293451 h 507036"/>
                <a:gd name="connsiteX52" fmla="*/ 1129300 w 2462193"/>
                <a:gd name="connsiteY52" fmla="*/ 292435 h 50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62193" h="507036">
                  <a:moveTo>
                    <a:pt x="1449983" y="362343"/>
                  </a:moveTo>
                  <a:cubicBezTo>
                    <a:pt x="1524158" y="298938"/>
                    <a:pt x="1615811" y="303612"/>
                    <a:pt x="1707261" y="310319"/>
                  </a:cubicBezTo>
                  <a:cubicBezTo>
                    <a:pt x="1786110" y="316009"/>
                    <a:pt x="1863537" y="316009"/>
                    <a:pt x="1942184" y="306254"/>
                  </a:cubicBezTo>
                  <a:cubicBezTo>
                    <a:pt x="2116345" y="284916"/>
                    <a:pt x="2282783" y="226388"/>
                    <a:pt x="2447595" y="168470"/>
                  </a:cubicBezTo>
                  <a:cubicBezTo>
                    <a:pt x="2472591" y="159529"/>
                    <a:pt x="2463040" y="119291"/>
                    <a:pt x="2437434" y="127826"/>
                  </a:cubicBezTo>
                  <a:cubicBezTo>
                    <a:pt x="2212265" y="203221"/>
                    <a:pt x="2006199" y="79053"/>
                    <a:pt x="1793223" y="0"/>
                  </a:cubicBezTo>
                  <a:cubicBezTo>
                    <a:pt x="1557487" y="61373"/>
                    <a:pt x="1325205" y="148961"/>
                    <a:pt x="1090281" y="222324"/>
                  </a:cubicBezTo>
                  <a:cubicBezTo>
                    <a:pt x="1047808" y="264391"/>
                    <a:pt x="1000051" y="298532"/>
                    <a:pt x="940304" y="308083"/>
                  </a:cubicBezTo>
                  <a:cubicBezTo>
                    <a:pt x="897628" y="314993"/>
                    <a:pt x="858203" y="309912"/>
                    <a:pt x="820810" y="297313"/>
                  </a:cubicBezTo>
                  <a:cubicBezTo>
                    <a:pt x="756186" y="312757"/>
                    <a:pt x="691155" y="325763"/>
                    <a:pt x="625515" y="335924"/>
                  </a:cubicBezTo>
                  <a:cubicBezTo>
                    <a:pt x="683433" y="362140"/>
                    <a:pt x="739928" y="390998"/>
                    <a:pt x="793782" y="412132"/>
                  </a:cubicBezTo>
                  <a:cubicBezTo>
                    <a:pt x="896408" y="452370"/>
                    <a:pt x="1013260" y="477976"/>
                    <a:pt x="1119952" y="437738"/>
                  </a:cubicBezTo>
                  <a:cubicBezTo>
                    <a:pt x="1226846" y="397297"/>
                    <a:pt x="1267084" y="291419"/>
                    <a:pt x="1339227" y="212366"/>
                  </a:cubicBezTo>
                  <a:cubicBezTo>
                    <a:pt x="1451202" y="89621"/>
                    <a:pt x="1632475" y="51415"/>
                    <a:pt x="1786923" y="107707"/>
                  </a:cubicBezTo>
                  <a:cubicBezTo>
                    <a:pt x="1812123" y="116852"/>
                    <a:pt x="1800133" y="156887"/>
                    <a:pt x="1774933" y="147742"/>
                  </a:cubicBezTo>
                  <a:cubicBezTo>
                    <a:pt x="1653610" y="103440"/>
                    <a:pt x="1515420" y="120713"/>
                    <a:pt x="1412387" y="201189"/>
                  </a:cubicBezTo>
                  <a:cubicBezTo>
                    <a:pt x="1324392" y="269878"/>
                    <a:pt x="1287406" y="385104"/>
                    <a:pt x="1193314" y="447493"/>
                  </a:cubicBezTo>
                  <a:cubicBezTo>
                    <a:pt x="989687" y="582432"/>
                    <a:pt x="753341" y="432658"/>
                    <a:pt x="561703" y="354621"/>
                  </a:cubicBezTo>
                  <a:cubicBezTo>
                    <a:pt x="555403" y="351979"/>
                    <a:pt x="549103" y="349541"/>
                    <a:pt x="542600" y="347102"/>
                  </a:cubicBezTo>
                  <a:cubicBezTo>
                    <a:pt x="521465" y="349541"/>
                    <a:pt x="500330" y="351573"/>
                    <a:pt x="478992" y="353198"/>
                  </a:cubicBezTo>
                  <a:cubicBezTo>
                    <a:pt x="456435" y="355027"/>
                    <a:pt x="445461" y="334299"/>
                    <a:pt x="448915" y="317228"/>
                  </a:cubicBezTo>
                  <a:cubicBezTo>
                    <a:pt x="408881" y="308286"/>
                    <a:pt x="368033" y="305645"/>
                    <a:pt x="327592" y="315399"/>
                  </a:cubicBezTo>
                  <a:cubicBezTo>
                    <a:pt x="259717" y="331657"/>
                    <a:pt x="207082" y="380836"/>
                    <a:pt x="153229" y="421887"/>
                  </a:cubicBezTo>
                  <a:cubicBezTo>
                    <a:pt x="105269" y="458670"/>
                    <a:pt x="54463" y="487731"/>
                    <a:pt x="0" y="507037"/>
                  </a:cubicBezTo>
                  <a:lnTo>
                    <a:pt x="1325815" y="507037"/>
                  </a:lnTo>
                  <a:cubicBezTo>
                    <a:pt x="1365849" y="457451"/>
                    <a:pt x="1401210" y="404004"/>
                    <a:pt x="1449983" y="362343"/>
                  </a:cubicBezTo>
                  <a:close/>
                  <a:moveTo>
                    <a:pt x="2016766" y="180867"/>
                  </a:moveTo>
                  <a:cubicBezTo>
                    <a:pt x="2028553" y="181070"/>
                    <a:pt x="2036885" y="190825"/>
                    <a:pt x="2037088" y="202205"/>
                  </a:cubicBezTo>
                  <a:cubicBezTo>
                    <a:pt x="2037292" y="213586"/>
                    <a:pt x="2026724" y="222934"/>
                    <a:pt x="2015750" y="222527"/>
                  </a:cubicBezTo>
                  <a:lnTo>
                    <a:pt x="2001728" y="222121"/>
                  </a:lnTo>
                  <a:cubicBezTo>
                    <a:pt x="1989941" y="221917"/>
                    <a:pt x="1981609" y="212163"/>
                    <a:pt x="1981406" y="200783"/>
                  </a:cubicBezTo>
                  <a:cubicBezTo>
                    <a:pt x="1981203" y="189402"/>
                    <a:pt x="1991770" y="180054"/>
                    <a:pt x="2002744" y="180460"/>
                  </a:cubicBezTo>
                  <a:lnTo>
                    <a:pt x="2016766" y="180867"/>
                  </a:lnTo>
                  <a:close/>
                  <a:moveTo>
                    <a:pt x="1912108" y="185338"/>
                  </a:moveTo>
                  <a:cubicBezTo>
                    <a:pt x="1912311" y="173551"/>
                    <a:pt x="1922065" y="165219"/>
                    <a:pt x="1933446" y="165016"/>
                  </a:cubicBezTo>
                  <a:cubicBezTo>
                    <a:pt x="1936900" y="165016"/>
                    <a:pt x="1940152" y="166032"/>
                    <a:pt x="1942997" y="167657"/>
                  </a:cubicBezTo>
                  <a:cubicBezTo>
                    <a:pt x="1939339" y="159732"/>
                    <a:pt x="1940558" y="149977"/>
                    <a:pt x="1947061" y="143677"/>
                  </a:cubicBezTo>
                  <a:cubicBezTo>
                    <a:pt x="1951736" y="139207"/>
                    <a:pt x="1956613" y="134533"/>
                    <a:pt x="1961287" y="130062"/>
                  </a:cubicBezTo>
                  <a:cubicBezTo>
                    <a:pt x="1969416" y="122339"/>
                    <a:pt x="1983032" y="122542"/>
                    <a:pt x="1990754" y="130671"/>
                  </a:cubicBezTo>
                  <a:cubicBezTo>
                    <a:pt x="1998477" y="138800"/>
                    <a:pt x="1998273" y="152416"/>
                    <a:pt x="1990144" y="160138"/>
                  </a:cubicBezTo>
                  <a:lnTo>
                    <a:pt x="1975919" y="173754"/>
                  </a:lnTo>
                  <a:cubicBezTo>
                    <a:pt x="1969213" y="180054"/>
                    <a:pt x="1959255" y="180867"/>
                    <a:pt x="1951532" y="176599"/>
                  </a:cubicBezTo>
                  <a:cubicBezTo>
                    <a:pt x="1953158" y="179648"/>
                    <a:pt x="1953971" y="182899"/>
                    <a:pt x="1953971" y="186354"/>
                  </a:cubicBezTo>
                  <a:lnTo>
                    <a:pt x="1953565" y="200376"/>
                  </a:lnTo>
                  <a:cubicBezTo>
                    <a:pt x="1953361" y="212163"/>
                    <a:pt x="1943607" y="220495"/>
                    <a:pt x="1932226" y="220698"/>
                  </a:cubicBezTo>
                  <a:cubicBezTo>
                    <a:pt x="1920846" y="220902"/>
                    <a:pt x="1911498" y="210334"/>
                    <a:pt x="1911904" y="199360"/>
                  </a:cubicBezTo>
                  <a:lnTo>
                    <a:pt x="1912108" y="185338"/>
                  </a:lnTo>
                  <a:close/>
                  <a:moveTo>
                    <a:pt x="1073007" y="319057"/>
                  </a:moveTo>
                  <a:cubicBezTo>
                    <a:pt x="1073617" y="292232"/>
                    <a:pt x="1115481" y="293248"/>
                    <a:pt x="1114871" y="320073"/>
                  </a:cubicBezTo>
                  <a:cubicBezTo>
                    <a:pt x="1114261" y="346899"/>
                    <a:pt x="1072398" y="345882"/>
                    <a:pt x="1073007" y="319057"/>
                  </a:cubicBezTo>
                  <a:close/>
                  <a:moveTo>
                    <a:pt x="1129300" y="292435"/>
                  </a:moveTo>
                  <a:cubicBezTo>
                    <a:pt x="1129909" y="265610"/>
                    <a:pt x="1171773" y="266626"/>
                    <a:pt x="1171163" y="293451"/>
                  </a:cubicBezTo>
                  <a:cubicBezTo>
                    <a:pt x="1170554" y="320480"/>
                    <a:pt x="1128690" y="319464"/>
                    <a:pt x="1129300" y="292435"/>
                  </a:cubicBezTo>
                  <a:close/>
                </a:path>
              </a:pathLst>
            </a:custGeom>
            <a:solidFill>
              <a:srgbClr val="AEDEDA"/>
            </a:solidFill>
            <a:ln w="20294" cap="flat">
              <a:noFill/>
              <a:prstDash val="solid"/>
              <a:miter/>
            </a:ln>
          </p:spPr>
          <p:txBody>
            <a:bodyPr rtlCol="0" anchor="ctr"/>
            <a:lstStyle/>
            <a:p>
              <a:endParaRPr lang="th-TH"/>
            </a:p>
          </p:txBody>
        </p:sp>
        <p:sp>
          <p:nvSpPr>
            <p:cNvPr id="15" name="Freeform: Shape 14">
              <a:extLst>
                <a:ext uri="{FF2B5EF4-FFF2-40B4-BE49-F238E27FC236}">
                  <a16:creationId xmlns:a16="http://schemas.microsoft.com/office/drawing/2014/main" id="{CABF35A0-60C3-4701-8391-39ABEC2E73A8}"/>
                </a:ext>
              </a:extLst>
            </p:cNvPr>
            <p:cNvSpPr/>
            <p:nvPr/>
          </p:nvSpPr>
          <p:spPr>
            <a:xfrm>
              <a:off x="70517" y="6773663"/>
              <a:ext cx="585479" cy="78036"/>
            </a:xfrm>
            <a:custGeom>
              <a:avLst/>
              <a:gdLst>
                <a:gd name="connsiteX0" fmla="*/ 456638 w 585479"/>
                <a:gd name="connsiteY0" fmla="*/ 18290 h 78036"/>
                <a:gd name="connsiteX1" fmla="*/ 424122 w 585479"/>
                <a:gd name="connsiteY1" fmla="*/ 0 h 78036"/>
                <a:gd name="connsiteX2" fmla="*/ 222324 w 585479"/>
                <a:gd name="connsiteY2" fmla="*/ 20322 h 78036"/>
                <a:gd name="connsiteX3" fmla="*/ 99375 w 585479"/>
                <a:gd name="connsiteY3" fmla="*/ 8332 h 78036"/>
                <a:gd name="connsiteX4" fmla="*/ 82508 w 585479"/>
                <a:gd name="connsiteY4" fmla="*/ 9348 h 78036"/>
                <a:gd name="connsiteX5" fmla="*/ 36783 w 585479"/>
                <a:gd name="connsiteY5" fmla="*/ 18493 h 78036"/>
                <a:gd name="connsiteX6" fmla="*/ 0 w 585479"/>
                <a:gd name="connsiteY6" fmla="*/ 28248 h 78036"/>
                <a:gd name="connsiteX7" fmla="*/ 5690 w 585479"/>
                <a:gd name="connsiteY7" fmla="*/ 38002 h 78036"/>
                <a:gd name="connsiteX8" fmla="*/ 13616 w 585479"/>
                <a:gd name="connsiteY8" fmla="*/ 47350 h 78036"/>
                <a:gd name="connsiteX9" fmla="*/ 66250 w 585479"/>
                <a:gd name="connsiteY9" fmla="*/ 78037 h 78036"/>
                <a:gd name="connsiteX10" fmla="*/ 585480 w 585479"/>
                <a:gd name="connsiteY10" fmla="*/ 78037 h 78036"/>
                <a:gd name="connsiteX11" fmla="*/ 456638 w 585479"/>
                <a:gd name="connsiteY11" fmla="*/ 18290 h 7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5479" h="78036">
                  <a:moveTo>
                    <a:pt x="456638" y="18290"/>
                  </a:moveTo>
                  <a:cubicBezTo>
                    <a:pt x="446477" y="12396"/>
                    <a:pt x="435503" y="6300"/>
                    <a:pt x="424122" y="0"/>
                  </a:cubicBezTo>
                  <a:cubicBezTo>
                    <a:pt x="360921" y="21338"/>
                    <a:pt x="292842" y="29264"/>
                    <a:pt x="222324" y="20322"/>
                  </a:cubicBezTo>
                  <a:cubicBezTo>
                    <a:pt x="177006" y="14632"/>
                    <a:pt x="139410" y="6909"/>
                    <a:pt x="99375" y="8332"/>
                  </a:cubicBezTo>
                  <a:cubicBezTo>
                    <a:pt x="94091" y="11177"/>
                    <a:pt x="87995" y="11177"/>
                    <a:pt x="82508" y="9348"/>
                  </a:cubicBezTo>
                  <a:cubicBezTo>
                    <a:pt x="67876" y="10771"/>
                    <a:pt x="52837" y="13616"/>
                    <a:pt x="36783" y="18493"/>
                  </a:cubicBezTo>
                  <a:cubicBezTo>
                    <a:pt x="25199" y="21948"/>
                    <a:pt x="12600" y="25809"/>
                    <a:pt x="0" y="28248"/>
                  </a:cubicBezTo>
                  <a:cubicBezTo>
                    <a:pt x="1829" y="31702"/>
                    <a:pt x="3455" y="34954"/>
                    <a:pt x="5690" y="38002"/>
                  </a:cubicBezTo>
                  <a:cubicBezTo>
                    <a:pt x="8129" y="41457"/>
                    <a:pt x="10771" y="44505"/>
                    <a:pt x="13616" y="47350"/>
                  </a:cubicBezTo>
                  <a:cubicBezTo>
                    <a:pt x="27638" y="62186"/>
                    <a:pt x="46538" y="71330"/>
                    <a:pt x="66250" y="78037"/>
                  </a:cubicBezTo>
                  <a:lnTo>
                    <a:pt x="585480" y="78037"/>
                  </a:lnTo>
                  <a:cubicBezTo>
                    <a:pt x="541381" y="62998"/>
                    <a:pt x="498908" y="42473"/>
                    <a:pt x="456638" y="18290"/>
                  </a:cubicBezTo>
                  <a:close/>
                </a:path>
              </a:pathLst>
            </a:custGeom>
            <a:solidFill>
              <a:srgbClr val="AEDEDA"/>
            </a:solidFill>
            <a:ln w="20294" cap="flat">
              <a:noFill/>
              <a:prstDash val="solid"/>
              <a:miter/>
            </a:ln>
          </p:spPr>
          <p:txBody>
            <a:bodyPr rtlCol="0" anchor="ctr"/>
            <a:lstStyle/>
            <a:p>
              <a:endParaRPr lang="th-TH"/>
            </a:p>
          </p:txBody>
        </p:sp>
        <p:sp>
          <p:nvSpPr>
            <p:cNvPr id="16" name="Freeform: Shape 15">
              <a:extLst>
                <a:ext uri="{FF2B5EF4-FFF2-40B4-BE49-F238E27FC236}">
                  <a16:creationId xmlns:a16="http://schemas.microsoft.com/office/drawing/2014/main" id="{8F1E2A40-5244-4827-9D42-FCE911E60AAE}"/>
                </a:ext>
              </a:extLst>
            </p:cNvPr>
            <p:cNvSpPr/>
            <p:nvPr/>
          </p:nvSpPr>
          <p:spPr>
            <a:xfrm>
              <a:off x="494436" y="6613745"/>
              <a:ext cx="975258" cy="238157"/>
            </a:xfrm>
            <a:custGeom>
              <a:avLst/>
              <a:gdLst>
                <a:gd name="connsiteX0" fmla="*/ 788091 w 975258"/>
                <a:gd name="connsiteY0" fmla="*/ 46317 h 238157"/>
                <a:gd name="connsiteX1" fmla="*/ 909415 w 975258"/>
                <a:gd name="connsiteY1" fmla="*/ 48146 h 238157"/>
                <a:gd name="connsiteX2" fmla="*/ 933598 w 975258"/>
                <a:gd name="connsiteY2" fmla="*/ 27011 h 238157"/>
                <a:gd name="connsiteX3" fmla="*/ 975258 w 975258"/>
                <a:gd name="connsiteY3" fmla="*/ 23149 h 238157"/>
                <a:gd name="connsiteX4" fmla="*/ 703552 w 975258"/>
                <a:gd name="connsiteY4" fmla="*/ 36359 h 238157"/>
                <a:gd name="connsiteX5" fmla="*/ 440583 w 975258"/>
                <a:gd name="connsiteY5" fmla="*/ 202187 h 238157"/>
                <a:gd name="connsiteX6" fmla="*/ 103236 w 975258"/>
                <a:gd name="connsiteY6" fmla="*/ 170079 h 238157"/>
                <a:gd name="connsiteX7" fmla="*/ 47757 w 975258"/>
                <a:gd name="connsiteY7" fmla="*/ 140611 h 238157"/>
                <a:gd name="connsiteX8" fmla="*/ 0 w 975258"/>
                <a:gd name="connsiteY8" fmla="*/ 160121 h 238157"/>
                <a:gd name="connsiteX9" fmla="*/ 32515 w 975258"/>
                <a:gd name="connsiteY9" fmla="*/ 178410 h 238157"/>
                <a:gd name="connsiteX10" fmla="*/ 161154 w 975258"/>
                <a:gd name="connsiteY10" fmla="*/ 238157 h 238157"/>
                <a:gd name="connsiteX11" fmla="*/ 460093 w 975258"/>
                <a:gd name="connsiteY11" fmla="*/ 238157 h 238157"/>
                <a:gd name="connsiteX12" fmla="*/ 613321 w 975258"/>
                <a:gd name="connsiteY12" fmla="*/ 153008 h 238157"/>
                <a:gd name="connsiteX13" fmla="*/ 788091 w 975258"/>
                <a:gd name="connsiteY13" fmla="*/ 46317 h 23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5258" h="238157">
                  <a:moveTo>
                    <a:pt x="788091" y="46317"/>
                  </a:moveTo>
                  <a:cubicBezTo>
                    <a:pt x="828532" y="36562"/>
                    <a:pt x="869380" y="39407"/>
                    <a:pt x="909415" y="48146"/>
                  </a:cubicBezTo>
                  <a:cubicBezTo>
                    <a:pt x="911447" y="37375"/>
                    <a:pt x="919372" y="28027"/>
                    <a:pt x="933598" y="27011"/>
                  </a:cubicBezTo>
                  <a:cubicBezTo>
                    <a:pt x="947620" y="25995"/>
                    <a:pt x="961439" y="24369"/>
                    <a:pt x="975258" y="23149"/>
                  </a:cubicBezTo>
                  <a:cubicBezTo>
                    <a:pt x="884622" y="-5911"/>
                    <a:pt x="792562" y="-13837"/>
                    <a:pt x="703552" y="36359"/>
                  </a:cubicBezTo>
                  <a:cubicBezTo>
                    <a:pt x="611899" y="87977"/>
                    <a:pt x="543413" y="169469"/>
                    <a:pt x="440583" y="202187"/>
                  </a:cubicBezTo>
                  <a:cubicBezTo>
                    <a:pt x="326576" y="238564"/>
                    <a:pt x="208708" y="224339"/>
                    <a:pt x="103236" y="170079"/>
                  </a:cubicBezTo>
                  <a:cubicBezTo>
                    <a:pt x="85963" y="161137"/>
                    <a:pt x="67266" y="151179"/>
                    <a:pt x="47757" y="140611"/>
                  </a:cubicBezTo>
                  <a:cubicBezTo>
                    <a:pt x="32109" y="147927"/>
                    <a:pt x="16258" y="154634"/>
                    <a:pt x="0" y="160121"/>
                  </a:cubicBezTo>
                  <a:cubicBezTo>
                    <a:pt x="11380" y="166420"/>
                    <a:pt x="22354" y="172517"/>
                    <a:pt x="32515" y="178410"/>
                  </a:cubicBezTo>
                  <a:cubicBezTo>
                    <a:pt x="74785" y="202594"/>
                    <a:pt x="117259" y="223119"/>
                    <a:pt x="161154" y="238157"/>
                  </a:cubicBezTo>
                  <a:lnTo>
                    <a:pt x="460093" y="238157"/>
                  </a:lnTo>
                  <a:cubicBezTo>
                    <a:pt x="514759" y="218851"/>
                    <a:pt x="565361" y="189791"/>
                    <a:pt x="613321" y="153008"/>
                  </a:cubicBezTo>
                  <a:cubicBezTo>
                    <a:pt x="667378" y="111551"/>
                    <a:pt x="720216" y="62574"/>
                    <a:pt x="788091" y="46317"/>
                  </a:cubicBezTo>
                  <a:close/>
                </a:path>
              </a:pathLst>
            </a:custGeom>
            <a:solidFill>
              <a:srgbClr val="84BAB5"/>
            </a:solidFill>
            <a:ln w="20294" cap="flat">
              <a:noFill/>
              <a:prstDash val="solid"/>
              <a:miter/>
            </a:ln>
          </p:spPr>
          <p:txBody>
            <a:bodyPr rtlCol="0" anchor="ctr"/>
            <a:lstStyle/>
            <a:p>
              <a:endParaRPr lang="th-TH"/>
            </a:p>
          </p:txBody>
        </p:sp>
        <p:sp>
          <p:nvSpPr>
            <p:cNvPr id="17" name="Freeform: Shape 16">
              <a:extLst>
                <a:ext uri="{FF2B5EF4-FFF2-40B4-BE49-F238E27FC236}">
                  <a16:creationId xmlns:a16="http://schemas.microsoft.com/office/drawing/2014/main" id="{C51F8D57-4630-467E-B161-0A813F859380}"/>
                </a:ext>
              </a:extLst>
            </p:cNvPr>
            <p:cNvSpPr/>
            <p:nvPr/>
          </p:nvSpPr>
          <p:spPr>
            <a:xfrm>
              <a:off x="1497536" y="6427154"/>
              <a:ext cx="1258315" cy="419462"/>
            </a:xfrm>
            <a:custGeom>
              <a:avLst/>
              <a:gdLst>
                <a:gd name="connsiteX0" fmla="*/ 19103 w 1258315"/>
                <a:gd name="connsiteY0" fmla="*/ 272333 h 419462"/>
                <a:gd name="connsiteX1" fmla="*/ 650714 w 1258315"/>
                <a:gd name="connsiteY1" fmla="*/ 365205 h 419462"/>
                <a:gd name="connsiteX2" fmla="*/ 869786 w 1258315"/>
                <a:gd name="connsiteY2" fmla="*/ 118901 h 419462"/>
                <a:gd name="connsiteX3" fmla="*/ 1232333 w 1258315"/>
                <a:gd name="connsiteY3" fmla="*/ 65454 h 419462"/>
                <a:gd name="connsiteX4" fmla="*/ 1244323 w 1258315"/>
                <a:gd name="connsiteY4" fmla="*/ 25419 h 419462"/>
                <a:gd name="connsiteX5" fmla="*/ 796627 w 1258315"/>
                <a:gd name="connsiteY5" fmla="*/ 130078 h 419462"/>
                <a:gd name="connsiteX6" fmla="*/ 577351 w 1258315"/>
                <a:gd name="connsiteY6" fmla="*/ 355450 h 419462"/>
                <a:gd name="connsiteX7" fmla="*/ 251181 w 1258315"/>
                <a:gd name="connsiteY7" fmla="*/ 329845 h 419462"/>
                <a:gd name="connsiteX8" fmla="*/ 82914 w 1258315"/>
                <a:gd name="connsiteY8" fmla="*/ 253637 h 419462"/>
                <a:gd name="connsiteX9" fmla="*/ 0 w 1258315"/>
                <a:gd name="connsiteY9" fmla="*/ 264814 h 419462"/>
                <a:gd name="connsiteX10" fmla="*/ 19103 w 1258315"/>
                <a:gd name="connsiteY10" fmla="*/ 272333 h 41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8315" h="419462">
                  <a:moveTo>
                    <a:pt x="19103" y="272333"/>
                  </a:moveTo>
                  <a:cubicBezTo>
                    <a:pt x="210943" y="350370"/>
                    <a:pt x="447290" y="500144"/>
                    <a:pt x="650714" y="365205"/>
                  </a:cubicBezTo>
                  <a:cubicBezTo>
                    <a:pt x="744805" y="302816"/>
                    <a:pt x="781792" y="187590"/>
                    <a:pt x="869786" y="118901"/>
                  </a:cubicBezTo>
                  <a:cubicBezTo>
                    <a:pt x="972819" y="38426"/>
                    <a:pt x="1110807" y="21152"/>
                    <a:pt x="1232333" y="65454"/>
                  </a:cubicBezTo>
                  <a:cubicBezTo>
                    <a:pt x="1257735" y="74802"/>
                    <a:pt x="1269522" y="34564"/>
                    <a:pt x="1244323" y="25419"/>
                  </a:cubicBezTo>
                  <a:cubicBezTo>
                    <a:pt x="1090078" y="-30873"/>
                    <a:pt x="908805" y="7333"/>
                    <a:pt x="796627" y="130078"/>
                  </a:cubicBezTo>
                  <a:cubicBezTo>
                    <a:pt x="724483" y="209131"/>
                    <a:pt x="684245" y="315010"/>
                    <a:pt x="577351" y="355450"/>
                  </a:cubicBezTo>
                  <a:cubicBezTo>
                    <a:pt x="470660" y="395688"/>
                    <a:pt x="353808" y="370082"/>
                    <a:pt x="251181" y="329845"/>
                  </a:cubicBezTo>
                  <a:cubicBezTo>
                    <a:pt x="197328" y="308710"/>
                    <a:pt x="140832" y="279852"/>
                    <a:pt x="82914" y="253637"/>
                  </a:cubicBezTo>
                  <a:cubicBezTo>
                    <a:pt x="55276" y="257904"/>
                    <a:pt x="27638" y="261765"/>
                    <a:pt x="0" y="264814"/>
                  </a:cubicBezTo>
                  <a:cubicBezTo>
                    <a:pt x="6300" y="267252"/>
                    <a:pt x="12803" y="269691"/>
                    <a:pt x="19103" y="272333"/>
                  </a:cubicBezTo>
                  <a:close/>
                </a:path>
              </a:pathLst>
            </a:custGeom>
            <a:solidFill>
              <a:srgbClr val="84BAB5"/>
            </a:solidFill>
            <a:ln w="20294" cap="flat">
              <a:noFill/>
              <a:prstDash val="solid"/>
              <a:miter/>
            </a:ln>
          </p:spPr>
          <p:txBody>
            <a:bodyPr rtlCol="0" anchor="ctr"/>
            <a:lstStyle/>
            <a:p>
              <a:endParaRPr lang="th-TH"/>
            </a:p>
          </p:txBody>
        </p:sp>
        <p:sp>
          <p:nvSpPr>
            <p:cNvPr id="18" name="Freeform: Shape 17">
              <a:extLst>
                <a:ext uri="{FF2B5EF4-FFF2-40B4-BE49-F238E27FC236}">
                  <a16:creationId xmlns:a16="http://schemas.microsoft.com/office/drawing/2014/main" id="{0815997B-6799-4ECA-B8D6-92CC1ECF05FB}"/>
                </a:ext>
              </a:extLst>
            </p:cNvPr>
            <p:cNvSpPr/>
            <p:nvPr/>
          </p:nvSpPr>
          <p:spPr>
            <a:xfrm>
              <a:off x="153025" y="6781995"/>
              <a:ext cx="16867" cy="2281"/>
            </a:xfrm>
            <a:custGeom>
              <a:avLst/>
              <a:gdLst>
                <a:gd name="connsiteX0" fmla="*/ 0 w 16867"/>
                <a:gd name="connsiteY0" fmla="*/ 1016 h 2281"/>
                <a:gd name="connsiteX1" fmla="*/ 16867 w 16867"/>
                <a:gd name="connsiteY1" fmla="*/ 0 h 2281"/>
                <a:gd name="connsiteX2" fmla="*/ 0 w 16867"/>
                <a:gd name="connsiteY2" fmla="*/ 1016 h 2281"/>
              </a:gdLst>
              <a:ahLst/>
              <a:cxnLst>
                <a:cxn ang="0">
                  <a:pos x="connsiteX0" y="connsiteY0"/>
                </a:cxn>
                <a:cxn ang="0">
                  <a:pos x="connsiteX1" y="connsiteY1"/>
                </a:cxn>
                <a:cxn ang="0">
                  <a:pos x="connsiteX2" y="connsiteY2"/>
                </a:cxn>
              </a:cxnLst>
              <a:rect l="l" t="t" r="r" b="b"/>
              <a:pathLst>
                <a:path w="16867" h="2281">
                  <a:moveTo>
                    <a:pt x="0" y="1016"/>
                  </a:moveTo>
                  <a:cubicBezTo>
                    <a:pt x="5487" y="2845"/>
                    <a:pt x="11380" y="2845"/>
                    <a:pt x="16867" y="0"/>
                  </a:cubicBezTo>
                  <a:cubicBezTo>
                    <a:pt x="11177" y="203"/>
                    <a:pt x="5690" y="407"/>
                    <a:pt x="0" y="1016"/>
                  </a:cubicBezTo>
                  <a:close/>
                </a:path>
              </a:pathLst>
            </a:custGeom>
            <a:solidFill>
              <a:srgbClr val="84BAB5"/>
            </a:solidFill>
            <a:ln w="20294" cap="flat">
              <a:noFill/>
              <a:prstDash val="solid"/>
              <a:miter/>
            </a:ln>
          </p:spPr>
          <p:txBody>
            <a:bodyPr rtlCol="0" anchor="ctr"/>
            <a:lstStyle/>
            <a:p>
              <a:endParaRPr lang="th-TH"/>
            </a:p>
          </p:txBody>
        </p:sp>
        <p:sp>
          <p:nvSpPr>
            <p:cNvPr id="19" name="Freeform: Shape 18">
              <a:extLst>
                <a:ext uri="{FF2B5EF4-FFF2-40B4-BE49-F238E27FC236}">
                  <a16:creationId xmlns:a16="http://schemas.microsoft.com/office/drawing/2014/main" id="{5D8181C2-8554-4D9C-A28A-EFB8466AB30F}"/>
                </a:ext>
              </a:extLst>
            </p:cNvPr>
            <p:cNvSpPr/>
            <p:nvPr/>
          </p:nvSpPr>
          <p:spPr>
            <a:xfrm>
              <a:off x="2936135" y="6525720"/>
              <a:ext cx="55688" cy="42082"/>
            </a:xfrm>
            <a:custGeom>
              <a:avLst/>
              <a:gdLst>
                <a:gd name="connsiteX0" fmla="*/ 3 w 55688"/>
                <a:gd name="connsiteY0" fmla="*/ 20335 h 42082"/>
                <a:gd name="connsiteX1" fmla="*/ 20325 w 55688"/>
                <a:gd name="connsiteY1" fmla="*/ 41673 h 42082"/>
                <a:gd name="connsiteX2" fmla="*/ 34347 w 55688"/>
                <a:gd name="connsiteY2" fmla="*/ 42080 h 42082"/>
                <a:gd name="connsiteX3" fmla="*/ 55686 w 55688"/>
                <a:gd name="connsiteY3" fmla="*/ 21758 h 42082"/>
                <a:gd name="connsiteX4" fmla="*/ 35363 w 55688"/>
                <a:gd name="connsiteY4" fmla="*/ 419 h 42082"/>
                <a:gd name="connsiteX5" fmla="*/ 21341 w 55688"/>
                <a:gd name="connsiteY5" fmla="*/ 13 h 42082"/>
                <a:gd name="connsiteX6" fmla="*/ 3 w 55688"/>
                <a:gd name="connsiteY6" fmla="*/ 20335 h 4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88" h="42082">
                  <a:moveTo>
                    <a:pt x="3" y="20335"/>
                  </a:moveTo>
                  <a:cubicBezTo>
                    <a:pt x="206" y="31716"/>
                    <a:pt x="8742" y="41470"/>
                    <a:pt x="20325" y="41673"/>
                  </a:cubicBezTo>
                  <a:lnTo>
                    <a:pt x="34347" y="42080"/>
                  </a:lnTo>
                  <a:cubicBezTo>
                    <a:pt x="45321" y="42283"/>
                    <a:pt x="55889" y="32935"/>
                    <a:pt x="55686" y="21758"/>
                  </a:cubicBezTo>
                  <a:cubicBezTo>
                    <a:pt x="55482" y="10377"/>
                    <a:pt x="46947" y="622"/>
                    <a:pt x="35363" y="419"/>
                  </a:cubicBezTo>
                  <a:lnTo>
                    <a:pt x="21341" y="13"/>
                  </a:lnTo>
                  <a:cubicBezTo>
                    <a:pt x="10367" y="-393"/>
                    <a:pt x="-200" y="8955"/>
                    <a:pt x="3" y="20335"/>
                  </a:cubicBezTo>
                  <a:close/>
                </a:path>
              </a:pathLst>
            </a:custGeom>
            <a:solidFill>
              <a:srgbClr val="84BAB5"/>
            </a:solidFill>
            <a:ln w="20294" cap="flat">
              <a:noFill/>
              <a:prstDash val="solid"/>
              <a:miter/>
            </a:ln>
          </p:spPr>
          <p:txBody>
            <a:bodyPr rtlCol="0" anchor="ctr"/>
            <a:lstStyle/>
            <a:p>
              <a:endParaRPr lang="th-TH"/>
            </a:p>
          </p:txBody>
        </p:sp>
        <p:sp>
          <p:nvSpPr>
            <p:cNvPr id="20" name="Freeform: Shape 19">
              <a:extLst>
                <a:ext uri="{FF2B5EF4-FFF2-40B4-BE49-F238E27FC236}">
                  <a16:creationId xmlns:a16="http://schemas.microsoft.com/office/drawing/2014/main" id="{641FE3DE-7510-4C4A-BCF9-786D09C96EC6}"/>
                </a:ext>
              </a:extLst>
            </p:cNvPr>
            <p:cNvSpPr/>
            <p:nvPr/>
          </p:nvSpPr>
          <p:spPr>
            <a:xfrm>
              <a:off x="2866430" y="6469409"/>
              <a:ext cx="84777" cy="96360"/>
            </a:xfrm>
            <a:custGeom>
              <a:avLst/>
              <a:gdLst>
                <a:gd name="connsiteX0" fmla="*/ 20528 w 84777"/>
                <a:gd name="connsiteY0" fmla="*/ 96358 h 96360"/>
                <a:gd name="connsiteX1" fmla="*/ 41867 w 84777"/>
                <a:gd name="connsiteY1" fmla="*/ 76036 h 96360"/>
                <a:gd name="connsiteX2" fmla="*/ 42273 w 84777"/>
                <a:gd name="connsiteY2" fmla="*/ 62014 h 96360"/>
                <a:gd name="connsiteX3" fmla="*/ 39834 w 84777"/>
                <a:gd name="connsiteY3" fmla="*/ 52259 h 96360"/>
                <a:gd name="connsiteX4" fmla="*/ 64221 w 84777"/>
                <a:gd name="connsiteY4" fmla="*/ 49414 h 96360"/>
                <a:gd name="connsiteX5" fmla="*/ 78447 w 84777"/>
                <a:gd name="connsiteY5" fmla="*/ 35798 h 96360"/>
                <a:gd name="connsiteX6" fmla="*/ 79056 w 84777"/>
                <a:gd name="connsiteY6" fmla="*/ 6331 h 96360"/>
                <a:gd name="connsiteX7" fmla="*/ 49589 w 84777"/>
                <a:gd name="connsiteY7" fmla="*/ 5722 h 96360"/>
                <a:gd name="connsiteX8" fmla="*/ 35364 w 84777"/>
                <a:gd name="connsiteY8" fmla="*/ 19337 h 96360"/>
                <a:gd name="connsiteX9" fmla="*/ 31299 w 84777"/>
                <a:gd name="connsiteY9" fmla="*/ 43317 h 96360"/>
                <a:gd name="connsiteX10" fmla="*/ 21748 w 84777"/>
                <a:gd name="connsiteY10" fmla="*/ 40676 h 96360"/>
                <a:gd name="connsiteX11" fmla="*/ 410 w 84777"/>
                <a:gd name="connsiteY11" fmla="*/ 60998 h 96360"/>
                <a:gd name="connsiteX12" fmla="*/ 3 w 84777"/>
                <a:gd name="connsiteY12" fmla="*/ 75020 h 96360"/>
                <a:gd name="connsiteX13" fmla="*/ 20528 w 84777"/>
                <a:gd name="connsiteY13" fmla="*/ 96358 h 9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777" h="96360">
                  <a:moveTo>
                    <a:pt x="20528" y="96358"/>
                  </a:moveTo>
                  <a:cubicBezTo>
                    <a:pt x="31909" y="96155"/>
                    <a:pt x="41664" y="87620"/>
                    <a:pt x="41867" y="76036"/>
                  </a:cubicBezTo>
                  <a:lnTo>
                    <a:pt x="42273" y="62014"/>
                  </a:lnTo>
                  <a:cubicBezTo>
                    <a:pt x="42273" y="58559"/>
                    <a:pt x="41460" y="55308"/>
                    <a:pt x="39834" y="52259"/>
                  </a:cubicBezTo>
                  <a:cubicBezTo>
                    <a:pt x="47557" y="56527"/>
                    <a:pt x="57718" y="55714"/>
                    <a:pt x="64221" y="49414"/>
                  </a:cubicBezTo>
                  <a:lnTo>
                    <a:pt x="78447" y="35798"/>
                  </a:lnTo>
                  <a:cubicBezTo>
                    <a:pt x="86575" y="28076"/>
                    <a:pt x="86982" y="14460"/>
                    <a:pt x="79056" y="6331"/>
                  </a:cubicBezTo>
                  <a:cubicBezTo>
                    <a:pt x="71334" y="-1798"/>
                    <a:pt x="57718" y="-2204"/>
                    <a:pt x="49589" y="5722"/>
                  </a:cubicBezTo>
                  <a:cubicBezTo>
                    <a:pt x="44915" y="10193"/>
                    <a:pt x="40038" y="14867"/>
                    <a:pt x="35364" y="19337"/>
                  </a:cubicBezTo>
                  <a:cubicBezTo>
                    <a:pt x="28861" y="25637"/>
                    <a:pt x="27641" y="35392"/>
                    <a:pt x="31299" y="43317"/>
                  </a:cubicBezTo>
                  <a:cubicBezTo>
                    <a:pt x="28454" y="41692"/>
                    <a:pt x="25202" y="40676"/>
                    <a:pt x="21748" y="40676"/>
                  </a:cubicBezTo>
                  <a:cubicBezTo>
                    <a:pt x="10367" y="40879"/>
                    <a:pt x="613" y="49414"/>
                    <a:pt x="410" y="60998"/>
                  </a:cubicBezTo>
                  <a:lnTo>
                    <a:pt x="3" y="75020"/>
                  </a:lnTo>
                  <a:cubicBezTo>
                    <a:pt x="-200" y="85791"/>
                    <a:pt x="9148" y="96562"/>
                    <a:pt x="20528" y="96358"/>
                  </a:cubicBezTo>
                  <a:close/>
                </a:path>
              </a:pathLst>
            </a:custGeom>
            <a:solidFill>
              <a:srgbClr val="84BAB5"/>
            </a:solidFill>
            <a:ln w="20294" cap="flat">
              <a:noFill/>
              <a:prstDash val="solid"/>
              <a:miter/>
            </a:ln>
          </p:spPr>
          <p:txBody>
            <a:bodyPr rtlCol="0" anchor="ctr"/>
            <a:lstStyle/>
            <a:p>
              <a:endParaRPr lang="th-TH"/>
            </a:p>
          </p:txBody>
        </p:sp>
        <p:sp>
          <p:nvSpPr>
            <p:cNvPr id="21" name="Freeform: Shape 20">
              <a:extLst>
                <a:ext uri="{FF2B5EF4-FFF2-40B4-BE49-F238E27FC236}">
                  <a16:creationId xmlns:a16="http://schemas.microsoft.com/office/drawing/2014/main" id="{1D8A4981-C20C-4105-8FDC-32F69235ED8B}"/>
                </a:ext>
              </a:extLst>
            </p:cNvPr>
            <p:cNvSpPr/>
            <p:nvPr/>
          </p:nvSpPr>
          <p:spPr>
            <a:xfrm>
              <a:off x="1349356" y="6460874"/>
              <a:ext cx="55135" cy="55745"/>
            </a:xfrm>
            <a:custGeom>
              <a:avLst/>
              <a:gdLst>
                <a:gd name="connsiteX0" fmla="*/ 19337 w 55135"/>
                <a:gd name="connsiteY0" fmla="*/ 49414 h 55745"/>
                <a:gd name="connsiteX1" fmla="*/ 48805 w 55135"/>
                <a:gd name="connsiteY1" fmla="*/ 50024 h 55745"/>
                <a:gd name="connsiteX2" fmla="*/ 49414 w 55135"/>
                <a:gd name="connsiteY2" fmla="*/ 20557 h 55745"/>
                <a:gd name="connsiteX3" fmla="*/ 35798 w 55135"/>
                <a:gd name="connsiteY3" fmla="*/ 6331 h 55745"/>
                <a:gd name="connsiteX4" fmla="*/ 6331 w 55135"/>
                <a:gd name="connsiteY4" fmla="*/ 5722 h 55745"/>
                <a:gd name="connsiteX5" fmla="*/ 5722 w 55135"/>
                <a:gd name="connsiteY5" fmla="*/ 35189 h 55745"/>
                <a:gd name="connsiteX6" fmla="*/ 19337 w 55135"/>
                <a:gd name="connsiteY6" fmla="*/ 49414 h 5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35" h="55745">
                  <a:moveTo>
                    <a:pt x="19337" y="49414"/>
                  </a:moveTo>
                  <a:cubicBezTo>
                    <a:pt x="27060" y="57543"/>
                    <a:pt x="40676" y="57949"/>
                    <a:pt x="48805" y="50024"/>
                  </a:cubicBezTo>
                  <a:cubicBezTo>
                    <a:pt x="56933" y="42301"/>
                    <a:pt x="57340" y="28685"/>
                    <a:pt x="49414" y="20557"/>
                  </a:cubicBezTo>
                  <a:cubicBezTo>
                    <a:pt x="44943" y="15883"/>
                    <a:pt x="40269" y="11005"/>
                    <a:pt x="35798" y="6331"/>
                  </a:cubicBezTo>
                  <a:cubicBezTo>
                    <a:pt x="28076" y="-1798"/>
                    <a:pt x="14460" y="-2204"/>
                    <a:pt x="6331" y="5722"/>
                  </a:cubicBezTo>
                  <a:cubicBezTo>
                    <a:pt x="-1798" y="13444"/>
                    <a:pt x="-2204" y="27060"/>
                    <a:pt x="5722" y="35189"/>
                  </a:cubicBezTo>
                  <a:cubicBezTo>
                    <a:pt x="10396" y="39863"/>
                    <a:pt x="14867" y="44740"/>
                    <a:pt x="19337" y="49414"/>
                  </a:cubicBezTo>
                  <a:close/>
                </a:path>
              </a:pathLst>
            </a:custGeom>
            <a:solidFill>
              <a:srgbClr val="84BAB5"/>
            </a:solidFill>
            <a:ln w="20294" cap="flat">
              <a:noFill/>
              <a:prstDash val="solid"/>
              <a:miter/>
            </a:ln>
          </p:spPr>
          <p:txBody>
            <a:bodyPr rtlCol="0" anchor="ctr"/>
            <a:lstStyle/>
            <a:p>
              <a:endParaRPr lang="th-TH"/>
            </a:p>
          </p:txBody>
        </p:sp>
        <p:sp>
          <p:nvSpPr>
            <p:cNvPr id="22" name="Freeform: Shape 21">
              <a:extLst>
                <a:ext uri="{FF2B5EF4-FFF2-40B4-BE49-F238E27FC236}">
                  <a16:creationId xmlns:a16="http://schemas.microsoft.com/office/drawing/2014/main" id="{8BE8587D-2132-4048-9B8A-6C062389115E}"/>
                </a:ext>
              </a:extLst>
            </p:cNvPr>
            <p:cNvSpPr/>
            <p:nvPr/>
          </p:nvSpPr>
          <p:spPr>
            <a:xfrm>
              <a:off x="1265857" y="6459577"/>
              <a:ext cx="41873" cy="40252"/>
            </a:xfrm>
            <a:custGeom>
              <a:avLst/>
              <a:gdLst>
                <a:gd name="connsiteX0" fmla="*/ 7 w 41873"/>
                <a:gd name="connsiteY0" fmla="*/ 19618 h 40252"/>
                <a:gd name="connsiteX1" fmla="*/ 41870 w 41873"/>
                <a:gd name="connsiteY1" fmla="*/ 20634 h 40252"/>
                <a:gd name="connsiteX2" fmla="*/ 7 w 41873"/>
                <a:gd name="connsiteY2" fmla="*/ 19618 h 40252"/>
              </a:gdLst>
              <a:ahLst/>
              <a:cxnLst>
                <a:cxn ang="0">
                  <a:pos x="connsiteX0" y="connsiteY0"/>
                </a:cxn>
                <a:cxn ang="0">
                  <a:pos x="connsiteX1" y="connsiteY1"/>
                </a:cxn>
                <a:cxn ang="0">
                  <a:pos x="connsiteX2" y="connsiteY2"/>
                </a:cxn>
              </a:cxnLst>
              <a:rect l="l" t="t" r="r" b="b"/>
              <a:pathLst>
                <a:path w="41873" h="40252">
                  <a:moveTo>
                    <a:pt x="7" y="19618"/>
                  </a:moveTo>
                  <a:cubicBezTo>
                    <a:pt x="-603" y="46443"/>
                    <a:pt x="41057" y="47459"/>
                    <a:pt x="41870" y="20634"/>
                  </a:cubicBezTo>
                  <a:cubicBezTo>
                    <a:pt x="42277" y="-6191"/>
                    <a:pt x="616" y="-7207"/>
                    <a:pt x="7" y="19618"/>
                  </a:cubicBezTo>
                  <a:close/>
                </a:path>
              </a:pathLst>
            </a:custGeom>
            <a:solidFill>
              <a:srgbClr val="84BAB5"/>
            </a:solidFill>
            <a:ln w="20294" cap="flat">
              <a:noFill/>
              <a:prstDash val="solid"/>
              <a:miter/>
            </a:ln>
          </p:spPr>
          <p:txBody>
            <a:bodyPr rtlCol="0" anchor="ctr"/>
            <a:lstStyle/>
            <a:p>
              <a:endParaRPr lang="th-TH"/>
            </a:p>
          </p:txBody>
        </p:sp>
        <p:sp>
          <p:nvSpPr>
            <p:cNvPr id="23" name="Freeform: Shape 22">
              <a:extLst>
                <a:ext uri="{FF2B5EF4-FFF2-40B4-BE49-F238E27FC236}">
                  <a16:creationId xmlns:a16="http://schemas.microsoft.com/office/drawing/2014/main" id="{FE241F2E-69E2-45CA-9812-C11EF2740433}"/>
                </a:ext>
              </a:extLst>
            </p:cNvPr>
            <p:cNvSpPr/>
            <p:nvPr/>
          </p:nvSpPr>
          <p:spPr>
            <a:xfrm>
              <a:off x="1264845" y="6500530"/>
              <a:ext cx="55688" cy="42073"/>
            </a:xfrm>
            <a:custGeom>
              <a:avLst/>
              <a:gdLst>
                <a:gd name="connsiteX0" fmla="*/ 35363 w 55688"/>
                <a:gd name="connsiteY0" fmla="*/ 409 h 42073"/>
                <a:gd name="connsiteX1" fmla="*/ 21341 w 55688"/>
                <a:gd name="connsiteY1" fmla="*/ 3 h 42073"/>
                <a:gd name="connsiteX2" fmla="*/ 3 w 55688"/>
                <a:gd name="connsiteY2" fmla="*/ 20325 h 42073"/>
                <a:gd name="connsiteX3" fmla="*/ 20325 w 55688"/>
                <a:gd name="connsiteY3" fmla="*/ 41664 h 42073"/>
                <a:gd name="connsiteX4" fmla="*/ 34347 w 55688"/>
                <a:gd name="connsiteY4" fmla="*/ 42070 h 42073"/>
                <a:gd name="connsiteX5" fmla="*/ 55686 w 55688"/>
                <a:gd name="connsiteY5" fmla="*/ 21748 h 42073"/>
                <a:gd name="connsiteX6" fmla="*/ 35363 w 55688"/>
                <a:gd name="connsiteY6" fmla="*/ 409 h 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88" h="42073">
                  <a:moveTo>
                    <a:pt x="35363" y="409"/>
                  </a:moveTo>
                  <a:lnTo>
                    <a:pt x="21341" y="3"/>
                  </a:lnTo>
                  <a:cubicBezTo>
                    <a:pt x="10367" y="-200"/>
                    <a:pt x="-200" y="9148"/>
                    <a:pt x="3" y="20325"/>
                  </a:cubicBezTo>
                  <a:cubicBezTo>
                    <a:pt x="206" y="31706"/>
                    <a:pt x="8741" y="41460"/>
                    <a:pt x="20325" y="41664"/>
                  </a:cubicBezTo>
                  <a:lnTo>
                    <a:pt x="34347" y="42070"/>
                  </a:lnTo>
                  <a:cubicBezTo>
                    <a:pt x="45321" y="42273"/>
                    <a:pt x="55889" y="32925"/>
                    <a:pt x="55686" y="21748"/>
                  </a:cubicBezTo>
                  <a:cubicBezTo>
                    <a:pt x="55482" y="10367"/>
                    <a:pt x="46947" y="613"/>
                    <a:pt x="35363" y="409"/>
                  </a:cubicBezTo>
                  <a:close/>
                </a:path>
              </a:pathLst>
            </a:custGeom>
            <a:solidFill>
              <a:srgbClr val="84BAB5"/>
            </a:solidFill>
            <a:ln w="20294" cap="flat">
              <a:noFill/>
              <a:prstDash val="solid"/>
              <a:miter/>
            </a:ln>
          </p:spPr>
          <p:txBody>
            <a:bodyPr rtlCol="0" anchor="ctr"/>
            <a:lstStyle/>
            <a:p>
              <a:endParaRPr lang="th-TH"/>
            </a:p>
          </p:txBody>
        </p:sp>
        <p:sp>
          <p:nvSpPr>
            <p:cNvPr id="24" name="Freeform: Shape 23">
              <a:extLst>
                <a:ext uri="{FF2B5EF4-FFF2-40B4-BE49-F238E27FC236}">
                  <a16:creationId xmlns:a16="http://schemas.microsoft.com/office/drawing/2014/main" id="{D6146F8F-4B12-47E5-AF27-22A3263DB875}"/>
                </a:ext>
              </a:extLst>
            </p:cNvPr>
            <p:cNvSpPr/>
            <p:nvPr/>
          </p:nvSpPr>
          <p:spPr>
            <a:xfrm>
              <a:off x="2084025" y="6617887"/>
              <a:ext cx="41876" cy="40252"/>
            </a:xfrm>
            <a:custGeom>
              <a:avLst/>
              <a:gdLst>
                <a:gd name="connsiteX0" fmla="*/ 7 w 41876"/>
                <a:gd name="connsiteY0" fmla="*/ 19618 h 40252"/>
                <a:gd name="connsiteX1" fmla="*/ 41870 w 41876"/>
                <a:gd name="connsiteY1" fmla="*/ 20634 h 40252"/>
                <a:gd name="connsiteX2" fmla="*/ 7 w 41876"/>
                <a:gd name="connsiteY2" fmla="*/ 19618 h 40252"/>
              </a:gdLst>
              <a:ahLst/>
              <a:cxnLst>
                <a:cxn ang="0">
                  <a:pos x="connsiteX0" y="connsiteY0"/>
                </a:cxn>
                <a:cxn ang="0">
                  <a:pos x="connsiteX1" y="connsiteY1"/>
                </a:cxn>
                <a:cxn ang="0">
                  <a:pos x="connsiteX2" y="connsiteY2"/>
                </a:cxn>
              </a:cxnLst>
              <a:rect l="l" t="t" r="r" b="b"/>
              <a:pathLst>
                <a:path w="41876" h="40252">
                  <a:moveTo>
                    <a:pt x="7" y="19618"/>
                  </a:moveTo>
                  <a:cubicBezTo>
                    <a:pt x="-603" y="46443"/>
                    <a:pt x="41057" y="47459"/>
                    <a:pt x="41870" y="20634"/>
                  </a:cubicBezTo>
                  <a:cubicBezTo>
                    <a:pt x="42480" y="-6191"/>
                    <a:pt x="819" y="-7207"/>
                    <a:pt x="7" y="19618"/>
                  </a:cubicBezTo>
                  <a:close/>
                </a:path>
              </a:pathLst>
            </a:custGeom>
            <a:solidFill>
              <a:srgbClr val="84BAB5"/>
            </a:solidFill>
            <a:ln w="20294" cap="flat">
              <a:noFill/>
              <a:prstDash val="solid"/>
              <a:miter/>
            </a:ln>
          </p:spPr>
          <p:txBody>
            <a:bodyPr rtlCol="0" anchor="ctr"/>
            <a:lstStyle/>
            <a:p>
              <a:endParaRPr lang="th-TH"/>
            </a:p>
          </p:txBody>
        </p:sp>
        <p:sp>
          <p:nvSpPr>
            <p:cNvPr id="25" name="Freeform: Shape 24">
              <a:extLst>
                <a:ext uri="{FF2B5EF4-FFF2-40B4-BE49-F238E27FC236}">
                  <a16:creationId xmlns:a16="http://schemas.microsoft.com/office/drawing/2014/main" id="{C50BF769-B01B-411E-B2B4-7905CC4CF308}"/>
                </a:ext>
              </a:extLst>
            </p:cNvPr>
            <p:cNvSpPr/>
            <p:nvPr/>
          </p:nvSpPr>
          <p:spPr>
            <a:xfrm>
              <a:off x="2027733" y="6644509"/>
              <a:ext cx="41876" cy="40252"/>
            </a:xfrm>
            <a:custGeom>
              <a:avLst/>
              <a:gdLst>
                <a:gd name="connsiteX0" fmla="*/ 7 w 41876"/>
                <a:gd name="connsiteY0" fmla="*/ 19618 h 40252"/>
                <a:gd name="connsiteX1" fmla="*/ 41870 w 41876"/>
                <a:gd name="connsiteY1" fmla="*/ 20634 h 40252"/>
                <a:gd name="connsiteX2" fmla="*/ 7 w 41876"/>
                <a:gd name="connsiteY2" fmla="*/ 19618 h 40252"/>
              </a:gdLst>
              <a:ahLst/>
              <a:cxnLst>
                <a:cxn ang="0">
                  <a:pos x="connsiteX0" y="connsiteY0"/>
                </a:cxn>
                <a:cxn ang="0">
                  <a:pos x="connsiteX1" y="connsiteY1"/>
                </a:cxn>
                <a:cxn ang="0">
                  <a:pos x="connsiteX2" y="connsiteY2"/>
                </a:cxn>
              </a:cxnLst>
              <a:rect l="l" t="t" r="r" b="b"/>
              <a:pathLst>
                <a:path w="41876" h="40252">
                  <a:moveTo>
                    <a:pt x="7" y="19618"/>
                  </a:moveTo>
                  <a:cubicBezTo>
                    <a:pt x="-603" y="46443"/>
                    <a:pt x="41057" y="47459"/>
                    <a:pt x="41870" y="20634"/>
                  </a:cubicBezTo>
                  <a:cubicBezTo>
                    <a:pt x="42480" y="-6191"/>
                    <a:pt x="616" y="-7207"/>
                    <a:pt x="7" y="19618"/>
                  </a:cubicBezTo>
                  <a:close/>
                </a:path>
              </a:pathLst>
            </a:custGeom>
            <a:solidFill>
              <a:srgbClr val="84BAB5"/>
            </a:solidFill>
            <a:ln w="20294" cap="flat">
              <a:noFill/>
              <a:prstDash val="solid"/>
              <a:miter/>
            </a:ln>
          </p:spPr>
          <p:txBody>
            <a:bodyPr rtlCol="0" anchor="ctr"/>
            <a:lstStyle/>
            <a:p>
              <a:endParaRPr lang="th-TH"/>
            </a:p>
          </p:txBody>
        </p:sp>
        <p:sp>
          <p:nvSpPr>
            <p:cNvPr id="26" name="Freeform: Shape 25">
              <a:extLst>
                <a:ext uri="{FF2B5EF4-FFF2-40B4-BE49-F238E27FC236}">
                  <a16:creationId xmlns:a16="http://schemas.microsoft.com/office/drawing/2014/main" id="{30DEF60F-128E-4A6D-BB75-B7ADED7ACA67}"/>
                </a:ext>
              </a:extLst>
            </p:cNvPr>
            <p:cNvSpPr/>
            <p:nvPr/>
          </p:nvSpPr>
          <p:spPr>
            <a:xfrm>
              <a:off x="1403485" y="5822182"/>
              <a:ext cx="2510146" cy="875589"/>
            </a:xfrm>
            <a:custGeom>
              <a:avLst/>
              <a:gdLst>
                <a:gd name="connsiteX0" fmla="*/ 713875 w 2510146"/>
                <a:gd name="connsiteY0" fmla="*/ 664127 h 875589"/>
                <a:gd name="connsiteX1" fmla="*/ 290362 w 2510146"/>
                <a:gd name="connsiteY1" fmla="*/ 779963 h 875589"/>
                <a:gd name="connsiteX2" fmla="*/ 66413 w 2510146"/>
                <a:gd name="connsiteY2" fmla="*/ 814510 h 875589"/>
                <a:gd name="connsiteX3" fmla="*/ 24752 w 2510146"/>
                <a:gd name="connsiteY3" fmla="*/ 818371 h 875589"/>
                <a:gd name="connsiteX4" fmla="*/ 569 w 2510146"/>
                <a:gd name="connsiteY4" fmla="*/ 839506 h 875589"/>
                <a:gd name="connsiteX5" fmla="*/ 30646 w 2510146"/>
                <a:gd name="connsiteY5" fmla="*/ 875477 h 875589"/>
                <a:gd name="connsiteX6" fmla="*/ 94254 w 2510146"/>
                <a:gd name="connsiteY6" fmla="*/ 869380 h 875589"/>
                <a:gd name="connsiteX7" fmla="*/ 177168 w 2510146"/>
                <a:gd name="connsiteY7" fmla="*/ 858203 h 875589"/>
                <a:gd name="connsiteX8" fmla="*/ 372464 w 2510146"/>
                <a:gd name="connsiteY8" fmla="*/ 819591 h 875589"/>
                <a:gd name="connsiteX9" fmla="*/ 641732 w 2510146"/>
                <a:gd name="connsiteY9" fmla="*/ 744602 h 875589"/>
                <a:gd name="connsiteX10" fmla="*/ 1344673 w 2510146"/>
                <a:gd name="connsiteY10" fmla="*/ 522278 h 875589"/>
                <a:gd name="connsiteX11" fmla="*/ 2020993 w 2510146"/>
                <a:gd name="connsiteY11" fmla="*/ 452777 h 875589"/>
                <a:gd name="connsiteX12" fmla="*/ 2027700 w 2510146"/>
                <a:gd name="connsiteY12" fmla="*/ 464970 h 875589"/>
                <a:gd name="connsiteX13" fmla="*/ 2506082 w 2510146"/>
                <a:gd name="connsiteY13" fmla="*/ 823452 h 875589"/>
                <a:gd name="connsiteX14" fmla="*/ 2468689 w 2510146"/>
                <a:gd name="connsiteY14" fmla="*/ 800894 h 875589"/>
                <a:gd name="connsiteX15" fmla="*/ 2469706 w 2510146"/>
                <a:gd name="connsiteY15" fmla="*/ 765737 h 875589"/>
                <a:gd name="connsiteX16" fmla="*/ 2469909 w 2510146"/>
                <a:gd name="connsiteY16" fmla="*/ 765534 h 875589"/>
                <a:gd name="connsiteX17" fmla="*/ 2106753 w 2510146"/>
                <a:gd name="connsiteY17" fmla="*/ 520043 h 875589"/>
                <a:gd name="connsiteX18" fmla="*/ 2504253 w 2510146"/>
                <a:gd name="connsiteY18" fmla="*/ 614541 h 875589"/>
                <a:gd name="connsiteX19" fmla="*/ 2481696 w 2510146"/>
                <a:gd name="connsiteY19" fmla="*/ 573490 h 875589"/>
                <a:gd name="connsiteX20" fmla="*/ 2484744 w 2510146"/>
                <a:gd name="connsiteY20" fmla="*/ 557842 h 875589"/>
                <a:gd name="connsiteX21" fmla="*/ 2144146 w 2510146"/>
                <a:gd name="connsiteY21" fmla="*/ 475334 h 875589"/>
                <a:gd name="connsiteX22" fmla="*/ 2510147 w 2510146"/>
                <a:gd name="connsiteY22" fmla="*/ 428797 h 875589"/>
                <a:gd name="connsiteX23" fmla="*/ 2493889 w 2510146"/>
                <a:gd name="connsiteY23" fmla="*/ 382665 h 875589"/>
                <a:gd name="connsiteX24" fmla="*/ 2506895 w 2510146"/>
                <a:gd name="connsiteY24" fmla="*/ 372504 h 875589"/>
                <a:gd name="connsiteX25" fmla="*/ 2507911 w 2510146"/>
                <a:gd name="connsiteY25" fmla="*/ 370066 h 875589"/>
                <a:gd name="connsiteX26" fmla="*/ 2121385 w 2510146"/>
                <a:gd name="connsiteY26" fmla="*/ 417619 h 875589"/>
                <a:gd name="connsiteX27" fmla="*/ 2115288 w 2510146"/>
                <a:gd name="connsiteY27" fmla="*/ 410303 h 875589"/>
                <a:gd name="connsiteX28" fmla="*/ 2504660 w 2510146"/>
                <a:gd name="connsiteY28" fmla="*/ 235940 h 875589"/>
                <a:gd name="connsiteX29" fmla="*/ 2502424 w 2510146"/>
                <a:gd name="connsiteY29" fmla="*/ 233704 h 875589"/>
                <a:gd name="connsiteX30" fmla="*/ 2496327 w 2510146"/>
                <a:gd name="connsiteY30" fmla="*/ 230250 h 875589"/>
                <a:gd name="connsiteX31" fmla="*/ 2488199 w 2510146"/>
                <a:gd name="connsiteY31" fmla="*/ 197734 h 875589"/>
                <a:gd name="connsiteX32" fmla="*/ 2491044 w 2510146"/>
                <a:gd name="connsiteY32" fmla="*/ 179851 h 875589"/>
                <a:gd name="connsiteX33" fmla="*/ 2108988 w 2510146"/>
                <a:gd name="connsiteY33" fmla="*/ 341208 h 875589"/>
                <a:gd name="connsiteX34" fmla="*/ 2482305 w 2510146"/>
                <a:gd name="connsiteY34" fmla="*/ 57308 h 875589"/>
                <a:gd name="connsiteX35" fmla="*/ 2479257 w 2510146"/>
                <a:gd name="connsiteY35" fmla="*/ 55479 h 875589"/>
                <a:gd name="connsiteX36" fmla="*/ 2469096 w 2510146"/>
                <a:gd name="connsiteY36" fmla="*/ 28451 h 875589"/>
                <a:gd name="connsiteX37" fmla="*/ 2477225 w 2510146"/>
                <a:gd name="connsiteY37" fmla="*/ 0 h 875589"/>
                <a:gd name="connsiteX38" fmla="*/ 2049444 w 2510146"/>
                <a:gd name="connsiteY38" fmla="*/ 385510 h 875589"/>
                <a:gd name="connsiteX39" fmla="*/ 2050867 w 2510146"/>
                <a:gd name="connsiteY39" fmla="*/ 394249 h 875589"/>
                <a:gd name="connsiteX40" fmla="*/ 2050461 w 2510146"/>
                <a:gd name="connsiteY40" fmla="*/ 395468 h 875589"/>
                <a:gd name="connsiteX41" fmla="*/ 2038064 w 2510146"/>
                <a:gd name="connsiteY41" fmla="*/ 396484 h 875589"/>
                <a:gd name="connsiteX42" fmla="*/ 1539563 w 2510146"/>
                <a:gd name="connsiteY42" fmla="*/ 421684 h 875589"/>
                <a:gd name="connsiteX43" fmla="*/ 1250176 w 2510146"/>
                <a:gd name="connsiteY43" fmla="*/ 490982 h 875589"/>
                <a:gd name="connsiteX44" fmla="*/ 713875 w 2510146"/>
                <a:gd name="connsiteY44" fmla="*/ 664127 h 87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510146" h="875589">
                  <a:moveTo>
                    <a:pt x="713875" y="664127"/>
                  </a:moveTo>
                  <a:cubicBezTo>
                    <a:pt x="573856" y="709242"/>
                    <a:pt x="433227" y="750699"/>
                    <a:pt x="290362" y="779963"/>
                  </a:cubicBezTo>
                  <a:cubicBezTo>
                    <a:pt x="216390" y="795204"/>
                    <a:pt x="141604" y="806991"/>
                    <a:pt x="66413" y="814510"/>
                  </a:cubicBezTo>
                  <a:cubicBezTo>
                    <a:pt x="52594" y="815933"/>
                    <a:pt x="38571" y="817355"/>
                    <a:pt x="24752" y="818371"/>
                  </a:cubicBezTo>
                  <a:cubicBezTo>
                    <a:pt x="10324" y="819388"/>
                    <a:pt x="2601" y="828736"/>
                    <a:pt x="569" y="839506"/>
                  </a:cubicBezTo>
                  <a:cubicBezTo>
                    <a:pt x="-2682" y="856577"/>
                    <a:pt x="8088" y="877305"/>
                    <a:pt x="30646" y="875477"/>
                  </a:cubicBezTo>
                  <a:cubicBezTo>
                    <a:pt x="51781" y="873851"/>
                    <a:pt x="73119" y="871818"/>
                    <a:pt x="94254" y="869380"/>
                  </a:cubicBezTo>
                  <a:cubicBezTo>
                    <a:pt x="122095" y="866332"/>
                    <a:pt x="149733" y="862470"/>
                    <a:pt x="177168" y="858203"/>
                  </a:cubicBezTo>
                  <a:cubicBezTo>
                    <a:pt x="242605" y="848042"/>
                    <a:pt x="307839" y="835035"/>
                    <a:pt x="372464" y="819591"/>
                  </a:cubicBezTo>
                  <a:cubicBezTo>
                    <a:pt x="462897" y="798049"/>
                    <a:pt x="552518" y="772443"/>
                    <a:pt x="641732" y="744602"/>
                  </a:cubicBezTo>
                  <a:cubicBezTo>
                    <a:pt x="876655" y="671239"/>
                    <a:pt x="1108937" y="583651"/>
                    <a:pt x="1344673" y="522278"/>
                  </a:cubicBezTo>
                  <a:cubicBezTo>
                    <a:pt x="1565372" y="464767"/>
                    <a:pt x="1789118" y="430422"/>
                    <a:pt x="2020993" y="452777"/>
                  </a:cubicBezTo>
                  <a:cubicBezTo>
                    <a:pt x="2022009" y="457044"/>
                    <a:pt x="2024042" y="461109"/>
                    <a:pt x="2027700" y="464970"/>
                  </a:cubicBezTo>
                  <a:cubicBezTo>
                    <a:pt x="2080740" y="679775"/>
                    <a:pt x="2284978" y="834020"/>
                    <a:pt x="2506082" y="823452"/>
                  </a:cubicBezTo>
                  <a:cubicBezTo>
                    <a:pt x="2492060" y="819997"/>
                    <a:pt x="2478647" y="812884"/>
                    <a:pt x="2468689" y="800894"/>
                  </a:cubicBezTo>
                  <a:cubicBezTo>
                    <a:pt x="2460154" y="790733"/>
                    <a:pt x="2462593" y="775695"/>
                    <a:pt x="2469706" y="765737"/>
                  </a:cubicBezTo>
                  <a:cubicBezTo>
                    <a:pt x="2469706" y="765737"/>
                    <a:pt x="2469706" y="765534"/>
                    <a:pt x="2469909" y="765534"/>
                  </a:cubicBezTo>
                  <a:cubicBezTo>
                    <a:pt x="2313632" y="759031"/>
                    <a:pt x="2170158" y="662094"/>
                    <a:pt x="2106753" y="520043"/>
                  </a:cubicBezTo>
                  <a:cubicBezTo>
                    <a:pt x="2227060" y="591780"/>
                    <a:pt x="2363828" y="624702"/>
                    <a:pt x="2504253" y="614541"/>
                  </a:cubicBezTo>
                  <a:cubicBezTo>
                    <a:pt x="2491857" y="604583"/>
                    <a:pt x="2483118" y="590560"/>
                    <a:pt x="2481696" y="573490"/>
                  </a:cubicBezTo>
                  <a:cubicBezTo>
                    <a:pt x="2481086" y="567800"/>
                    <a:pt x="2482305" y="562516"/>
                    <a:pt x="2484744" y="557842"/>
                  </a:cubicBezTo>
                  <a:cubicBezTo>
                    <a:pt x="2364437" y="563532"/>
                    <a:pt x="2248195" y="535488"/>
                    <a:pt x="2144146" y="475334"/>
                  </a:cubicBezTo>
                  <a:cubicBezTo>
                    <a:pt x="2268313" y="476757"/>
                    <a:pt x="2390043" y="461312"/>
                    <a:pt x="2510147" y="428797"/>
                  </a:cubicBezTo>
                  <a:cubicBezTo>
                    <a:pt x="2490841" y="424935"/>
                    <a:pt x="2479054" y="397704"/>
                    <a:pt x="2493889" y="382665"/>
                  </a:cubicBezTo>
                  <a:cubicBezTo>
                    <a:pt x="2497953" y="378601"/>
                    <a:pt x="2502424" y="375146"/>
                    <a:pt x="2506895" y="372504"/>
                  </a:cubicBezTo>
                  <a:cubicBezTo>
                    <a:pt x="2507098" y="371692"/>
                    <a:pt x="2507708" y="370879"/>
                    <a:pt x="2507911" y="370066"/>
                  </a:cubicBezTo>
                  <a:cubicBezTo>
                    <a:pt x="2381305" y="406036"/>
                    <a:pt x="2252869" y="421887"/>
                    <a:pt x="2121385" y="417619"/>
                  </a:cubicBezTo>
                  <a:cubicBezTo>
                    <a:pt x="2119962" y="414774"/>
                    <a:pt x="2117930" y="412539"/>
                    <a:pt x="2115288" y="410303"/>
                  </a:cubicBezTo>
                  <a:cubicBezTo>
                    <a:pt x="2228685" y="315196"/>
                    <a:pt x="2359560" y="256262"/>
                    <a:pt x="2504660" y="235940"/>
                  </a:cubicBezTo>
                  <a:cubicBezTo>
                    <a:pt x="2504050" y="235127"/>
                    <a:pt x="2503237" y="234517"/>
                    <a:pt x="2502424" y="233704"/>
                  </a:cubicBezTo>
                  <a:cubicBezTo>
                    <a:pt x="2500392" y="232485"/>
                    <a:pt x="2498360" y="231672"/>
                    <a:pt x="2496327" y="230250"/>
                  </a:cubicBezTo>
                  <a:cubicBezTo>
                    <a:pt x="2486166" y="222934"/>
                    <a:pt x="2484134" y="209115"/>
                    <a:pt x="2488199" y="197734"/>
                  </a:cubicBezTo>
                  <a:cubicBezTo>
                    <a:pt x="2488199" y="191841"/>
                    <a:pt x="2489215" y="185744"/>
                    <a:pt x="2491044" y="179851"/>
                  </a:cubicBezTo>
                  <a:cubicBezTo>
                    <a:pt x="2351024" y="200173"/>
                    <a:pt x="2221166" y="254636"/>
                    <a:pt x="2108988" y="341208"/>
                  </a:cubicBezTo>
                  <a:cubicBezTo>
                    <a:pt x="2130733" y="162374"/>
                    <a:pt x="2319119" y="90840"/>
                    <a:pt x="2482305" y="57308"/>
                  </a:cubicBezTo>
                  <a:cubicBezTo>
                    <a:pt x="2481289" y="56699"/>
                    <a:pt x="2480273" y="56089"/>
                    <a:pt x="2479257" y="55479"/>
                  </a:cubicBezTo>
                  <a:cubicBezTo>
                    <a:pt x="2471128" y="49789"/>
                    <a:pt x="2467267" y="38002"/>
                    <a:pt x="2469096" y="28451"/>
                  </a:cubicBezTo>
                  <a:cubicBezTo>
                    <a:pt x="2470925" y="18696"/>
                    <a:pt x="2473770" y="9145"/>
                    <a:pt x="2477225" y="0"/>
                  </a:cubicBezTo>
                  <a:cubicBezTo>
                    <a:pt x="2270752" y="42473"/>
                    <a:pt x="2046802" y="141645"/>
                    <a:pt x="2049444" y="385510"/>
                  </a:cubicBezTo>
                  <a:cubicBezTo>
                    <a:pt x="2049444" y="388762"/>
                    <a:pt x="2050054" y="391607"/>
                    <a:pt x="2050867" y="394249"/>
                  </a:cubicBezTo>
                  <a:cubicBezTo>
                    <a:pt x="2050664" y="394655"/>
                    <a:pt x="2050664" y="395062"/>
                    <a:pt x="2050461" y="395468"/>
                  </a:cubicBezTo>
                  <a:cubicBezTo>
                    <a:pt x="2046396" y="395062"/>
                    <a:pt x="2042128" y="395468"/>
                    <a:pt x="2038064" y="396484"/>
                  </a:cubicBezTo>
                  <a:cubicBezTo>
                    <a:pt x="1867968" y="379007"/>
                    <a:pt x="1702546" y="391810"/>
                    <a:pt x="1539563" y="421684"/>
                  </a:cubicBezTo>
                  <a:cubicBezTo>
                    <a:pt x="1442220" y="439567"/>
                    <a:pt x="1345893" y="463547"/>
                    <a:pt x="1250176" y="490982"/>
                  </a:cubicBezTo>
                  <a:cubicBezTo>
                    <a:pt x="1070935" y="543210"/>
                    <a:pt x="892913" y="606412"/>
                    <a:pt x="713875" y="664127"/>
                  </a:cubicBezTo>
                  <a:close/>
                </a:path>
              </a:pathLst>
            </a:custGeom>
            <a:solidFill>
              <a:srgbClr val="96C8C4"/>
            </a:solidFill>
            <a:ln w="20294" cap="flat">
              <a:noFill/>
              <a:prstDash val="solid"/>
              <a:miter/>
            </a:ln>
          </p:spPr>
          <p:txBody>
            <a:bodyPr rtlCol="0" anchor="ctr"/>
            <a:lstStyle/>
            <a:p>
              <a:endParaRPr lang="th-TH"/>
            </a:p>
          </p:txBody>
        </p:sp>
        <p:sp>
          <p:nvSpPr>
            <p:cNvPr id="27" name="Freeform: Shape 26">
              <a:extLst>
                <a:ext uri="{FF2B5EF4-FFF2-40B4-BE49-F238E27FC236}">
                  <a16:creationId xmlns:a16="http://schemas.microsoft.com/office/drawing/2014/main" id="{07DC7FB4-B5AD-4C11-95D8-C0CD2619A50A}"/>
                </a:ext>
              </a:extLst>
            </p:cNvPr>
            <p:cNvSpPr/>
            <p:nvPr/>
          </p:nvSpPr>
          <p:spPr>
            <a:xfrm>
              <a:off x="3872062" y="5738032"/>
              <a:ext cx="159446" cy="156825"/>
            </a:xfrm>
            <a:custGeom>
              <a:avLst/>
              <a:gdLst>
                <a:gd name="connsiteX0" fmla="*/ 10477 w 159446"/>
                <a:gd name="connsiteY0" fmla="*/ 140442 h 156825"/>
                <a:gd name="connsiteX1" fmla="*/ 13525 w 159446"/>
                <a:gd name="connsiteY1" fmla="*/ 142271 h 156825"/>
                <a:gd name="connsiteX2" fmla="*/ 95220 w 159446"/>
                <a:gd name="connsiteY2" fmla="*/ 151619 h 156825"/>
                <a:gd name="connsiteX3" fmla="*/ 115949 w 159446"/>
                <a:gd name="connsiteY3" fmla="*/ 155074 h 156825"/>
                <a:gd name="connsiteX4" fmla="*/ 139929 w 159446"/>
                <a:gd name="connsiteY4" fmla="*/ 120120 h 156825"/>
                <a:gd name="connsiteX5" fmla="*/ 152935 w 159446"/>
                <a:gd name="connsiteY5" fmla="*/ 96749 h 156825"/>
                <a:gd name="connsiteX6" fmla="*/ 157406 w 159446"/>
                <a:gd name="connsiteY6" fmla="*/ 77037 h 156825"/>
                <a:gd name="connsiteX7" fmla="*/ 150293 w 159446"/>
                <a:gd name="connsiteY7" fmla="*/ 44928 h 156825"/>
                <a:gd name="connsiteX8" fmla="*/ 110665 w 159446"/>
                <a:gd name="connsiteY8" fmla="*/ 6316 h 156825"/>
                <a:gd name="connsiteX9" fmla="*/ 75507 w 159446"/>
                <a:gd name="connsiteY9" fmla="*/ 5300 h 156825"/>
                <a:gd name="connsiteX10" fmla="*/ 8648 w 159446"/>
                <a:gd name="connsiteY10" fmla="*/ 84963 h 156825"/>
                <a:gd name="connsiteX11" fmla="*/ 519 w 159446"/>
                <a:gd name="connsiteY11" fmla="*/ 113413 h 156825"/>
                <a:gd name="connsiteX12" fmla="*/ 10477 w 159446"/>
                <a:gd name="connsiteY12" fmla="*/ 140442 h 15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446" h="156825">
                  <a:moveTo>
                    <a:pt x="10477" y="140442"/>
                  </a:moveTo>
                  <a:cubicBezTo>
                    <a:pt x="11493" y="141051"/>
                    <a:pt x="12509" y="141661"/>
                    <a:pt x="13525" y="142271"/>
                  </a:cubicBezTo>
                  <a:cubicBezTo>
                    <a:pt x="38115" y="158325"/>
                    <a:pt x="68598" y="160560"/>
                    <a:pt x="95220" y="151619"/>
                  </a:cubicBezTo>
                  <a:cubicBezTo>
                    <a:pt x="101520" y="154058"/>
                    <a:pt x="108429" y="155480"/>
                    <a:pt x="115949" y="155074"/>
                  </a:cubicBezTo>
                  <a:cubicBezTo>
                    <a:pt x="135255" y="153854"/>
                    <a:pt x="143587" y="135971"/>
                    <a:pt x="139929" y="120120"/>
                  </a:cubicBezTo>
                  <a:cubicBezTo>
                    <a:pt x="145212" y="113210"/>
                    <a:pt x="149683" y="105488"/>
                    <a:pt x="152935" y="96749"/>
                  </a:cubicBezTo>
                  <a:cubicBezTo>
                    <a:pt x="155373" y="90246"/>
                    <a:pt x="156999" y="83540"/>
                    <a:pt x="157406" y="77037"/>
                  </a:cubicBezTo>
                  <a:cubicBezTo>
                    <a:pt x="161267" y="66876"/>
                    <a:pt x="160048" y="54682"/>
                    <a:pt x="150293" y="44928"/>
                  </a:cubicBezTo>
                  <a:lnTo>
                    <a:pt x="110665" y="6316"/>
                  </a:lnTo>
                  <a:cubicBezTo>
                    <a:pt x="100910" y="-3236"/>
                    <a:pt x="86075" y="-594"/>
                    <a:pt x="75507" y="5300"/>
                  </a:cubicBezTo>
                  <a:cubicBezTo>
                    <a:pt x="44212" y="23386"/>
                    <a:pt x="21247" y="51837"/>
                    <a:pt x="8648" y="84963"/>
                  </a:cubicBezTo>
                  <a:cubicBezTo>
                    <a:pt x="5193" y="94107"/>
                    <a:pt x="2348" y="103659"/>
                    <a:pt x="519" y="113413"/>
                  </a:cubicBezTo>
                  <a:cubicBezTo>
                    <a:pt x="-1513" y="122965"/>
                    <a:pt x="2551" y="134752"/>
                    <a:pt x="10477" y="140442"/>
                  </a:cubicBezTo>
                  <a:close/>
                </a:path>
              </a:pathLst>
            </a:custGeom>
            <a:solidFill>
              <a:srgbClr val="7B6059"/>
            </a:solidFill>
            <a:ln w="20294" cap="flat">
              <a:noFill/>
              <a:prstDash val="solid"/>
              <a:miter/>
            </a:ln>
          </p:spPr>
          <p:txBody>
            <a:bodyPr rtlCol="0" anchor="ctr"/>
            <a:lstStyle/>
            <a:p>
              <a:endParaRPr lang="th-TH"/>
            </a:p>
          </p:txBody>
        </p:sp>
        <p:sp>
          <p:nvSpPr>
            <p:cNvPr id="28" name="Freeform: Shape 27">
              <a:extLst>
                <a:ext uri="{FF2B5EF4-FFF2-40B4-BE49-F238E27FC236}">
                  <a16:creationId xmlns:a16="http://schemas.microsoft.com/office/drawing/2014/main" id="{A978253E-7111-421D-A7CC-D19B5B05B99A}"/>
                </a:ext>
              </a:extLst>
            </p:cNvPr>
            <p:cNvSpPr/>
            <p:nvPr/>
          </p:nvSpPr>
          <p:spPr>
            <a:xfrm>
              <a:off x="3889721" y="5953870"/>
              <a:ext cx="131866" cy="127577"/>
            </a:xfrm>
            <a:custGeom>
              <a:avLst/>
              <a:gdLst>
                <a:gd name="connsiteX0" fmla="*/ 10091 w 131866"/>
                <a:gd name="connsiteY0" fmla="*/ 99171 h 127577"/>
                <a:gd name="connsiteX1" fmla="*/ 16188 w 131866"/>
                <a:gd name="connsiteY1" fmla="*/ 102626 h 127577"/>
                <a:gd name="connsiteX2" fmla="*/ 18423 w 131866"/>
                <a:gd name="connsiteY2" fmla="*/ 104861 h 127577"/>
                <a:gd name="connsiteX3" fmla="*/ 21269 w 131866"/>
                <a:gd name="connsiteY3" fmla="*/ 107706 h 127577"/>
                <a:gd name="connsiteX4" fmla="*/ 29398 w 131866"/>
                <a:gd name="connsiteY4" fmla="*/ 112177 h 127577"/>
                <a:gd name="connsiteX5" fmla="*/ 30007 w 131866"/>
                <a:gd name="connsiteY5" fmla="*/ 112990 h 127577"/>
                <a:gd name="connsiteX6" fmla="*/ 127350 w 131866"/>
                <a:gd name="connsiteY6" fmla="*/ 77426 h 127577"/>
                <a:gd name="connsiteX7" fmla="*/ 126943 w 131866"/>
                <a:gd name="connsiteY7" fmla="*/ 71939 h 127577"/>
                <a:gd name="connsiteX8" fmla="*/ 84064 w 131866"/>
                <a:gd name="connsiteY8" fmla="*/ 6096 h 127577"/>
                <a:gd name="connsiteX9" fmla="*/ 4808 w 131866"/>
                <a:gd name="connsiteY9" fmla="*/ 49178 h 127577"/>
                <a:gd name="connsiteX10" fmla="*/ 1963 w 131866"/>
                <a:gd name="connsiteY10" fmla="*/ 67062 h 127577"/>
                <a:gd name="connsiteX11" fmla="*/ 10091 w 131866"/>
                <a:gd name="connsiteY11" fmla="*/ 99171 h 12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866" h="127577">
                  <a:moveTo>
                    <a:pt x="10091" y="99171"/>
                  </a:moveTo>
                  <a:cubicBezTo>
                    <a:pt x="12124" y="100594"/>
                    <a:pt x="14156" y="101609"/>
                    <a:pt x="16188" y="102626"/>
                  </a:cubicBezTo>
                  <a:cubicBezTo>
                    <a:pt x="16798" y="103439"/>
                    <a:pt x="17611" y="104048"/>
                    <a:pt x="18423" y="104861"/>
                  </a:cubicBezTo>
                  <a:cubicBezTo>
                    <a:pt x="19237" y="105877"/>
                    <a:pt x="20252" y="106893"/>
                    <a:pt x="21269" y="107706"/>
                  </a:cubicBezTo>
                  <a:cubicBezTo>
                    <a:pt x="23504" y="109535"/>
                    <a:pt x="26349" y="110958"/>
                    <a:pt x="29398" y="112177"/>
                  </a:cubicBezTo>
                  <a:cubicBezTo>
                    <a:pt x="29601" y="112380"/>
                    <a:pt x="29804" y="112787"/>
                    <a:pt x="30007" y="112990"/>
                  </a:cubicBezTo>
                  <a:cubicBezTo>
                    <a:pt x="61710" y="143879"/>
                    <a:pt x="123692" y="122745"/>
                    <a:pt x="127350" y="77426"/>
                  </a:cubicBezTo>
                  <a:cubicBezTo>
                    <a:pt x="127553" y="75597"/>
                    <a:pt x="127147" y="73768"/>
                    <a:pt x="126943" y="71939"/>
                  </a:cubicBezTo>
                  <a:cubicBezTo>
                    <a:pt x="142795" y="43285"/>
                    <a:pt x="118205" y="1015"/>
                    <a:pt x="84064" y="6096"/>
                  </a:cubicBezTo>
                  <a:cubicBezTo>
                    <a:pt x="49720" y="-12804"/>
                    <a:pt x="14562" y="15240"/>
                    <a:pt x="4808" y="49178"/>
                  </a:cubicBezTo>
                  <a:cubicBezTo>
                    <a:pt x="3182" y="55072"/>
                    <a:pt x="2166" y="60965"/>
                    <a:pt x="1963" y="67062"/>
                  </a:cubicBezTo>
                  <a:cubicBezTo>
                    <a:pt x="-2102" y="78239"/>
                    <a:pt x="-70" y="91855"/>
                    <a:pt x="10091" y="99171"/>
                  </a:cubicBezTo>
                  <a:close/>
                </a:path>
              </a:pathLst>
            </a:custGeom>
            <a:solidFill>
              <a:srgbClr val="7B6059"/>
            </a:solidFill>
            <a:ln w="20294" cap="flat">
              <a:noFill/>
              <a:prstDash val="solid"/>
              <a:miter/>
            </a:ln>
          </p:spPr>
          <p:txBody>
            <a:bodyPr rtlCol="0" anchor="ctr"/>
            <a:lstStyle/>
            <a:p>
              <a:endParaRPr lang="th-TH"/>
            </a:p>
          </p:txBody>
        </p:sp>
        <p:sp>
          <p:nvSpPr>
            <p:cNvPr id="29" name="Freeform: Shape 28">
              <a:extLst>
                <a:ext uri="{FF2B5EF4-FFF2-40B4-BE49-F238E27FC236}">
                  <a16:creationId xmlns:a16="http://schemas.microsoft.com/office/drawing/2014/main" id="{19B96F07-EDEE-4AD4-9C99-373A577327E6}"/>
                </a:ext>
              </a:extLst>
            </p:cNvPr>
            <p:cNvSpPr/>
            <p:nvPr/>
          </p:nvSpPr>
          <p:spPr>
            <a:xfrm>
              <a:off x="3890276" y="6133830"/>
              <a:ext cx="126800" cy="127947"/>
            </a:xfrm>
            <a:custGeom>
              <a:avLst/>
              <a:gdLst>
                <a:gd name="connsiteX0" fmla="*/ 6692 w 126800"/>
                <a:gd name="connsiteY0" fmla="*/ 71626 h 127947"/>
                <a:gd name="connsiteX1" fmla="*/ 22949 w 126800"/>
                <a:gd name="connsiteY1" fmla="*/ 117757 h 127947"/>
                <a:gd name="connsiteX2" fmla="*/ 24372 w 126800"/>
                <a:gd name="connsiteY2" fmla="*/ 118164 h 127947"/>
                <a:gd name="connsiteX3" fmla="*/ 52823 w 126800"/>
                <a:gd name="connsiteY3" fmla="*/ 118774 h 127947"/>
                <a:gd name="connsiteX4" fmla="*/ 84525 w 126800"/>
                <a:gd name="connsiteY4" fmla="*/ 127715 h 127947"/>
                <a:gd name="connsiteX5" fmla="*/ 102815 w 126800"/>
                <a:gd name="connsiteY5" fmla="*/ 118164 h 127947"/>
                <a:gd name="connsiteX6" fmla="*/ 120902 w 126800"/>
                <a:gd name="connsiteY6" fmla="*/ 102719 h 127947"/>
                <a:gd name="connsiteX7" fmla="*/ 126389 w 126800"/>
                <a:gd name="connsiteY7" fmla="*/ 76707 h 127947"/>
                <a:gd name="connsiteX8" fmla="*/ 117650 w 126800"/>
                <a:gd name="connsiteY8" fmla="*/ 50085 h 127947"/>
                <a:gd name="connsiteX9" fmla="*/ 77209 w 126800"/>
                <a:gd name="connsiteY9" fmla="*/ 1108 h 127947"/>
                <a:gd name="connsiteX10" fmla="*/ 23762 w 126800"/>
                <a:gd name="connsiteY10" fmla="*/ 51914 h 127947"/>
                <a:gd name="connsiteX11" fmla="*/ 20917 w 126800"/>
                <a:gd name="connsiteY11" fmla="*/ 59026 h 127947"/>
                <a:gd name="connsiteX12" fmla="*/ 19901 w 126800"/>
                <a:gd name="connsiteY12" fmla="*/ 61465 h 127947"/>
                <a:gd name="connsiteX13" fmla="*/ 6692 w 126800"/>
                <a:gd name="connsiteY13" fmla="*/ 71626 h 12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00" h="127947">
                  <a:moveTo>
                    <a:pt x="6692" y="71626"/>
                  </a:moveTo>
                  <a:cubicBezTo>
                    <a:pt x="-8143" y="86665"/>
                    <a:pt x="3643" y="113896"/>
                    <a:pt x="22949" y="117757"/>
                  </a:cubicBezTo>
                  <a:cubicBezTo>
                    <a:pt x="23356" y="117757"/>
                    <a:pt x="23762" y="118164"/>
                    <a:pt x="24372" y="118164"/>
                  </a:cubicBezTo>
                  <a:cubicBezTo>
                    <a:pt x="33923" y="119383"/>
                    <a:pt x="43475" y="119586"/>
                    <a:pt x="52823" y="118774"/>
                  </a:cubicBezTo>
                  <a:cubicBezTo>
                    <a:pt x="61562" y="125276"/>
                    <a:pt x="72332" y="128935"/>
                    <a:pt x="84525" y="127715"/>
                  </a:cubicBezTo>
                  <a:cubicBezTo>
                    <a:pt x="91638" y="127105"/>
                    <a:pt x="97938" y="123244"/>
                    <a:pt x="102815" y="118164"/>
                  </a:cubicBezTo>
                  <a:cubicBezTo>
                    <a:pt x="110334" y="115725"/>
                    <a:pt x="116634" y="110035"/>
                    <a:pt x="120902" y="102719"/>
                  </a:cubicBezTo>
                  <a:cubicBezTo>
                    <a:pt x="125983" y="94184"/>
                    <a:pt x="127405" y="85242"/>
                    <a:pt x="126389" y="76707"/>
                  </a:cubicBezTo>
                  <a:cubicBezTo>
                    <a:pt x="128015" y="67562"/>
                    <a:pt x="124763" y="58010"/>
                    <a:pt x="117650" y="50085"/>
                  </a:cubicBezTo>
                  <a:cubicBezTo>
                    <a:pt x="117650" y="27527"/>
                    <a:pt x="100986" y="6189"/>
                    <a:pt x="77209" y="1108"/>
                  </a:cubicBezTo>
                  <a:cubicBezTo>
                    <a:pt x="46117" y="-5801"/>
                    <a:pt x="16650" y="20618"/>
                    <a:pt x="23762" y="51914"/>
                  </a:cubicBezTo>
                  <a:cubicBezTo>
                    <a:pt x="22340" y="54149"/>
                    <a:pt x="21527" y="56588"/>
                    <a:pt x="20917" y="59026"/>
                  </a:cubicBezTo>
                  <a:cubicBezTo>
                    <a:pt x="20714" y="59839"/>
                    <a:pt x="20104" y="60652"/>
                    <a:pt x="19901" y="61465"/>
                  </a:cubicBezTo>
                  <a:cubicBezTo>
                    <a:pt x="15227" y="64310"/>
                    <a:pt x="10756" y="67562"/>
                    <a:pt x="6692" y="71626"/>
                  </a:cubicBezTo>
                  <a:close/>
                </a:path>
              </a:pathLst>
            </a:custGeom>
            <a:solidFill>
              <a:srgbClr val="7B6059"/>
            </a:solidFill>
            <a:ln w="20294" cap="flat">
              <a:noFill/>
              <a:prstDash val="solid"/>
              <a:miter/>
            </a:ln>
          </p:spPr>
          <p:txBody>
            <a:bodyPr rtlCol="0" anchor="ctr"/>
            <a:lstStyle/>
            <a:p>
              <a:endParaRPr lang="th-TH"/>
            </a:p>
          </p:txBody>
        </p:sp>
        <p:sp>
          <p:nvSpPr>
            <p:cNvPr id="30" name="Freeform: Shape 29">
              <a:extLst>
                <a:ext uri="{FF2B5EF4-FFF2-40B4-BE49-F238E27FC236}">
                  <a16:creationId xmlns:a16="http://schemas.microsoft.com/office/drawing/2014/main" id="{C6F092AE-7DDB-403C-A568-F193642DF591}"/>
                </a:ext>
              </a:extLst>
            </p:cNvPr>
            <p:cNvSpPr/>
            <p:nvPr/>
          </p:nvSpPr>
          <p:spPr>
            <a:xfrm>
              <a:off x="3884687" y="6323133"/>
              <a:ext cx="153731" cy="133570"/>
            </a:xfrm>
            <a:custGeom>
              <a:avLst/>
              <a:gdLst>
                <a:gd name="connsiteX0" fmla="*/ 22645 w 153731"/>
                <a:gd name="connsiteY0" fmla="*/ 114199 h 133570"/>
                <a:gd name="connsiteX1" fmla="*/ 51502 w 153731"/>
                <a:gd name="connsiteY1" fmla="*/ 127612 h 133570"/>
                <a:gd name="connsiteX2" fmla="*/ 71824 w 153731"/>
                <a:gd name="connsiteY2" fmla="*/ 128831 h 133570"/>
                <a:gd name="connsiteX3" fmla="*/ 127913 w 153731"/>
                <a:gd name="connsiteY3" fmla="*/ 108509 h 133570"/>
                <a:gd name="connsiteX4" fmla="*/ 128116 w 153731"/>
                <a:gd name="connsiteY4" fmla="*/ 85951 h 133570"/>
                <a:gd name="connsiteX5" fmla="*/ 153722 w 153731"/>
                <a:gd name="connsiteY5" fmla="*/ 55671 h 133570"/>
                <a:gd name="connsiteX6" fmla="*/ 26709 w 153731"/>
                <a:gd name="connsiteY6" fmla="*/ 41446 h 133570"/>
                <a:gd name="connsiteX7" fmla="*/ 25693 w 153731"/>
                <a:gd name="connsiteY7" fmla="*/ 41649 h 133570"/>
                <a:gd name="connsiteX8" fmla="*/ 3135 w 153731"/>
                <a:gd name="connsiteY8" fmla="*/ 57500 h 133570"/>
                <a:gd name="connsiteX9" fmla="*/ 87 w 153731"/>
                <a:gd name="connsiteY9" fmla="*/ 73148 h 133570"/>
                <a:gd name="connsiteX10" fmla="*/ 22645 w 153731"/>
                <a:gd name="connsiteY10" fmla="*/ 114199 h 13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731" h="133570">
                  <a:moveTo>
                    <a:pt x="22645" y="114199"/>
                  </a:moveTo>
                  <a:cubicBezTo>
                    <a:pt x="30773" y="120702"/>
                    <a:pt x="40731" y="125376"/>
                    <a:pt x="51502" y="127612"/>
                  </a:cubicBezTo>
                  <a:cubicBezTo>
                    <a:pt x="58615" y="129034"/>
                    <a:pt x="65321" y="129440"/>
                    <a:pt x="71824" y="128831"/>
                  </a:cubicBezTo>
                  <a:cubicBezTo>
                    <a:pt x="91740" y="139602"/>
                    <a:pt x="120394" y="131676"/>
                    <a:pt x="127913" y="108509"/>
                  </a:cubicBezTo>
                  <a:cubicBezTo>
                    <a:pt x="130352" y="100786"/>
                    <a:pt x="130555" y="92861"/>
                    <a:pt x="128116" y="85951"/>
                  </a:cubicBezTo>
                  <a:cubicBezTo>
                    <a:pt x="141529" y="83512"/>
                    <a:pt x="154129" y="73148"/>
                    <a:pt x="153722" y="55671"/>
                  </a:cubicBezTo>
                  <a:cubicBezTo>
                    <a:pt x="152096" y="-12408"/>
                    <a:pt x="45812" y="-19114"/>
                    <a:pt x="26709" y="41446"/>
                  </a:cubicBezTo>
                  <a:cubicBezTo>
                    <a:pt x="26303" y="41446"/>
                    <a:pt x="25896" y="41649"/>
                    <a:pt x="25693" y="41649"/>
                  </a:cubicBezTo>
                  <a:cubicBezTo>
                    <a:pt x="15735" y="43072"/>
                    <a:pt x="7403" y="49168"/>
                    <a:pt x="3135" y="57500"/>
                  </a:cubicBezTo>
                  <a:cubicBezTo>
                    <a:pt x="697" y="62174"/>
                    <a:pt x="-319" y="67458"/>
                    <a:pt x="87" y="73148"/>
                  </a:cubicBezTo>
                  <a:cubicBezTo>
                    <a:pt x="1510" y="90016"/>
                    <a:pt x="10248" y="104241"/>
                    <a:pt x="22645" y="114199"/>
                  </a:cubicBezTo>
                  <a:close/>
                </a:path>
              </a:pathLst>
            </a:custGeom>
            <a:solidFill>
              <a:srgbClr val="7B6059"/>
            </a:solidFill>
            <a:ln w="20294" cap="flat">
              <a:noFill/>
              <a:prstDash val="solid"/>
              <a:miter/>
            </a:ln>
          </p:spPr>
          <p:txBody>
            <a:bodyPr rtlCol="0" anchor="ctr"/>
            <a:lstStyle/>
            <a:p>
              <a:endParaRPr lang="th-TH"/>
            </a:p>
          </p:txBody>
        </p:sp>
        <p:sp>
          <p:nvSpPr>
            <p:cNvPr id="31" name="Freeform: Shape 30">
              <a:extLst>
                <a:ext uri="{FF2B5EF4-FFF2-40B4-BE49-F238E27FC236}">
                  <a16:creationId xmlns:a16="http://schemas.microsoft.com/office/drawing/2014/main" id="{1FA3F08F-AE72-4514-9CDC-4D1E6ED84501}"/>
                </a:ext>
              </a:extLst>
            </p:cNvPr>
            <p:cNvSpPr/>
            <p:nvPr/>
          </p:nvSpPr>
          <p:spPr>
            <a:xfrm>
              <a:off x="3866523" y="6550992"/>
              <a:ext cx="166558" cy="130616"/>
            </a:xfrm>
            <a:custGeom>
              <a:avLst/>
              <a:gdLst>
                <a:gd name="connsiteX0" fmla="*/ 5449 w 166558"/>
                <a:gd name="connsiteY0" fmla="*/ 72693 h 130616"/>
                <a:gd name="connsiteX1" fmla="*/ 42841 w 166558"/>
                <a:gd name="connsiteY1" fmla="*/ 95251 h 130616"/>
                <a:gd name="connsiteX2" fmla="*/ 45483 w 166558"/>
                <a:gd name="connsiteY2" fmla="*/ 96064 h 130616"/>
                <a:gd name="connsiteX3" fmla="*/ 68447 w 166558"/>
                <a:gd name="connsiteY3" fmla="*/ 107444 h 130616"/>
                <a:gd name="connsiteX4" fmla="*/ 133275 w 166558"/>
                <a:gd name="connsiteY4" fmla="*/ 124515 h 130616"/>
                <a:gd name="connsiteX5" fmla="*/ 156645 w 166558"/>
                <a:gd name="connsiteY5" fmla="*/ 77164 h 130616"/>
                <a:gd name="connsiteX6" fmla="*/ 161319 w 166558"/>
                <a:gd name="connsiteY6" fmla="*/ 39772 h 130616"/>
                <a:gd name="connsiteX7" fmla="*/ 6465 w 166558"/>
                <a:gd name="connsiteY7" fmla="*/ 37536 h 130616"/>
                <a:gd name="connsiteX8" fmla="*/ 6262 w 166558"/>
                <a:gd name="connsiteY8" fmla="*/ 37739 h 130616"/>
                <a:gd name="connsiteX9" fmla="*/ 5449 w 166558"/>
                <a:gd name="connsiteY9" fmla="*/ 72693 h 13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558" h="130616">
                  <a:moveTo>
                    <a:pt x="5449" y="72693"/>
                  </a:moveTo>
                  <a:cubicBezTo>
                    <a:pt x="15610" y="84683"/>
                    <a:pt x="28819" y="91796"/>
                    <a:pt x="42841" y="95251"/>
                  </a:cubicBezTo>
                  <a:cubicBezTo>
                    <a:pt x="43654" y="95454"/>
                    <a:pt x="44467" y="95861"/>
                    <a:pt x="45483" y="96064"/>
                  </a:cubicBezTo>
                  <a:cubicBezTo>
                    <a:pt x="52393" y="101144"/>
                    <a:pt x="60318" y="105006"/>
                    <a:pt x="68447" y="107444"/>
                  </a:cubicBezTo>
                  <a:cubicBezTo>
                    <a:pt x="80031" y="129189"/>
                    <a:pt x="109904" y="137318"/>
                    <a:pt x="133275" y="124515"/>
                  </a:cubicBezTo>
                  <a:cubicBezTo>
                    <a:pt x="150955" y="114760"/>
                    <a:pt x="159693" y="95048"/>
                    <a:pt x="156645" y="77164"/>
                  </a:cubicBezTo>
                  <a:cubicBezTo>
                    <a:pt x="166197" y="68223"/>
                    <a:pt x="170871" y="53591"/>
                    <a:pt x="161319" y="39772"/>
                  </a:cubicBezTo>
                  <a:cubicBezTo>
                    <a:pt x="126569" y="-11847"/>
                    <a:pt x="42638" y="-13879"/>
                    <a:pt x="6465" y="37536"/>
                  </a:cubicBezTo>
                  <a:cubicBezTo>
                    <a:pt x="6465" y="37536"/>
                    <a:pt x="6465" y="37739"/>
                    <a:pt x="6262" y="37739"/>
                  </a:cubicBezTo>
                  <a:cubicBezTo>
                    <a:pt x="-648" y="47494"/>
                    <a:pt x="-3087" y="62532"/>
                    <a:pt x="5449" y="72693"/>
                  </a:cubicBezTo>
                  <a:close/>
                </a:path>
              </a:pathLst>
            </a:custGeom>
            <a:solidFill>
              <a:srgbClr val="7B6059"/>
            </a:solidFill>
            <a:ln w="20294" cap="flat">
              <a:noFill/>
              <a:prstDash val="solid"/>
              <a:miter/>
            </a:ln>
          </p:spPr>
          <p:txBody>
            <a:bodyPr rtlCol="0" anchor="ctr"/>
            <a:lstStyle/>
            <a:p>
              <a:endParaRPr lang="th-TH"/>
            </a:p>
          </p:txBody>
        </p:sp>
        <p:sp>
          <p:nvSpPr>
            <p:cNvPr id="32" name="Freeform: Shape 31">
              <a:extLst>
                <a:ext uri="{FF2B5EF4-FFF2-40B4-BE49-F238E27FC236}">
                  <a16:creationId xmlns:a16="http://schemas.microsoft.com/office/drawing/2014/main" id="{7C17301A-366E-4F58-BE77-E80AC679DE6A}"/>
                </a:ext>
              </a:extLst>
            </p:cNvPr>
            <p:cNvSpPr/>
            <p:nvPr/>
          </p:nvSpPr>
          <p:spPr>
            <a:xfrm>
              <a:off x="0" y="5699639"/>
              <a:ext cx="84946" cy="254026"/>
            </a:xfrm>
            <a:custGeom>
              <a:avLst/>
              <a:gdLst>
                <a:gd name="connsiteX0" fmla="*/ 84946 w 84946"/>
                <a:gd name="connsiteY0" fmla="*/ 132906 h 254026"/>
                <a:gd name="connsiteX1" fmla="*/ 56495 w 84946"/>
                <a:gd name="connsiteY1" fmla="*/ 93888 h 254026"/>
                <a:gd name="connsiteX2" fmla="*/ 0 w 84946"/>
                <a:gd name="connsiteY2" fmla="*/ 0 h 254026"/>
                <a:gd name="connsiteX3" fmla="*/ 0 w 84946"/>
                <a:gd name="connsiteY3" fmla="*/ 191231 h 254026"/>
                <a:gd name="connsiteX4" fmla="*/ 78240 w 84946"/>
                <a:gd name="connsiteY4" fmla="*/ 254026 h 254026"/>
                <a:gd name="connsiteX5" fmla="*/ 84946 w 84946"/>
                <a:gd name="connsiteY5" fmla="*/ 132906 h 25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46" h="254026">
                  <a:moveTo>
                    <a:pt x="84946" y="132906"/>
                  </a:moveTo>
                  <a:cubicBezTo>
                    <a:pt x="67266" y="128639"/>
                    <a:pt x="53041" y="111772"/>
                    <a:pt x="56495" y="93888"/>
                  </a:cubicBezTo>
                  <a:lnTo>
                    <a:pt x="0" y="0"/>
                  </a:lnTo>
                  <a:lnTo>
                    <a:pt x="0" y="191231"/>
                  </a:lnTo>
                  <a:lnTo>
                    <a:pt x="78240" y="254026"/>
                  </a:lnTo>
                  <a:cubicBezTo>
                    <a:pt x="80069" y="213585"/>
                    <a:pt x="82101" y="173144"/>
                    <a:pt x="84946" y="132906"/>
                  </a:cubicBezTo>
                  <a:close/>
                </a:path>
              </a:pathLst>
            </a:custGeom>
            <a:solidFill>
              <a:srgbClr val="96C8C4"/>
            </a:solidFill>
            <a:ln w="20294" cap="flat">
              <a:noFill/>
              <a:prstDash val="solid"/>
              <a:miter/>
            </a:ln>
          </p:spPr>
          <p:txBody>
            <a:bodyPr rtlCol="0" anchor="ctr"/>
            <a:lstStyle/>
            <a:p>
              <a:endParaRPr lang="th-TH"/>
            </a:p>
          </p:txBody>
        </p:sp>
        <p:sp>
          <p:nvSpPr>
            <p:cNvPr id="33" name="Freeform: Shape 32">
              <a:extLst>
                <a:ext uri="{FF2B5EF4-FFF2-40B4-BE49-F238E27FC236}">
                  <a16:creationId xmlns:a16="http://schemas.microsoft.com/office/drawing/2014/main" id="{6A5A80B7-3B12-49A7-AF6B-BA0AC3E0659B}"/>
                </a:ext>
              </a:extLst>
            </p:cNvPr>
            <p:cNvSpPr/>
            <p:nvPr/>
          </p:nvSpPr>
          <p:spPr>
            <a:xfrm>
              <a:off x="0" y="5980897"/>
              <a:ext cx="74378" cy="280648"/>
            </a:xfrm>
            <a:custGeom>
              <a:avLst/>
              <a:gdLst>
                <a:gd name="connsiteX0" fmla="*/ 74379 w 74378"/>
                <a:gd name="connsiteY0" fmla="*/ 85556 h 280648"/>
                <a:gd name="connsiteX1" fmla="*/ 72753 w 74378"/>
                <a:gd name="connsiteY1" fmla="*/ 58528 h 280648"/>
                <a:gd name="connsiteX2" fmla="*/ 0 w 74378"/>
                <a:gd name="connsiteY2" fmla="*/ 0 h 280648"/>
                <a:gd name="connsiteX3" fmla="*/ 0 w 74378"/>
                <a:gd name="connsiteY3" fmla="*/ 170909 h 280648"/>
                <a:gd name="connsiteX4" fmla="*/ 73769 w 74378"/>
                <a:gd name="connsiteY4" fmla="*/ 280648 h 280648"/>
                <a:gd name="connsiteX5" fmla="*/ 74379 w 74378"/>
                <a:gd name="connsiteY5" fmla="*/ 85556 h 28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378" h="280648">
                  <a:moveTo>
                    <a:pt x="74379" y="85556"/>
                  </a:moveTo>
                  <a:cubicBezTo>
                    <a:pt x="69502" y="77631"/>
                    <a:pt x="68486" y="67876"/>
                    <a:pt x="72753" y="58528"/>
                  </a:cubicBezTo>
                  <a:lnTo>
                    <a:pt x="0" y="0"/>
                  </a:lnTo>
                  <a:lnTo>
                    <a:pt x="0" y="170909"/>
                  </a:lnTo>
                  <a:cubicBezTo>
                    <a:pt x="21948" y="208911"/>
                    <a:pt x="46538" y="245491"/>
                    <a:pt x="73769" y="280648"/>
                  </a:cubicBezTo>
                  <a:cubicBezTo>
                    <a:pt x="72956" y="215618"/>
                    <a:pt x="72753" y="150384"/>
                    <a:pt x="74379" y="85556"/>
                  </a:cubicBezTo>
                  <a:close/>
                </a:path>
              </a:pathLst>
            </a:custGeom>
            <a:solidFill>
              <a:srgbClr val="96C8C4"/>
            </a:solidFill>
            <a:ln w="20294" cap="flat">
              <a:noFill/>
              <a:prstDash val="solid"/>
              <a:miter/>
            </a:ln>
          </p:spPr>
          <p:txBody>
            <a:bodyPr rtlCol="0" anchor="ctr"/>
            <a:lstStyle/>
            <a:p>
              <a:endParaRPr lang="th-TH"/>
            </a:p>
          </p:txBody>
        </p:sp>
        <p:sp>
          <p:nvSpPr>
            <p:cNvPr id="34" name="Freeform: Shape 33">
              <a:extLst>
                <a:ext uri="{FF2B5EF4-FFF2-40B4-BE49-F238E27FC236}">
                  <a16:creationId xmlns:a16="http://schemas.microsoft.com/office/drawing/2014/main" id="{9521AE10-21B6-4127-90FD-4584B3FD1B65}"/>
                </a:ext>
              </a:extLst>
            </p:cNvPr>
            <p:cNvSpPr/>
            <p:nvPr/>
          </p:nvSpPr>
          <p:spPr>
            <a:xfrm>
              <a:off x="143118" y="5976833"/>
              <a:ext cx="111111" cy="245897"/>
            </a:xfrm>
            <a:custGeom>
              <a:avLst/>
              <a:gdLst>
                <a:gd name="connsiteX0" fmla="*/ 1372 w 111111"/>
                <a:gd name="connsiteY0" fmla="*/ 86369 h 245897"/>
                <a:gd name="connsiteX1" fmla="*/ 152 w 111111"/>
                <a:gd name="connsiteY1" fmla="*/ 245898 h 245897"/>
                <a:gd name="connsiteX2" fmla="*/ 5843 w 111111"/>
                <a:gd name="connsiteY2" fmla="*/ 233298 h 245897"/>
                <a:gd name="connsiteX3" fmla="*/ 111111 w 111111"/>
                <a:gd name="connsiteY3" fmla="*/ 0 h 245897"/>
                <a:gd name="connsiteX4" fmla="*/ 1372 w 111111"/>
                <a:gd name="connsiteY4" fmla="*/ 86369 h 245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11" h="245897">
                  <a:moveTo>
                    <a:pt x="1372" y="86369"/>
                  </a:moveTo>
                  <a:cubicBezTo>
                    <a:pt x="152" y="139410"/>
                    <a:pt x="-254" y="192654"/>
                    <a:pt x="152" y="245898"/>
                  </a:cubicBezTo>
                  <a:cubicBezTo>
                    <a:pt x="1981" y="241630"/>
                    <a:pt x="4014" y="237566"/>
                    <a:pt x="5843" y="233298"/>
                  </a:cubicBezTo>
                  <a:cubicBezTo>
                    <a:pt x="41000" y="155464"/>
                    <a:pt x="76157" y="77834"/>
                    <a:pt x="111111" y="0"/>
                  </a:cubicBezTo>
                  <a:cubicBezTo>
                    <a:pt x="71686" y="24590"/>
                    <a:pt x="34903" y="53244"/>
                    <a:pt x="1372" y="86369"/>
                  </a:cubicBezTo>
                  <a:close/>
                </a:path>
              </a:pathLst>
            </a:custGeom>
            <a:solidFill>
              <a:srgbClr val="96C8C4"/>
            </a:solidFill>
            <a:ln w="20294" cap="flat">
              <a:noFill/>
              <a:prstDash val="solid"/>
              <a:miter/>
            </a:ln>
          </p:spPr>
          <p:txBody>
            <a:bodyPr rtlCol="0" anchor="ctr"/>
            <a:lstStyle/>
            <a:p>
              <a:endParaRPr lang="th-TH"/>
            </a:p>
          </p:txBody>
        </p:sp>
        <p:sp>
          <p:nvSpPr>
            <p:cNvPr id="35" name="Freeform: Shape 34">
              <a:extLst>
                <a:ext uri="{FF2B5EF4-FFF2-40B4-BE49-F238E27FC236}">
                  <a16:creationId xmlns:a16="http://schemas.microsoft.com/office/drawing/2014/main" id="{BFA477C7-A7FD-4A05-8910-9E2D8E7C8857}"/>
                </a:ext>
              </a:extLst>
            </p:cNvPr>
            <p:cNvSpPr/>
            <p:nvPr/>
          </p:nvSpPr>
          <p:spPr>
            <a:xfrm>
              <a:off x="0" y="4221438"/>
              <a:ext cx="545184" cy="1453610"/>
            </a:xfrm>
            <a:custGeom>
              <a:avLst/>
              <a:gdLst>
                <a:gd name="connsiteX0" fmla="*/ 41457 w 545184"/>
                <a:gd name="connsiteY0" fmla="*/ 836429 h 1453610"/>
                <a:gd name="connsiteX1" fmla="*/ 157496 w 545184"/>
                <a:gd name="connsiteY1" fmla="*/ 1026847 h 1453610"/>
                <a:gd name="connsiteX2" fmla="*/ 306864 w 545184"/>
                <a:gd name="connsiteY2" fmla="*/ 419216 h 1453610"/>
                <a:gd name="connsiteX3" fmla="*/ 371285 w 545184"/>
                <a:gd name="connsiteY3" fmla="*/ 447057 h 1453610"/>
                <a:gd name="connsiteX4" fmla="*/ 231266 w 545184"/>
                <a:gd name="connsiteY4" fmla="*/ 1010995 h 1453610"/>
                <a:gd name="connsiteX5" fmla="*/ 392826 w 545184"/>
                <a:gd name="connsiteY5" fmla="*/ 876057 h 1453610"/>
                <a:gd name="connsiteX6" fmla="*/ 433877 w 545184"/>
                <a:gd name="connsiteY6" fmla="*/ 932959 h 1453610"/>
                <a:gd name="connsiteX7" fmla="*/ 212163 w 545184"/>
                <a:gd name="connsiteY7" fmla="*/ 1118093 h 1453610"/>
                <a:gd name="connsiteX8" fmla="*/ 167657 w 545184"/>
                <a:gd name="connsiteY8" fmla="*/ 1453611 h 1453610"/>
                <a:gd name="connsiteX9" fmla="*/ 401565 w 545184"/>
                <a:gd name="connsiteY9" fmla="*/ 1294083 h 1453610"/>
                <a:gd name="connsiteX10" fmla="*/ 446477 w 545184"/>
                <a:gd name="connsiteY10" fmla="*/ 1329037 h 1453610"/>
                <a:gd name="connsiteX11" fmla="*/ 545039 w 545184"/>
                <a:gd name="connsiteY11" fmla="*/ 1110980 h 1453610"/>
                <a:gd name="connsiteX12" fmla="*/ 505004 w 545184"/>
                <a:gd name="connsiteY12" fmla="*/ 41021 h 1453610"/>
                <a:gd name="connsiteX13" fmla="*/ 443022 w 545184"/>
                <a:gd name="connsiteY13" fmla="*/ 13993 h 1453610"/>
                <a:gd name="connsiteX14" fmla="*/ 0 w 545184"/>
                <a:gd name="connsiteY14" fmla="*/ 748840 h 1453610"/>
                <a:gd name="connsiteX15" fmla="*/ 0 w 545184"/>
                <a:gd name="connsiteY15" fmla="*/ 825455 h 1453610"/>
                <a:gd name="connsiteX16" fmla="*/ 41457 w 545184"/>
                <a:gd name="connsiteY16" fmla="*/ 836429 h 145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5184" h="1453610">
                  <a:moveTo>
                    <a:pt x="41457" y="836429"/>
                  </a:moveTo>
                  <a:cubicBezTo>
                    <a:pt x="80069" y="899834"/>
                    <a:pt x="118884" y="963442"/>
                    <a:pt x="157496" y="1026847"/>
                  </a:cubicBezTo>
                  <a:cubicBezTo>
                    <a:pt x="195092" y="822000"/>
                    <a:pt x="244881" y="619185"/>
                    <a:pt x="306864" y="419216"/>
                  </a:cubicBezTo>
                  <a:cubicBezTo>
                    <a:pt x="320276" y="375930"/>
                    <a:pt x="384494" y="404381"/>
                    <a:pt x="371285" y="447057"/>
                  </a:cubicBezTo>
                  <a:cubicBezTo>
                    <a:pt x="313773" y="632598"/>
                    <a:pt x="267236" y="820984"/>
                    <a:pt x="231266" y="1010995"/>
                  </a:cubicBezTo>
                  <a:lnTo>
                    <a:pt x="392826" y="876057"/>
                  </a:lnTo>
                  <a:cubicBezTo>
                    <a:pt x="427577" y="846996"/>
                    <a:pt x="468425" y="904101"/>
                    <a:pt x="433877" y="932959"/>
                  </a:cubicBezTo>
                  <a:cubicBezTo>
                    <a:pt x="359905" y="994738"/>
                    <a:pt x="286135" y="1056314"/>
                    <a:pt x="212163" y="1118093"/>
                  </a:cubicBezTo>
                  <a:cubicBezTo>
                    <a:pt x="193670" y="1229458"/>
                    <a:pt x="178835" y="1341230"/>
                    <a:pt x="167657" y="1453611"/>
                  </a:cubicBezTo>
                  <a:cubicBezTo>
                    <a:pt x="238582" y="1391425"/>
                    <a:pt x="316212" y="1338385"/>
                    <a:pt x="401565" y="1294083"/>
                  </a:cubicBezTo>
                  <a:cubicBezTo>
                    <a:pt x="428390" y="1280263"/>
                    <a:pt x="448103" y="1304853"/>
                    <a:pt x="446477" y="1329037"/>
                  </a:cubicBezTo>
                  <a:cubicBezTo>
                    <a:pt x="479399" y="1256284"/>
                    <a:pt x="512117" y="1183733"/>
                    <a:pt x="545039" y="1110980"/>
                  </a:cubicBezTo>
                  <a:cubicBezTo>
                    <a:pt x="548494" y="752905"/>
                    <a:pt x="488950" y="378368"/>
                    <a:pt x="505004" y="41021"/>
                  </a:cubicBezTo>
                  <a:cubicBezTo>
                    <a:pt x="506427" y="9725"/>
                    <a:pt x="464767" y="-17506"/>
                    <a:pt x="443022" y="13993"/>
                  </a:cubicBezTo>
                  <a:cubicBezTo>
                    <a:pt x="282071" y="245868"/>
                    <a:pt x="114413" y="487092"/>
                    <a:pt x="0" y="748840"/>
                  </a:cubicBezTo>
                  <a:lnTo>
                    <a:pt x="0" y="825455"/>
                  </a:lnTo>
                  <a:cubicBezTo>
                    <a:pt x="13616" y="817935"/>
                    <a:pt x="30890" y="819155"/>
                    <a:pt x="41457" y="836429"/>
                  </a:cubicBezTo>
                  <a:close/>
                </a:path>
              </a:pathLst>
            </a:custGeom>
            <a:solidFill>
              <a:srgbClr val="96C8C4"/>
            </a:solidFill>
            <a:ln w="20294" cap="flat">
              <a:noFill/>
              <a:prstDash val="solid"/>
              <a:miter/>
            </a:ln>
          </p:spPr>
          <p:txBody>
            <a:bodyPr rtlCol="0" anchor="ctr"/>
            <a:lstStyle/>
            <a:p>
              <a:endParaRPr lang="th-TH"/>
            </a:p>
          </p:txBody>
        </p:sp>
        <p:sp>
          <p:nvSpPr>
            <p:cNvPr id="36" name="Freeform: Shape 35">
              <a:extLst>
                <a:ext uri="{FF2B5EF4-FFF2-40B4-BE49-F238E27FC236}">
                  <a16:creationId xmlns:a16="http://schemas.microsoft.com/office/drawing/2014/main" id="{9F2F4333-709F-423B-9529-52AAA526E989}"/>
                </a:ext>
              </a:extLst>
            </p:cNvPr>
            <p:cNvSpPr/>
            <p:nvPr/>
          </p:nvSpPr>
          <p:spPr>
            <a:xfrm>
              <a:off x="147741" y="5574252"/>
              <a:ext cx="288370" cy="393029"/>
            </a:xfrm>
            <a:custGeom>
              <a:avLst/>
              <a:gdLst>
                <a:gd name="connsiteX0" fmla="*/ 279226 w 288370"/>
                <a:gd name="connsiteY0" fmla="*/ 6706 h 393029"/>
                <a:gd name="connsiteX1" fmla="*/ 11177 w 288370"/>
                <a:gd name="connsiteY1" fmla="*/ 205050 h 393029"/>
                <a:gd name="connsiteX2" fmla="*/ 0 w 288370"/>
                <a:gd name="connsiteY2" fmla="*/ 393030 h 393029"/>
                <a:gd name="connsiteX3" fmla="*/ 153432 w 288370"/>
                <a:gd name="connsiteY3" fmla="*/ 298938 h 393029"/>
                <a:gd name="connsiteX4" fmla="*/ 232079 w 288370"/>
                <a:gd name="connsiteY4" fmla="*/ 124778 h 393029"/>
                <a:gd name="connsiteX5" fmla="*/ 260733 w 288370"/>
                <a:gd name="connsiteY5" fmla="*/ 61169 h 393029"/>
                <a:gd name="connsiteX6" fmla="*/ 288371 w 288370"/>
                <a:gd name="connsiteY6" fmla="*/ 0 h 393029"/>
                <a:gd name="connsiteX7" fmla="*/ 279226 w 288370"/>
                <a:gd name="connsiteY7" fmla="*/ 6706 h 39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370" h="393029">
                  <a:moveTo>
                    <a:pt x="279226" y="6706"/>
                  </a:moveTo>
                  <a:cubicBezTo>
                    <a:pt x="178835" y="58934"/>
                    <a:pt x="89824" y="125184"/>
                    <a:pt x="11177" y="205050"/>
                  </a:cubicBezTo>
                  <a:cubicBezTo>
                    <a:pt x="6300" y="267642"/>
                    <a:pt x="2642" y="330234"/>
                    <a:pt x="0" y="393030"/>
                  </a:cubicBezTo>
                  <a:cubicBezTo>
                    <a:pt x="46741" y="355230"/>
                    <a:pt x="97953" y="324138"/>
                    <a:pt x="153432" y="298938"/>
                  </a:cubicBezTo>
                  <a:cubicBezTo>
                    <a:pt x="179647" y="240817"/>
                    <a:pt x="205863" y="182899"/>
                    <a:pt x="232079" y="124778"/>
                  </a:cubicBezTo>
                  <a:cubicBezTo>
                    <a:pt x="241630" y="103643"/>
                    <a:pt x="251181" y="82305"/>
                    <a:pt x="260733" y="61169"/>
                  </a:cubicBezTo>
                  <a:cubicBezTo>
                    <a:pt x="269878" y="40847"/>
                    <a:pt x="279226" y="20322"/>
                    <a:pt x="288371" y="0"/>
                  </a:cubicBezTo>
                  <a:cubicBezTo>
                    <a:pt x="285729" y="2439"/>
                    <a:pt x="282884" y="4877"/>
                    <a:pt x="279226" y="6706"/>
                  </a:cubicBezTo>
                  <a:close/>
                </a:path>
              </a:pathLst>
            </a:custGeom>
            <a:solidFill>
              <a:srgbClr val="96C8C4"/>
            </a:solidFill>
            <a:ln w="20294" cap="flat">
              <a:noFill/>
              <a:prstDash val="solid"/>
              <a:miter/>
            </a:ln>
          </p:spPr>
          <p:txBody>
            <a:bodyPr rtlCol="0" anchor="ctr"/>
            <a:lstStyle/>
            <a:p>
              <a:endParaRPr lang="th-TH"/>
            </a:p>
          </p:txBody>
        </p:sp>
        <p:sp>
          <p:nvSpPr>
            <p:cNvPr id="37" name="Freeform: Shape 36">
              <a:extLst>
                <a:ext uri="{FF2B5EF4-FFF2-40B4-BE49-F238E27FC236}">
                  <a16:creationId xmlns:a16="http://schemas.microsoft.com/office/drawing/2014/main" id="{13EE275A-E961-4192-9786-9EDF61C54A9E}"/>
                </a:ext>
              </a:extLst>
            </p:cNvPr>
            <p:cNvSpPr/>
            <p:nvPr/>
          </p:nvSpPr>
          <p:spPr>
            <a:xfrm>
              <a:off x="0" y="5124320"/>
              <a:ext cx="137377" cy="596453"/>
            </a:xfrm>
            <a:custGeom>
              <a:avLst/>
              <a:gdLst>
                <a:gd name="connsiteX0" fmla="*/ 137377 w 137377"/>
                <a:gd name="connsiteY0" fmla="*/ 245085 h 596453"/>
                <a:gd name="connsiteX1" fmla="*/ 124778 w 137377"/>
                <a:gd name="connsiteY1" fmla="*/ 204643 h 596453"/>
                <a:gd name="connsiteX2" fmla="*/ 0 w 137377"/>
                <a:gd name="connsiteY2" fmla="*/ 0 h 596453"/>
                <a:gd name="connsiteX3" fmla="*/ 0 w 137377"/>
                <a:gd name="connsiteY3" fmla="*/ 439974 h 596453"/>
                <a:gd name="connsiteX4" fmla="*/ 94091 w 137377"/>
                <a:gd name="connsiteY4" fmla="*/ 596454 h 596453"/>
                <a:gd name="connsiteX5" fmla="*/ 137377 w 137377"/>
                <a:gd name="connsiteY5" fmla="*/ 245085 h 59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77" h="596453">
                  <a:moveTo>
                    <a:pt x="137377" y="245085"/>
                  </a:moveTo>
                  <a:cubicBezTo>
                    <a:pt x="126200" y="235736"/>
                    <a:pt x="119900" y="219479"/>
                    <a:pt x="124778" y="204643"/>
                  </a:cubicBezTo>
                  <a:cubicBezTo>
                    <a:pt x="83117" y="136361"/>
                    <a:pt x="41660" y="68079"/>
                    <a:pt x="0" y="0"/>
                  </a:cubicBezTo>
                  <a:lnTo>
                    <a:pt x="0" y="439974"/>
                  </a:lnTo>
                  <a:cubicBezTo>
                    <a:pt x="31296" y="492202"/>
                    <a:pt x="62795" y="544226"/>
                    <a:pt x="94091" y="596454"/>
                  </a:cubicBezTo>
                  <a:cubicBezTo>
                    <a:pt x="104659" y="478789"/>
                    <a:pt x="118884" y="361530"/>
                    <a:pt x="137377" y="245085"/>
                  </a:cubicBezTo>
                  <a:close/>
                </a:path>
              </a:pathLst>
            </a:custGeom>
            <a:solidFill>
              <a:srgbClr val="96C8C4"/>
            </a:solidFill>
            <a:ln w="20294" cap="flat">
              <a:noFill/>
              <a:prstDash val="solid"/>
              <a:miter/>
            </a:ln>
          </p:spPr>
          <p:txBody>
            <a:bodyPr rtlCol="0" anchor="ctr"/>
            <a:lstStyle/>
            <a:p>
              <a:endParaRPr lang="th-TH"/>
            </a:p>
          </p:txBody>
        </p:sp>
        <p:sp>
          <p:nvSpPr>
            <p:cNvPr id="38" name="Freeform: Shape 37">
              <a:extLst>
                <a:ext uri="{FF2B5EF4-FFF2-40B4-BE49-F238E27FC236}">
                  <a16:creationId xmlns:a16="http://schemas.microsoft.com/office/drawing/2014/main" id="{618CE88D-0032-45BB-810D-F25A37B5538E}"/>
                </a:ext>
              </a:extLst>
            </p:cNvPr>
            <p:cNvSpPr/>
            <p:nvPr/>
          </p:nvSpPr>
          <p:spPr>
            <a:xfrm>
              <a:off x="0" y="4618785"/>
              <a:ext cx="446976" cy="1752296"/>
            </a:xfrm>
            <a:custGeom>
              <a:avLst/>
              <a:gdLst>
                <a:gd name="connsiteX0" fmla="*/ 119291 w 446976"/>
                <a:gd name="connsiteY0" fmla="*/ 1656377 h 1752296"/>
                <a:gd name="connsiteX1" fmla="*/ 143068 w 446976"/>
                <a:gd name="connsiteY1" fmla="*/ 1603742 h 1752296"/>
                <a:gd name="connsiteX2" fmla="*/ 144287 w 446976"/>
                <a:gd name="connsiteY2" fmla="*/ 1444214 h 1752296"/>
                <a:gd name="connsiteX3" fmla="*/ 254026 w 446976"/>
                <a:gd name="connsiteY3" fmla="*/ 1357845 h 1752296"/>
                <a:gd name="connsiteX4" fmla="*/ 300767 w 446976"/>
                <a:gd name="connsiteY4" fmla="*/ 1254202 h 1752296"/>
                <a:gd name="connsiteX5" fmla="*/ 147335 w 446976"/>
                <a:gd name="connsiteY5" fmla="*/ 1348294 h 1752296"/>
                <a:gd name="connsiteX6" fmla="*/ 158512 w 446976"/>
                <a:gd name="connsiteY6" fmla="*/ 1160314 h 1752296"/>
                <a:gd name="connsiteX7" fmla="*/ 426561 w 446976"/>
                <a:gd name="connsiteY7" fmla="*/ 961970 h 1752296"/>
                <a:gd name="connsiteX8" fmla="*/ 435706 w 446976"/>
                <a:gd name="connsiteY8" fmla="*/ 955061 h 1752296"/>
                <a:gd name="connsiteX9" fmla="*/ 446477 w 446976"/>
                <a:gd name="connsiteY9" fmla="*/ 931284 h 1752296"/>
                <a:gd name="connsiteX10" fmla="*/ 401565 w 446976"/>
                <a:gd name="connsiteY10" fmla="*/ 896330 h 1752296"/>
                <a:gd name="connsiteX11" fmla="*/ 167657 w 446976"/>
                <a:gd name="connsiteY11" fmla="*/ 1055858 h 1752296"/>
                <a:gd name="connsiteX12" fmla="*/ 212163 w 446976"/>
                <a:gd name="connsiteY12" fmla="*/ 720340 h 1752296"/>
                <a:gd name="connsiteX13" fmla="*/ 433877 w 446976"/>
                <a:gd name="connsiteY13" fmla="*/ 535206 h 1752296"/>
                <a:gd name="connsiteX14" fmla="*/ 392826 w 446976"/>
                <a:gd name="connsiteY14" fmla="*/ 478304 h 1752296"/>
                <a:gd name="connsiteX15" fmla="*/ 231266 w 446976"/>
                <a:gd name="connsiteY15" fmla="*/ 613243 h 1752296"/>
                <a:gd name="connsiteX16" fmla="*/ 371285 w 446976"/>
                <a:gd name="connsiteY16" fmla="*/ 49304 h 1752296"/>
                <a:gd name="connsiteX17" fmla="*/ 306864 w 446976"/>
                <a:gd name="connsiteY17" fmla="*/ 21463 h 1752296"/>
                <a:gd name="connsiteX18" fmla="*/ 157496 w 446976"/>
                <a:gd name="connsiteY18" fmla="*/ 629094 h 1752296"/>
                <a:gd name="connsiteX19" fmla="*/ 41457 w 446976"/>
                <a:gd name="connsiteY19" fmla="*/ 438676 h 1752296"/>
                <a:gd name="connsiteX20" fmla="*/ 0 w 446976"/>
                <a:gd name="connsiteY20" fmla="*/ 427702 h 1752296"/>
                <a:gd name="connsiteX21" fmla="*/ 0 w 446976"/>
                <a:gd name="connsiteY21" fmla="*/ 504926 h 1752296"/>
                <a:gd name="connsiteX22" fmla="*/ 124778 w 446976"/>
                <a:gd name="connsiteY22" fmla="*/ 709569 h 1752296"/>
                <a:gd name="connsiteX23" fmla="*/ 137377 w 446976"/>
                <a:gd name="connsiteY23" fmla="*/ 750011 h 1752296"/>
                <a:gd name="connsiteX24" fmla="*/ 94091 w 446976"/>
                <a:gd name="connsiteY24" fmla="*/ 1100974 h 1752296"/>
                <a:gd name="connsiteX25" fmla="*/ 0 w 446976"/>
                <a:gd name="connsiteY25" fmla="*/ 944493 h 1752296"/>
                <a:gd name="connsiteX26" fmla="*/ 0 w 446976"/>
                <a:gd name="connsiteY26" fmla="*/ 1080855 h 1752296"/>
                <a:gd name="connsiteX27" fmla="*/ 56495 w 446976"/>
                <a:gd name="connsiteY27" fmla="*/ 1174743 h 1752296"/>
                <a:gd name="connsiteX28" fmla="*/ 84946 w 446976"/>
                <a:gd name="connsiteY28" fmla="*/ 1213761 h 1752296"/>
                <a:gd name="connsiteX29" fmla="*/ 78240 w 446976"/>
                <a:gd name="connsiteY29" fmla="*/ 1334881 h 1752296"/>
                <a:gd name="connsiteX30" fmla="*/ 0 w 446976"/>
                <a:gd name="connsiteY30" fmla="*/ 1272086 h 1752296"/>
                <a:gd name="connsiteX31" fmla="*/ 0 w 446976"/>
                <a:gd name="connsiteY31" fmla="*/ 1362112 h 1752296"/>
                <a:gd name="connsiteX32" fmla="*/ 72753 w 446976"/>
                <a:gd name="connsiteY32" fmla="*/ 1420640 h 1752296"/>
                <a:gd name="connsiteX33" fmla="*/ 74379 w 446976"/>
                <a:gd name="connsiteY33" fmla="*/ 1447669 h 1752296"/>
                <a:gd name="connsiteX34" fmla="*/ 73769 w 446976"/>
                <a:gd name="connsiteY34" fmla="*/ 1642964 h 1752296"/>
                <a:gd name="connsiteX35" fmla="*/ 76208 w 446976"/>
                <a:gd name="connsiteY35" fmla="*/ 1752297 h 1752296"/>
                <a:gd name="connsiteX36" fmla="*/ 119291 w 446976"/>
                <a:gd name="connsiteY36" fmla="*/ 1656377 h 175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6976" h="1752296">
                  <a:moveTo>
                    <a:pt x="119291" y="1656377"/>
                  </a:moveTo>
                  <a:cubicBezTo>
                    <a:pt x="127216" y="1638900"/>
                    <a:pt x="135142" y="1621219"/>
                    <a:pt x="143068" y="1603742"/>
                  </a:cubicBezTo>
                  <a:cubicBezTo>
                    <a:pt x="142661" y="1550498"/>
                    <a:pt x="143068" y="1497458"/>
                    <a:pt x="144287" y="1444214"/>
                  </a:cubicBezTo>
                  <a:cubicBezTo>
                    <a:pt x="177818" y="1411089"/>
                    <a:pt x="214602" y="1382435"/>
                    <a:pt x="254026" y="1357845"/>
                  </a:cubicBezTo>
                  <a:cubicBezTo>
                    <a:pt x="269674" y="1323297"/>
                    <a:pt x="285322" y="1288750"/>
                    <a:pt x="300767" y="1254202"/>
                  </a:cubicBezTo>
                  <a:cubicBezTo>
                    <a:pt x="245288" y="1279402"/>
                    <a:pt x="194076" y="1310494"/>
                    <a:pt x="147335" y="1348294"/>
                  </a:cubicBezTo>
                  <a:cubicBezTo>
                    <a:pt x="149977" y="1285498"/>
                    <a:pt x="153635" y="1222906"/>
                    <a:pt x="158512" y="1160314"/>
                  </a:cubicBezTo>
                  <a:cubicBezTo>
                    <a:pt x="237159" y="1080448"/>
                    <a:pt x="326170" y="1014198"/>
                    <a:pt x="426561" y="961970"/>
                  </a:cubicBezTo>
                  <a:cubicBezTo>
                    <a:pt x="430219" y="960141"/>
                    <a:pt x="433064" y="957703"/>
                    <a:pt x="435706" y="955061"/>
                  </a:cubicBezTo>
                  <a:cubicBezTo>
                    <a:pt x="439364" y="947135"/>
                    <a:pt x="442819" y="939209"/>
                    <a:pt x="446477" y="931284"/>
                  </a:cubicBezTo>
                  <a:cubicBezTo>
                    <a:pt x="448103" y="907100"/>
                    <a:pt x="428187" y="882511"/>
                    <a:pt x="401565" y="896330"/>
                  </a:cubicBezTo>
                  <a:cubicBezTo>
                    <a:pt x="316212" y="940632"/>
                    <a:pt x="238582" y="993673"/>
                    <a:pt x="167657" y="1055858"/>
                  </a:cubicBezTo>
                  <a:cubicBezTo>
                    <a:pt x="178835" y="943680"/>
                    <a:pt x="193467" y="831706"/>
                    <a:pt x="212163" y="720340"/>
                  </a:cubicBezTo>
                  <a:cubicBezTo>
                    <a:pt x="286135" y="658561"/>
                    <a:pt x="359905" y="596985"/>
                    <a:pt x="433877" y="535206"/>
                  </a:cubicBezTo>
                  <a:cubicBezTo>
                    <a:pt x="468425" y="506348"/>
                    <a:pt x="427577" y="449446"/>
                    <a:pt x="392826" y="478304"/>
                  </a:cubicBezTo>
                  <a:lnTo>
                    <a:pt x="231266" y="613243"/>
                  </a:lnTo>
                  <a:cubicBezTo>
                    <a:pt x="267236" y="423231"/>
                    <a:pt x="313570" y="234845"/>
                    <a:pt x="371285" y="49304"/>
                  </a:cubicBezTo>
                  <a:cubicBezTo>
                    <a:pt x="384494" y="6628"/>
                    <a:pt x="320276" y="-21620"/>
                    <a:pt x="306864" y="21463"/>
                  </a:cubicBezTo>
                  <a:cubicBezTo>
                    <a:pt x="244881" y="221432"/>
                    <a:pt x="195092" y="424247"/>
                    <a:pt x="157496" y="629094"/>
                  </a:cubicBezTo>
                  <a:cubicBezTo>
                    <a:pt x="118884" y="565689"/>
                    <a:pt x="80069" y="502081"/>
                    <a:pt x="41457" y="438676"/>
                  </a:cubicBezTo>
                  <a:cubicBezTo>
                    <a:pt x="30890" y="421402"/>
                    <a:pt x="13616" y="420183"/>
                    <a:pt x="0" y="427702"/>
                  </a:cubicBezTo>
                  <a:lnTo>
                    <a:pt x="0" y="504926"/>
                  </a:lnTo>
                  <a:cubicBezTo>
                    <a:pt x="41660" y="573208"/>
                    <a:pt x="83117" y="641491"/>
                    <a:pt x="124778" y="709569"/>
                  </a:cubicBezTo>
                  <a:cubicBezTo>
                    <a:pt x="120104" y="724405"/>
                    <a:pt x="126200" y="740866"/>
                    <a:pt x="137377" y="750011"/>
                  </a:cubicBezTo>
                  <a:cubicBezTo>
                    <a:pt x="118884" y="866456"/>
                    <a:pt x="104659" y="983715"/>
                    <a:pt x="94091" y="1100974"/>
                  </a:cubicBezTo>
                  <a:cubicBezTo>
                    <a:pt x="62795" y="1048746"/>
                    <a:pt x="31296" y="996721"/>
                    <a:pt x="0" y="944493"/>
                  </a:cubicBezTo>
                  <a:lnTo>
                    <a:pt x="0" y="1080855"/>
                  </a:lnTo>
                  <a:lnTo>
                    <a:pt x="56495" y="1174743"/>
                  </a:lnTo>
                  <a:cubicBezTo>
                    <a:pt x="53041" y="1192626"/>
                    <a:pt x="67469" y="1209494"/>
                    <a:pt x="84946" y="1213761"/>
                  </a:cubicBezTo>
                  <a:cubicBezTo>
                    <a:pt x="82101" y="1254202"/>
                    <a:pt x="80069" y="1294440"/>
                    <a:pt x="78240" y="1334881"/>
                  </a:cubicBezTo>
                  <a:lnTo>
                    <a:pt x="0" y="1272086"/>
                  </a:lnTo>
                  <a:lnTo>
                    <a:pt x="0" y="1362112"/>
                  </a:lnTo>
                  <a:lnTo>
                    <a:pt x="72753" y="1420640"/>
                  </a:lnTo>
                  <a:cubicBezTo>
                    <a:pt x="68282" y="1429988"/>
                    <a:pt x="69298" y="1439743"/>
                    <a:pt x="74379" y="1447669"/>
                  </a:cubicBezTo>
                  <a:cubicBezTo>
                    <a:pt x="72753" y="1512699"/>
                    <a:pt x="72956" y="1577730"/>
                    <a:pt x="73769" y="1642964"/>
                  </a:cubicBezTo>
                  <a:cubicBezTo>
                    <a:pt x="74176" y="1679341"/>
                    <a:pt x="74989" y="1715717"/>
                    <a:pt x="76208" y="1752297"/>
                  </a:cubicBezTo>
                  <a:lnTo>
                    <a:pt x="119291" y="1656377"/>
                  </a:lnTo>
                  <a:close/>
                </a:path>
              </a:pathLst>
            </a:custGeom>
            <a:solidFill>
              <a:srgbClr val="84BAB5"/>
            </a:solidFill>
            <a:ln w="20294" cap="flat">
              <a:noFill/>
              <a:prstDash val="solid"/>
              <a:miter/>
            </a:ln>
          </p:spPr>
          <p:txBody>
            <a:bodyPr rtlCol="0" anchor="ctr"/>
            <a:lstStyle/>
            <a:p>
              <a:endParaRPr lang="th-TH"/>
            </a:p>
          </p:txBody>
        </p:sp>
        <p:sp>
          <p:nvSpPr>
            <p:cNvPr id="39" name="Freeform: Shape 38">
              <a:extLst>
                <a:ext uri="{FF2B5EF4-FFF2-40B4-BE49-F238E27FC236}">
                  <a16:creationId xmlns:a16="http://schemas.microsoft.com/office/drawing/2014/main" id="{48340C53-C776-41CE-A6A2-8C831C106DCC}"/>
                </a:ext>
              </a:extLst>
            </p:cNvPr>
            <p:cNvSpPr/>
            <p:nvPr/>
          </p:nvSpPr>
          <p:spPr>
            <a:xfrm>
              <a:off x="1568866" y="5699639"/>
              <a:ext cx="31092" cy="59747"/>
            </a:xfrm>
            <a:custGeom>
              <a:avLst/>
              <a:gdLst>
                <a:gd name="connsiteX0" fmla="*/ 0 w 31092"/>
                <a:gd name="connsiteY0" fmla="*/ 59747 h 59747"/>
                <a:gd name="connsiteX1" fmla="*/ 31093 w 31092"/>
                <a:gd name="connsiteY1" fmla="*/ 0 h 59747"/>
                <a:gd name="connsiteX2" fmla="*/ 1626 w 31092"/>
                <a:gd name="connsiteY2" fmla="*/ 54260 h 59747"/>
                <a:gd name="connsiteX3" fmla="*/ 0 w 31092"/>
                <a:gd name="connsiteY3" fmla="*/ 59747 h 59747"/>
              </a:gdLst>
              <a:ahLst/>
              <a:cxnLst>
                <a:cxn ang="0">
                  <a:pos x="connsiteX0" y="connsiteY0"/>
                </a:cxn>
                <a:cxn ang="0">
                  <a:pos x="connsiteX1" y="connsiteY1"/>
                </a:cxn>
                <a:cxn ang="0">
                  <a:pos x="connsiteX2" y="connsiteY2"/>
                </a:cxn>
                <a:cxn ang="0">
                  <a:pos x="connsiteX3" y="connsiteY3"/>
                </a:cxn>
              </a:cxnLst>
              <a:rect l="l" t="t" r="r" b="b"/>
              <a:pathLst>
                <a:path w="31092" h="59747">
                  <a:moveTo>
                    <a:pt x="0" y="59747"/>
                  </a:moveTo>
                  <a:cubicBezTo>
                    <a:pt x="10771" y="40035"/>
                    <a:pt x="21338" y="20119"/>
                    <a:pt x="31093" y="0"/>
                  </a:cubicBezTo>
                  <a:cubicBezTo>
                    <a:pt x="18696" y="15648"/>
                    <a:pt x="8332" y="33125"/>
                    <a:pt x="1626" y="54260"/>
                  </a:cubicBezTo>
                  <a:cubicBezTo>
                    <a:pt x="1016" y="55886"/>
                    <a:pt x="610" y="57918"/>
                    <a:pt x="0" y="59747"/>
                  </a:cubicBezTo>
                  <a:close/>
                </a:path>
              </a:pathLst>
            </a:custGeom>
            <a:solidFill>
              <a:srgbClr val="AEDEDA"/>
            </a:solidFill>
            <a:ln w="20294" cap="flat">
              <a:noFill/>
              <a:prstDash val="solid"/>
              <a:miter/>
            </a:ln>
          </p:spPr>
          <p:txBody>
            <a:bodyPr rtlCol="0" anchor="ctr"/>
            <a:lstStyle/>
            <a:p>
              <a:endParaRPr lang="th-TH"/>
            </a:p>
          </p:txBody>
        </p:sp>
        <p:sp>
          <p:nvSpPr>
            <p:cNvPr id="40" name="Freeform: Shape 39">
              <a:extLst>
                <a:ext uri="{FF2B5EF4-FFF2-40B4-BE49-F238E27FC236}">
                  <a16:creationId xmlns:a16="http://schemas.microsoft.com/office/drawing/2014/main" id="{C1862B04-918E-4179-AE7A-97C753A699BC}"/>
                </a:ext>
              </a:extLst>
            </p:cNvPr>
            <p:cNvSpPr/>
            <p:nvPr/>
          </p:nvSpPr>
          <p:spPr>
            <a:xfrm>
              <a:off x="1666616" y="4313988"/>
              <a:ext cx="657013" cy="1045459"/>
            </a:xfrm>
            <a:custGeom>
              <a:avLst/>
              <a:gdLst>
                <a:gd name="connsiteX0" fmla="*/ 51618 w 657013"/>
                <a:gd name="connsiteY0" fmla="*/ 1007051 h 1045459"/>
                <a:gd name="connsiteX1" fmla="*/ 65234 w 657013"/>
                <a:gd name="connsiteY1" fmla="*/ 903814 h 1045459"/>
                <a:gd name="connsiteX2" fmla="*/ 157496 w 657013"/>
                <a:gd name="connsiteY2" fmla="*/ 896092 h 1045459"/>
                <a:gd name="connsiteX3" fmla="*/ 278210 w 657013"/>
                <a:gd name="connsiteY3" fmla="*/ 773956 h 1045459"/>
                <a:gd name="connsiteX4" fmla="*/ 271910 w 657013"/>
                <a:gd name="connsiteY4" fmla="*/ 758308 h 1045459"/>
                <a:gd name="connsiteX5" fmla="*/ 75192 w 657013"/>
                <a:gd name="connsiteY5" fmla="*/ 832890 h 1045459"/>
                <a:gd name="connsiteX6" fmla="*/ 134532 w 657013"/>
                <a:gd name="connsiteY6" fmla="*/ 629466 h 1045459"/>
                <a:gd name="connsiteX7" fmla="*/ 380633 w 657013"/>
                <a:gd name="connsiteY7" fmla="*/ 379301 h 1045459"/>
                <a:gd name="connsiteX8" fmla="*/ 364579 w 657013"/>
                <a:gd name="connsiteY8" fmla="*/ 469734 h 1045459"/>
                <a:gd name="connsiteX9" fmla="*/ 368440 w 657013"/>
                <a:gd name="connsiteY9" fmla="*/ 565858 h 1045459"/>
                <a:gd name="connsiteX10" fmla="*/ 446477 w 657013"/>
                <a:gd name="connsiteY10" fmla="*/ 756479 h 1045459"/>
                <a:gd name="connsiteX11" fmla="*/ 471473 w 657013"/>
                <a:gd name="connsiteY11" fmla="*/ 753228 h 1045459"/>
                <a:gd name="connsiteX12" fmla="*/ 438145 w 657013"/>
                <a:gd name="connsiteY12" fmla="*/ 351460 h 1045459"/>
                <a:gd name="connsiteX13" fmla="*/ 622060 w 657013"/>
                <a:gd name="connsiteY13" fmla="*/ 307970 h 1045459"/>
                <a:gd name="connsiteX14" fmla="*/ 647869 w 657013"/>
                <a:gd name="connsiteY14" fmla="*/ 290697 h 1045459"/>
                <a:gd name="connsiteX15" fmla="*/ 650511 w 657013"/>
                <a:gd name="connsiteY15" fmla="*/ 291509 h 1045459"/>
                <a:gd name="connsiteX16" fmla="*/ 657014 w 657013"/>
                <a:gd name="connsiteY16" fmla="*/ 290087 h 1045459"/>
                <a:gd name="connsiteX17" fmla="*/ 653356 w 657013"/>
                <a:gd name="connsiteY17" fmla="*/ 264887 h 1045459"/>
                <a:gd name="connsiteX18" fmla="*/ 654982 w 657013"/>
                <a:gd name="connsiteY18" fmla="*/ 262042 h 1045459"/>
                <a:gd name="connsiteX19" fmla="*/ 443225 w 657013"/>
                <a:gd name="connsiteY19" fmla="*/ 301467 h 1045459"/>
                <a:gd name="connsiteX20" fmla="*/ 524717 w 657013"/>
                <a:gd name="connsiteY20" fmla="*/ 8016 h 1045459"/>
                <a:gd name="connsiteX21" fmla="*/ 506427 w 657013"/>
                <a:gd name="connsiteY21" fmla="*/ 3139 h 1045459"/>
                <a:gd name="connsiteX22" fmla="*/ 380836 w 657013"/>
                <a:gd name="connsiteY22" fmla="*/ 328292 h 1045459"/>
                <a:gd name="connsiteX23" fmla="*/ 178428 w 657013"/>
                <a:gd name="connsiteY23" fmla="*/ 484569 h 1045459"/>
                <a:gd name="connsiteX24" fmla="*/ 0 w 657013"/>
                <a:gd name="connsiteY24" fmla="*/ 1045460 h 1045459"/>
                <a:gd name="connsiteX25" fmla="*/ 46334 w 657013"/>
                <a:gd name="connsiteY25" fmla="*/ 1037534 h 1045459"/>
                <a:gd name="connsiteX26" fmla="*/ 51618 w 657013"/>
                <a:gd name="connsiteY26" fmla="*/ 1007051 h 1045459"/>
                <a:gd name="connsiteX27" fmla="*/ 506224 w 657013"/>
                <a:gd name="connsiteY27" fmla="*/ 36060 h 1045459"/>
                <a:gd name="connsiteX28" fmla="*/ 487527 w 657013"/>
                <a:gd name="connsiteY28" fmla="*/ 176080 h 1045459"/>
                <a:gd name="connsiteX29" fmla="*/ 395062 w 657013"/>
                <a:gd name="connsiteY29" fmla="*/ 310815 h 1045459"/>
                <a:gd name="connsiteX30" fmla="*/ 393030 w 657013"/>
                <a:gd name="connsiteY30" fmla="*/ 322602 h 1045459"/>
                <a:gd name="connsiteX31" fmla="*/ 388152 w 657013"/>
                <a:gd name="connsiteY31" fmla="*/ 324838 h 1045459"/>
                <a:gd name="connsiteX32" fmla="*/ 506224 w 657013"/>
                <a:gd name="connsiteY32" fmla="*/ 36060 h 1045459"/>
                <a:gd name="connsiteX33" fmla="*/ 404613 w 657013"/>
                <a:gd name="connsiteY33" fmla="*/ 386210 h 1045459"/>
                <a:gd name="connsiteX34" fmla="*/ 452573 w 657013"/>
                <a:gd name="connsiteY34" fmla="*/ 716241 h 1045459"/>
                <a:gd name="connsiteX35" fmla="*/ 394452 w 657013"/>
                <a:gd name="connsiteY35" fmla="*/ 568093 h 1045459"/>
                <a:gd name="connsiteX36" fmla="*/ 404613 w 657013"/>
                <a:gd name="connsiteY36" fmla="*/ 386210 h 1045459"/>
                <a:gd name="connsiteX37" fmla="*/ 73769 w 657013"/>
                <a:gd name="connsiteY37" fmla="*/ 841223 h 1045459"/>
                <a:gd name="connsiteX38" fmla="*/ 249962 w 657013"/>
                <a:gd name="connsiteY38" fmla="*/ 777005 h 1045459"/>
                <a:gd name="connsiteX39" fmla="*/ 158309 w 657013"/>
                <a:gd name="connsiteY39" fmla="*/ 864593 h 1045459"/>
                <a:gd name="connsiteX40" fmla="*/ 69908 w 657013"/>
                <a:gd name="connsiteY40" fmla="*/ 867641 h 1045459"/>
                <a:gd name="connsiteX41" fmla="*/ 73769 w 657013"/>
                <a:gd name="connsiteY41" fmla="*/ 841223 h 104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7013" h="1045459">
                  <a:moveTo>
                    <a:pt x="51618" y="1007051"/>
                  </a:moveTo>
                  <a:cubicBezTo>
                    <a:pt x="56699" y="972910"/>
                    <a:pt x="60763" y="938362"/>
                    <a:pt x="65234" y="903814"/>
                  </a:cubicBezTo>
                  <a:cubicBezTo>
                    <a:pt x="93482" y="915195"/>
                    <a:pt x="131484" y="907879"/>
                    <a:pt x="157496" y="896092"/>
                  </a:cubicBezTo>
                  <a:cubicBezTo>
                    <a:pt x="211147" y="871706"/>
                    <a:pt x="246304" y="821307"/>
                    <a:pt x="278210" y="773956"/>
                  </a:cubicBezTo>
                  <a:cubicBezTo>
                    <a:pt x="281664" y="768876"/>
                    <a:pt x="278413" y="759324"/>
                    <a:pt x="271910" y="758308"/>
                  </a:cubicBezTo>
                  <a:cubicBezTo>
                    <a:pt x="195499" y="747944"/>
                    <a:pt x="123152" y="775582"/>
                    <a:pt x="75192" y="832890"/>
                  </a:cubicBezTo>
                  <a:cubicBezTo>
                    <a:pt x="86166" y="762779"/>
                    <a:pt x="102017" y="693887"/>
                    <a:pt x="134532" y="629466"/>
                  </a:cubicBezTo>
                  <a:cubicBezTo>
                    <a:pt x="188996" y="521556"/>
                    <a:pt x="276584" y="435390"/>
                    <a:pt x="380633" y="379301"/>
                  </a:cubicBezTo>
                  <a:cubicBezTo>
                    <a:pt x="383072" y="393120"/>
                    <a:pt x="365595" y="456118"/>
                    <a:pt x="364579" y="469734"/>
                  </a:cubicBezTo>
                  <a:cubicBezTo>
                    <a:pt x="362140" y="501843"/>
                    <a:pt x="363563" y="534155"/>
                    <a:pt x="368440" y="565858"/>
                  </a:cubicBezTo>
                  <a:cubicBezTo>
                    <a:pt x="379211" y="635156"/>
                    <a:pt x="406645" y="699171"/>
                    <a:pt x="446477" y="756479"/>
                  </a:cubicBezTo>
                  <a:cubicBezTo>
                    <a:pt x="453386" y="766234"/>
                    <a:pt x="467612" y="764811"/>
                    <a:pt x="471473" y="753228"/>
                  </a:cubicBezTo>
                  <a:cubicBezTo>
                    <a:pt x="516588" y="620931"/>
                    <a:pt x="508866" y="472783"/>
                    <a:pt x="438145" y="351460"/>
                  </a:cubicBezTo>
                  <a:cubicBezTo>
                    <a:pt x="496469" y="327479"/>
                    <a:pt x="558655" y="312441"/>
                    <a:pt x="622060" y="307970"/>
                  </a:cubicBezTo>
                  <a:cubicBezTo>
                    <a:pt x="623685" y="295980"/>
                    <a:pt x="633440" y="285819"/>
                    <a:pt x="647869" y="290697"/>
                  </a:cubicBezTo>
                  <a:cubicBezTo>
                    <a:pt x="648682" y="291103"/>
                    <a:pt x="649698" y="291306"/>
                    <a:pt x="650511" y="291509"/>
                  </a:cubicBezTo>
                  <a:cubicBezTo>
                    <a:pt x="652543" y="290697"/>
                    <a:pt x="654778" y="290290"/>
                    <a:pt x="657014" y="290087"/>
                  </a:cubicBezTo>
                  <a:cubicBezTo>
                    <a:pt x="650511" y="283990"/>
                    <a:pt x="647259" y="274845"/>
                    <a:pt x="653356" y="264887"/>
                  </a:cubicBezTo>
                  <a:cubicBezTo>
                    <a:pt x="653966" y="263871"/>
                    <a:pt x="654575" y="263058"/>
                    <a:pt x="654982" y="262042"/>
                  </a:cubicBezTo>
                  <a:cubicBezTo>
                    <a:pt x="582432" y="262855"/>
                    <a:pt x="510695" y="276471"/>
                    <a:pt x="443225" y="301467"/>
                  </a:cubicBezTo>
                  <a:cubicBezTo>
                    <a:pt x="516385" y="228917"/>
                    <a:pt x="539755" y="103936"/>
                    <a:pt x="524717" y="8016"/>
                  </a:cubicBezTo>
                  <a:cubicBezTo>
                    <a:pt x="523497" y="90"/>
                    <a:pt x="511508" y="-2755"/>
                    <a:pt x="506427" y="3139"/>
                  </a:cubicBezTo>
                  <a:cubicBezTo>
                    <a:pt x="430625" y="94385"/>
                    <a:pt x="374333" y="207579"/>
                    <a:pt x="380836" y="328292"/>
                  </a:cubicBezTo>
                  <a:cubicBezTo>
                    <a:pt x="304222" y="366092"/>
                    <a:pt x="234924" y="418929"/>
                    <a:pt x="178428" y="484569"/>
                  </a:cubicBezTo>
                  <a:cubicBezTo>
                    <a:pt x="37189" y="648366"/>
                    <a:pt x="37189" y="846913"/>
                    <a:pt x="0" y="1045460"/>
                  </a:cubicBezTo>
                  <a:cubicBezTo>
                    <a:pt x="15445" y="1042614"/>
                    <a:pt x="30686" y="1039973"/>
                    <a:pt x="46334" y="1037534"/>
                  </a:cubicBezTo>
                  <a:cubicBezTo>
                    <a:pt x="48367" y="1027170"/>
                    <a:pt x="49992" y="1017212"/>
                    <a:pt x="51618" y="1007051"/>
                  </a:cubicBezTo>
                  <a:close/>
                  <a:moveTo>
                    <a:pt x="506224" y="36060"/>
                  </a:moveTo>
                  <a:cubicBezTo>
                    <a:pt x="510085" y="83614"/>
                    <a:pt x="504395" y="131168"/>
                    <a:pt x="487527" y="176080"/>
                  </a:cubicBezTo>
                  <a:cubicBezTo>
                    <a:pt x="467205" y="230137"/>
                    <a:pt x="430422" y="266920"/>
                    <a:pt x="395062" y="310815"/>
                  </a:cubicBezTo>
                  <a:cubicBezTo>
                    <a:pt x="392217" y="314270"/>
                    <a:pt x="391810" y="318741"/>
                    <a:pt x="393030" y="322602"/>
                  </a:cubicBezTo>
                  <a:cubicBezTo>
                    <a:pt x="391404" y="323415"/>
                    <a:pt x="389778" y="324025"/>
                    <a:pt x="388152" y="324838"/>
                  </a:cubicBezTo>
                  <a:cubicBezTo>
                    <a:pt x="402175" y="217943"/>
                    <a:pt x="433674" y="117552"/>
                    <a:pt x="506224" y="36060"/>
                  </a:cubicBezTo>
                  <a:close/>
                  <a:moveTo>
                    <a:pt x="404613" y="386210"/>
                  </a:moveTo>
                  <a:cubicBezTo>
                    <a:pt x="458467" y="489040"/>
                    <a:pt x="478586" y="602234"/>
                    <a:pt x="452573" y="716241"/>
                  </a:cubicBezTo>
                  <a:cubicBezTo>
                    <a:pt x="424326" y="670720"/>
                    <a:pt x="404004" y="621337"/>
                    <a:pt x="394452" y="568093"/>
                  </a:cubicBezTo>
                  <a:cubicBezTo>
                    <a:pt x="384494" y="513224"/>
                    <a:pt x="376569" y="434577"/>
                    <a:pt x="404613" y="386210"/>
                  </a:cubicBezTo>
                  <a:close/>
                  <a:moveTo>
                    <a:pt x="73769" y="841223"/>
                  </a:moveTo>
                  <a:cubicBezTo>
                    <a:pt x="119697" y="793669"/>
                    <a:pt x="183915" y="770298"/>
                    <a:pt x="249962" y="777005"/>
                  </a:cubicBezTo>
                  <a:cubicBezTo>
                    <a:pt x="225169" y="811552"/>
                    <a:pt x="197734" y="847116"/>
                    <a:pt x="158309" y="864593"/>
                  </a:cubicBezTo>
                  <a:cubicBezTo>
                    <a:pt x="126404" y="878818"/>
                    <a:pt x="99578" y="872722"/>
                    <a:pt x="69908" y="867641"/>
                  </a:cubicBezTo>
                  <a:cubicBezTo>
                    <a:pt x="70924" y="858700"/>
                    <a:pt x="72347" y="849961"/>
                    <a:pt x="73769" y="841223"/>
                  </a:cubicBezTo>
                  <a:close/>
                </a:path>
              </a:pathLst>
            </a:custGeom>
            <a:solidFill>
              <a:srgbClr val="AEDEDA"/>
            </a:solidFill>
            <a:ln w="20294" cap="flat">
              <a:noFill/>
              <a:prstDash val="solid"/>
              <a:miter/>
            </a:ln>
          </p:spPr>
          <p:txBody>
            <a:bodyPr rtlCol="0" anchor="ctr"/>
            <a:lstStyle/>
            <a:p>
              <a:endParaRPr lang="th-TH"/>
            </a:p>
          </p:txBody>
        </p:sp>
        <p:sp>
          <p:nvSpPr>
            <p:cNvPr id="41" name="Freeform: Shape 40">
              <a:extLst>
                <a:ext uri="{FF2B5EF4-FFF2-40B4-BE49-F238E27FC236}">
                  <a16:creationId xmlns:a16="http://schemas.microsoft.com/office/drawing/2014/main" id="{F376C670-06C8-4289-AAEE-067987C49497}"/>
                </a:ext>
              </a:extLst>
            </p:cNvPr>
            <p:cNvSpPr/>
            <p:nvPr/>
          </p:nvSpPr>
          <p:spPr>
            <a:xfrm>
              <a:off x="900472" y="6245085"/>
              <a:ext cx="216633" cy="115429"/>
            </a:xfrm>
            <a:custGeom>
              <a:avLst/>
              <a:gdLst>
                <a:gd name="connsiteX0" fmla="*/ 83524 w 216633"/>
                <a:gd name="connsiteY0" fmla="*/ 53244 h 115429"/>
                <a:gd name="connsiteX1" fmla="*/ 0 w 216633"/>
                <a:gd name="connsiteY1" fmla="*/ 115430 h 115429"/>
                <a:gd name="connsiteX2" fmla="*/ 216634 w 216633"/>
                <a:gd name="connsiteY2" fmla="*/ 0 h 115429"/>
                <a:gd name="connsiteX3" fmla="*/ 83524 w 216633"/>
                <a:gd name="connsiteY3" fmla="*/ 53244 h 115429"/>
              </a:gdLst>
              <a:ahLst/>
              <a:cxnLst>
                <a:cxn ang="0">
                  <a:pos x="connsiteX0" y="connsiteY0"/>
                </a:cxn>
                <a:cxn ang="0">
                  <a:pos x="connsiteX1" y="connsiteY1"/>
                </a:cxn>
                <a:cxn ang="0">
                  <a:pos x="connsiteX2" y="connsiteY2"/>
                </a:cxn>
                <a:cxn ang="0">
                  <a:pos x="connsiteX3" y="connsiteY3"/>
                </a:cxn>
              </a:cxnLst>
              <a:rect l="l" t="t" r="r" b="b"/>
              <a:pathLst>
                <a:path w="216633" h="115429">
                  <a:moveTo>
                    <a:pt x="83524" y="53244"/>
                  </a:moveTo>
                  <a:cubicBezTo>
                    <a:pt x="51008" y="70518"/>
                    <a:pt x="23980" y="91653"/>
                    <a:pt x="0" y="115430"/>
                  </a:cubicBezTo>
                  <a:cubicBezTo>
                    <a:pt x="75598" y="83524"/>
                    <a:pt x="148148" y="44912"/>
                    <a:pt x="216634" y="0"/>
                  </a:cubicBezTo>
                  <a:cubicBezTo>
                    <a:pt x="170909" y="14429"/>
                    <a:pt x="125997" y="30687"/>
                    <a:pt x="83524" y="53244"/>
                  </a:cubicBezTo>
                  <a:close/>
                </a:path>
              </a:pathLst>
            </a:custGeom>
            <a:solidFill>
              <a:srgbClr val="AEDEDA"/>
            </a:solidFill>
            <a:ln w="20294" cap="flat">
              <a:noFill/>
              <a:prstDash val="solid"/>
              <a:miter/>
            </a:ln>
          </p:spPr>
          <p:txBody>
            <a:bodyPr rtlCol="0" anchor="ctr"/>
            <a:lstStyle/>
            <a:p>
              <a:endParaRPr lang="th-TH"/>
            </a:p>
          </p:txBody>
        </p:sp>
        <p:sp>
          <p:nvSpPr>
            <p:cNvPr id="42" name="Freeform: Shape 41">
              <a:extLst>
                <a:ext uri="{FF2B5EF4-FFF2-40B4-BE49-F238E27FC236}">
                  <a16:creationId xmlns:a16="http://schemas.microsoft.com/office/drawing/2014/main" id="{AC726DA5-B20C-4EE8-BAF0-B8AE943297A5}"/>
                </a:ext>
              </a:extLst>
            </p:cNvPr>
            <p:cNvSpPr/>
            <p:nvPr/>
          </p:nvSpPr>
          <p:spPr>
            <a:xfrm>
              <a:off x="2342836" y="4012503"/>
              <a:ext cx="299419" cy="520037"/>
            </a:xfrm>
            <a:custGeom>
              <a:avLst/>
              <a:gdLst>
                <a:gd name="connsiteX0" fmla="*/ 229130 w 299419"/>
                <a:gd name="connsiteY0" fmla="*/ 254224 h 520037"/>
                <a:gd name="connsiteX1" fmla="*/ 258191 w 299419"/>
                <a:gd name="connsiteY1" fmla="*/ 194884 h 520037"/>
                <a:gd name="connsiteX2" fmla="*/ 258191 w 299419"/>
                <a:gd name="connsiteY2" fmla="*/ 2433 h 520037"/>
                <a:gd name="connsiteX3" fmla="*/ 231569 w 299419"/>
                <a:gd name="connsiteY3" fmla="*/ 6498 h 520037"/>
                <a:gd name="connsiteX4" fmla="*/ 100 w 299419"/>
                <a:gd name="connsiteY4" fmla="*/ 504796 h 520037"/>
                <a:gd name="connsiteX5" fmla="*/ 5181 w 299419"/>
                <a:gd name="connsiteY5" fmla="*/ 520038 h 520037"/>
                <a:gd name="connsiteX6" fmla="*/ 229130 w 299419"/>
                <a:gd name="connsiteY6" fmla="*/ 254224 h 5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419" h="520037">
                  <a:moveTo>
                    <a:pt x="229130" y="254224"/>
                  </a:moveTo>
                  <a:cubicBezTo>
                    <a:pt x="238885" y="234512"/>
                    <a:pt x="249046" y="214800"/>
                    <a:pt x="258191" y="194884"/>
                  </a:cubicBezTo>
                  <a:cubicBezTo>
                    <a:pt x="282984" y="140421"/>
                    <a:pt x="337041" y="38607"/>
                    <a:pt x="258191" y="2433"/>
                  </a:cubicBezTo>
                  <a:cubicBezTo>
                    <a:pt x="249249" y="-1631"/>
                    <a:pt x="238885" y="-818"/>
                    <a:pt x="231569" y="6498"/>
                  </a:cubicBezTo>
                  <a:cubicBezTo>
                    <a:pt x="98053" y="143062"/>
                    <a:pt x="19000" y="315191"/>
                    <a:pt x="100" y="504796"/>
                  </a:cubicBezTo>
                  <a:cubicBezTo>
                    <a:pt x="-510" y="511706"/>
                    <a:pt x="1726" y="516583"/>
                    <a:pt x="5181" y="520038"/>
                  </a:cubicBezTo>
                  <a:cubicBezTo>
                    <a:pt x="66960" y="421475"/>
                    <a:pt x="137681" y="327181"/>
                    <a:pt x="229130" y="254224"/>
                  </a:cubicBezTo>
                  <a:close/>
                </a:path>
              </a:pathLst>
            </a:custGeom>
            <a:solidFill>
              <a:srgbClr val="F9B3AB"/>
            </a:solidFill>
            <a:ln w="20294" cap="flat">
              <a:noFill/>
              <a:prstDash val="solid"/>
              <a:miter/>
            </a:ln>
          </p:spPr>
          <p:txBody>
            <a:bodyPr rtlCol="0" anchor="ctr"/>
            <a:lstStyle/>
            <a:p>
              <a:endParaRPr lang="th-TH"/>
            </a:p>
          </p:txBody>
        </p:sp>
        <p:sp>
          <p:nvSpPr>
            <p:cNvPr id="43" name="Freeform: Shape 42">
              <a:extLst>
                <a:ext uri="{FF2B5EF4-FFF2-40B4-BE49-F238E27FC236}">
                  <a16:creationId xmlns:a16="http://schemas.microsoft.com/office/drawing/2014/main" id="{BB2A1E9E-474D-4296-8A3E-8C965B809868}"/>
                </a:ext>
              </a:extLst>
            </p:cNvPr>
            <p:cNvSpPr/>
            <p:nvPr/>
          </p:nvSpPr>
          <p:spPr>
            <a:xfrm>
              <a:off x="2316735" y="4164104"/>
              <a:ext cx="528619" cy="443831"/>
            </a:xfrm>
            <a:custGeom>
              <a:avLst/>
              <a:gdLst>
                <a:gd name="connsiteX0" fmla="*/ 6895 w 528619"/>
                <a:gd name="connsiteY0" fmla="*/ 439767 h 443831"/>
                <a:gd name="connsiteX1" fmla="*/ 20511 w 528619"/>
                <a:gd name="connsiteY1" fmla="*/ 443832 h 443831"/>
                <a:gd name="connsiteX2" fmla="*/ 375335 w 528619"/>
                <a:gd name="connsiteY2" fmla="*/ 246707 h 443831"/>
                <a:gd name="connsiteX3" fmla="*/ 409273 w 528619"/>
                <a:gd name="connsiteY3" fmla="*/ 237969 h 443831"/>
                <a:gd name="connsiteX4" fmla="*/ 516573 w 528619"/>
                <a:gd name="connsiteY4" fmla="*/ 27838 h 443831"/>
                <a:gd name="connsiteX5" fmla="*/ 259702 w 528619"/>
                <a:gd name="connsiteY5" fmla="*/ 98966 h 443831"/>
                <a:gd name="connsiteX6" fmla="*/ 255231 w 528619"/>
                <a:gd name="connsiteY6" fmla="*/ 102624 h 443831"/>
                <a:gd name="connsiteX7" fmla="*/ 31281 w 528619"/>
                <a:gd name="connsiteY7" fmla="*/ 368640 h 443831"/>
                <a:gd name="connsiteX8" fmla="*/ 4863 w 528619"/>
                <a:gd name="connsiteY8" fmla="*/ 411926 h 443831"/>
                <a:gd name="connsiteX9" fmla="*/ 3237 w 528619"/>
                <a:gd name="connsiteY9" fmla="*/ 414771 h 443831"/>
                <a:gd name="connsiteX10" fmla="*/ 6895 w 528619"/>
                <a:gd name="connsiteY10" fmla="*/ 439767 h 44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619" h="443831">
                  <a:moveTo>
                    <a:pt x="6895" y="439767"/>
                  </a:moveTo>
                  <a:cubicBezTo>
                    <a:pt x="11569" y="439361"/>
                    <a:pt x="16446" y="440580"/>
                    <a:pt x="20511" y="443832"/>
                  </a:cubicBezTo>
                  <a:cubicBezTo>
                    <a:pt x="123544" y="353398"/>
                    <a:pt x="242834" y="284710"/>
                    <a:pt x="375335" y="246707"/>
                  </a:cubicBezTo>
                  <a:cubicBezTo>
                    <a:pt x="384886" y="243862"/>
                    <a:pt x="396673" y="241017"/>
                    <a:pt x="409273" y="237969"/>
                  </a:cubicBezTo>
                  <a:cubicBezTo>
                    <a:pt x="471662" y="181270"/>
                    <a:pt x="561282" y="89008"/>
                    <a:pt x="516573" y="27838"/>
                  </a:cubicBezTo>
                  <a:cubicBezTo>
                    <a:pt x="458452" y="-51824"/>
                    <a:pt x="307865" y="60963"/>
                    <a:pt x="259702" y="98966"/>
                  </a:cubicBezTo>
                  <a:cubicBezTo>
                    <a:pt x="258279" y="100185"/>
                    <a:pt x="256857" y="101404"/>
                    <a:pt x="255231" y="102624"/>
                  </a:cubicBezTo>
                  <a:cubicBezTo>
                    <a:pt x="163781" y="175580"/>
                    <a:pt x="93061" y="269875"/>
                    <a:pt x="31281" y="368640"/>
                  </a:cubicBezTo>
                  <a:cubicBezTo>
                    <a:pt x="22340" y="383069"/>
                    <a:pt x="13601" y="397497"/>
                    <a:pt x="4863" y="411926"/>
                  </a:cubicBezTo>
                  <a:cubicBezTo>
                    <a:pt x="4253" y="412942"/>
                    <a:pt x="3643" y="413755"/>
                    <a:pt x="3237" y="414771"/>
                  </a:cubicBezTo>
                  <a:cubicBezTo>
                    <a:pt x="-2860" y="424526"/>
                    <a:pt x="392" y="433671"/>
                    <a:pt x="6895" y="439767"/>
                  </a:cubicBezTo>
                  <a:close/>
                </a:path>
              </a:pathLst>
            </a:custGeom>
            <a:solidFill>
              <a:srgbClr val="F69890"/>
            </a:solidFill>
            <a:ln w="20294" cap="flat">
              <a:noFill/>
              <a:prstDash val="solid"/>
              <a:miter/>
            </a:ln>
          </p:spPr>
          <p:txBody>
            <a:bodyPr rtlCol="0" anchor="ctr"/>
            <a:lstStyle/>
            <a:p>
              <a:endParaRPr lang="th-TH"/>
            </a:p>
          </p:txBody>
        </p:sp>
        <p:sp>
          <p:nvSpPr>
            <p:cNvPr id="44" name="Freeform: Shape 43">
              <a:extLst>
                <a:ext uri="{FF2B5EF4-FFF2-40B4-BE49-F238E27FC236}">
                  <a16:creationId xmlns:a16="http://schemas.microsoft.com/office/drawing/2014/main" id="{1A43706D-B6E8-4D75-B59B-9EA8D42E12DD}"/>
                </a:ext>
              </a:extLst>
            </p:cNvPr>
            <p:cNvSpPr/>
            <p:nvPr/>
          </p:nvSpPr>
          <p:spPr>
            <a:xfrm>
              <a:off x="2296848" y="4643906"/>
              <a:ext cx="15807" cy="26215"/>
            </a:xfrm>
            <a:custGeom>
              <a:avLst/>
              <a:gdLst>
                <a:gd name="connsiteX0" fmla="*/ 10117 w 15807"/>
                <a:gd name="connsiteY0" fmla="*/ 14835 h 26215"/>
                <a:gd name="connsiteX1" fmla="*/ 566 w 15807"/>
                <a:gd name="connsiteY1" fmla="*/ 0 h 26215"/>
                <a:gd name="connsiteX2" fmla="*/ 363 w 15807"/>
                <a:gd name="connsiteY2" fmla="*/ 0 h 26215"/>
                <a:gd name="connsiteX3" fmla="*/ 15808 w 15807"/>
                <a:gd name="connsiteY3" fmla="*/ 26215 h 26215"/>
                <a:gd name="connsiteX4" fmla="*/ 14385 w 15807"/>
                <a:gd name="connsiteY4" fmla="*/ 18290 h 26215"/>
                <a:gd name="connsiteX5" fmla="*/ 10117 w 15807"/>
                <a:gd name="connsiteY5" fmla="*/ 14835 h 2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7" h="26215">
                  <a:moveTo>
                    <a:pt x="10117" y="14835"/>
                  </a:moveTo>
                  <a:cubicBezTo>
                    <a:pt x="4630" y="10771"/>
                    <a:pt x="1582" y="5487"/>
                    <a:pt x="566" y="0"/>
                  </a:cubicBezTo>
                  <a:cubicBezTo>
                    <a:pt x="566" y="0"/>
                    <a:pt x="566" y="0"/>
                    <a:pt x="363" y="0"/>
                  </a:cubicBezTo>
                  <a:cubicBezTo>
                    <a:pt x="-1466" y="10771"/>
                    <a:pt x="3614" y="22761"/>
                    <a:pt x="15808" y="26215"/>
                  </a:cubicBezTo>
                  <a:cubicBezTo>
                    <a:pt x="14995" y="23574"/>
                    <a:pt x="14385" y="20932"/>
                    <a:pt x="14385" y="18290"/>
                  </a:cubicBezTo>
                  <a:cubicBezTo>
                    <a:pt x="12962" y="17070"/>
                    <a:pt x="11337" y="15851"/>
                    <a:pt x="10117" y="14835"/>
                  </a:cubicBezTo>
                  <a:close/>
                </a:path>
              </a:pathLst>
            </a:custGeom>
            <a:solidFill>
              <a:srgbClr val="F9B3AB"/>
            </a:solidFill>
            <a:ln w="20294" cap="flat">
              <a:noFill/>
              <a:prstDash val="solid"/>
              <a:miter/>
            </a:ln>
          </p:spPr>
          <p:txBody>
            <a:bodyPr rtlCol="0" anchor="ctr"/>
            <a:lstStyle/>
            <a:p>
              <a:endParaRPr lang="th-TH"/>
            </a:p>
          </p:txBody>
        </p:sp>
        <p:sp>
          <p:nvSpPr>
            <p:cNvPr id="45" name="Freeform: Shape 44">
              <a:extLst>
                <a:ext uri="{FF2B5EF4-FFF2-40B4-BE49-F238E27FC236}">
                  <a16:creationId xmlns:a16="http://schemas.microsoft.com/office/drawing/2014/main" id="{A0BD6431-C5C8-4F86-A7DD-02F0129A2D6D}"/>
                </a:ext>
              </a:extLst>
            </p:cNvPr>
            <p:cNvSpPr/>
            <p:nvPr/>
          </p:nvSpPr>
          <p:spPr>
            <a:xfrm>
              <a:off x="2337245" y="4389519"/>
              <a:ext cx="613930" cy="248696"/>
            </a:xfrm>
            <a:custGeom>
              <a:avLst/>
              <a:gdLst>
                <a:gd name="connsiteX0" fmla="*/ 0 w 613930"/>
                <a:gd name="connsiteY0" fmla="*/ 218417 h 248696"/>
                <a:gd name="connsiteX1" fmla="*/ 5487 w 613930"/>
                <a:gd name="connsiteY1" fmla="*/ 225123 h 248696"/>
                <a:gd name="connsiteX2" fmla="*/ 60966 w 613930"/>
                <a:gd name="connsiteY2" fmla="*/ 246461 h 248696"/>
                <a:gd name="connsiteX3" fmla="*/ 365188 w 613930"/>
                <a:gd name="connsiteY3" fmla="*/ 248697 h 248696"/>
                <a:gd name="connsiteX4" fmla="*/ 384901 w 613930"/>
                <a:gd name="connsiteY4" fmla="*/ 243413 h 248696"/>
                <a:gd name="connsiteX5" fmla="*/ 612102 w 613930"/>
                <a:gd name="connsiteY5" fmla="*/ 70675 h 248696"/>
                <a:gd name="connsiteX6" fmla="*/ 388965 w 613930"/>
                <a:gd name="connsiteY6" fmla="*/ 12757 h 248696"/>
                <a:gd name="connsiteX7" fmla="*/ 355027 w 613930"/>
                <a:gd name="connsiteY7" fmla="*/ 21495 h 248696"/>
                <a:gd name="connsiteX8" fmla="*/ 0 w 613930"/>
                <a:gd name="connsiteY8" fmla="*/ 218417 h 24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930" h="248696">
                  <a:moveTo>
                    <a:pt x="0" y="218417"/>
                  </a:moveTo>
                  <a:cubicBezTo>
                    <a:pt x="2032" y="220043"/>
                    <a:pt x="3861" y="222278"/>
                    <a:pt x="5487" y="225123"/>
                  </a:cubicBezTo>
                  <a:cubicBezTo>
                    <a:pt x="24183" y="231829"/>
                    <a:pt x="42676" y="238942"/>
                    <a:pt x="60966" y="246461"/>
                  </a:cubicBezTo>
                  <a:cubicBezTo>
                    <a:pt x="161154" y="241178"/>
                    <a:pt x="265610" y="237113"/>
                    <a:pt x="365188" y="248697"/>
                  </a:cubicBezTo>
                  <a:cubicBezTo>
                    <a:pt x="371691" y="246868"/>
                    <a:pt x="378398" y="245445"/>
                    <a:pt x="384901" y="243413"/>
                  </a:cubicBezTo>
                  <a:cubicBezTo>
                    <a:pt x="449119" y="223701"/>
                    <a:pt x="634253" y="162734"/>
                    <a:pt x="612102" y="70675"/>
                  </a:cubicBezTo>
                  <a:cubicBezTo>
                    <a:pt x="590764" y="-17726"/>
                    <a:pt x="466799" y="-4923"/>
                    <a:pt x="388965" y="12757"/>
                  </a:cubicBezTo>
                  <a:cubicBezTo>
                    <a:pt x="376162" y="15602"/>
                    <a:pt x="364579" y="18650"/>
                    <a:pt x="355027" y="21495"/>
                  </a:cubicBezTo>
                  <a:cubicBezTo>
                    <a:pt x="222527" y="59498"/>
                    <a:pt x="103236" y="127983"/>
                    <a:pt x="0" y="218417"/>
                  </a:cubicBezTo>
                  <a:close/>
                </a:path>
              </a:pathLst>
            </a:custGeom>
            <a:solidFill>
              <a:srgbClr val="F9B3AB"/>
            </a:solidFill>
            <a:ln w="20294" cap="flat">
              <a:noFill/>
              <a:prstDash val="solid"/>
              <a:miter/>
            </a:ln>
          </p:spPr>
          <p:txBody>
            <a:bodyPr rtlCol="0" anchor="ctr"/>
            <a:lstStyle/>
            <a:p>
              <a:endParaRPr lang="th-TH"/>
            </a:p>
          </p:txBody>
        </p:sp>
        <p:sp>
          <p:nvSpPr>
            <p:cNvPr id="46" name="Freeform: Shape 45">
              <a:extLst>
                <a:ext uri="{FF2B5EF4-FFF2-40B4-BE49-F238E27FC236}">
                  <a16:creationId xmlns:a16="http://schemas.microsoft.com/office/drawing/2014/main" id="{1DE112CC-7EDA-4EDB-8B8B-7E0D206A7395}"/>
                </a:ext>
              </a:extLst>
            </p:cNvPr>
            <p:cNvSpPr/>
            <p:nvPr/>
          </p:nvSpPr>
          <p:spPr>
            <a:xfrm>
              <a:off x="2297414" y="4644109"/>
              <a:ext cx="33531" cy="39221"/>
            </a:xfrm>
            <a:custGeom>
              <a:avLst/>
              <a:gdLst>
                <a:gd name="connsiteX0" fmla="*/ 14632 w 33531"/>
                <a:gd name="connsiteY0" fmla="*/ 6300 h 39221"/>
                <a:gd name="connsiteX1" fmla="*/ 6503 w 33531"/>
                <a:gd name="connsiteY1" fmla="*/ 3455 h 39221"/>
                <a:gd name="connsiteX2" fmla="*/ 0 w 33531"/>
                <a:gd name="connsiteY2" fmla="*/ 0 h 39221"/>
                <a:gd name="connsiteX3" fmla="*/ 9551 w 33531"/>
                <a:gd name="connsiteY3" fmla="*/ 14835 h 39221"/>
                <a:gd name="connsiteX4" fmla="*/ 14022 w 33531"/>
                <a:gd name="connsiteY4" fmla="*/ 18087 h 39221"/>
                <a:gd name="connsiteX5" fmla="*/ 15445 w 33531"/>
                <a:gd name="connsiteY5" fmla="*/ 26012 h 39221"/>
                <a:gd name="connsiteX6" fmla="*/ 33531 w 33531"/>
                <a:gd name="connsiteY6" fmla="*/ 39222 h 39221"/>
                <a:gd name="connsiteX7" fmla="*/ 14632 w 33531"/>
                <a:gd name="connsiteY7" fmla="*/ 6300 h 3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31" h="39221">
                  <a:moveTo>
                    <a:pt x="14632" y="6300"/>
                  </a:moveTo>
                  <a:cubicBezTo>
                    <a:pt x="11990" y="5487"/>
                    <a:pt x="9348" y="4471"/>
                    <a:pt x="6503" y="3455"/>
                  </a:cubicBezTo>
                  <a:cubicBezTo>
                    <a:pt x="4064" y="2642"/>
                    <a:pt x="1829" y="1423"/>
                    <a:pt x="0" y="0"/>
                  </a:cubicBezTo>
                  <a:cubicBezTo>
                    <a:pt x="1016" y="5487"/>
                    <a:pt x="4064" y="10771"/>
                    <a:pt x="9551" y="14835"/>
                  </a:cubicBezTo>
                  <a:cubicBezTo>
                    <a:pt x="10771" y="15851"/>
                    <a:pt x="12397" y="17071"/>
                    <a:pt x="14022" y="18087"/>
                  </a:cubicBezTo>
                  <a:cubicBezTo>
                    <a:pt x="14022" y="20932"/>
                    <a:pt x="14429" y="23574"/>
                    <a:pt x="15445" y="26012"/>
                  </a:cubicBezTo>
                  <a:cubicBezTo>
                    <a:pt x="17883" y="33328"/>
                    <a:pt x="24183" y="38815"/>
                    <a:pt x="33531" y="39222"/>
                  </a:cubicBezTo>
                  <a:cubicBezTo>
                    <a:pt x="27232" y="28248"/>
                    <a:pt x="20728" y="17274"/>
                    <a:pt x="14632" y="6300"/>
                  </a:cubicBezTo>
                  <a:close/>
                </a:path>
              </a:pathLst>
            </a:custGeom>
            <a:solidFill>
              <a:srgbClr val="F69890"/>
            </a:solidFill>
            <a:ln w="20294" cap="flat">
              <a:noFill/>
              <a:prstDash val="solid"/>
              <a:miter/>
            </a:ln>
          </p:spPr>
          <p:txBody>
            <a:bodyPr rtlCol="0" anchor="ctr"/>
            <a:lstStyle/>
            <a:p>
              <a:endParaRPr lang="th-TH"/>
            </a:p>
          </p:txBody>
        </p:sp>
        <p:sp>
          <p:nvSpPr>
            <p:cNvPr id="47" name="Freeform: Shape 46">
              <a:extLst>
                <a:ext uri="{FF2B5EF4-FFF2-40B4-BE49-F238E27FC236}">
                  <a16:creationId xmlns:a16="http://schemas.microsoft.com/office/drawing/2014/main" id="{331B4116-A03F-4D8F-8825-1BC5612604BE}"/>
                </a:ext>
              </a:extLst>
            </p:cNvPr>
            <p:cNvSpPr/>
            <p:nvPr/>
          </p:nvSpPr>
          <p:spPr>
            <a:xfrm>
              <a:off x="2398009" y="4630592"/>
              <a:ext cx="553157" cy="275493"/>
            </a:xfrm>
            <a:custGeom>
              <a:avLst/>
              <a:gdLst>
                <a:gd name="connsiteX0" fmla="*/ 0 w 553157"/>
                <a:gd name="connsiteY0" fmla="*/ 5185 h 275493"/>
                <a:gd name="connsiteX1" fmla="*/ 323528 w 553157"/>
                <a:gd name="connsiteY1" fmla="*/ 194383 h 275493"/>
                <a:gd name="connsiteX2" fmla="*/ 401159 w 553157"/>
                <a:gd name="connsiteY2" fmla="*/ 272420 h 275493"/>
                <a:gd name="connsiteX3" fmla="*/ 551136 w 553157"/>
                <a:gd name="connsiteY3" fmla="*/ 190522 h 275493"/>
                <a:gd name="connsiteX4" fmla="*/ 374536 w 553157"/>
                <a:gd name="connsiteY4" fmla="*/ 18191 h 275493"/>
                <a:gd name="connsiteX5" fmla="*/ 304222 w 553157"/>
                <a:gd name="connsiteY5" fmla="*/ 7217 h 275493"/>
                <a:gd name="connsiteX6" fmla="*/ 0 w 553157"/>
                <a:gd name="connsiteY6" fmla="*/ 5185 h 2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157" h="275493">
                  <a:moveTo>
                    <a:pt x="0" y="5185"/>
                  </a:moveTo>
                  <a:cubicBezTo>
                    <a:pt x="116243" y="52535"/>
                    <a:pt x="225372" y="115127"/>
                    <a:pt x="323528" y="194383"/>
                  </a:cubicBezTo>
                  <a:cubicBezTo>
                    <a:pt x="350150" y="216128"/>
                    <a:pt x="378398" y="242750"/>
                    <a:pt x="401159" y="272420"/>
                  </a:cubicBezTo>
                  <a:cubicBezTo>
                    <a:pt x="477976" y="283801"/>
                    <a:pt x="536707" y="265104"/>
                    <a:pt x="551136" y="190522"/>
                  </a:cubicBezTo>
                  <a:cubicBezTo>
                    <a:pt x="570035" y="92163"/>
                    <a:pt x="452167" y="34652"/>
                    <a:pt x="374536" y="18191"/>
                  </a:cubicBezTo>
                  <a:cubicBezTo>
                    <a:pt x="351573" y="13314"/>
                    <a:pt x="327999" y="10062"/>
                    <a:pt x="304222" y="7217"/>
                  </a:cubicBezTo>
                  <a:cubicBezTo>
                    <a:pt x="204644" y="-4164"/>
                    <a:pt x="100188" y="104"/>
                    <a:pt x="0" y="5185"/>
                  </a:cubicBezTo>
                  <a:close/>
                </a:path>
              </a:pathLst>
            </a:custGeom>
            <a:solidFill>
              <a:srgbClr val="F69890"/>
            </a:solidFill>
            <a:ln w="20294" cap="flat">
              <a:noFill/>
              <a:prstDash val="solid"/>
              <a:miter/>
            </a:ln>
          </p:spPr>
          <p:txBody>
            <a:bodyPr rtlCol="0" anchor="ctr"/>
            <a:lstStyle/>
            <a:p>
              <a:endParaRPr lang="th-TH"/>
            </a:p>
          </p:txBody>
        </p:sp>
        <p:sp>
          <p:nvSpPr>
            <p:cNvPr id="48" name="Freeform: Shape 47">
              <a:extLst>
                <a:ext uri="{FF2B5EF4-FFF2-40B4-BE49-F238E27FC236}">
                  <a16:creationId xmlns:a16="http://schemas.microsoft.com/office/drawing/2014/main" id="{68855B18-AAED-4987-AC49-D6EE72001D57}"/>
                </a:ext>
              </a:extLst>
            </p:cNvPr>
            <p:cNvSpPr/>
            <p:nvPr/>
          </p:nvSpPr>
          <p:spPr>
            <a:xfrm>
              <a:off x="2288187" y="4603246"/>
              <a:ext cx="555935" cy="537407"/>
            </a:xfrm>
            <a:custGeom>
              <a:avLst/>
              <a:gdLst>
                <a:gd name="connsiteX0" fmla="*/ 433350 w 555935"/>
                <a:gd name="connsiteY0" fmla="*/ 221933 h 537407"/>
                <a:gd name="connsiteX1" fmla="*/ 109822 w 555935"/>
                <a:gd name="connsiteY1" fmla="*/ 32734 h 537407"/>
                <a:gd name="connsiteX2" fmla="*/ 54342 w 555935"/>
                <a:gd name="connsiteY2" fmla="*/ 11395 h 537407"/>
                <a:gd name="connsiteX3" fmla="*/ 48855 w 555935"/>
                <a:gd name="connsiteY3" fmla="*/ 4689 h 537407"/>
                <a:gd name="connsiteX4" fmla="*/ 35240 w 555935"/>
                <a:gd name="connsiteY4" fmla="*/ 625 h 537407"/>
                <a:gd name="connsiteX5" fmla="*/ 28737 w 555935"/>
                <a:gd name="connsiteY5" fmla="*/ 2047 h 537407"/>
                <a:gd name="connsiteX6" fmla="*/ 26095 w 555935"/>
                <a:gd name="connsiteY6" fmla="*/ 1234 h 537407"/>
                <a:gd name="connsiteX7" fmla="*/ 286 w 555935"/>
                <a:gd name="connsiteY7" fmla="*/ 18508 h 537407"/>
                <a:gd name="connsiteX8" fmla="*/ 9024 w 555935"/>
                <a:gd name="connsiteY8" fmla="*/ 40659 h 537407"/>
                <a:gd name="connsiteX9" fmla="*/ 9227 w 555935"/>
                <a:gd name="connsiteY9" fmla="*/ 40659 h 537407"/>
                <a:gd name="connsiteX10" fmla="*/ 15730 w 555935"/>
                <a:gd name="connsiteY10" fmla="*/ 44114 h 537407"/>
                <a:gd name="connsiteX11" fmla="*/ 23859 w 555935"/>
                <a:gd name="connsiteY11" fmla="*/ 46959 h 537407"/>
                <a:gd name="connsiteX12" fmla="*/ 42759 w 555935"/>
                <a:gd name="connsiteY12" fmla="*/ 79881 h 537407"/>
                <a:gd name="connsiteX13" fmla="*/ 307962 w 555935"/>
                <a:gd name="connsiteY13" fmla="*/ 450150 h 537407"/>
                <a:gd name="connsiteX14" fmla="*/ 533538 w 555935"/>
                <a:gd name="connsiteY14" fmla="*/ 485510 h 537407"/>
                <a:gd name="connsiteX15" fmla="*/ 511184 w 555935"/>
                <a:gd name="connsiteY15" fmla="*/ 299563 h 537407"/>
                <a:gd name="connsiteX16" fmla="*/ 433350 w 555935"/>
                <a:gd name="connsiteY16" fmla="*/ 221933 h 53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5935" h="537407">
                  <a:moveTo>
                    <a:pt x="433350" y="221933"/>
                  </a:moveTo>
                  <a:cubicBezTo>
                    <a:pt x="335194" y="142676"/>
                    <a:pt x="226064" y="80084"/>
                    <a:pt x="109822" y="32734"/>
                  </a:cubicBezTo>
                  <a:cubicBezTo>
                    <a:pt x="91532" y="25214"/>
                    <a:pt x="73039" y="18102"/>
                    <a:pt x="54342" y="11395"/>
                  </a:cubicBezTo>
                  <a:cubicBezTo>
                    <a:pt x="52920" y="8550"/>
                    <a:pt x="50888" y="6518"/>
                    <a:pt x="48855" y="4689"/>
                  </a:cubicBezTo>
                  <a:cubicBezTo>
                    <a:pt x="44791" y="1438"/>
                    <a:pt x="40117" y="218"/>
                    <a:pt x="35240" y="625"/>
                  </a:cubicBezTo>
                  <a:cubicBezTo>
                    <a:pt x="33004" y="828"/>
                    <a:pt x="30769" y="1234"/>
                    <a:pt x="28737" y="2047"/>
                  </a:cubicBezTo>
                  <a:cubicBezTo>
                    <a:pt x="27924" y="1844"/>
                    <a:pt x="26908" y="1641"/>
                    <a:pt x="26095" y="1234"/>
                  </a:cubicBezTo>
                  <a:cubicBezTo>
                    <a:pt x="11463" y="-3643"/>
                    <a:pt x="1911" y="6721"/>
                    <a:pt x="286" y="18508"/>
                  </a:cubicBezTo>
                  <a:cubicBezTo>
                    <a:pt x="-934" y="26637"/>
                    <a:pt x="1708" y="35376"/>
                    <a:pt x="9024" y="40659"/>
                  </a:cubicBezTo>
                  <a:cubicBezTo>
                    <a:pt x="9024" y="40659"/>
                    <a:pt x="9024" y="40659"/>
                    <a:pt x="9227" y="40659"/>
                  </a:cubicBezTo>
                  <a:cubicBezTo>
                    <a:pt x="11056" y="42082"/>
                    <a:pt x="13292" y="43301"/>
                    <a:pt x="15730" y="44114"/>
                  </a:cubicBezTo>
                  <a:cubicBezTo>
                    <a:pt x="18372" y="45130"/>
                    <a:pt x="21217" y="46146"/>
                    <a:pt x="23859" y="46959"/>
                  </a:cubicBezTo>
                  <a:cubicBezTo>
                    <a:pt x="29956" y="57933"/>
                    <a:pt x="36459" y="68907"/>
                    <a:pt x="42759" y="79881"/>
                  </a:cubicBezTo>
                  <a:cubicBezTo>
                    <a:pt x="118764" y="211568"/>
                    <a:pt x="206758" y="336346"/>
                    <a:pt x="307962" y="450150"/>
                  </a:cubicBezTo>
                  <a:cubicBezTo>
                    <a:pt x="367506" y="516806"/>
                    <a:pt x="467491" y="588950"/>
                    <a:pt x="533538" y="485510"/>
                  </a:cubicBezTo>
                  <a:cubicBezTo>
                    <a:pt x="575605" y="420073"/>
                    <a:pt x="552844" y="354433"/>
                    <a:pt x="511184" y="299563"/>
                  </a:cubicBezTo>
                  <a:cubicBezTo>
                    <a:pt x="488423" y="270096"/>
                    <a:pt x="460175" y="243474"/>
                    <a:pt x="433350" y="221933"/>
                  </a:cubicBezTo>
                  <a:close/>
                </a:path>
              </a:pathLst>
            </a:custGeom>
            <a:solidFill>
              <a:srgbClr val="F9B3AB"/>
            </a:solidFill>
            <a:ln w="20294" cap="flat">
              <a:noFill/>
              <a:prstDash val="solid"/>
              <a:miter/>
            </a:ln>
          </p:spPr>
          <p:txBody>
            <a:bodyPr rtlCol="0" anchor="ctr"/>
            <a:lstStyle/>
            <a:p>
              <a:endParaRPr lang="th-TH"/>
            </a:p>
          </p:txBody>
        </p:sp>
        <p:sp>
          <p:nvSpPr>
            <p:cNvPr id="49" name="Freeform: Shape 48">
              <a:extLst>
                <a:ext uri="{FF2B5EF4-FFF2-40B4-BE49-F238E27FC236}">
                  <a16:creationId xmlns:a16="http://schemas.microsoft.com/office/drawing/2014/main" id="{661B46ED-4147-4F9A-8862-1631DB554DB4}"/>
                </a:ext>
              </a:extLst>
            </p:cNvPr>
            <p:cNvSpPr/>
            <p:nvPr/>
          </p:nvSpPr>
          <p:spPr>
            <a:xfrm>
              <a:off x="0" y="6495047"/>
              <a:ext cx="78646" cy="223543"/>
            </a:xfrm>
            <a:custGeom>
              <a:avLst/>
              <a:gdLst>
                <a:gd name="connsiteX0" fmla="*/ 29061 w 78646"/>
                <a:gd name="connsiteY0" fmla="*/ 0 h 223543"/>
                <a:gd name="connsiteX1" fmla="*/ 0 w 78646"/>
                <a:gd name="connsiteY1" fmla="*/ 42270 h 223543"/>
                <a:gd name="connsiteX2" fmla="*/ 0 w 78646"/>
                <a:gd name="connsiteY2" fmla="*/ 223543 h 223543"/>
                <a:gd name="connsiteX3" fmla="*/ 78647 w 78646"/>
                <a:gd name="connsiteY3" fmla="*/ 89214 h 223543"/>
                <a:gd name="connsiteX4" fmla="*/ 29061 w 78646"/>
                <a:gd name="connsiteY4" fmla="*/ 0 h 2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6" h="223543">
                  <a:moveTo>
                    <a:pt x="29061" y="0"/>
                  </a:moveTo>
                  <a:cubicBezTo>
                    <a:pt x="17883" y="13209"/>
                    <a:pt x="8129" y="27232"/>
                    <a:pt x="0" y="42270"/>
                  </a:cubicBezTo>
                  <a:lnTo>
                    <a:pt x="0" y="223543"/>
                  </a:lnTo>
                  <a:cubicBezTo>
                    <a:pt x="26012" y="178631"/>
                    <a:pt x="52228" y="133923"/>
                    <a:pt x="78647" y="89214"/>
                  </a:cubicBezTo>
                  <a:cubicBezTo>
                    <a:pt x="51618" y="65234"/>
                    <a:pt x="32719" y="32516"/>
                    <a:pt x="29061" y="0"/>
                  </a:cubicBezTo>
                  <a:close/>
                </a:path>
              </a:pathLst>
            </a:custGeom>
            <a:solidFill>
              <a:srgbClr val="AEDEDA"/>
            </a:solidFill>
            <a:ln w="20294" cap="flat">
              <a:noFill/>
              <a:prstDash val="solid"/>
              <a:miter/>
            </a:ln>
          </p:spPr>
          <p:txBody>
            <a:bodyPr rtlCol="0" anchor="ctr"/>
            <a:lstStyle/>
            <a:p>
              <a:endParaRPr lang="th-TH"/>
            </a:p>
          </p:txBody>
        </p:sp>
        <p:sp>
          <p:nvSpPr>
            <p:cNvPr id="50" name="Freeform: Shape 49">
              <a:extLst>
                <a:ext uri="{FF2B5EF4-FFF2-40B4-BE49-F238E27FC236}">
                  <a16:creationId xmlns:a16="http://schemas.microsoft.com/office/drawing/2014/main" id="{9E4DAF1F-4BC8-42F6-827C-C164B6113A2B}"/>
                </a:ext>
              </a:extLst>
            </p:cNvPr>
            <p:cNvSpPr/>
            <p:nvPr/>
          </p:nvSpPr>
          <p:spPr>
            <a:xfrm>
              <a:off x="20118" y="5174536"/>
              <a:ext cx="2157544" cy="1630213"/>
            </a:xfrm>
            <a:custGeom>
              <a:avLst/>
              <a:gdLst>
                <a:gd name="connsiteX0" fmla="*/ 132907 w 2157544"/>
                <a:gd name="connsiteY0" fmla="*/ 1608475 h 1630213"/>
                <a:gd name="connsiteX1" fmla="*/ 149774 w 2157544"/>
                <a:gd name="connsiteY1" fmla="*/ 1607459 h 1630213"/>
                <a:gd name="connsiteX2" fmla="*/ 272723 w 2157544"/>
                <a:gd name="connsiteY2" fmla="*/ 1619449 h 1630213"/>
                <a:gd name="connsiteX3" fmla="*/ 474521 w 2157544"/>
                <a:gd name="connsiteY3" fmla="*/ 1599127 h 1630213"/>
                <a:gd name="connsiteX4" fmla="*/ 522278 w 2157544"/>
                <a:gd name="connsiteY4" fmla="*/ 1579618 h 1630213"/>
                <a:gd name="connsiteX5" fmla="*/ 702739 w 2157544"/>
                <a:gd name="connsiteY5" fmla="*/ 1435331 h 1630213"/>
                <a:gd name="connsiteX6" fmla="*/ 733425 w 2157544"/>
                <a:gd name="connsiteY6" fmla="*/ 1393264 h 1630213"/>
                <a:gd name="connsiteX7" fmla="*/ 880354 w 2157544"/>
                <a:gd name="connsiteY7" fmla="*/ 1186182 h 1630213"/>
                <a:gd name="connsiteX8" fmla="*/ 963878 w 2157544"/>
                <a:gd name="connsiteY8" fmla="*/ 1123996 h 1630213"/>
                <a:gd name="connsiteX9" fmla="*/ 1096988 w 2157544"/>
                <a:gd name="connsiteY9" fmla="*/ 1070549 h 1630213"/>
                <a:gd name="connsiteX10" fmla="*/ 1296551 w 2157544"/>
                <a:gd name="connsiteY10" fmla="*/ 1003486 h 1630213"/>
                <a:gd name="connsiteX11" fmla="*/ 1497130 w 2157544"/>
                <a:gd name="connsiteY11" fmla="*/ 833796 h 1630213"/>
                <a:gd name="connsiteX12" fmla="*/ 1547326 w 2157544"/>
                <a:gd name="connsiteY12" fmla="*/ 589728 h 1630213"/>
                <a:gd name="connsiteX13" fmla="*/ 1548748 w 2157544"/>
                <a:gd name="connsiteY13" fmla="*/ 584850 h 1630213"/>
                <a:gd name="connsiteX14" fmla="*/ 1550374 w 2157544"/>
                <a:gd name="connsiteY14" fmla="*/ 579363 h 1630213"/>
                <a:gd name="connsiteX15" fmla="*/ 1579841 w 2157544"/>
                <a:gd name="connsiteY15" fmla="*/ 525103 h 1630213"/>
                <a:gd name="connsiteX16" fmla="*/ 1705025 w 2157544"/>
                <a:gd name="connsiteY16" fmla="*/ 435889 h 1630213"/>
                <a:gd name="connsiteX17" fmla="*/ 1864554 w 2157544"/>
                <a:gd name="connsiteY17" fmla="*/ 334888 h 1630213"/>
                <a:gd name="connsiteX18" fmla="*/ 2153534 w 2157544"/>
                <a:gd name="connsiteY18" fmla="*/ 29244 h 1630213"/>
                <a:gd name="connsiteX19" fmla="*/ 2129554 w 2157544"/>
                <a:gd name="connsiteY19" fmla="*/ 5670 h 1630213"/>
                <a:gd name="connsiteX20" fmla="*/ 1693035 w 2157544"/>
                <a:gd name="connsiteY20" fmla="*/ 176985 h 1630213"/>
                <a:gd name="connsiteX21" fmla="*/ 1646701 w 2157544"/>
                <a:gd name="connsiteY21" fmla="*/ 184911 h 1630213"/>
                <a:gd name="connsiteX22" fmla="*/ 1423767 w 2157544"/>
                <a:gd name="connsiteY22" fmla="*/ 261729 h 1630213"/>
                <a:gd name="connsiteX23" fmla="*/ 1272774 w 2157544"/>
                <a:gd name="connsiteY23" fmla="*/ 481208 h 1630213"/>
                <a:gd name="connsiteX24" fmla="*/ 1178276 w 2157544"/>
                <a:gd name="connsiteY24" fmla="*/ 755150 h 1630213"/>
                <a:gd name="connsiteX25" fmla="*/ 825687 w 2157544"/>
                <a:gd name="connsiteY25" fmla="*/ 785023 h 1630213"/>
                <a:gd name="connsiteX26" fmla="*/ 770411 w 2157544"/>
                <a:gd name="connsiteY26" fmla="*/ 847005 h 1630213"/>
                <a:gd name="connsiteX27" fmla="*/ 778337 w 2157544"/>
                <a:gd name="connsiteY27" fmla="*/ 865499 h 1630213"/>
                <a:gd name="connsiteX28" fmla="*/ 757812 w 2157544"/>
                <a:gd name="connsiteY28" fmla="*/ 877286 h 1630213"/>
                <a:gd name="connsiteX29" fmla="*/ 746025 w 2157544"/>
                <a:gd name="connsiteY29" fmla="*/ 874237 h 1630213"/>
                <a:gd name="connsiteX30" fmla="*/ 723061 w 2157544"/>
                <a:gd name="connsiteY30" fmla="*/ 899843 h 1630213"/>
                <a:gd name="connsiteX31" fmla="*/ 729564 w 2157544"/>
                <a:gd name="connsiteY31" fmla="*/ 905736 h 1630213"/>
                <a:gd name="connsiteX32" fmla="*/ 723467 w 2157544"/>
                <a:gd name="connsiteY32" fmla="*/ 928700 h 1630213"/>
                <a:gd name="connsiteX33" fmla="*/ 713713 w 2157544"/>
                <a:gd name="connsiteY33" fmla="*/ 934391 h 1630213"/>
                <a:gd name="connsiteX34" fmla="*/ 694407 w 2157544"/>
                <a:gd name="connsiteY34" fmla="*/ 932155 h 1630213"/>
                <a:gd name="connsiteX35" fmla="*/ 679571 w 2157544"/>
                <a:gd name="connsiteY35" fmla="*/ 948819 h 1630213"/>
                <a:gd name="connsiteX36" fmla="*/ 594219 w 2157544"/>
                <a:gd name="connsiteY36" fmla="*/ 1044130 h 1630213"/>
                <a:gd name="connsiteX37" fmla="*/ 549916 w 2157544"/>
                <a:gd name="connsiteY37" fmla="*/ 1093716 h 1630213"/>
                <a:gd name="connsiteX38" fmla="*/ 373927 w 2157544"/>
                <a:gd name="connsiteY38" fmla="*/ 1290434 h 1630213"/>
                <a:gd name="connsiteX39" fmla="*/ 274958 w 2157544"/>
                <a:gd name="connsiteY39" fmla="*/ 1391435 h 1630213"/>
                <a:gd name="connsiteX40" fmla="*/ 343444 w 2157544"/>
                <a:gd name="connsiteY40" fmla="*/ 1387370 h 1630213"/>
                <a:gd name="connsiteX41" fmla="*/ 588122 w 2157544"/>
                <a:gd name="connsiteY41" fmla="*/ 1268283 h 1630213"/>
                <a:gd name="connsiteX42" fmla="*/ 699081 w 2157544"/>
                <a:gd name="connsiteY42" fmla="*/ 1044740 h 1630213"/>
                <a:gd name="connsiteX43" fmla="*/ 1121374 w 2157544"/>
                <a:gd name="connsiteY43" fmla="*/ 888056 h 1630213"/>
                <a:gd name="connsiteX44" fmla="*/ 1355891 w 2157544"/>
                <a:gd name="connsiteY44" fmla="*/ 769172 h 1630213"/>
                <a:gd name="connsiteX45" fmla="*/ 1411980 w 2157544"/>
                <a:gd name="connsiteY45" fmla="*/ 522868 h 1630213"/>
                <a:gd name="connsiteX46" fmla="*/ 1675152 w 2157544"/>
                <a:gd name="connsiteY46" fmla="*/ 263964 h 1630213"/>
                <a:gd name="connsiteX47" fmla="*/ 1683687 w 2157544"/>
                <a:gd name="connsiteY47" fmla="*/ 296480 h 1630213"/>
                <a:gd name="connsiteX48" fmla="*/ 1457502 w 2157544"/>
                <a:gd name="connsiteY48" fmla="*/ 484662 h 1630213"/>
                <a:gd name="connsiteX49" fmla="*/ 1410355 w 2157544"/>
                <a:gd name="connsiteY49" fmla="*/ 745192 h 1630213"/>
                <a:gd name="connsiteX50" fmla="*/ 938272 w 2157544"/>
                <a:gd name="connsiteY50" fmla="*/ 945568 h 1630213"/>
                <a:gd name="connsiteX51" fmla="*/ 761266 w 2157544"/>
                <a:gd name="connsiteY51" fmla="*/ 1016289 h 1630213"/>
                <a:gd name="connsiteX52" fmla="*/ 686074 w 2157544"/>
                <a:gd name="connsiteY52" fmla="*/ 1162202 h 1630213"/>
                <a:gd name="connsiteX53" fmla="*/ 542600 w 2157544"/>
                <a:gd name="connsiteY53" fmla="*/ 1353636 h 1630213"/>
                <a:gd name="connsiteX54" fmla="*/ 298329 w 2157544"/>
                <a:gd name="connsiteY54" fmla="*/ 1422528 h 1630213"/>
                <a:gd name="connsiteX55" fmla="*/ 218463 w 2157544"/>
                <a:gd name="connsiteY55" fmla="*/ 1427811 h 1630213"/>
                <a:gd name="connsiteX56" fmla="*/ 160748 w 2157544"/>
                <a:gd name="connsiteY56" fmla="*/ 1444882 h 1630213"/>
                <a:gd name="connsiteX57" fmla="*/ 140832 w 2157544"/>
                <a:gd name="connsiteY57" fmla="*/ 1445288 h 1630213"/>
                <a:gd name="connsiteX58" fmla="*/ 84743 w 2157544"/>
                <a:gd name="connsiteY58" fmla="*/ 1479226 h 1630213"/>
                <a:gd name="connsiteX59" fmla="*/ 56292 w 2157544"/>
                <a:gd name="connsiteY59" fmla="*/ 1527796 h 1630213"/>
                <a:gd name="connsiteX60" fmla="*/ 51618 w 2157544"/>
                <a:gd name="connsiteY60" fmla="*/ 1557060 h 1630213"/>
                <a:gd name="connsiteX61" fmla="*/ 30280 w 2157544"/>
                <a:gd name="connsiteY61" fmla="*/ 1572505 h 1630213"/>
                <a:gd name="connsiteX62" fmla="*/ 0 w 2157544"/>
                <a:gd name="connsiteY62" fmla="*/ 1625342 h 1630213"/>
                <a:gd name="connsiteX63" fmla="*/ 51212 w 2157544"/>
                <a:gd name="connsiteY63" fmla="*/ 1627578 h 1630213"/>
                <a:gd name="connsiteX64" fmla="*/ 87995 w 2157544"/>
                <a:gd name="connsiteY64" fmla="*/ 1617823 h 1630213"/>
                <a:gd name="connsiteX65" fmla="*/ 132907 w 2157544"/>
                <a:gd name="connsiteY65" fmla="*/ 1608475 h 1630213"/>
                <a:gd name="connsiteX66" fmla="*/ 1853580 w 2157544"/>
                <a:gd name="connsiteY66" fmla="*/ 223523 h 1630213"/>
                <a:gd name="connsiteX67" fmla="*/ 1863334 w 2157544"/>
                <a:gd name="connsiteY67" fmla="*/ 217833 h 1630213"/>
                <a:gd name="connsiteX68" fmla="*/ 1886298 w 2157544"/>
                <a:gd name="connsiteY68" fmla="*/ 223930 h 1630213"/>
                <a:gd name="connsiteX69" fmla="*/ 1880202 w 2157544"/>
                <a:gd name="connsiteY69" fmla="*/ 246894 h 1630213"/>
                <a:gd name="connsiteX70" fmla="*/ 1870447 w 2157544"/>
                <a:gd name="connsiteY70" fmla="*/ 252584 h 1630213"/>
                <a:gd name="connsiteX71" fmla="*/ 1847483 w 2157544"/>
                <a:gd name="connsiteY71" fmla="*/ 246487 h 1630213"/>
                <a:gd name="connsiteX72" fmla="*/ 1853580 w 2157544"/>
                <a:gd name="connsiteY72" fmla="*/ 223523 h 1630213"/>
                <a:gd name="connsiteX73" fmla="*/ 1799523 w 2157544"/>
                <a:gd name="connsiteY73" fmla="*/ 241813 h 1630213"/>
                <a:gd name="connsiteX74" fmla="*/ 1807042 w 2157544"/>
                <a:gd name="connsiteY74" fmla="*/ 239578 h 1630213"/>
                <a:gd name="connsiteX75" fmla="*/ 1799929 w 2157544"/>
                <a:gd name="connsiteY75" fmla="*/ 221288 h 1630213"/>
                <a:gd name="connsiteX76" fmla="*/ 1803994 w 2157544"/>
                <a:gd name="connsiteY76" fmla="*/ 206046 h 1630213"/>
                <a:gd name="connsiteX77" fmla="*/ 1824519 w 2157544"/>
                <a:gd name="connsiteY77" fmla="*/ 194259 h 1630213"/>
                <a:gd name="connsiteX78" fmla="*/ 1836306 w 2157544"/>
                <a:gd name="connsiteY78" fmla="*/ 214785 h 1630213"/>
                <a:gd name="connsiteX79" fmla="*/ 1832242 w 2157544"/>
                <a:gd name="connsiteY79" fmla="*/ 230026 h 1630213"/>
                <a:gd name="connsiteX80" fmla="*/ 1816593 w 2157544"/>
                <a:gd name="connsiteY80" fmla="*/ 242220 h 1630213"/>
                <a:gd name="connsiteX81" fmla="*/ 1822284 w 2157544"/>
                <a:gd name="connsiteY81" fmla="*/ 247910 h 1630213"/>
                <a:gd name="connsiteX82" fmla="*/ 1827974 w 2157544"/>
                <a:gd name="connsiteY82" fmla="*/ 257664 h 1630213"/>
                <a:gd name="connsiteX83" fmla="*/ 1821877 w 2157544"/>
                <a:gd name="connsiteY83" fmla="*/ 280628 h 1630213"/>
                <a:gd name="connsiteX84" fmla="*/ 1798913 w 2157544"/>
                <a:gd name="connsiteY84" fmla="*/ 274532 h 1630213"/>
                <a:gd name="connsiteX85" fmla="*/ 1793223 w 2157544"/>
                <a:gd name="connsiteY85" fmla="*/ 264777 h 1630213"/>
                <a:gd name="connsiteX86" fmla="*/ 1799523 w 2157544"/>
                <a:gd name="connsiteY86" fmla="*/ 241813 h 1630213"/>
                <a:gd name="connsiteX87" fmla="*/ 1330489 w 2157544"/>
                <a:gd name="connsiteY87" fmla="*/ 648662 h 1630213"/>
                <a:gd name="connsiteX88" fmla="*/ 1301428 w 2157544"/>
                <a:gd name="connsiteY88" fmla="*/ 665529 h 1630213"/>
                <a:gd name="connsiteX89" fmla="*/ 1330489 w 2157544"/>
                <a:gd name="connsiteY89" fmla="*/ 648662 h 1630213"/>
                <a:gd name="connsiteX90" fmla="*/ 1302851 w 2157544"/>
                <a:gd name="connsiteY90" fmla="*/ 690322 h 1630213"/>
                <a:gd name="connsiteX91" fmla="*/ 1273790 w 2157544"/>
                <a:gd name="connsiteY91" fmla="*/ 707190 h 1630213"/>
                <a:gd name="connsiteX92" fmla="*/ 1302851 w 2157544"/>
                <a:gd name="connsiteY92" fmla="*/ 690322 h 1630213"/>
                <a:gd name="connsiteX93" fmla="*/ 1320124 w 2157544"/>
                <a:gd name="connsiteY93" fmla="*/ 932358 h 1630213"/>
                <a:gd name="connsiteX94" fmla="*/ 1297160 w 2157544"/>
                <a:gd name="connsiteY94" fmla="*/ 926262 h 1630213"/>
                <a:gd name="connsiteX95" fmla="*/ 1291470 w 2157544"/>
                <a:gd name="connsiteY95" fmla="*/ 916507 h 1630213"/>
                <a:gd name="connsiteX96" fmla="*/ 1297567 w 2157544"/>
                <a:gd name="connsiteY96" fmla="*/ 893543 h 1630213"/>
                <a:gd name="connsiteX97" fmla="*/ 1320531 w 2157544"/>
                <a:gd name="connsiteY97" fmla="*/ 899640 h 1630213"/>
                <a:gd name="connsiteX98" fmla="*/ 1326221 w 2157544"/>
                <a:gd name="connsiteY98" fmla="*/ 909395 h 1630213"/>
                <a:gd name="connsiteX99" fmla="*/ 1320124 w 2157544"/>
                <a:gd name="connsiteY99" fmla="*/ 932358 h 1630213"/>
                <a:gd name="connsiteX100" fmla="*/ 1365036 w 2157544"/>
                <a:gd name="connsiteY100" fmla="*/ 887040 h 1630213"/>
                <a:gd name="connsiteX101" fmla="*/ 1394097 w 2157544"/>
                <a:gd name="connsiteY101" fmla="*/ 870173 h 1630213"/>
                <a:gd name="connsiteX102" fmla="*/ 1365036 w 2157544"/>
                <a:gd name="connsiteY102" fmla="*/ 887040 h 1630213"/>
                <a:gd name="connsiteX103" fmla="*/ 566987 w 2157544"/>
                <a:gd name="connsiteY103" fmla="*/ 1451792 h 1630213"/>
                <a:gd name="connsiteX104" fmla="*/ 537926 w 2157544"/>
                <a:gd name="connsiteY104" fmla="*/ 1468659 h 1630213"/>
                <a:gd name="connsiteX105" fmla="*/ 566987 w 2157544"/>
                <a:gd name="connsiteY105" fmla="*/ 1451792 h 1630213"/>
                <a:gd name="connsiteX106" fmla="*/ 486918 w 2157544"/>
                <a:gd name="connsiteY106" fmla="*/ 1536738 h 1630213"/>
                <a:gd name="connsiteX107" fmla="*/ 515978 w 2157544"/>
                <a:gd name="connsiteY107" fmla="*/ 1519871 h 1630213"/>
                <a:gd name="connsiteX108" fmla="*/ 486918 w 2157544"/>
                <a:gd name="connsiteY108" fmla="*/ 1536738 h 1630213"/>
                <a:gd name="connsiteX109" fmla="*/ 467002 w 2157544"/>
                <a:gd name="connsiteY109" fmla="*/ 1470081 h 1630213"/>
                <a:gd name="connsiteX110" fmla="*/ 487527 w 2157544"/>
                <a:gd name="connsiteY110" fmla="*/ 1458295 h 1630213"/>
                <a:gd name="connsiteX111" fmla="*/ 502769 w 2157544"/>
                <a:gd name="connsiteY111" fmla="*/ 1462359 h 1630213"/>
                <a:gd name="connsiteX112" fmla="*/ 514556 w 2157544"/>
                <a:gd name="connsiteY112" fmla="*/ 1482885 h 1630213"/>
                <a:gd name="connsiteX113" fmla="*/ 494031 w 2157544"/>
                <a:gd name="connsiteY113" fmla="*/ 1494671 h 1630213"/>
                <a:gd name="connsiteX114" fmla="*/ 478789 w 2157544"/>
                <a:gd name="connsiteY114" fmla="*/ 1490607 h 1630213"/>
                <a:gd name="connsiteX115" fmla="*/ 467002 w 2157544"/>
                <a:gd name="connsiteY115" fmla="*/ 1470081 h 163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57544" h="1630213">
                  <a:moveTo>
                    <a:pt x="132907" y="1608475"/>
                  </a:moveTo>
                  <a:cubicBezTo>
                    <a:pt x="138597" y="1607865"/>
                    <a:pt x="144084" y="1607662"/>
                    <a:pt x="149774" y="1607459"/>
                  </a:cubicBezTo>
                  <a:cubicBezTo>
                    <a:pt x="189809" y="1606036"/>
                    <a:pt x="227404" y="1613759"/>
                    <a:pt x="272723" y="1619449"/>
                  </a:cubicBezTo>
                  <a:cubicBezTo>
                    <a:pt x="343240" y="1628391"/>
                    <a:pt x="411320" y="1620668"/>
                    <a:pt x="474521" y="1599127"/>
                  </a:cubicBezTo>
                  <a:cubicBezTo>
                    <a:pt x="490779" y="1593640"/>
                    <a:pt x="506630" y="1586934"/>
                    <a:pt x="522278" y="1579618"/>
                  </a:cubicBezTo>
                  <a:cubicBezTo>
                    <a:pt x="591780" y="1547102"/>
                    <a:pt x="653559" y="1497313"/>
                    <a:pt x="702739" y="1435331"/>
                  </a:cubicBezTo>
                  <a:cubicBezTo>
                    <a:pt x="713509" y="1421715"/>
                    <a:pt x="723874" y="1407896"/>
                    <a:pt x="733425" y="1393264"/>
                  </a:cubicBezTo>
                  <a:cubicBezTo>
                    <a:pt x="780979" y="1319901"/>
                    <a:pt x="820607" y="1244912"/>
                    <a:pt x="880354" y="1186182"/>
                  </a:cubicBezTo>
                  <a:cubicBezTo>
                    <a:pt x="904334" y="1162608"/>
                    <a:pt x="931566" y="1141473"/>
                    <a:pt x="963878" y="1123996"/>
                  </a:cubicBezTo>
                  <a:cubicBezTo>
                    <a:pt x="1006351" y="1101235"/>
                    <a:pt x="1051263" y="1085181"/>
                    <a:pt x="1096988" y="1070549"/>
                  </a:cubicBezTo>
                  <a:cubicBezTo>
                    <a:pt x="1163847" y="1049414"/>
                    <a:pt x="1232333" y="1031733"/>
                    <a:pt x="1296551" y="1003486"/>
                  </a:cubicBezTo>
                  <a:cubicBezTo>
                    <a:pt x="1377230" y="967922"/>
                    <a:pt x="1456892" y="914881"/>
                    <a:pt x="1497130" y="833796"/>
                  </a:cubicBezTo>
                  <a:cubicBezTo>
                    <a:pt x="1535336" y="756775"/>
                    <a:pt x="1524362" y="670203"/>
                    <a:pt x="1547326" y="589728"/>
                  </a:cubicBezTo>
                  <a:cubicBezTo>
                    <a:pt x="1547732" y="588102"/>
                    <a:pt x="1548342" y="586476"/>
                    <a:pt x="1548748" y="584850"/>
                  </a:cubicBezTo>
                  <a:cubicBezTo>
                    <a:pt x="1549358" y="583021"/>
                    <a:pt x="1549764" y="581192"/>
                    <a:pt x="1550374" y="579363"/>
                  </a:cubicBezTo>
                  <a:cubicBezTo>
                    <a:pt x="1557283" y="558432"/>
                    <a:pt x="1567445" y="540751"/>
                    <a:pt x="1579841" y="525103"/>
                  </a:cubicBezTo>
                  <a:cubicBezTo>
                    <a:pt x="1611340" y="485272"/>
                    <a:pt x="1657878" y="460073"/>
                    <a:pt x="1705025" y="435889"/>
                  </a:cubicBezTo>
                  <a:cubicBezTo>
                    <a:pt x="1761521" y="406829"/>
                    <a:pt x="1814561" y="374313"/>
                    <a:pt x="1864554" y="334888"/>
                  </a:cubicBezTo>
                  <a:cubicBezTo>
                    <a:pt x="1974903" y="247300"/>
                    <a:pt x="2064930" y="137764"/>
                    <a:pt x="2153534" y="29244"/>
                  </a:cubicBezTo>
                  <a:cubicBezTo>
                    <a:pt x="2166947" y="12783"/>
                    <a:pt x="2143576" y="-10994"/>
                    <a:pt x="2129554" y="5670"/>
                  </a:cubicBezTo>
                  <a:cubicBezTo>
                    <a:pt x="2020018" y="135732"/>
                    <a:pt x="1854393" y="150567"/>
                    <a:pt x="1693035" y="176985"/>
                  </a:cubicBezTo>
                  <a:cubicBezTo>
                    <a:pt x="1677590" y="179424"/>
                    <a:pt x="1662145" y="182066"/>
                    <a:pt x="1646701" y="184911"/>
                  </a:cubicBezTo>
                  <a:cubicBezTo>
                    <a:pt x="1567648" y="199543"/>
                    <a:pt x="1490830" y="220069"/>
                    <a:pt x="1423767" y="261729"/>
                  </a:cubicBezTo>
                  <a:cubicBezTo>
                    <a:pt x="1341463" y="312737"/>
                    <a:pt x="1293502" y="387726"/>
                    <a:pt x="1272774" y="481208"/>
                  </a:cubicBezTo>
                  <a:cubicBezTo>
                    <a:pt x="1252452" y="572047"/>
                    <a:pt x="1255297" y="689306"/>
                    <a:pt x="1178276" y="755150"/>
                  </a:cubicBezTo>
                  <a:cubicBezTo>
                    <a:pt x="1082356" y="837048"/>
                    <a:pt x="949855" y="794778"/>
                    <a:pt x="825687" y="785023"/>
                  </a:cubicBezTo>
                  <a:cubicBezTo>
                    <a:pt x="807194" y="805752"/>
                    <a:pt x="788701" y="826277"/>
                    <a:pt x="770411" y="847005"/>
                  </a:cubicBezTo>
                  <a:cubicBezTo>
                    <a:pt x="776711" y="850664"/>
                    <a:pt x="780166" y="858183"/>
                    <a:pt x="778337" y="865499"/>
                  </a:cubicBezTo>
                  <a:cubicBezTo>
                    <a:pt x="775898" y="874237"/>
                    <a:pt x="766550" y="879724"/>
                    <a:pt x="757812" y="877286"/>
                  </a:cubicBezTo>
                  <a:cubicBezTo>
                    <a:pt x="753950" y="876269"/>
                    <a:pt x="750089" y="875253"/>
                    <a:pt x="746025" y="874237"/>
                  </a:cubicBezTo>
                  <a:cubicBezTo>
                    <a:pt x="738302" y="882773"/>
                    <a:pt x="730783" y="891308"/>
                    <a:pt x="723061" y="899843"/>
                  </a:cubicBezTo>
                  <a:cubicBezTo>
                    <a:pt x="725703" y="901265"/>
                    <a:pt x="727938" y="903095"/>
                    <a:pt x="729564" y="905736"/>
                  </a:cubicBezTo>
                  <a:cubicBezTo>
                    <a:pt x="734441" y="913459"/>
                    <a:pt x="730986" y="924230"/>
                    <a:pt x="723467" y="928700"/>
                  </a:cubicBezTo>
                  <a:lnTo>
                    <a:pt x="713713" y="934391"/>
                  </a:lnTo>
                  <a:cubicBezTo>
                    <a:pt x="707209" y="938252"/>
                    <a:pt x="699690" y="936626"/>
                    <a:pt x="694407" y="932155"/>
                  </a:cubicBezTo>
                  <a:cubicBezTo>
                    <a:pt x="689529" y="937642"/>
                    <a:pt x="684449" y="943332"/>
                    <a:pt x="679571" y="948819"/>
                  </a:cubicBezTo>
                  <a:cubicBezTo>
                    <a:pt x="651120" y="980522"/>
                    <a:pt x="622669" y="1012427"/>
                    <a:pt x="594219" y="1044130"/>
                  </a:cubicBezTo>
                  <a:cubicBezTo>
                    <a:pt x="579383" y="1060591"/>
                    <a:pt x="564751" y="1077255"/>
                    <a:pt x="549916" y="1093716"/>
                  </a:cubicBezTo>
                  <a:cubicBezTo>
                    <a:pt x="491389" y="1159357"/>
                    <a:pt x="432861" y="1224997"/>
                    <a:pt x="373927" y="1290434"/>
                  </a:cubicBezTo>
                  <a:cubicBezTo>
                    <a:pt x="344053" y="1323762"/>
                    <a:pt x="311741" y="1361561"/>
                    <a:pt x="274958" y="1391435"/>
                  </a:cubicBezTo>
                  <a:cubicBezTo>
                    <a:pt x="299141" y="1389809"/>
                    <a:pt x="322512" y="1388793"/>
                    <a:pt x="343444" y="1387370"/>
                  </a:cubicBezTo>
                  <a:cubicBezTo>
                    <a:pt x="438348" y="1380461"/>
                    <a:pt x="525123" y="1340833"/>
                    <a:pt x="588122" y="1268283"/>
                  </a:cubicBezTo>
                  <a:cubicBezTo>
                    <a:pt x="645024" y="1202846"/>
                    <a:pt x="658030" y="1118306"/>
                    <a:pt x="699081" y="1044740"/>
                  </a:cubicBezTo>
                  <a:cubicBezTo>
                    <a:pt x="781792" y="896795"/>
                    <a:pt x="976884" y="913256"/>
                    <a:pt x="1121374" y="888056"/>
                  </a:cubicBezTo>
                  <a:cubicBezTo>
                    <a:pt x="1208556" y="872815"/>
                    <a:pt x="1299396" y="841519"/>
                    <a:pt x="1355891" y="769172"/>
                  </a:cubicBezTo>
                  <a:cubicBezTo>
                    <a:pt x="1412387" y="696825"/>
                    <a:pt x="1395519" y="607408"/>
                    <a:pt x="1411980" y="522868"/>
                  </a:cubicBezTo>
                  <a:cubicBezTo>
                    <a:pt x="1437586" y="391790"/>
                    <a:pt x="1545903" y="289773"/>
                    <a:pt x="1675152" y="263964"/>
                  </a:cubicBezTo>
                  <a:cubicBezTo>
                    <a:pt x="1696287" y="259697"/>
                    <a:pt x="1704822" y="292212"/>
                    <a:pt x="1683687" y="296480"/>
                  </a:cubicBezTo>
                  <a:cubicBezTo>
                    <a:pt x="1581873" y="316802"/>
                    <a:pt x="1494488" y="386506"/>
                    <a:pt x="1457502" y="484662"/>
                  </a:cubicBezTo>
                  <a:cubicBezTo>
                    <a:pt x="1425799" y="568593"/>
                    <a:pt x="1448763" y="663090"/>
                    <a:pt x="1410355" y="745192"/>
                  </a:cubicBezTo>
                  <a:cubicBezTo>
                    <a:pt x="1327237" y="922807"/>
                    <a:pt x="1102475" y="918946"/>
                    <a:pt x="938272" y="945568"/>
                  </a:cubicBezTo>
                  <a:cubicBezTo>
                    <a:pt x="875680" y="955729"/>
                    <a:pt x="807804" y="969954"/>
                    <a:pt x="761266" y="1016289"/>
                  </a:cubicBezTo>
                  <a:cubicBezTo>
                    <a:pt x="721435" y="1055714"/>
                    <a:pt x="705990" y="1111599"/>
                    <a:pt x="686074" y="1162202"/>
                  </a:cubicBezTo>
                  <a:cubicBezTo>
                    <a:pt x="655998" y="1239629"/>
                    <a:pt x="611696" y="1305676"/>
                    <a:pt x="542600" y="1353636"/>
                  </a:cubicBezTo>
                  <a:cubicBezTo>
                    <a:pt x="468628" y="1405254"/>
                    <a:pt x="386730" y="1419886"/>
                    <a:pt x="298329" y="1422528"/>
                  </a:cubicBezTo>
                  <a:cubicBezTo>
                    <a:pt x="274552" y="1423137"/>
                    <a:pt x="246710" y="1424357"/>
                    <a:pt x="218463" y="1427811"/>
                  </a:cubicBezTo>
                  <a:cubicBezTo>
                    <a:pt x="200376" y="1436347"/>
                    <a:pt x="181273" y="1442443"/>
                    <a:pt x="160748" y="1444882"/>
                  </a:cubicBezTo>
                  <a:cubicBezTo>
                    <a:pt x="154042" y="1445695"/>
                    <a:pt x="147335" y="1445695"/>
                    <a:pt x="140832" y="1445288"/>
                  </a:cubicBezTo>
                  <a:cubicBezTo>
                    <a:pt x="119291" y="1453214"/>
                    <a:pt x="99985" y="1464391"/>
                    <a:pt x="84743" y="1479226"/>
                  </a:cubicBezTo>
                  <a:cubicBezTo>
                    <a:pt x="75192" y="1495484"/>
                    <a:pt x="65844" y="1511742"/>
                    <a:pt x="56292" y="1527796"/>
                  </a:cubicBezTo>
                  <a:cubicBezTo>
                    <a:pt x="53854" y="1536941"/>
                    <a:pt x="52025" y="1546492"/>
                    <a:pt x="51618" y="1557060"/>
                  </a:cubicBezTo>
                  <a:cubicBezTo>
                    <a:pt x="51212" y="1569660"/>
                    <a:pt x="39628" y="1574537"/>
                    <a:pt x="30280" y="1572505"/>
                  </a:cubicBezTo>
                  <a:cubicBezTo>
                    <a:pt x="20119" y="1589982"/>
                    <a:pt x="9958" y="1607662"/>
                    <a:pt x="0" y="1625342"/>
                  </a:cubicBezTo>
                  <a:cubicBezTo>
                    <a:pt x="16461" y="1631846"/>
                    <a:pt x="33938" y="1631033"/>
                    <a:pt x="51212" y="1627578"/>
                  </a:cubicBezTo>
                  <a:cubicBezTo>
                    <a:pt x="63811" y="1625139"/>
                    <a:pt x="76411" y="1621278"/>
                    <a:pt x="87995" y="1617823"/>
                  </a:cubicBezTo>
                  <a:cubicBezTo>
                    <a:pt x="103236" y="1612743"/>
                    <a:pt x="118275" y="1609898"/>
                    <a:pt x="132907" y="1608475"/>
                  </a:cubicBezTo>
                  <a:close/>
                  <a:moveTo>
                    <a:pt x="1853580" y="223523"/>
                  </a:moveTo>
                  <a:lnTo>
                    <a:pt x="1863334" y="217833"/>
                  </a:lnTo>
                  <a:cubicBezTo>
                    <a:pt x="1871463" y="213159"/>
                    <a:pt x="1881421" y="216207"/>
                    <a:pt x="1886298" y="223930"/>
                  </a:cubicBezTo>
                  <a:cubicBezTo>
                    <a:pt x="1891176" y="231652"/>
                    <a:pt x="1887721" y="242423"/>
                    <a:pt x="1880202" y="246894"/>
                  </a:cubicBezTo>
                  <a:lnTo>
                    <a:pt x="1870447" y="252584"/>
                  </a:lnTo>
                  <a:cubicBezTo>
                    <a:pt x="1862318" y="257258"/>
                    <a:pt x="1852360" y="254210"/>
                    <a:pt x="1847483" y="246487"/>
                  </a:cubicBezTo>
                  <a:cubicBezTo>
                    <a:pt x="1842606" y="238765"/>
                    <a:pt x="1846061" y="227791"/>
                    <a:pt x="1853580" y="223523"/>
                  </a:cubicBezTo>
                  <a:close/>
                  <a:moveTo>
                    <a:pt x="1799523" y="241813"/>
                  </a:moveTo>
                  <a:cubicBezTo>
                    <a:pt x="1801758" y="240391"/>
                    <a:pt x="1804400" y="239781"/>
                    <a:pt x="1807042" y="239578"/>
                  </a:cubicBezTo>
                  <a:cubicBezTo>
                    <a:pt x="1801149" y="235716"/>
                    <a:pt x="1797897" y="228400"/>
                    <a:pt x="1799929" y="221288"/>
                  </a:cubicBezTo>
                  <a:cubicBezTo>
                    <a:pt x="1801352" y="216207"/>
                    <a:pt x="1802571" y="211127"/>
                    <a:pt x="1803994" y="206046"/>
                  </a:cubicBezTo>
                  <a:cubicBezTo>
                    <a:pt x="1806432" y="197308"/>
                    <a:pt x="1815781" y="191821"/>
                    <a:pt x="1824519" y="194259"/>
                  </a:cubicBezTo>
                  <a:cubicBezTo>
                    <a:pt x="1833258" y="196698"/>
                    <a:pt x="1838745" y="206046"/>
                    <a:pt x="1836306" y="214785"/>
                  </a:cubicBezTo>
                  <a:lnTo>
                    <a:pt x="1832242" y="230026"/>
                  </a:lnTo>
                  <a:cubicBezTo>
                    <a:pt x="1830413" y="237139"/>
                    <a:pt x="1823706" y="241813"/>
                    <a:pt x="1816593" y="242220"/>
                  </a:cubicBezTo>
                  <a:cubicBezTo>
                    <a:pt x="1818829" y="243642"/>
                    <a:pt x="1820861" y="245471"/>
                    <a:pt x="1822284" y="247910"/>
                  </a:cubicBezTo>
                  <a:lnTo>
                    <a:pt x="1827974" y="257664"/>
                  </a:lnTo>
                  <a:cubicBezTo>
                    <a:pt x="1832648" y="265793"/>
                    <a:pt x="1829600" y="275751"/>
                    <a:pt x="1821877" y="280628"/>
                  </a:cubicBezTo>
                  <a:cubicBezTo>
                    <a:pt x="1814155" y="285506"/>
                    <a:pt x="1803384" y="282051"/>
                    <a:pt x="1798913" y="274532"/>
                  </a:cubicBezTo>
                  <a:lnTo>
                    <a:pt x="1793223" y="264777"/>
                  </a:lnTo>
                  <a:cubicBezTo>
                    <a:pt x="1788752" y="256445"/>
                    <a:pt x="1792004" y="246690"/>
                    <a:pt x="1799523" y="241813"/>
                  </a:cubicBezTo>
                  <a:close/>
                  <a:moveTo>
                    <a:pt x="1330489" y="648662"/>
                  </a:moveTo>
                  <a:cubicBezTo>
                    <a:pt x="1341259" y="667358"/>
                    <a:pt x="1312199" y="684226"/>
                    <a:pt x="1301428" y="665529"/>
                  </a:cubicBezTo>
                  <a:cubicBezTo>
                    <a:pt x="1290657" y="646629"/>
                    <a:pt x="1319718" y="629966"/>
                    <a:pt x="1330489" y="648662"/>
                  </a:cubicBezTo>
                  <a:close/>
                  <a:moveTo>
                    <a:pt x="1302851" y="690322"/>
                  </a:moveTo>
                  <a:cubicBezTo>
                    <a:pt x="1313621" y="709019"/>
                    <a:pt x="1284561" y="725886"/>
                    <a:pt x="1273790" y="707190"/>
                  </a:cubicBezTo>
                  <a:cubicBezTo>
                    <a:pt x="1263019" y="688493"/>
                    <a:pt x="1292080" y="671626"/>
                    <a:pt x="1302851" y="690322"/>
                  </a:cubicBezTo>
                  <a:close/>
                  <a:moveTo>
                    <a:pt x="1320124" y="932358"/>
                  </a:moveTo>
                  <a:cubicBezTo>
                    <a:pt x="1312402" y="937236"/>
                    <a:pt x="1301631" y="933781"/>
                    <a:pt x="1297160" y="926262"/>
                  </a:cubicBezTo>
                  <a:lnTo>
                    <a:pt x="1291470" y="916507"/>
                  </a:lnTo>
                  <a:cubicBezTo>
                    <a:pt x="1286796" y="908378"/>
                    <a:pt x="1289844" y="898420"/>
                    <a:pt x="1297567" y="893543"/>
                  </a:cubicBezTo>
                  <a:cubicBezTo>
                    <a:pt x="1305289" y="888666"/>
                    <a:pt x="1316060" y="892121"/>
                    <a:pt x="1320531" y="899640"/>
                  </a:cubicBezTo>
                  <a:lnTo>
                    <a:pt x="1326221" y="909395"/>
                  </a:lnTo>
                  <a:cubicBezTo>
                    <a:pt x="1330895" y="917727"/>
                    <a:pt x="1327847" y="927481"/>
                    <a:pt x="1320124" y="932358"/>
                  </a:cubicBezTo>
                  <a:close/>
                  <a:moveTo>
                    <a:pt x="1365036" y="887040"/>
                  </a:moveTo>
                  <a:cubicBezTo>
                    <a:pt x="1354265" y="868344"/>
                    <a:pt x="1383326" y="851476"/>
                    <a:pt x="1394097" y="870173"/>
                  </a:cubicBezTo>
                  <a:cubicBezTo>
                    <a:pt x="1404868" y="889072"/>
                    <a:pt x="1375807" y="905736"/>
                    <a:pt x="1365036" y="887040"/>
                  </a:cubicBezTo>
                  <a:close/>
                  <a:moveTo>
                    <a:pt x="566987" y="1451792"/>
                  </a:moveTo>
                  <a:cubicBezTo>
                    <a:pt x="577758" y="1470488"/>
                    <a:pt x="548697" y="1487355"/>
                    <a:pt x="537926" y="1468659"/>
                  </a:cubicBezTo>
                  <a:cubicBezTo>
                    <a:pt x="527156" y="1449759"/>
                    <a:pt x="556216" y="1433095"/>
                    <a:pt x="566987" y="1451792"/>
                  </a:cubicBezTo>
                  <a:close/>
                  <a:moveTo>
                    <a:pt x="486918" y="1536738"/>
                  </a:moveTo>
                  <a:cubicBezTo>
                    <a:pt x="476147" y="1518042"/>
                    <a:pt x="505208" y="1501174"/>
                    <a:pt x="515978" y="1519871"/>
                  </a:cubicBezTo>
                  <a:cubicBezTo>
                    <a:pt x="526952" y="1538770"/>
                    <a:pt x="497892" y="1555434"/>
                    <a:pt x="486918" y="1536738"/>
                  </a:cubicBezTo>
                  <a:close/>
                  <a:moveTo>
                    <a:pt x="467002" y="1470081"/>
                  </a:moveTo>
                  <a:cubicBezTo>
                    <a:pt x="469441" y="1461343"/>
                    <a:pt x="478789" y="1455856"/>
                    <a:pt x="487527" y="1458295"/>
                  </a:cubicBezTo>
                  <a:cubicBezTo>
                    <a:pt x="492608" y="1459717"/>
                    <a:pt x="497688" y="1460937"/>
                    <a:pt x="502769" y="1462359"/>
                  </a:cubicBezTo>
                  <a:cubicBezTo>
                    <a:pt x="511508" y="1464798"/>
                    <a:pt x="516995" y="1474146"/>
                    <a:pt x="514556" y="1482885"/>
                  </a:cubicBezTo>
                  <a:cubicBezTo>
                    <a:pt x="512117" y="1491623"/>
                    <a:pt x="502769" y="1497110"/>
                    <a:pt x="494031" y="1494671"/>
                  </a:cubicBezTo>
                  <a:cubicBezTo>
                    <a:pt x="488950" y="1493249"/>
                    <a:pt x="483869" y="1492029"/>
                    <a:pt x="478789" y="1490607"/>
                  </a:cubicBezTo>
                  <a:cubicBezTo>
                    <a:pt x="470050" y="1488168"/>
                    <a:pt x="464563" y="1478820"/>
                    <a:pt x="467002" y="1470081"/>
                  </a:cubicBezTo>
                  <a:close/>
                </a:path>
              </a:pathLst>
            </a:custGeom>
            <a:solidFill>
              <a:srgbClr val="AEDEDA"/>
            </a:solidFill>
            <a:ln w="20294" cap="flat">
              <a:noFill/>
              <a:prstDash val="solid"/>
              <a:miter/>
            </a:ln>
          </p:spPr>
          <p:txBody>
            <a:bodyPr rtlCol="0" anchor="ctr"/>
            <a:lstStyle/>
            <a:p>
              <a:endParaRPr lang="th-TH"/>
            </a:p>
          </p:txBody>
        </p:sp>
        <p:sp>
          <p:nvSpPr>
            <p:cNvPr id="51" name="Freeform: Shape 50">
              <a:extLst>
                <a:ext uri="{FF2B5EF4-FFF2-40B4-BE49-F238E27FC236}">
                  <a16:creationId xmlns:a16="http://schemas.microsoft.com/office/drawing/2014/main" id="{05800B9E-152E-44BA-8EBB-B3B8E686E511}"/>
                </a:ext>
              </a:extLst>
            </p:cNvPr>
            <p:cNvSpPr/>
            <p:nvPr/>
          </p:nvSpPr>
          <p:spPr>
            <a:xfrm>
              <a:off x="49789" y="6702129"/>
              <a:ext cx="26215" cy="45154"/>
            </a:xfrm>
            <a:custGeom>
              <a:avLst/>
              <a:gdLst>
                <a:gd name="connsiteX0" fmla="*/ 21541 w 26215"/>
                <a:gd name="connsiteY0" fmla="*/ 29264 h 45154"/>
                <a:gd name="connsiteX1" fmla="*/ 26216 w 26215"/>
                <a:gd name="connsiteY1" fmla="*/ 0 h 45154"/>
                <a:gd name="connsiteX2" fmla="*/ 0 w 26215"/>
                <a:gd name="connsiteY2" fmla="*/ 44709 h 45154"/>
                <a:gd name="connsiteX3" fmla="*/ 21541 w 26215"/>
                <a:gd name="connsiteY3" fmla="*/ 29264 h 45154"/>
              </a:gdLst>
              <a:ahLst/>
              <a:cxnLst>
                <a:cxn ang="0">
                  <a:pos x="connsiteX0" y="connsiteY0"/>
                </a:cxn>
                <a:cxn ang="0">
                  <a:pos x="connsiteX1" y="connsiteY1"/>
                </a:cxn>
                <a:cxn ang="0">
                  <a:pos x="connsiteX2" y="connsiteY2"/>
                </a:cxn>
                <a:cxn ang="0">
                  <a:pos x="connsiteX3" y="connsiteY3"/>
                </a:cxn>
              </a:cxnLst>
              <a:rect l="l" t="t" r="r" b="b"/>
              <a:pathLst>
                <a:path w="26215" h="45154">
                  <a:moveTo>
                    <a:pt x="21541" y="29264"/>
                  </a:moveTo>
                  <a:cubicBezTo>
                    <a:pt x="21948" y="18493"/>
                    <a:pt x="23777" y="8942"/>
                    <a:pt x="26216" y="0"/>
                  </a:cubicBezTo>
                  <a:cubicBezTo>
                    <a:pt x="17477" y="14835"/>
                    <a:pt x="8739" y="29874"/>
                    <a:pt x="0" y="44709"/>
                  </a:cubicBezTo>
                  <a:cubicBezTo>
                    <a:pt x="9348" y="46741"/>
                    <a:pt x="20932" y="41863"/>
                    <a:pt x="21541" y="29264"/>
                  </a:cubicBezTo>
                  <a:close/>
                </a:path>
              </a:pathLst>
            </a:custGeom>
            <a:solidFill>
              <a:srgbClr val="84BAB5"/>
            </a:solidFill>
            <a:ln w="20294" cap="flat">
              <a:noFill/>
              <a:prstDash val="solid"/>
              <a:miter/>
            </a:ln>
          </p:spPr>
          <p:txBody>
            <a:bodyPr rtlCol="0" anchor="ctr"/>
            <a:lstStyle/>
            <a:p>
              <a:endParaRPr lang="th-TH"/>
            </a:p>
          </p:txBody>
        </p:sp>
        <p:sp>
          <p:nvSpPr>
            <p:cNvPr id="52" name="Freeform: Shape 51">
              <a:extLst>
                <a:ext uri="{FF2B5EF4-FFF2-40B4-BE49-F238E27FC236}">
                  <a16:creationId xmlns:a16="http://schemas.microsoft.com/office/drawing/2014/main" id="{DB755530-0F04-4FAE-84E3-4DB00A2425B2}"/>
                </a:ext>
              </a:extLst>
            </p:cNvPr>
            <p:cNvSpPr/>
            <p:nvPr/>
          </p:nvSpPr>
          <p:spPr>
            <a:xfrm>
              <a:off x="238175" y="5437709"/>
              <a:ext cx="1477437" cy="1164232"/>
            </a:xfrm>
            <a:custGeom>
              <a:avLst/>
              <a:gdLst>
                <a:gd name="connsiteX0" fmla="*/ 0 w 1477437"/>
                <a:gd name="connsiteY0" fmla="*/ 1164232 h 1164232"/>
                <a:gd name="connsiteX1" fmla="*/ 79866 w 1477437"/>
                <a:gd name="connsiteY1" fmla="*/ 1158949 h 1164232"/>
                <a:gd name="connsiteX2" fmla="*/ 324138 w 1477437"/>
                <a:gd name="connsiteY2" fmla="*/ 1090057 h 1164232"/>
                <a:gd name="connsiteX3" fmla="*/ 467612 w 1477437"/>
                <a:gd name="connsiteY3" fmla="*/ 898622 h 1164232"/>
                <a:gd name="connsiteX4" fmla="*/ 542804 w 1477437"/>
                <a:gd name="connsiteY4" fmla="*/ 752709 h 1164232"/>
                <a:gd name="connsiteX5" fmla="*/ 719809 w 1477437"/>
                <a:gd name="connsiteY5" fmla="*/ 681989 h 1164232"/>
                <a:gd name="connsiteX6" fmla="*/ 1191892 w 1477437"/>
                <a:gd name="connsiteY6" fmla="*/ 481613 h 1164232"/>
                <a:gd name="connsiteX7" fmla="*/ 1239039 w 1477437"/>
                <a:gd name="connsiteY7" fmla="*/ 221083 h 1164232"/>
                <a:gd name="connsiteX8" fmla="*/ 1465224 w 1477437"/>
                <a:gd name="connsiteY8" fmla="*/ 32900 h 1164232"/>
                <a:gd name="connsiteX9" fmla="*/ 1456689 w 1477437"/>
                <a:gd name="connsiteY9" fmla="*/ 385 h 1164232"/>
                <a:gd name="connsiteX10" fmla="*/ 1193518 w 1477437"/>
                <a:gd name="connsiteY10" fmla="*/ 259289 h 1164232"/>
                <a:gd name="connsiteX11" fmla="*/ 1137429 w 1477437"/>
                <a:gd name="connsiteY11" fmla="*/ 505593 h 1164232"/>
                <a:gd name="connsiteX12" fmla="*/ 902911 w 1477437"/>
                <a:gd name="connsiteY12" fmla="*/ 624477 h 1164232"/>
                <a:gd name="connsiteX13" fmla="*/ 480618 w 1477437"/>
                <a:gd name="connsiteY13" fmla="*/ 781161 h 1164232"/>
                <a:gd name="connsiteX14" fmla="*/ 369659 w 1477437"/>
                <a:gd name="connsiteY14" fmla="*/ 1004704 h 1164232"/>
                <a:gd name="connsiteX15" fmla="*/ 124981 w 1477437"/>
                <a:gd name="connsiteY15" fmla="*/ 1123791 h 1164232"/>
                <a:gd name="connsiteX16" fmla="*/ 56495 w 1477437"/>
                <a:gd name="connsiteY16" fmla="*/ 1127856 h 1164232"/>
                <a:gd name="connsiteX17" fmla="*/ 0 w 1477437"/>
                <a:gd name="connsiteY17" fmla="*/ 1164232 h 11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77437" h="1164232">
                  <a:moveTo>
                    <a:pt x="0" y="1164232"/>
                  </a:moveTo>
                  <a:cubicBezTo>
                    <a:pt x="28248" y="1160777"/>
                    <a:pt x="56089" y="1159761"/>
                    <a:pt x="79866" y="1158949"/>
                  </a:cubicBezTo>
                  <a:cubicBezTo>
                    <a:pt x="168267" y="1156510"/>
                    <a:pt x="250165" y="1141878"/>
                    <a:pt x="324138" y="1090057"/>
                  </a:cubicBezTo>
                  <a:cubicBezTo>
                    <a:pt x="393233" y="1041893"/>
                    <a:pt x="437332" y="976050"/>
                    <a:pt x="467612" y="898622"/>
                  </a:cubicBezTo>
                  <a:cubicBezTo>
                    <a:pt x="487324" y="847817"/>
                    <a:pt x="502972" y="792134"/>
                    <a:pt x="542804" y="752709"/>
                  </a:cubicBezTo>
                  <a:cubicBezTo>
                    <a:pt x="589341" y="706375"/>
                    <a:pt x="657420" y="692150"/>
                    <a:pt x="719809" y="681989"/>
                  </a:cubicBezTo>
                  <a:cubicBezTo>
                    <a:pt x="884012" y="655367"/>
                    <a:pt x="1108774" y="659228"/>
                    <a:pt x="1191892" y="481613"/>
                  </a:cubicBezTo>
                  <a:cubicBezTo>
                    <a:pt x="1230301" y="399511"/>
                    <a:pt x="1207540" y="305013"/>
                    <a:pt x="1239039" y="221083"/>
                  </a:cubicBezTo>
                  <a:cubicBezTo>
                    <a:pt x="1276025" y="122927"/>
                    <a:pt x="1363614" y="53222"/>
                    <a:pt x="1465224" y="32900"/>
                  </a:cubicBezTo>
                  <a:cubicBezTo>
                    <a:pt x="1486359" y="28633"/>
                    <a:pt x="1477824" y="-3883"/>
                    <a:pt x="1456689" y="385"/>
                  </a:cubicBezTo>
                  <a:cubicBezTo>
                    <a:pt x="1327237" y="26194"/>
                    <a:pt x="1218920" y="128414"/>
                    <a:pt x="1193518" y="259289"/>
                  </a:cubicBezTo>
                  <a:cubicBezTo>
                    <a:pt x="1177057" y="343626"/>
                    <a:pt x="1193924" y="433043"/>
                    <a:pt x="1137429" y="505593"/>
                  </a:cubicBezTo>
                  <a:cubicBezTo>
                    <a:pt x="1081136" y="577736"/>
                    <a:pt x="990296" y="609235"/>
                    <a:pt x="902911" y="624477"/>
                  </a:cubicBezTo>
                  <a:cubicBezTo>
                    <a:pt x="758421" y="649880"/>
                    <a:pt x="563329" y="633419"/>
                    <a:pt x="480618" y="781161"/>
                  </a:cubicBezTo>
                  <a:cubicBezTo>
                    <a:pt x="439364" y="854727"/>
                    <a:pt x="426358" y="939267"/>
                    <a:pt x="369659" y="1004704"/>
                  </a:cubicBezTo>
                  <a:cubicBezTo>
                    <a:pt x="306661" y="1077254"/>
                    <a:pt x="219885" y="1116882"/>
                    <a:pt x="124981" y="1123791"/>
                  </a:cubicBezTo>
                  <a:cubicBezTo>
                    <a:pt x="104252" y="1125214"/>
                    <a:pt x="80882" y="1126433"/>
                    <a:pt x="56495" y="1127856"/>
                  </a:cubicBezTo>
                  <a:cubicBezTo>
                    <a:pt x="39018" y="1142285"/>
                    <a:pt x="20119" y="1154884"/>
                    <a:pt x="0" y="1164232"/>
                  </a:cubicBezTo>
                  <a:close/>
                </a:path>
              </a:pathLst>
            </a:custGeom>
            <a:solidFill>
              <a:srgbClr val="84BAB5"/>
            </a:solidFill>
            <a:ln w="20294" cap="flat">
              <a:noFill/>
              <a:prstDash val="solid"/>
              <a:miter/>
            </a:ln>
          </p:spPr>
          <p:txBody>
            <a:bodyPr rtlCol="0" anchor="ctr"/>
            <a:lstStyle/>
            <a:p>
              <a:endParaRPr lang="th-TH"/>
            </a:p>
          </p:txBody>
        </p:sp>
        <p:sp>
          <p:nvSpPr>
            <p:cNvPr id="53" name="Freeform: Shape 52">
              <a:extLst>
                <a:ext uri="{FF2B5EF4-FFF2-40B4-BE49-F238E27FC236}">
                  <a16:creationId xmlns:a16="http://schemas.microsoft.com/office/drawing/2014/main" id="{30C6D359-8B6A-4B0C-8A9B-1DA09355624E}"/>
                </a:ext>
              </a:extLst>
            </p:cNvPr>
            <p:cNvSpPr/>
            <p:nvPr/>
          </p:nvSpPr>
          <p:spPr>
            <a:xfrm>
              <a:off x="104455" y="6613118"/>
              <a:ext cx="56089" cy="40237"/>
            </a:xfrm>
            <a:custGeom>
              <a:avLst/>
              <a:gdLst>
                <a:gd name="connsiteX0" fmla="*/ 0 w 56089"/>
                <a:gd name="connsiteY0" fmla="*/ 40238 h 40237"/>
                <a:gd name="connsiteX1" fmla="*/ 56089 w 56089"/>
                <a:gd name="connsiteY1" fmla="*/ 6300 h 40237"/>
                <a:gd name="connsiteX2" fmla="*/ 23370 w 56089"/>
                <a:gd name="connsiteY2" fmla="*/ 0 h 40237"/>
                <a:gd name="connsiteX3" fmla="*/ 0 w 56089"/>
                <a:gd name="connsiteY3" fmla="*/ 40238 h 40237"/>
              </a:gdLst>
              <a:ahLst/>
              <a:cxnLst>
                <a:cxn ang="0">
                  <a:pos x="connsiteX0" y="connsiteY0"/>
                </a:cxn>
                <a:cxn ang="0">
                  <a:pos x="connsiteX1" y="connsiteY1"/>
                </a:cxn>
                <a:cxn ang="0">
                  <a:pos x="connsiteX2" y="connsiteY2"/>
                </a:cxn>
                <a:cxn ang="0">
                  <a:pos x="connsiteX3" y="connsiteY3"/>
                </a:cxn>
              </a:cxnLst>
              <a:rect l="l" t="t" r="r" b="b"/>
              <a:pathLst>
                <a:path w="56089" h="40237">
                  <a:moveTo>
                    <a:pt x="0" y="40238"/>
                  </a:moveTo>
                  <a:cubicBezTo>
                    <a:pt x="15242" y="25200"/>
                    <a:pt x="34548" y="14225"/>
                    <a:pt x="56089" y="6300"/>
                  </a:cubicBezTo>
                  <a:cubicBezTo>
                    <a:pt x="44912" y="5690"/>
                    <a:pt x="33938" y="3658"/>
                    <a:pt x="23370" y="0"/>
                  </a:cubicBezTo>
                  <a:cubicBezTo>
                    <a:pt x="15648" y="13413"/>
                    <a:pt x="7926" y="26825"/>
                    <a:pt x="0" y="40238"/>
                  </a:cubicBezTo>
                  <a:close/>
                </a:path>
              </a:pathLst>
            </a:custGeom>
            <a:solidFill>
              <a:srgbClr val="84BAB5"/>
            </a:solidFill>
            <a:ln w="20294" cap="flat">
              <a:noFill/>
              <a:prstDash val="solid"/>
              <a:miter/>
            </a:ln>
          </p:spPr>
          <p:txBody>
            <a:bodyPr rtlCol="0" anchor="ctr"/>
            <a:lstStyle/>
            <a:p>
              <a:endParaRPr lang="th-TH"/>
            </a:p>
          </p:txBody>
        </p:sp>
        <p:sp>
          <p:nvSpPr>
            <p:cNvPr id="54" name="Freeform: Shape 53">
              <a:extLst>
                <a:ext uri="{FF2B5EF4-FFF2-40B4-BE49-F238E27FC236}">
                  <a16:creationId xmlns:a16="http://schemas.microsoft.com/office/drawing/2014/main" id="{2742CB89-8C69-40FF-85C3-A6C093BEB429}"/>
                </a:ext>
              </a:extLst>
            </p:cNvPr>
            <p:cNvSpPr/>
            <p:nvPr/>
          </p:nvSpPr>
          <p:spPr>
            <a:xfrm>
              <a:off x="1865339" y="5390154"/>
              <a:ext cx="43340" cy="39138"/>
            </a:xfrm>
            <a:custGeom>
              <a:avLst/>
              <a:gdLst>
                <a:gd name="connsiteX0" fmla="*/ 25226 w 43340"/>
                <a:gd name="connsiteY0" fmla="*/ 36966 h 39138"/>
                <a:gd name="connsiteX1" fmla="*/ 34981 w 43340"/>
                <a:gd name="connsiteY1" fmla="*/ 31275 h 39138"/>
                <a:gd name="connsiteX2" fmla="*/ 41078 w 43340"/>
                <a:gd name="connsiteY2" fmla="*/ 8311 h 39138"/>
                <a:gd name="connsiteX3" fmla="*/ 18114 w 43340"/>
                <a:gd name="connsiteY3" fmla="*/ 2215 h 39138"/>
                <a:gd name="connsiteX4" fmla="*/ 8359 w 43340"/>
                <a:gd name="connsiteY4" fmla="*/ 7905 h 39138"/>
                <a:gd name="connsiteX5" fmla="*/ 2262 w 43340"/>
                <a:gd name="connsiteY5" fmla="*/ 30869 h 39138"/>
                <a:gd name="connsiteX6" fmla="*/ 25226 w 43340"/>
                <a:gd name="connsiteY6" fmla="*/ 36966 h 3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40" h="39138">
                  <a:moveTo>
                    <a:pt x="25226" y="36966"/>
                  </a:moveTo>
                  <a:lnTo>
                    <a:pt x="34981" y="31275"/>
                  </a:lnTo>
                  <a:cubicBezTo>
                    <a:pt x="42500" y="26805"/>
                    <a:pt x="45955" y="16034"/>
                    <a:pt x="41078" y="8311"/>
                  </a:cubicBezTo>
                  <a:cubicBezTo>
                    <a:pt x="36200" y="589"/>
                    <a:pt x="26243" y="-2459"/>
                    <a:pt x="18114" y="2215"/>
                  </a:cubicBezTo>
                  <a:lnTo>
                    <a:pt x="8359" y="7905"/>
                  </a:lnTo>
                  <a:cubicBezTo>
                    <a:pt x="840" y="12376"/>
                    <a:pt x="-2615" y="23147"/>
                    <a:pt x="2262" y="30869"/>
                  </a:cubicBezTo>
                  <a:cubicBezTo>
                    <a:pt x="7140" y="38388"/>
                    <a:pt x="17098" y="41640"/>
                    <a:pt x="25226" y="36966"/>
                  </a:cubicBezTo>
                  <a:close/>
                </a:path>
              </a:pathLst>
            </a:custGeom>
            <a:solidFill>
              <a:srgbClr val="84BAB5"/>
            </a:solidFill>
            <a:ln w="20294" cap="flat">
              <a:noFill/>
              <a:prstDash val="solid"/>
              <a:miter/>
            </a:ln>
          </p:spPr>
          <p:txBody>
            <a:bodyPr rtlCol="0" anchor="ctr"/>
            <a:lstStyle/>
            <a:p>
              <a:endParaRPr lang="th-TH"/>
            </a:p>
          </p:txBody>
        </p:sp>
        <p:sp>
          <p:nvSpPr>
            <p:cNvPr id="55" name="Freeform: Shape 54">
              <a:extLst>
                <a:ext uri="{FF2B5EF4-FFF2-40B4-BE49-F238E27FC236}">
                  <a16:creationId xmlns:a16="http://schemas.microsoft.com/office/drawing/2014/main" id="{2D4C8C51-39A6-4583-A380-BAE801E3579F}"/>
                </a:ext>
              </a:extLst>
            </p:cNvPr>
            <p:cNvSpPr/>
            <p:nvPr/>
          </p:nvSpPr>
          <p:spPr>
            <a:xfrm>
              <a:off x="1811533" y="5368011"/>
              <a:ext cx="45675" cy="89212"/>
            </a:xfrm>
            <a:custGeom>
              <a:avLst/>
              <a:gdLst>
                <a:gd name="connsiteX0" fmla="*/ 7702 w 45675"/>
                <a:gd name="connsiteY0" fmla="*/ 80853 h 89212"/>
                <a:gd name="connsiteX1" fmla="*/ 30666 w 45675"/>
                <a:gd name="connsiteY1" fmla="*/ 86950 h 89212"/>
                <a:gd name="connsiteX2" fmla="*/ 36762 w 45675"/>
                <a:gd name="connsiteY2" fmla="*/ 63986 h 89212"/>
                <a:gd name="connsiteX3" fmla="*/ 31072 w 45675"/>
                <a:gd name="connsiteY3" fmla="*/ 54232 h 89212"/>
                <a:gd name="connsiteX4" fmla="*/ 25382 w 45675"/>
                <a:gd name="connsiteY4" fmla="*/ 48541 h 89212"/>
                <a:gd name="connsiteX5" fmla="*/ 41030 w 45675"/>
                <a:gd name="connsiteY5" fmla="*/ 36348 h 89212"/>
                <a:gd name="connsiteX6" fmla="*/ 45095 w 45675"/>
                <a:gd name="connsiteY6" fmla="*/ 21106 h 89212"/>
                <a:gd name="connsiteX7" fmla="*/ 33308 w 45675"/>
                <a:gd name="connsiteY7" fmla="*/ 581 h 89212"/>
                <a:gd name="connsiteX8" fmla="*/ 12782 w 45675"/>
                <a:gd name="connsiteY8" fmla="*/ 12368 h 89212"/>
                <a:gd name="connsiteX9" fmla="*/ 8718 w 45675"/>
                <a:gd name="connsiteY9" fmla="*/ 27609 h 89212"/>
                <a:gd name="connsiteX10" fmla="*/ 15831 w 45675"/>
                <a:gd name="connsiteY10" fmla="*/ 45899 h 89212"/>
                <a:gd name="connsiteX11" fmla="*/ 8312 w 45675"/>
                <a:gd name="connsiteY11" fmla="*/ 48135 h 89212"/>
                <a:gd name="connsiteX12" fmla="*/ 2215 w 45675"/>
                <a:gd name="connsiteY12" fmla="*/ 71099 h 89212"/>
                <a:gd name="connsiteX13" fmla="*/ 7702 w 45675"/>
                <a:gd name="connsiteY13" fmla="*/ 80853 h 8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75" h="89212">
                  <a:moveTo>
                    <a:pt x="7702" y="80853"/>
                  </a:moveTo>
                  <a:cubicBezTo>
                    <a:pt x="12173" y="88372"/>
                    <a:pt x="22943" y="91827"/>
                    <a:pt x="30666" y="86950"/>
                  </a:cubicBezTo>
                  <a:cubicBezTo>
                    <a:pt x="38388" y="82073"/>
                    <a:pt x="41437" y="72115"/>
                    <a:pt x="36762" y="63986"/>
                  </a:cubicBezTo>
                  <a:lnTo>
                    <a:pt x="31072" y="54232"/>
                  </a:lnTo>
                  <a:cubicBezTo>
                    <a:pt x="29650" y="51793"/>
                    <a:pt x="27618" y="49964"/>
                    <a:pt x="25382" y="48541"/>
                  </a:cubicBezTo>
                  <a:cubicBezTo>
                    <a:pt x="32495" y="48135"/>
                    <a:pt x="38998" y="43461"/>
                    <a:pt x="41030" y="36348"/>
                  </a:cubicBezTo>
                  <a:lnTo>
                    <a:pt x="45095" y="21106"/>
                  </a:lnTo>
                  <a:cubicBezTo>
                    <a:pt x="47533" y="12368"/>
                    <a:pt x="42046" y="2817"/>
                    <a:pt x="33308" y="581"/>
                  </a:cubicBezTo>
                  <a:cubicBezTo>
                    <a:pt x="24569" y="-1858"/>
                    <a:pt x="15018" y="3629"/>
                    <a:pt x="12782" y="12368"/>
                  </a:cubicBezTo>
                  <a:cubicBezTo>
                    <a:pt x="11360" y="17448"/>
                    <a:pt x="10141" y="22529"/>
                    <a:pt x="8718" y="27609"/>
                  </a:cubicBezTo>
                  <a:cubicBezTo>
                    <a:pt x="6889" y="34722"/>
                    <a:pt x="10141" y="41835"/>
                    <a:pt x="15831" y="45899"/>
                  </a:cubicBezTo>
                  <a:cubicBezTo>
                    <a:pt x="13189" y="45899"/>
                    <a:pt x="10547" y="46712"/>
                    <a:pt x="8312" y="48135"/>
                  </a:cubicBezTo>
                  <a:cubicBezTo>
                    <a:pt x="589" y="53012"/>
                    <a:pt x="-2459" y="62970"/>
                    <a:pt x="2215" y="71099"/>
                  </a:cubicBezTo>
                  <a:lnTo>
                    <a:pt x="7702" y="80853"/>
                  </a:lnTo>
                  <a:close/>
                </a:path>
              </a:pathLst>
            </a:custGeom>
            <a:solidFill>
              <a:srgbClr val="84BAB5"/>
            </a:solidFill>
            <a:ln w="20294" cap="flat">
              <a:noFill/>
              <a:prstDash val="solid"/>
              <a:miter/>
            </a:ln>
          </p:spPr>
          <p:txBody>
            <a:bodyPr rtlCol="0" anchor="ctr"/>
            <a:lstStyle/>
            <a:p>
              <a:endParaRPr lang="th-TH"/>
            </a:p>
          </p:txBody>
        </p:sp>
        <p:sp>
          <p:nvSpPr>
            <p:cNvPr id="56" name="Freeform: Shape 55">
              <a:extLst>
                <a:ext uri="{FF2B5EF4-FFF2-40B4-BE49-F238E27FC236}">
                  <a16:creationId xmlns:a16="http://schemas.microsoft.com/office/drawing/2014/main" id="{FC4B843F-173C-4CC5-9250-49AED97FCF1D}"/>
                </a:ext>
              </a:extLst>
            </p:cNvPr>
            <p:cNvSpPr/>
            <p:nvPr/>
          </p:nvSpPr>
          <p:spPr>
            <a:xfrm>
              <a:off x="765940" y="6021541"/>
              <a:ext cx="32875" cy="30861"/>
            </a:xfrm>
            <a:custGeom>
              <a:avLst/>
              <a:gdLst>
                <a:gd name="connsiteX0" fmla="*/ 11787 w 32875"/>
                <a:gd name="connsiteY0" fmla="*/ 30280 h 30861"/>
                <a:gd name="connsiteX1" fmla="*/ 32312 w 32875"/>
                <a:gd name="connsiteY1" fmla="*/ 18493 h 30861"/>
                <a:gd name="connsiteX2" fmla="*/ 24387 w 32875"/>
                <a:gd name="connsiteY2" fmla="*/ 0 h 30861"/>
                <a:gd name="connsiteX3" fmla="*/ 0 w 32875"/>
                <a:gd name="connsiteY3" fmla="*/ 27232 h 30861"/>
                <a:gd name="connsiteX4" fmla="*/ 11787 w 32875"/>
                <a:gd name="connsiteY4" fmla="*/ 30280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75" h="30861">
                  <a:moveTo>
                    <a:pt x="11787" y="30280"/>
                  </a:moveTo>
                  <a:cubicBezTo>
                    <a:pt x="20525" y="32719"/>
                    <a:pt x="30077" y="27232"/>
                    <a:pt x="32312" y="18493"/>
                  </a:cubicBezTo>
                  <a:cubicBezTo>
                    <a:pt x="34344" y="11177"/>
                    <a:pt x="30686" y="3658"/>
                    <a:pt x="24387" y="0"/>
                  </a:cubicBezTo>
                  <a:cubicBezTo>
                    <a:pt x="16258" y="9145"/>
                    <a:pt x="8129" y="18290"/>
                    <a:pt x="0" y="27232"/>
                  </a:cubicBezTo>
                  <a:cubicBezTo>
                    <a:pt x="3861" y="28045"/>
                    <a:pt x="7722" y="29061"/>
                    <a:pt x="11787" y="30280"/>
                  </a:cubicBezTo>
                  <a:close/>
                </a:path>
              </a:pathLst>
            </a:custGeom>
            <a:solidFill>
              <a:srgbClr val="84BAB5"/>
            </a:solidFill>
            <a:ln w="20294" cap="flat">
              <a:noFill/>
              <a:prstDash val="solid"/>
              <a:miter/>
            </a:ln>
          </p:spPr>
          <p:txBody>
            <a:bodyPr rtlCol="0" anchor="ctr"/>
            <a:lstStyle/>
            <a:p>
              <a:endParaRPr lang="th-TH"/>
            </a:p>
          </p:txBody>
        </p:sp>
        <p:sp>
          <p:nvSpPr>
            <p:cNvPr id="57" name="Freeform: Shape 56">
              <a:extLst>
                <a:ext uri="{FF2B5EF4-FFF2-40B4-BE49-F238E27FC236}">
                  <a16:creationId xmlns:a16="http://schemas.microsoft.com/office/drawing/2014/main" id="{CF575F60-A295-4E7C-A11E-D908412B3D0E}"/>
                </a:ext>
              </a:extLst>
            </p:cNvPr>
            <p:cNvSpPr/>
            <p:nvPr/>
          </p:nvSpPr>
          <p:spPr>
            <a:xfrm>
              <a:off x="714525" y="6073972"/>
              <a:ext cx="37419" cy="36762"/>
            </a:xfrm>
            <a:custGeom>
              <a:avLst/>
              <a:gdLst>
                <a:gd name="connsiteX0" fmla="*/ 19306 w 37419"/>
                <a:gd name="connsiteY0" fmla="*/ 34548 h 36762"/>
                <a:gd name="connsiteX1" fmla="*/ 29061 w 37419"/>
                <a:gd name="connsiteY1" fmla="*/ 28857 h 36762"/>
                <a:gd name="connsiteX2" fmla="*/ 35157 w 37419"/>
                <a:gd name="connsiteY2" fmla="*/ 5894 h 36762"/>
                <a:gd name="connsiteX3" fmla="*/ 28654 w 37419"/>
                <a:gd name="connsiteY3" fmla="*/ 0 h 36762"/>
                <a:gd name="connsiteX4" fmla="*/ 0 w 37419"/>
                <a:gd name="connsiteY4" fmla="*/ 32109 h 36762"/>
                <a:gd name="connsiteX5" fmla="*/ 19306 w 37419"/>
                <a:gd name="connsiteY5" fmla="*/ 34548 h 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19" h="36762">
                  <a:moveTo>
                    <a:pt x="19306" y="34548"/>
                  </a:moveTo>
                  <a:lnTo>
                    <a:pt x="29061" y="28857"/>
                  </a:lnTo>
                  <a:cubicBezTo>
                    <a:pt x="36580" y="24386"/>
                    <a:pt x="40035" y="13616"/>
                    <a:pt x="35157" y="5894"/>
                  </a:cubicBezTo>
                  <a:cubicBezTo>
                    <a:pt x="33532" y="3252"/>
                    <a:pt x="31093" y="1423"/>
                    <a:pt x="28654" y="0"/>
                  </a:cubicBezTo>
                  <a:cubicBezTo>
                    <a:pt x="19103" y="10771"/>
                    <a:pt x="9551" y="21338"/>
                    <a:pt x="0" y="32109"/>
                  </a:cubicBezTo>
                  <a:cubicBezTo>
                    <a:pt x="5081" y="36986"/>
                    <a:pt x="12803" y="38409"/>
                    <a:pt x="19306" y="34548"/>
                  </a:cubicBezTo>
                  <a:close/>
                </a:path>
              </a:pathLst>
            </a:custGeom>
            <a:solidFill>
              <a:srgbClr val="84BAB5"/>
            </a:solidFill>
            <a:ln w="20294" cap="flat">
              <a:noFill/>
              <a:prstDash val="solid"/>
              <a:miter/>
            </a:ln>
          </p:spPr>
          <p:txBody>
            <a:bodyPr rtlCol="0" anchor="ctr"/>
            <a:lstStyle/>
            <a:p>
              <a:endParaRPr lang="th-TH"/>
            </a:p>
          </p:txBody>
        </p:sp>
        <p:sp>
          <p:nvSpPr>
            <p:cNvPr id="58" name="Freeform: Shape 57">
              <a:extLst>
                <a:ext uri="{FF2B5EF4-FFF2-40B4-BE49-F238E27FC236}">
                  <a16:creationId xmlns:a16="http://schemas.microsoft.com/office/drawing/2014/main" id="{66AFD4A0-E942-4974-AABA-5BADEEC58E9C}"/>
                </a:ext>
              </a:extLst>
            </p:cNvPr>
            <p:cNvSpPr/>
            <p:nvPr/>
          </p:nvSpPr>
          <p:spPr>
            <a:xfrm>
              <a:off x="555690" y="6618147"/>
              <a:ext cx="33849" cy="33097"/>
            </a:xfrm>
            <a:custGeom>
              <a:avLst/>
              <a:gdLst>
                <a:gd name="connsiteX0" fmla="*/ 31415 w 33849"/>
                <a:gd name="connsiteY0" fmla="*/ 8180 h 33097"/>
                <a:gd name="connsiteX1" fmla="*/ 2355 w 33849"/>
                <a:gd name="connsiteY1" fmla="*/ 25047 h 33097"/>
                <a:gd name="connsiteX2" fmla="*/ 31415 w 33849"/>
                <a:gd name="connsiteY2" fmla="*/ 8180 h 33097"/>
              </a:gdLst>
              <a:ahLst/>
              <a:cxnLst>
                <a:cxn ang="0">
                  <a:pos x="connsiteX0" y="connsiteY0"/>
                </a:cxn>
                <a:cxn ang="0">
                  <a:pos x="connsiteX1" y="connsiteY1"/>
                </a:cxn>
                <a:cxn ang="0">
                  <a:pos x="connsiteX2" y="connsiteY2"/>
                </a:cxn>
              </a:cxnLst>
              <a:rect l="l" t="t" r="r" b="b"/>
              <a:pathLst>
                <a:path w="33849" h="33097">
                  <a:moveTo>
                    <a:pt x="31415" y="8180"/>
                  </a:moveTo>
                  <a:cubicBezTo>
                    <a:pt x="20645" y="-10516"/>
                    <a:pt x="-8416" y="6148"/>
                    <a:pt x="2355" y="25047"/>
                  </a:cubicBezTo>
                  <a:cubicBezTo>
                    <a:pt x="13329" y="43540"/>
                    <a:pt x="42389" y="26877"/>
                    <a:pt x="31415" y="8180"/>
                  </a:cubicBezTo>
                  <a:close/>
                </a:path>
              </a:pathLst>
            </a:custGeom>
            <a:solidFill>
              <a:srgbClr val="84BAB5"/>
            </a:solidFill>
            <a:ln w="20294" cap="flat">
              <a:noFill/>
              <a:prstDash val="solid"/>
              <a:miter/>
            </a:ln>
          </p:spPr>
          <p:txBody>
            <a:bodyPr rtlCol="0" anchor="ctr"/>
            <a:lstStyle/>
            <a:p>
              <a:endParaRPr lang="th-TH"/>
            </a:p>
          </p:txBody>
        </p:sp>
        <p:sp>
          <p:nvSpPr>
            <p:cNvPr id="59" name="Freeform: Shape 58">
              <a:extLst>
                <a:ext uri="{FF2B5EF4-FFF2-40B4-BE49-F238E27FC236}">
                  <a16:creationId xmlns:a16="http://schemas.microsoft.com/office/drawing/2014/main" id="{86B59284-1721-4F11-9E01-FB6514CE7995}"/>
                </a:ext>
              </a:extLst>
            </p:cNvPr>
            <p:cNvSpPr/>
            <p:nvPr/>
          </p:nvSpPr>
          <p:spPr>
            <a:xfrm>
              <a:off x="486539" y="6632249"/>
              <a:ext cx="48715" cy="37538"/>
            </a:xfrm>
            <a:custGeom>
              <a:avLst/>
              <a:gdLst>
                <a:gd name="connsiteX0" fmla="*/ 12368 w 48715"/>
                <a:gd name="connsiteY0" fmla="*/ 32893 h 37538"/>
                <a:gd name="connsiteX1" fmla="*/ 27609 w 48715"/>
                <a:gd name="connsiteY1" fmla="*/ 36958 h 37538"/>
                <a:gd name="connsiteX2" fmla="*/ 48135 w 48715"/>
                <a:gd name="connsiteY2" fmla="*/ 25171 h 37538"/>
                <a:gd name="connsiteX3" fmla="*/ 36348 w 48715"/>
                <a:gd name="connsiteY3" fmla="*/ 4645 h 37538"/>
                <a:gd name="connsiteX4" fmla="*/ 21106 w 48715"/>
                <a:gd name="connsiteY4" fmla="*/ 581 h 37538"/>
                <a:gd name="connsiteX5" fmla="*/ 581 w 48715"/>
                <a:gd name="connsiteY5" fmla="*/ 12368 h 37538"/>
                <a:gd name="connsiteX6" fmla="*/ 12368 w 48715"/>
                <a:gd name="connsiteY6" fmla="*/ 32893 h 3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15" h="37538">
                  <a:moveTo>
                    <a:pt x="12368" y="32893"/>
                  </a:moveTo>
                  <a:cubicBezTo>
                    <a:pt x="17448" y="34316"/>
                    <a:pt x="22529" y="35535"/>
                    <a:pt x="27609" y="36958"/>
                  </a:cubicBezTo>
                  <a:cubicBezTo>
                    <a:pt x="36348" y="39396"/>
                    <a:pt x="45899" y="33909"/>
                    <a:pt x="48135" y="25171"/>
                  </a:cubicBezTo>
                  <a:cubicBezTo>
                    <a:pt x="50573" y="16432"/>
                    <a:pt x="45086" y="6881"/>
                    <a:pt x="36348" y="4645"/>
                  </a:cubicBezTo>
                  <a:cubicBezTo>
                    <a:pt x="31267" y="3223"/>
                    <a:pt x="26187" y="2004"/>
                    <a:pt x="21106" y="581"/>
                  </a:cubicBezTo>
                  <a:cubicBezTo>
                    <a:pt x="12368" y="-1858"/>
                    <a:pt x="2816" y="3630"/>
                    <a:pt x="581" y="12368"/>
                  </a:cubicBezTo>
                  <a:cubicBezTo>
                    <a:pt x="-1858" y="21106"/>
                    <a:pt x="3629" y="30455"/>
                    <a:pt x="12368" y="32893"/>
                  </a:cubicBezTo>
                  <a:close/>
                </a:path>
              </a:pathLst>
            </a:custGeom>
            <a:solidFill>
              <a:srgbClr val="84BAB5"/>
            </a:solidFill>
            <a:ln w="20294" cap="flat">
              <a:noFill/>
              <a:prstDash val="solid"/>
              <a:miter/>
            </a:ln>
          </p:spPr>
          <p:txBody>
            <a:bodyPr rtlCol="0" anchor="ctr"/>
            <a:lstStyle/>
            <a:p>
              <a:endParaRPr lang="th-TH"/>
            </a:p>
          </p:txBody>
        </p:sp>
        <p:sp>
          <p:nvSpPr>
            <p:cNvPr id="60" name="Freeform: Shape 59">
              <a:extLst>
                <a:ext uri="{FF2B5EF4-FFF2-40B4-BE49-F238E27FC236}">
                  <a16:creationId xmlns:a16="http://schemas.microsoft.com/office/drawing/2014/main" id="{066DFFF9-5B49-4739-9BB0-542F07D18470}"/>
                </a:ext>
              </a:extLst>
            </p:cNvPr>
            <p:cNvSpPr/>
            <p:nvPr/>
          </p:nvSpPr>
          <p:spPr>
            <a:xfrm>
              <a:off x="504681" y="6686356"/>
              <a:ext cx="33770" cy="33097"/>
            </a:xfrm>
            <a:custGeom>
              <a:avLst/>
              <a:gdLst>
                <a:gd name="connsiteX0" fmla="*/ 2355 w 33770"/>
                <a:gd name="connsiteY0" fmla="*/ 24917 h 33097"/>
                <a:gd name="connsiteX1" fmla="*/ 31415 w 33770"/>
                <a:gd name="connsiteY1" fmla="*/ 8050 h 33097"/>
                <a:gd name="connsiteX2" fmla="*/ 2355 w 33770"/>
                <a:gd name="connsiteY2" fmla="*/ 24917 h 33097"/>
              </a:gdLst>
              <a:ahLst/>
              <a:cxnLst>
                <a:cxn ang="0">
                  <a:pos x="connsiteX0" y="connsiteY0"/>
                </a:cxn>
                <a:cxn ang="0">
                  <a:pos x="connsiteX1" y="connsiteY1"/>
                </a:cxn>
                <a:cxn ang="0">
                  <a:pos x="connsiteX2" y="connsiteY2"/>
                </a:cxn>
              </a:cxnLst>
              <a:rect l="l" t="t" r="r" b="b"/>
              <a:pathLst>
                <a:path w="33770" h="33097">
                  <a:moveTo>
                    <a:pt x="2355" y="24917"/>
                  </a:moveTo>
                  <a:cubicBezTo>
                    <a:pt x="13125" y="43614"/>
                    <a:pt x="42186" y="26950"/>
                    <a:pt x="31415" y="8050"/>
                  </a:cubicBezTo>
                  <a:cubicBezTo>
                    <a:pt x="20645" y="-10443"/>
                    <a:pt x="-8416" y="6221"/>
                    <a:pt x="2355" y="24917"/>
                  </a:cubicBezTo>
                  <a:close/>
                </a:path>
              </a:pathLst>
            </a:custGeom>
            <a:solidFill>
              <a:srgbClr val="84BAB5"/>
            </a:solidFill>
            <a:ln w="20294" cap="flat">
              <a:noFill/>
              <a:prstDash val="solid"/>
              <a:miter/>
            </a:ln>
          </p:spPr>
          <p:txBody>
            <a:bodyPr rtlCol="0" anchor="ctr"/>
            <a:lstStyle/>
            <a:p>
              <a:endParaRPr lang="th-TH"/>
            </a:p>
          </p:txBody>
        </p:sp>
        <p:sp>
          <p:nvSpPr>
            <p:cNvPr id="61" name="Freeform: Shape 60">
              <a:extLst>
                <a:ext uri="{FF2B5EF4-FFF2-40B4-BE49-F238E27FC236}">
                  <a16:creationId xmlns:a16="http://schemas.microsoft.com/office/drawing/2014/main" id="{AFD3A196-927B-4567-A35A-38DC5A9ED46B}"/>
                </a:ext>
              </a:extLst>
            </p:cNvPr>
            <p:cNvSpPr/>
            <p:nvPr/>
          </p:nvSpPr>
          <p:spPr>
            <a:xfrm>
              <a:off x="1319192" y="5815018"/>
              <a:ext cx="33770" cy="33097"/>
            </a:xfrm>
            <a:custGeom>
              <a:avLst/>
              <a:gdLst>
                <a:gd name="connsiteX0" fmla="*/ 31415 w 33770"/>
                <a:gd name="connsiteY0" fmla="*/ 8180 h 33097"/>
                <a:gd name="connsiteX1" fmla="*/ 2355 w 33770"/>
                <a:gd name="connsiteY1" fmla="*/ 25047 h 33097"/>
                <a:gd name="connsiteX2" fmla="*/ 31415 w 33770"/>
                <a:gd name="connsiteY2" fmla="*/ 8180 h 33097"/>
              </a:gdLst>
              <a:ahLst/>
              <a:cxnLst>
                <a:cxn ang="0">
                  <a:pos x="connsiteX0" y="connsiteY0"/>
                </a:cxn>
                <a:cxn ang="0">
                  <a:pos x="connsiteX1" y="connsiteY1"/>
                </a:cxn>
                <a:cxn ang="0">
                  <a:pos x="connsiteX2" y="connsiteY2"/>
                </a:cxn>
              </a:cxnLst>
              <a:rect l="l" t="t" r="r" b="b"/>
              <a:pathLst>
                <a:path w="33770" h="33097">
                  <a:moveTo>
                    <a:pt x="31415" y="8180"/>
                  </a:moveTo>
                  <a:cubicBezTo>
                    <a:pt x="20645" y="-10516"/>
                    <a:pt x="-8416" y="6148"/>
                    <a:pt x="2355" y="25047"/>
                  </a:cubicBezTo>
                  <a:cubicBezTo>
                    <a:pt x="13125" y="43541"/>
                    <a:pt x="42186" y="26876"/>
                    <a:pt x="31415" y="8180"/>
                  </a:cubicBezTo>
                  <a:close/>
                </a:path>
              </a:pathLst>
            </a:custGeom>
            <a:solidFill>
              <a:srgbClr val="84BAB5"/>
            </a:solidFill>
            <a:ln w="20294" cap="flat">
              <a:noFill/>
              <a:prstDash val="solid"/>
              <a:miter/>
            </a:ln>
          </p:spPr>
          <p:txBody>
            <a:bodyPr rtlCol="0" anchor="ctr"/>
            <a:lstStyle/>
            <a:p>
              <a:endParaRPr lang="th-TH"/>
            </a:p>
          </p:txBody>
        </p:sp>
        <p:sp>
          <p:nvSpPr>
            <p:cNvPr id="62" name="Freeform: Shape 61">
              <a:extLst>
                <a:ext uri="{FF2B5EF4-FFF2-40B4-BE49-F238E27FC236}">
                  <a16:creationId xmlns:a16="http://schemas.microsoft.com/office/drawing/2014/main" id="{3E5C3AD6-1351-46CB-9D7E-E052CDB08741}"/>
                </a:ext>
              </a:extLst>
            </p:cNvPr>
            <p:cNvSpPr/>
            <p:nvPr/>
          </p:nvSpPr>
          <p:spPr>
            <a:xfrm>
              <a:off x="1291553" y="5856678"/>
              <a:ext cx="33849" cy="33187"/>
            </a:xfrm>
            <a:custGeom>
              <a:avLst/>
              <a:gdLst>
                <a:gd name="connsiteX0" fmla="*/ 31415 w 33849"/>
                <a:gd name="connsiteY0" fmla="*/ 8180 h 33187"/>
                <a:gd name="connsiteX1" fmla="*/ 2355 w 33849"/>
                <a:gd name="connsiteY1" fmla="*/ 25047 h 33187"/>
                <a:gd name="connsiteX2" fmla="*/ 31415 w 33849"/>
                <a:gd name="connsiteY2" fmla="*/ 8180 h 33187"/>
              </a:gdLst>
              <a:ahLst/>
              <a:cxnLst>
                <a:cxn ang="0">
                  <a:pos x="connsiteX0" y="connsiteY0"/>
                </a:cxn>
                <a:cxn ang="0">
                  <a:pos x="connsiteX1" y="connsiteY1"/>
                </a:cxn>
                <a:cxn ang="0">
                  <a:pos x="connsiteX2" y="connsiteY2"/>
                </a:cxn>
              </a:cxnLst>
              <a:rect l="l" t="t" r="r" b="b"/>
              <a:pathLst>
                <a:path w="33849" h="33187">
                  <a:moveTo>
                    <a:pt x="31415" y="8180"/>
                  </a:moveTo>
                  <a:cubicBezTo>
                    <a:pt x="20645" y="-10516"/>
                    <a:pt x="-8416" y="6148"/>
                    <a:pt x="2355" y="25047"/>
                  </a:cubicBezTo>
                  <a:cubicBezTo>
                    <a:pt x="13329" y="43744"/>
                    <a:pt x="42389" y="26876"/>
                    <a:pt x="31415" y="8180"/>
                  </a:cubicBezTo>
                  <a:close/>
                </a:path>
              </a:pathLst>
            </a:custGeom>
            <a:solidFill>
              <a:srgbClr val="84BAB5"/>
            </a:solidFill>
            <a:ln w="20294" cap="flat">
              <a:noFill/>
              <a:prstDash val="solid"/>
              <a:miter/>
            </a:ln>
          </p:spPr>
          <p:txBody>
            <a:bodyPr rtlCol="0" anchor="ctr"/>
            <a:lstStyle/>
            <a:p>
              <a:endParaRPr lang="th-TH"/>
            </a:p>
          </p:txBody>
        </p:sp>
        <p:sp>
          <p:nvSpPr>
            <p:cNvPr id="63" name="Freeform: Shape 62">
              <a:extLst>
                <a:ext uri="{FF2B5EF4-FFF2-40B4-BE49-F238E27FC236}">
                  <a16:creationId xmlns:a16="http://schemas.microsoft.com/office/drawing/2014/main" id="{4210F9AE-FDE1-4562-BE24-DDDE99A91A27}"/>
                </a:ext>
              </a:extLst>
            </p:cNvPr>
            <p:cNvSpPr/>
            <p:nvPr/>
          </p:nvSpPr>
          <p:spPr>
            <a:xfrm>
              <a:off x="1382721" y="6036659"/>
              <a:ext cx="33849" cy="33097"/>
            </a:xfrm>
            <a:custGeom>
              <a:avLst/>
              <a:gdLst>
                <a:gd name="connsiteX0" fmla="*/ 2434 w 33849"/>
                <a:gd name="connsiteY0" fmla="*/ 24917 h 33097"/>
                <a:gd name="connsiteX1" fmla="*/ 31494 w 33849"/>
                <a:gd name="connsiteY1" fmla="*/ 8050 h 33097"/>
                <a:gd name="connsiteX2" fmla="*/ 2434 w 33849"/>
                <a:gd name="connsiteY2" fmla="*/ 24917 h 33097"/>
              </a:gdLst>
              <a:ahLst/>
              <a:cxnLst>
                <a:cxn ang="0">
                  <a:pos x="connsiteX0" y="connsiteY0"/>
                </a:cxn>
                <a:cxn ang="0">
                  <a:pos x="connsiteX1" y="connsiteY1"/>
                </a:cxn>
                <a:cxn ang="0">
                  <a:pos x="connsiteX2" y="connsiteY2"/>
                </a:cxn>
              </a:cxnLst>
              <a:rect l="l" t="t" r="r" b="b"/>
              <a:pathLst>
                <a:path w="33849" h="33097">
                  <a:moveTo>
                    <a:pt x="2434" y="24917"/>
                  </a:moveTo>
                  <a:cubicBezTo>
                    <a:pt x="13205" y="43614"/>
                    <a:pt x="42265" y="26950"/>
                    <a:pt x="31494" y="8050"/>
                  </a:cubicBezTo>
                  <a:cubicBezTo>
                    <a:pt x="20521" y="-10443"/>
                    <a:pt x="-8540" y="6221"/>
                    <a:pt x="2434" y="24917"/>
                  </a:cubicBezTo>
                  <a:close/>
                </a:path>
              </a:pathLst>
            </a:custGeom>
            <a:solidFill>
              <a:srgbClr val="84BAB5"/>
            </a:solidFill>
            <a:ln w="20294" cap="flat">
              <a:noFill/>
              <a:prstDash val="solid"/>
              <a:miter/>
            </a:ln>
          </p:spPr>
          <p:txBody>
            <a:bodyPr rtlCol="0" anchor="ctr"/>
            <a:lstStyle/>
            <a:p>
              <a:endParaRPr lang="th-TH"/>
            </a:p>
          </p:txBody>
        </p:sp>
        <p:sp>
          <p:nvSpPr>
            <p:cNvPr id="64" name="Freeform: Shape 63">
              <a:extLst>
                <a:ext uri="{FF2B5EF4-FFF2-40B4-BE49-F238E27FC236}">
                  <a16:creationId xmlns:a16="http://schemas.microsoft.com/office/drawing/2014/main" id="{82705FFD-6C3D-4712-A57E-5777C26F4796}"/>
                </a:ext>
              </a:extLst>
            </p:cNvPr>
            <p:cNvSpPr/>
            <p:nvPr/>
          </p:nvSpPr>
          <p:spPr>
            <a:xfrm>
              <a:off x="1309374" y="6066020"/>
              <a:ext cx="39180" cy="43340"/>
            </a:xfrm>
            <a:custGeom>
              <a:avLst/>
              <a:gdLst>
                <a:gd name="connsiteX0" fmla="*/ 31276 w 39180"/>
                <a:gd name="connsiteY0" fmla="*/ 8359 h 43340"/>
                <a:gd name="connsiteX1" fmla="*/ 8311 w 39180"/>
                <a:gd name="connsiteY1" fmla="*/ 2262 h 43340"/>
                <a:gd name="connsiteX2" fmla="*/ 2215 w 39180"/>
                <a:gd name="connsiteY2" fmla="*/ 25227 h 43340"/>
                <a:gd name="connsiteX3" fmla="*/ 7905 w 39180"/>
                <a:gd name="connsiteY3" fmla="*/ 34981 h 43340"/>
                <a:gd name="connsiteX4" fmla="*/ 30869 w 39180"/>
                <a:gd name="connsiteY4" fmla="*/ 41078 h 43340"/>
                <a:gd name="connsiteX5" fmla="*/ 36966 w 39180"/>
                <a:gd name="connsiteY5" fmla="*/ 18114 h 43340"/>
                <a:gd name="connsiteX6" fmla="*/ 31276 w 39180"/>
                <a:gd name="connsiteY6" fmla="*/ 8359 h 4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80" h="43340">
                  <a:moveTo>
                    <a:pt x="31276" y="8359"/>
                  </a:moveTo>
                  <a:cubicBezTo>
                    <a:pt x="26805" y="840"/>
                    <a:pt x="16034" y="-2615"/>
                    <a:pt x="8311" y="2262"/>
                  </a:cubicBezTo>
                  <a:cubicBezTo>
                    <a:pt x="589" y="7140"/>
                    <a:pt x="-2459" y="17098"/>
                    <a:pt x="2215" y="25227"/>
                  </a:cubicBezTo>
                  <a:lnTo>
                    <a:pt x="7905" y="34981"/>
                  </a:lnTo>
                  <a:cubicBezTo>
                    <a:pt x="12376" y="42500"/>
                    <a:pt x="23147" y="45955"/>
                    <a:pt x="30869" y="41078"/>
                  </a:cubicBezTo>
                  <a:cubicBezTo>
                    <a:pt x="38592" y="36200"/>
                    <a:pt x="41640" y="26243"/>
                    <a:pt x="36966" y="18114"/>
                  </a:cubicBezTo>
                  <a:lnTo>
                    <a:pt x="31276" y="8359"/>
                  </a:lnTo>
                  <a:close/>
                </a:path>
              </a:pathLst>
            </a:custGeom>
            <a:solidFill>
              <a:srgbClr val="84BAB5"/>
            </a:solidFill>
            <a:ln w="20294" cap="flat">
              <a:noFill/>
              <a:prstDash val="solid"/>
              <a:miter/>
            </a:ln>
          </p:spPr>
          <p:txBody>
            <a:bodyPr rtlCol="0" anchor="ctr"/>
            <a:lstStyle/>
            <a:p>
              <a:endParaRPr lang="th-TH"/>
            </a:p>
          </p:txBody>
        </p:sp>
        <p:sp>
          <p:nvSpPr>
            <p:cNvPr id="65" name="Freeform: Shape 64">
              <a:extLst>
                <a:ext uri="{FF2B5EF4-FFF2-40B4-BE49-F238E27FC236}">
                  <a16:creationId xmlns:a16="http://schemas.microsoft.com/office/drawing/2014/main" id="{E74FB3D7-5CB6-46C3-8D41-AFB55C4F7D41}"/>
                </a:ext>
              </a:extLst>
            </p:cNvPr>
            <p:cNvSpPr/>
            <p:nvPr/>
          </p:nvSpPr>
          <p:spPr>
            <a:xfrm>
              <a:off x="534759" y="3772087"/>
              <a:ext cx="356101" cy="1376619"/>
            </a:xfrm>
            <a:custGeom>
              <a:avLst/>
              <a:gdLst>
                <a:gd name="connsiteX0" fmla="*/ 203339 w 356101"/>
                <a:gd name="connsiteY0" fmla="*/ 1133771 h 1376619"/>
                <a:gd name="connsiteX1" fmla="*/ 231790 w 356101"/>
                <a:gd name="connsiteY1" fmla="*/ 800285 h 1376619"/>
                <a:gd name="connsiteX2" fmla="*/ 186472 w 356101"/>
                <a:gd name="connsiteY2" fmla="*/ 483666 h 1376619"/>
                <a:gd name="connsiteX3" fmla="*/ 353520 w 356101"/>
                <a:gd name="connsiteY3" fmla="*/ 201392 h 1376619"/>
                <a:gd name="connsiteX4" fmla="*/ 330759 w 356101"/>
                <a:gd name="connsiteY4" fmla="*/ 192247 h 1376619"/>
                <a:gd name="connsiteX5" fmla="*/ 167776 w 356101"/>
                <a:gd name="connsiteY5" fmla="*/ 403597 h 1376619"/>
                <a:gd name="connsiteX6" fmla="*/ 132415 w 356101"/>
                <a:gd name="connsiteY6" fmla="*/ 261545 h 1376619"/>
                <a:gd name="connsiteX7" fmla="*/ 76529 w 356101"/>
                <a:gd name="connsiteY7" fmla="*/ 35767 h 1376619"/>
                <a:gd name="connsiteX8" fmla="*/ 40356 w 356101"/>
                <a:gd name="connsiteY8" fmla="*/ 0 h 1376619"/>
                <a:gd name="connsiteX9" fmla="*/ 55801 w 356101"/>
                <a:gd name="connsiteY9" fmla="*/ 110755 h 1376619"/>
                <a:gd name="connsiteX10" fmla="*/ 163508 w 356101"/>
                <a:gd name="connsiteY10" fmla="*/ 605599 h 1376619"/>
                <a:gd name="connsiteX11" fmla="*/ 9873 w 356101"/>
                <a:gd name="connsiteY11" fmla="*/ 563939 h 1376619"/>
                <a:gd name="connsiteX12" fmla="*/ 118 w 356101"/>
                <a:gd name="connsiteY12" fmla="*/ 576741 h 1376619"/>
                <a:gd name="connsiteX13" fmla="*/ 176717 w 356101"/>
                <a:gd name="connsiteY13" fmla="*/ 698877 h 1376619"/>
                <a:gd name="connsiteX14" fmla="*/ 93600 w 356101"/>
                <a:gd name="connsiteY14" fmla="*/ 1376620 h 1376619"/>
                <a:gd name="connsiteX15" fmla="*/ 123880 w 356101"/>
                <a:gd name="connsiteY15" fmla="*/ 1309557 h 1376619"/>
                <a:gd name="connsiteX16" fmla="*/ 203339 w 356101"/>
                <a:gd name="connsiteY16" fmla="*/ 1133771 h 1376619"/>
                <a:gd name="connsiteX17" fmla="*/ 27553 w 356101"/>
                <a:gd name="connsiteY17" fmla="*/ 588325 h 1376619"/>
                <a:gd name="connsiteX18" fmla="*/ 167572 w 356101"/>
                <a:gd name="connsiteY18" fmla="*/ 628156 h 1376619"/>
                <a:gd name="connsiteX19" fmla="*/ 172856 w 356101"/>
                <a:gd name="connsiteY19" fmla="*/ 660469 h 1376619"/>
                <a:gd name="connsiteX20" fmla="*/ 173872 w 356101"/>
                <a:gd name="connsiteY20" fmla="*/ 669004 h 1376619"/>
                <a:gd name="connsiteX21" fmla="*/ 27553 w 356101"/>
                <a:gd name="connsiteY21" fmla="*/ 588325 h 1376619"/>
                <a:gd name="connsiteX22" fmla="*/ 176108 w 356101"/>
                <a:gd name="connsiteY22" fmla="*/ 438551 h 1376619"/>
                <a:gd name="connsiteX23" fmla="*/ 174279 w 356101"/>
                <a:gd name="connsiteY23" fmla="*/ 431032 h 1376619"/>
                <a:gd name="connsiteX24" fmla="*/ 325069 w 356101"/>
                <a:gd name="connsiteY24" fmla="*/ 232485 h 1376619"/>
                <a:gd name="connsiteX25" fmla="*/ 226913 w 356101"/>
                <a:gd name="connsiteY25" fmla="*/ 418432 h 1376619"/>
                <a:gd name="connsiteX26" fmla="*/ 176108 w 356101"/>
                <a:gd name="connsiteY26" fmla="*/ 438551 h 137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6101" h="1376619">
                  <a:moveTo>
                    <a:pt x="203339" y="1133771"/>
                  </a:moveTo>
                  <a:cubicBezTo>
                    <a:pt x="224271" y="1023828"/>
                    <a:pt x="235651" y="912260"/>
                    <a:pt x="231790" y="800285"/>
                  </a:cubicBezTo>
                  <a:cubicBezTo>
                    <a:pt x="228132" y="693187"/>
                    <a:pt x="209639" y="587919"/>
                    <a:pt x="186472" y="483666"/>
                  </a:cubicBezTo>
                  <a:cubicBezTo>
                    <a:pt x="299869" y="443225"/>
                    <a:pt x="370794" y="318854"/>
                    <a:pt x="353520" y="201392"/>
                  </a:cubicBezTo>
                  <a:cubicBezTo>
                    <a:pt x="352097" y="191841"/>
                    <a:pt x="338481" y="187167"/>
                    <a:pt x="330759" y="192247"/>
                  </a:cubicBezTo>
                  <a:cubicBezTo>
                    <a:pt x="254957" y="243052"/>
                    <a:pt x="194804" y="316619"/>
                    <a:pt x="167776" y="403597"/>
                  </a:cubicBezTo>
                  <a:cubicBezTo>
                    <a:pt x="156192" y="356043"/>
                    <a:pt x="144202" y="308896"/>
                    <a:pt x="132415" y="261545"/>
                  </a:cubicBezTo>
                  <a:cubicBezTo>
                    <a:pt x="113719" y="186354"/>
                    <a:pt x="92177" y="111568"/>
                    <a:pt x="76529" y="35767"/>
                  </a:cubicBezTo>
                  <a:cubicBezTo>
                    <a:pt x="60272" y="29670"/>
                    <a:pt x="48688" y="15445"/>
                    <a:pt x="40356" y="0"/>
                  </a:cubicBezTo>
                  <a:cubicBezTo>
                    <a:pt x="44624" y="37393"/>
                    <a:pt x="50111" y="74379"/>
                    <a:pt x="55801" y="110755"/>
                  </a:cubicBezTo>
                  <a:cubicBezTo>
                    <a:pt x="82220" y="277600"/>
                    <a:pt x="134041" y="439364"/>
                    <a:pt x="163508" y="605599"/>
                  </a:cubicBezTo>
                  <a:cubicBezTo>
                    <a:pt x="124083" y="568613"/>
                    <a:pt x="60678" y="556216"/>
                    <a:pt x="9873" y="563939"/>
                  </a:cubicBezTo>
                  <a:cubicBezTo>
                    <a:pt x="3979" y="564751"/>
                    <a:pt x="321" y="571458"/>
                    <a:pt x="118" y="576741"/>
                  </a:cubicBezTo>
                  <a:cubicBezTo>
                    <a:pt x="-3946" y="666159"/>
                    <a:pt x="97664" y="728954"/>
                    <a:pt x="176717" y="698877"/>
                  </a:cubicBezTo>
                  <a:cubicBezTo>
                    <a:pt x="202323" y="930143"/>
                    <a:pt x="161069" y="1156531"/>
                    <a:pt x="93600" y="1376620"/>
                  </a:cubicBezTo>
                  <a:cubicBezTo>
                    <a:pt x="103761" y="1354265"/>
                    <a:pt x="113922" y="1331911"/>
                    <a:pt x="123880" y="1309557"/>
                  </a:cubicBezTo>
                  <a:cubicBezTo>
                    <a:pt x="150502" y="1250826"/>
                    <a:pt x="176921" y="1192298"/>
                    <a:pt x="203339" y="1133771"/>
                  </a:cubicBezTo>
                  <a:close/>
                  <a:moveTo>
                    <a:pt x="27553" y="588325"/>
                  </a:moveTo>
                  <a:cubicBezTo>
                    <a:pt x="82016" y="582432"/>
                    <a:pt x="123880" y="600925"/>
                    <a:pt x="167572" y="628156"/>
                  </a:cubicBezTo>
                  <a:cubicBezTo>
                    <a:pt x="169401" y="638927"/>
                    <a:pt x="171434" y="649698"/>
                    <a:pt x="172856" y="660469"/>
                  </a:cubicBezTo>
                  <a:cubicBezTo>
                    <a:pt x="173263" y="663314"/>
                    <a:pt x="173466" y="666159"/>
                    <a:pt x="173872" y="669004"/>
                  </a:cubicBezTo>
                  <a:cubicBezTo>
                    <a:pt x="114532" y="698471"/>
                    <a:pt x="34259" y="654372"/>
                    <a:pt x="27553" y="588325"/>
                  </a:cubicBezTo>
                  <a:close/>
                  <a:moveTo>
                    <a:pt x="176108" y="438551"/>
                  </a:moveTo>
                  <a:cubicBezTo>
                    <a:pt x="175498" y="436112"/>
                    <a:pt x="174888" y="433471"/>
                    <a:pt x="174279" y="431032"/>
                  </a:cubicBezTo>
                  <a:cubicBezTo>
                    <a:pt x="204152" y="349337"/>
                    <a:pt x="252722" y="280852"/>
                    <a:pt x="325069" y="232485"/>
                  </a:cubicBezTo>
                  <a:cubicBezTo>
                    <a:pt x="327304" y="306457"/>
                    <a:pt x="290724" y="378601"/>
                    <a:pt x="226913" y="418432"/>
                  </a:cubicBezTo>
                  <a:cubicBezTo>
                    <a:pt x="218581" y="423513"/>
                    <a:pt x="195007" y="429609"/>
                    <a:pt x="176108" y="438551"/>
                  </a:cubicBezTo>
                  <a:close/>
                </a:path>
              </a:pathLst>
            </a:custGeom>
            <a:solidFill>
              <a:srgbClr val="AEDEDA"/>
            </a:solidFill>
            <a:ln w="20294" cap="flat">
              <a:noFill/>
              <a:prstDash val="solid"/>
              <a:miter/>
            </a:ln>
          </p:spPr>
          <p:txBody>
            <a:bodyPr rtlCol="0" anchor="ctr"/>
            <a:lstStyle/>
            <a:p>
              <a:endParaRPr lang="th-TH"/>
            </a:p>
          </p:txBody>
        </p:sp>
        <p:sp>
          <p:nvSpPr>
            <p:cNvPr id="66" name="Freeform: Shape 65">
              <a:extLst>
                <a:ext uri="{FF2B5EF4-FFF2-40B4-BE49-F238E27FC236}">
                  <a16:creationId xmlns:a16="http://schemas.microsoft.com/office/drawing/2014/main" id="{5C67E240-EC7B-457B-B3CC-7CE5641783DF}"/>
                </a:ext>
              </a:extLst>
            </p:cNvPr>
            <p:cNvSpPr/>
            <p:nvPr/>
          </p:nvSpPr>
          <p:spPr>
            <a:xfrm>
              <a:off x="2879025" y="5221009"/>
              <a:ext cx="159223" cy="116765"/>
            </a:xfrm>
            <a:custGeom>
              <a:avLst/>
              <a:gdLst>
                <a:gd name="connsiteX0" fmla="*/ 96945 w 159223"/>
                <a:gd name="connsiteY0" fmla="*/ 857 h 116765"/>
                <a:gd name="connsiteX1" fmla="*/ 61584 w 159223"/>
                <a:gd name="connsiteY1" fmla="*/ 14269 h 116765"/>
                <a:gd name="connsiteX2" fmla="*/ 32320 w 159223"/>
                <a:gd name="connsiteY2" fmla="*/ 42314 h 116765"/>
                <a:gd name="connsiteX3" fmla="*/ 27849 w 159223"/>
                <a:gd name="connsiteY3" fmla="*/ 44550 h 116765"/>
                <a:gd name="connsiteX4" fmla="*/ 1227 w 159223"/>
                <a:gd name="connsiteY4" fmla="*/ 78487 h 116765"/>
                <a:gd name="connsiteX5" fmla="*/ 5088 w 159223"/>
                <a:gd name="connsiteY5" fmla="*/ 89665 h 116765"/>
                <a:gd name="connsiteX6" fmla="*/ 155269 w 159223"/>
                <a:gd name="connsiteY6" fmla="*/ 88852 h 116765"/>
                <a:gd name="connsiteX7" fmla="*/ 139418 w 159223"/>
                <a:gd name="connsiteY7" fmla="*/ 53694 h 116765"/>
                <a:gd name="connsiteX8" fmla="*/ 92271 w 159223"/>
                <a:gd name="connsiteY8" fmla="*/ 49427 h 116765"/>
                <a:gd name="connsiteX9" fmla="*/ 96945 w 159223"/>
                <a:gd name="connsiteY9" fmla="*/ 857 h 1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223" h="116765">
                  <a:moveTo>
                    <a:pt x="96945" y="857"/>
                  </a:moveTo>
                  <a:cubicBezTo>
                    <a:pt x="85158" y="-3208"/>
                    <a:pt x="70526" y="8173"/>
                    <a:pt x="61584" y="14269"/>
                  </a:cubicBezTo>
                  <a:cubicBezTo>
                    <a:pt x="50204" y="22195"/>
                    <a:pt x="40652" y="31543"/>
                    <a:pt x="32320" y="42314"/>
                  </a:cubicBezTo>
                  <a:cubicBezTo>
                    <a:pt x="30898" y="42314"/>
                    <a:pt x="29272" y="42924"/>
                    <a:pt x="27849" y="44550"/>
                  </a:cubicBezTo>
                  <a:cubicBezTo>
                    <a:pt x="17892" y="55117"/>
                    <a:pt x="9153" y="66091"/>
                    <a:pt x="1227" y="78487"/>
                  </a:cubicBezTo>
                  <a:cubicBezTo>
                    <a:pt x="-1618" y="82958"/>
                    <a:pt x="821" y="87632"/>
                    <a:pt x="5088" y="89665"/>
                  </a:cubicBezTo>
                  <a:cubicBezTo>
                    <a:pt x="44920" y="108767"/>
                    <a:pt x="123566" y="140063"/>
                    <a:pt x="155269" y="88852"/>
                  </a:cubicBezTo>
                  <a:cubicBezTo>
                    <a:pt x="165227" y="72797"/>
                    <a:pt x="155066" y="60198"/>
                    <a:pt x="139418" y="53694"/>
                  </a:cubicBezTo>
                  <a:cubicBezTo>
                    <a:pt x="124176" y="47395"/>
                    <a:pt x="107918" y="46378"/>
                    <a:pt x="92271" y="49427"/>
                  </a:cubicBezTo>
                  <a:cubicBezTo>
                    <a:pt x="105073" y="31137"/>
                    <a:pt x="116047" y="7563"/>
                    <a:pt x="96945" y="857"/>
                  </a:cubicBezTo>
                  <a:close/>
                </a:path>
              </a:pathLst>
            </a:custGeom>
            <a:solidFill>
              <a:srgbClr val="F69890"/>
            </a:solidFill>
            <a:ln w="20294" cap="flat">
              <a:noFill/>
              <a:prstDash val="solid"/>
              <a:miter/>
            </a:ln>
          </p:spPr>
          <p:txBody>
            <a:bodyPr rtlCol="0" anchor="ctr"/>
            <a:lstStyle/>
            <a:p>
              <a:endParaRPr lang="th-TH"/>
            </a:p>
          </p:txBody>
        </p:sp>
        <p:sp>
          <p:nvSpPr>
            <p:cNvPr id="67" name="Freeform: Shape 66">
              <a:extLst>
                <a:ext uri="{FF2B5EF4-FFF2-40B4-BE49-F238E27FC236}">
                  <a16:creationId xmlns:a16="http://schemas.microsoft.com/office/drawing/2014/main" id="{6FF8C2BE-A30B-4CAC-9A5E-106CA8788116}"/>
                </a:ext>
              </a:extLst>
            </p:cNvPr>
            <p:cNvSpPr/>
            <p:nvPr/>
          </p:nvSpPr>
          <p:spPr>
            <a:xfrm>
              <a:off x="2232020" y="3951582"/>
              <a:ext cx="112634" cy="121441"/>
            </a:xfrm>
            <a:custGeom>
              <a:avLst/>
              <a:gdLst>
                <a:gd name="connsiteX0" fmla="*/ 87748 w 112634"/>
                <a:gd name="connsiteY0" fmla="*/ 7468 h 121441"/>
                <a:gd name="connsiteX1" fmla="*/ 57875 w 112634"/>
                <a:gd name="connsiteY1" fmla="*/ 31652 h 121441"/>
                <a:gd name="connsiteX2" fmla="*/ 47104 w 112634"/>
                <a:gd name="connsiteY2" fmla="*/ 7468 h 121441"/>
                <a:gd name="connsiteX3" fmla="*/ 11337 w 112634"/>
                <a:gd name="connsiteY3" fmla="*/ 8688 h 121441"/>
                <a:gd name="connsiteX4" fmla="*/ 27188 w 112634"/>
                <a:gd name="connsiteY4" fmla="*/ 115785 h 121441"/>
                <a:gd name="connsiteX5" fmla="*/ 27595 w 112634"/>
                <a:gd name="connsiteY5" fmla="*/ 116192 h 121441"/>
                <a:gd name="connsiteX6" fmla="*/ 37146 w 112634"/>
                <a:gd name="connsiteY6" fmla="*/ 119850 h 121441"/>
                <a:gd name="connsiteX7" fmla="*/ 95674 w 112634"/>
                <a:gd name="connsiteY7" fmla="*/ 66606 h 121441"/>
                <a:gd name="connsiteX8" fmla="*/ 112338 w 112634"/>
                <a:gd name="connsiteY8" fmla="*/ 24742 h 121441"/>
                <a:gd name="connsiteX9" fmla="*/ 87748 w 112634"/>
                <a:gd name="connsiteY9" fmla="*/ 7468 h 12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634" h="121441">
                  <a:moveTo>
                    <a:pt x="87748" y="7468"/>
                  </a:moveTo>
                  <a:cubicBezTo>
                    <a:pt x="75961" y="10923"/>
                    <a:pt x="65800" y="20678"/>
                    <a:pt x="57875" y="31652"/>
                  </a:cubicBezTo>
                  <a:cubicBezTo>
                    <a:pt x="57265" y="22507"/>
                    <a:pt x="54420" y="13971"/>
                    <a:pt x="47104" y="7468"/>
                  </a:cubicBezTo>
                  <a:cubicBezTo>
                    <a:pt x="36536" y="-2083"/>
                    <a:pt x="20482" y="-3302"/>
                    <a:pt x="11337" y="8688"/>
                  </a:cubicBezTo>
                  <a:cubicBezTo>
                    <a:pt x="-12440" y="38764"/>
                    <a:pt x="5240" y="90586"/>
                    <a:pt x="27188" y="115785"/>
                  </a:cubicBezTo>
                  <a:cubicBezTo>
                    <a:pt x="27392" y="115989"/>
                    <a:pt x="27392" y="115989"/>
                    <a:pt x="27595" y="116192"/>
                  </a:cubicBezTo>
                  <a:cubicBezTo>
                    <a:pt x="28408" y="120256"/>
                    <a:pt x="33285" y="123508"/>
                    <a:pt x="37146" y="119850"/>
                  </a:cubicBezTo>
                  <a:cubicBezTo>
                    <a:pt x="56655" y="102576"/>
                    <a:pt x="78603" y="86318"/>
                    <a:pt x="95674" y="66606"/>
                  </a:cubicBezTo>
                  <a:cubicBezTo>
                    <a:pt x="105632" y="55022"/>
                    <a:pt x="114370" y="40594"/>
                    <a:pt x="112338" y="24742"/>
                  </a:cubicBezTo>
                  <a:cubicBezTo>
                    <a:pt x="110509" y="11533"/>
                    <a:pt x="101161" y="3404"/>
                    <a:pt x="87748" y="7468"/>
                  </a:cubicBezTo>
                  <a:close/>
                </a:path>
              </a:pathLst>
            </a:custGeom>
            <a:solidFill>
              <a:srgbClr val="F69890"/>
            </a:solidFill>
            <a:ln w="20294" cap="flat">
              <a:noFill/>
              <a:prstDash val="solid"/>
              <a:miter/>
            </a:ln>
          </p:spPr>
          <p:txBody>
            <a:bodyPr rtlCol="0" anchor="ctr"/>
            <a:lstStyle/>
            <a:p>
              <a:endParaRPr lang="th-TH"/>
            </a:p>
          </p:txBody>
        </p:sp>
        <p:sp>
          <p:nvSpPr>
            <p:cNvPr id="68" name="Freeform: Shape 67">
              <a:extLst>
                <a:ext uri="{FF2B5EF4-FFF2-40B4-BE49-F238E27FC236}">
                  <a16:creationId xmlns:a16="http://schemas.microsoft.com/office/drawing/2014/main" id="{41C04EC6-13BC-4BA7-A516-384E4DCF62B4}"/>
                </a:ext>
              </a:extLst>
            </p:cNvPr>
            <p:cNvSpPr/>
            <p:nvPr/>
          </p:nvSpPr>
          <p:spPr>
            <a:xfrm>
              <a:off x="3544829" y="5677132"/>
              <a:ext cx="112634" cy="121441"/>
            </a:xfrm>
            <a:custGeom>
              <a:avLst/>
              <a:gdLst>
                <a:gd name="connsiteX0" fmla="*/ 87748 w 112634"/>
                <a:gd name="connsiteY0" fmla="*/ 7468 h 121441"/>
                <a:gd name="connsiteX1" fmla="*/ 57875 w 112634"/>
                <a:gd name="connsiteY1" fmla="*/ 31652 h 121441"/>
                <a:gd name="connsiteX2" fmla="*/ 47104 w 112634"/>
                <a:gd name="connsiteY2" fmla="*/ 7468 h 121441"/>
                <a:gd name="connsiteX3" fmla="*/ 11337 w 112634"/>
                <a:gd name="connsiteY3" fmla="*/ 8688 h 121441"/>
                <a:gd name="connsiteX4" fmla="*/ 27188 w 112634"/>
                <a:gd name="connsiteY4" fmla="*/ 115785 h 121441"/>
                <a:gd name="connsiteX5" fmla="*/ 27595 w 112634"/>
                <a:gd name="connsiteY5" fmla="*/ 116192 h 121441"/>
                <a:gd name="connsiteX6" fmla="*/ 37146 w 112634"/>
                <a:gd name="connsiteY6" fmla="*/ 119850 h 121441"/>
                <a:gd name="connsiteX7" fmla="*/ 95674 w 112634"/>
                <a:gd name="connsiteY7" fmla="*/ 66606 h 121441"/>
                <a:gd name="connsiteX8" fmla="*/ 112338 w 112634"/>
                <a:gd name="connsiteY8" fmla="*/ 24742 h 121441"/>
                <a:gd name="connsiteX9" fmla="*/ 87748 w 112634"/>
                <a:gd name="connsiteY9" fmla="*/ 7468 h 12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634" h="121441">
                  <a:moveTo>
                    <a:pt x="87748" y="7468"/>
                  </a:moveTo>
                  <a:cubicBezTo>
                    <a:pt x="75961" y="10923"/>
                    <a:pt x="65800" y="20678"/>
                    <a:pt x="57875" y="31652"/>
                  </a:cubicBezTo>
                  <a:cubicBezTo>
                    <a:pt x="57265" y="22507"/>
                    <a:pt x="54420" y="13972"/>
                    <a:pt x="47104" y="7468"/>
                  </a:cubicBezTo>
                  <a:cubicBezTo>
                    <a:pt x="36536" y="-2083"/>
                    <a:pt x="20482" y="-3302"/>
                    <a:pt x="11337" y="8688"/>
                  </a:cubicBezTo>
                  <a:cubicBezTo>
                    <a:pt x="-12440" y="38765"/>
                    <a:pt x="5240" y="90586"/>
                    <a:pt x="27188" y="115785"/>
                  </a:cubicBezTo>
                  <a:cubicBezTo>
                    <a:pt x="27391" y="115989"/>
                    <a:pt x="27391" y="115989"/>
                    <a:pt x="27595" y="116192"/>
                  </a:cubicBezTo>
                  <a:cubicBezTo>
                    <a:pt x="28408" y="120256"/>
                    <a:pt x="33285" y="123508"/>
                    <a:pt x="37146" y="119850"/>
                  </a:cubicBezTo>
                  <a:cubicBezTo>
                    <a:pt x="56655" y="102576"/>
                    <a:pt x="78603" y="86318"/>
                    <a:pt x="95674" y="66606"/>
                  </a:cubicBezTo>
                  <a:cubicBezTo>
                    <a:pt x="105632" y="55022"/>
                    <a:pt x="114370" y="40593"/>
                    <a:pt x="112338" y="24742"/>
                  </a:cubicBezTo>
                  <a:cubicBezTo>
                    <a:pt x="110509" y="11533"/>
                    <a:pt x="101161" y="3404"/>
                    <a:pt x="87748" y="7468"/>
                  </a:cubicBezTo>
                  <a:close/>
                </a:path>
              </a:pathLst>
            </a:custGeom>
            <a:solidFill>
              <a:srgbClr val="F69890"/>
            </a:solidFill>
            <a:ln w="20294" cap="flat">
              <a:noFill/>
              <a:prstDash val="solid"/>
              <a:miter/>
            </a:ln>
          </p:spPr>
          <p:txBody>
            <a:bodyPr rtlCol="0" anchor="ctr"/>
            <a:lstStyle/>
            <a:p>
              <a:endParaRPr lang="th-TH"/>
            </a:p>
          </p:txBody>
        </p:sp>
        <p:sp>
          <p:nvSpPr>
            <p:cNvPr id="69" name="Freeform: Shape 68">
              <a:extLst>
                <a:ext uri="{FF2B5EF4-FFF2-40B4-BE49-F238E27FC236}">
                  <a16:creationId xmlns:a16="http://schemas.microsoft.com/office/drawing/2014/main" id="{8A59AFC5-07BB-4351-A123-D7C3E142BB9E}"/>
                </a:ext>
              </a:extLst>
            </p:cNvPr>
            <p:cNvSpPr/>
            <p:nvPr/>
          </p:nvSpPr>
          <p:spPr>
            <a:xfrm>
              <a:off x="232528" y="4012345"/>
              <a:ext cx="112634" cy="121441"/>
            </a:xfrm>
            <a:custGeom>
              <a:avLst/>
              <a:gdLst>
                <a:gd name="connsiteX0" fmla="*/ 37146 w 112634"/>
                <a:gd name="connsiteY0" fmla="*/ 119850 h 121441"/>
                <a:gd name="connsiteX1" fmla="*/ 95674 w 112634"/>
                <a:gd name="connsiteY1" fmla="*/ 66606 h 121441"/>
                <a:gd name="connsiteX2" fmla="*/ 112338 w 112634"/>
                <a:gd name="connsiteY2" fmla="*/ 24742 h 121441"/>
                <a:gd name="connsiteX3" fmla="*/ 87748 w 112634"/>
                <a:gd name="connsiteY3" fmla="*/ 7468 h 121441"/>
                <a:gd name="connsiteX4" fmla="*/ 57875 w 112634"/>
                <a:gd name="connsiteY4" fmla="*/ 31652 h 121441"/>
                <a:gd name="connsiteX5" fmla="*/ 47104 w 112634"/>
                <a:gd name="connsiteY5" fmla="*/ 7468 h 121441"/>
                <a:gd name="connsiteX6" fmla="*/ 11337 w 112634"/>
                <a:gd name="connsiteY6" fmla="*/ 8688 h 121441"/>
                <a:gd name="connsiteX7" fmla="*/ 27188 w 112634"/>
                <a:gd name="connsiteY7" fmla="*/ 115785 h 121441"/>
                <a:gd name="connsiteX8" fmla="*/ 27595 w 112634"/>
                <a:gd name="connsiteY8" fmla="*/ 116192 h 121441"/>
                <a:gd name="connsiteX9" fmla="*/ 37146 w 112634"/>
                <a:gd name="connsiteY9" fmla="*/ 119850 h 12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634" h="121441">
                  <a:moveTo>
                    <a:pt x="37146" y="119850"/>
                  </a:moveTo>
                  <a:cubicBezTo>
                    <a:pt x="56655" y="102576"/>
                    <a:pt x="78603" y="86318"/>
                    <a:pt x="95674" y="66606"/>
                  </a:cubicBezTo>
                  <a:cubicBezTo>
                    <a:pt x="105632" y="55022"/>
                    <a:pt x="114370" y="40593"/>
                    <a:pt x="112338" y="24742"/>
                  </a:cubicBezTo>
                  <a:cubicBezTo>
                    <a:pt x="110509" y="11533"/>
                    <a:pt x="101161" y="3404"/>
                    <a:pt x="87748" y="7468"/>
                  </a:cubicBezTo>
                  <a:cubicBezTo>
                    <a:pt x="75961" y="10923"/>
                    <a:pt x="65800" y="20678"/>
                    <a:pt x="57875" y="31652"/>
                  </a:cubicBezTo>
                  <a:cubicBezTo>
                    <a:pt x="57265" y="22507"/>
                    <a:pt x="54420" y="13972"/>
                    <a:pt x="47104" y="7468"/>
                  </a:cubicBezTo>
                  <a:cubicBezTo>
                    <a:pt x="36537" y="-2083"/>
                    <a:pt x="20482" y="-3302"/>
                    <a:pt x="11337" y="8688"/>
                  </a:cubicBezTo>
                  <a:cubicBezTo>
                    <a:pt x="-12440" y="38764"/>
                    <a:pt x="5240" y="90586"/>
                    <a:pt x="27188" y="115785"/>
                  </a:cubicBezTo>
                  <a:cubicBezTo>
                    <a:pt x="27392" y="115988"/>
                    <a:pt x="27392" y="115988"/>
                    <a:pt x="27595" y="116192"/>
                  </a:cubicBezTo>
                  <a:cubicBezTo>
                    <a:pt x="28204" y="120256"/>
                    <a:pt x="33082" y="123508"/>
                    <a:pt x="37146" y="119850"/>
                  </a:cubicBezTo>
                  <a:close/>
                </a:path>
              </a:pathLst>
            </a:custGeom>
            <a:solidFill>
              <a:srgbClr val="F69890"/>
            </a:solidFill>
            <a:ln w="20294" cap="flat">
              <a:noFill/>
              <a:prstDash val="solid"/>
              <a:miter/>
            </a:ln>
          </p:spPr>
          <p:txBody>
            <a:bodyPr rtlCol="0" anchor="ctr"/>
            <a:lstStyle/>
            <a:p>
              <a:endParaRPr lang="th-TH"/>
            </a:p>
          </p:txBody>
        </p:sp>
        <p:sp>
          <p:nvSpPr>
            <p:cNvPr id="70" name="Freeform: Shape 69">
              <a:extLst>
                <a:ext uri="{FF2B5EF4-FFF2-40B4-BE49-F238E27FC236}">
                  <a16:creationId xmlns:a16="http://schemas.microsoft.com/office/drawing/2014/main" id="{8A2574CB-745A-4073-96ED-2C1DD4D1E9F2}"/>
                </a:ext>
              </a:extLst>
            </p:cNvPr>
            <p:cNvSpPr/>
            <p:nvPr/>
          </p:nvSpPr>
          <p:spPr>
            <a:xfrm>
              <a:off x="948335" y="3855648"/>
              <a:ext cx="159243" cy="159239"/>
            </a:xfrm>
            <a:custGeom>
              <a:avLst/>
              <a:gdLst>
                <a:gd name="connsiteX0" fmla="*/ 75696 w 159243"/>
                <a:gd name="connsiteY0" fmla="*/ 48330 h 159239"/>
                <a:gd name="connsiteX1" fmla="*/ 49683 w 159243"/>
                <a:gd name="connsiteY1" fmla="*/ 3418 h 159239"/>
                <a:gd name="connsiteX2" fmla="*/ 6601 w 159243"/>
                <a:gd name="connsiteY2" fmla="*/ 18659 h 159239"/>
                <a:gd name="connsiteX3" fmla="*/ 5381 w 159243"/>
                <a:gd name="connsiteY3" fmla="*/ 84909 h 159239"/>
                <a:gd name="connsiteX4" fmla="*/ 45619 w 159243"/>
                <a:gd name="connsiteY4" fmla="*/ 154208 h 159239"/>
                <a:gd name="connsiteX5" fmla="*/ 54764 w 159243"/>
                <a:gd name="connsiteY5" fmla="*/ 158475 h 159239"/>
                <a:gd name="connsiteX6" fmla="*/ 156375 w 159243"/>
                <a:gd name="connsiteY6" fmla="*/ 34510 h 159239"/>
                <a:gd name="connsiteX7" fmla="*/ 109227 w 159243"/>
                <a:gd name="connsiteY7" fmla="*/ 10734 h 159239"/>
                <a:gd name="connsiteX8" fmla="*/ 75696 w 159243"/>
                <a:gd name="connsiteY8" fmla="*/ 48330 h 15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243" h="159239">
                  <a:moveTo>
                    <a:pt x="75696" y="48330"/>
                  </a:moveTo>
                  <a:cubicBezTo>
                    <a:pt x="71835" y="30040"/>
                    <a:pt x="65738" y="11547"/>
                    <a:pt x="49683" y="3418"/>
                  </a:cubicBezTo>
                  <a:cubicBezTo>
                    <a:pt x="33223" y="-5118"/>
                    <a:pt x="15136" y="3214"/>
                    <a:pt x="6601" y="18659"/>
                  </a:cubicBezTo>
                  <a:cubicBezTo>
                    <a:pt x="-3967" y="37762"/>
                    <a:pt x="97" y="64790"/>
                    <a:pt x="5381" y="84909"/>
                  </a:cubicBezTo>
                  <a:cubicBezTo>
                    <a:pt x="12291" y="111328"/>
                    <a:pt x="26516" y="134699"/>
                    <a:pt x="45619" y="154208"/>
                  </a:cubicBezTo>
                  <a:cubicBezTo>
                    <a:pt x="46635" y="157662"/>
                    <a:pt x="50496" y="160711"/>
                    <a:pt x="54764" y="158475"/>
                  </a:cubicBezTo>
                  <a:cubicBezTo>
                    <a:pt x="94392" y="136934"/>
                    <a:pt x="175477" y="92632"/>
                    <a:pt x="156375" y="34510"/>
                  </a:cubicBezTo>
                  <a:cubicBezTo>
                    <a:pt x="149668" y="14392"/>
                    <a:pt x="129753" y="3418"/>
                    <a:pt x="109227" y="10734"/>
                  </a:cubicBezTo>
                  <a:cubicBezTo>
                    <a:pt x="91344" y="16830"/>
                    <a:pt x="81792" y="31869"/>
                    <a:pt x="75696" y="48330"/>
                  </a:cubicBezTo>
                  <a:close/>
                </a:path>
              </a:pathLst>
            </a:custGeom>
            <a:solidFill>
              <a:srgbClr val="F9B3AB"/>
            </a:solidFill>
            <a:ln w="20294" cap="flat">
              <a:noFill/>
              <a:prstDash val="solid"/>
              <a:miter/>
            </a:ln>
          </p:spPr>
          <p:txBody>
            <a:bodyPr rtlCol="0" anchor="ctr"/>
            <a:lstStyle/>
            <a:p>
              <a:endParaRPr lang="th-TH"/>
            </a:p>
          </p:txBody>
        </p:sp>
        <p:sp>
          <p:nvSpPr>
            <p:cNvPr id="71" name="Freeform: Shape 70">
              <a:extLst>
                <a:ext uri="{FF2B5EF4-FFF2-40B4-BE49-F238E27FC236}">
                  <a16:creationId xmlns:a16="http://schemas.microsoft.com/office/drawing/2014/main" id="{EA0694E3-F151-468F-B368-71C5A29E3920}"/>
                </a:ext>
              </a:extLst>
            </p:cNvPr>
            <p:cNvSpPr/>
            <p:nvPr/>
          </p:nvSpPr>
          <p:spPr>
            <a:xfrm>
              <a:off x="2025407" y="3788179"/>
              <a:ext cx="159243" cy="159239"/>
            </a:xfrm>
            <a:custGeom>
              <a:avLst/>
              <a:gdLst>
                <a:gd name="connsiteX0" fmla="*/ 109227 w 159243"/>
                <a:gd name="connsiteY0" fmla="*/ 10530 h 159239"/>
                <a:gd name="connsiteX1" fmla="*/ 75696 w 159243"/>
                <a:gd name="connsiteY1" fmla="*/ 48330 h 159239"/>
                <a:gd name="connsiteX2" fmla="*/ 49684 w 159243"/>
                <a:gd name="connsiteY2" fmla="*/ 3418 h 159239"/>
                <a:gd name="connsiteX3" fmla="*/ 6601 w 159243"/>
                <a:gd name="connsiteY3" fmla="*/ 18659 h 159239"/>
                <a:gd name="connsiteX4" fmla="*/ 5381 w 159243"/>
                <a:gd name="connsiteY4" fmla="*/ 84909 h 159239"/>
                <a:gd name="connsiteX5" fmla="*/ 45619 w 159243"/>
                <a:gd name="connsiteY5" fmla="*/ 154208 h 159239"/>
                <a:gd name="connsiteX6" fmla="*/ 54764 w 159243"/>
                <a:gd name="connsiteY6" fmla="*/ 158475 h 159239"/>
                <a:gd name="connsiteX7" fmla="*/ 156375 w 159243"/>
                <a:gd name="connsiteY7" fmla="*/ 34510 h 159239"/>
                <a:gd name="connsiteX8" fmla="*/ 109227 w 159243"/>
                <a:gd name="connsiteY8" fmla="*/ 10530 h 15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243" h="159239">
                  <a:moveTo>
                    <a:pt x="109227" y="10530"/>
                  </a:moveTo>
                  <a:cubicBezTo>
                    <a:pt x="91344" y="16830"/>
                    <a:pt x="81792" y="31665"/>
                    <a:pt x="75696" y="48330"/>
                  </a:cubicBezTo>
                  <a:cubicBezTo>
                    <a:pt x="71835" y="30040"/>
                    <a:pt x="65738" y="11547"/>
                    <a:pt x="49684" y="3418"/>
                  </a:cubicBezTo>
                  <a:cubicBezTo>
                    <a:pt x="33223" y="-5118"/>
                    <a:pt x="15136" y="3214"/>
                    <a:pt x="6601" y="18659"/>
                  </a:cubicBezTo>
                  <a:cubicBezTo>
                    <a:pt x="-3967" y="37762"/>
                    <a:pt x="98" y="64790"/>
                    <a:pt x="5381" y="84909"/>
                  </a:cubicBezTo>
                  <a:cubicBezTo>
                    <a:pt x="12291" y="111328"/>
                    <a:pt x="26516" y="134699"/>
                    <a:pt x="45619" y="154208"/>
                  </a:cubicBezTo>
                  <a:cubicBezTo>
                    <a:pt x="46635" y="157662"/>
                    <a:pt x="50496" y="160711"/>
                    <a:pt x="54764" y="158475"/>
                  </a:cubicBezTo>
                  <a:cubicBezTo>
                    <a:pt x="94392" y="136934"/>
                    <a:pt x="175477" y="92632"/>
                    <a:pt x="156375" y="34510"/>
                  </a:cubicBezTo>
                  <a:cubicBezTo>
                    <a:pt x="149668" y="14188"/>
                    <a:pt x="129753" y="3214"/>
                    <a:pt x="109227" y="10530"/>
                  </a:cubicBezTo>
                  <a:close/>
                </a:path>
              </a:pathLst>
            </a:custGeom>
            <a:solidFill>
              <a:srgbClr val="F9B3AB"/>
            </a:solidFill>
            <a:ln w="20294" cap="flat">
              <a:noFill/>
              <a:prstDash val="solid"/>
              <a:miter/>
            </a:ln>
          </p:spPr>
          <p:txBody>
            <a:bodyPr rtlCol="0" anchor="ctr"/>
            <a:lstStyle/>
            <a:p>
              <a:endParaRPr lang="th-TH"/>
            </a:p>
          </p:txBody>
        </p:sp>
        <p:sp>
          <p:nvSpPr>
            <p:cNvPr id="72" name="Freeform: Shape 71">
              <a:extLst>
                <a:ext uri="{FF2B5EF4-FFF2-40B4-BE49-F238E27FC236}">
                  <a16:creationId xmlns:a16="http://schemas.microsoft.com/office/drawing/2014/main" id="{85EFC42C-0D12-4BF0-8F9E-D67A5BDACA69}"/>
                </a:ext>
              </a:extLst>
            </p:cNvPr>
            <p:cNvSpPr/>
            <p:nvPr/>
          </p:nvSpPr>
          <p:spPr>
            <a:xfrm>
              <a:off x="2954554" y="4943892"/>
              <a:ext cx="163273" cy="159365"/>
            </a:xfrm>
            <a:custGeom>
              <a:avLst/>
              <a:gdLst>
                <a:gd name="connsiteX0" fmla="*/ 144364 w 163273"/>
                <a:gd name="connsiteY0" fmla="*/ 151571 h 159365"/>
                <a:gd name="connsiteX1" fmla="*/ 157573 w 163273"/>
                <a:gd name="connsiteY1" fmla="*/ 100359 h 159365"/>
                <a:gd name="connsiteX2" fmla="*/ 113474 w 163273"/>
                <a:gd name="connsiteY2" fmla="*/ 75769 h 159365"/>
                <a:gd name="connsiteX3" fmla="*/ 151883 w 163273"/>
                <a:gd name="connsiteY3" fmla="*/ 40815 h 159365"/>
                <a:gd name="connsiteX4" fmla="*/ 127700 w 163273"/>
                <a:gd name="connsiteY4" fmla="*/ 2000 h 159365"/>
                <a:gd name="connsiteX5" fmla="*/ 62669 w 163273"/>
                <a:gd name="connsiteY5" fmla="*/ 15006 h 159365"/>
                <a:gd name="connsiteX6" fmla="*/ 3735 w 163273"/>
                <a:gd name="connsiteY6" fmla="*/ 69063 h 159365"/>
                <a:gd name="connsiteX7" fmla="*/ 1500 w 163273"/>
                <a:gd name="connsiteY7" fmla="*/ 79021 h 159365"/>
                <a:gd name="connsiteX8" fmla="*/ 144364 w 163273"/>
                <a:gd name="connsiteY8" fmla="*/ 151571 h 15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73" h="159365">
                  <a:moveTo>
                    <a:pt x="144364" y="151571"/>
                  </a:moveTo>
                  <a:cubicBezTo>
                    <a:pt x="162654" y="140800"/>
                    <a:pt x="168954" y="118852"/>
                    <a:pt x="157573" y="100359"/>
                  </a:cubicBezTo>
                  <a:cubicBezTo>
                    <a:pt x="147615" y="84305"/>
                    <a:pt x="130951" y="78004"/>
                    <a:pt x="113474" y="75769"/>
                  </a:cubicBezTo>
                  <a:cubicBezTo>
                    <a:pt x="130545" y="68047"/>
                    <a:pt x="147209" y="58089"/>
                    <a:pt x="151883" y="40815"/>
                  </a:cubicBezTo>
                  <a:cubicBezTo>
                    <a:pt x="156760" y="22728"/>
                    <a:pt x="144770" y="7081"/>
                    <a:pt x="127700" y="2000"/>
                  </a:cubicBezTo>
                  <a:cubicBezTo>
                    <a:pt x="106768" y="-4300"/>
                    <a:pt x="81365" y="5455"/>
                    <a:pt x="62669" y="15006"/>
                  </a:cubicBezTo>
                  <a:cubicBezTo>
                    <a:pt x="38283" y="27403"/>
                    <a:pt x="18570" y="46302"/>
                    <a:pt x="3735" y="69063"/>
                  </a:cubicBezTo>
                  <a:cubicBezTo>
                    <a:pt x="483" y="70689"/>
                    <a:pt x="-1549" y="75363"/>
                    <a:pt x="1500" y="79021"/>
                  </a:cubicBezTo>
                  <a:cubicBezTo>
                    <a:pt x="30967" y="112959"/>
                    <a:pt x="91729" y="182664"/>
                    <a:pt x="144364" y="151571"/>
                  </a:cubicBezTo>
                  <a:close/>
                </a:path>
              </a:pathLst>
            </a:custGeom>
            <a:solidFill>
              <a:srgbClr val="F9B3AB"/>
            </a:solidFill>
            <a:ln w="20294" cap="flat">
              <a:noFill/>
              <a:prstDash val="solid"/>
              <a:miter/>
            </a:ln>
          </p:spPr>
          <p:txBody>
            <a:bodyPr rtlCol="0" anchor="ctr"/>
            <a:lstStyle/>
            <a:p>
              <a:endParaRPr lang="th-TH"/>
            </a:p>
          </p:txBody>
        </p:sp>
        <p:sp>
          <p:nvSpPr>
            <p:cNvPr id="73" name="Freeform: Shape 72">
              <a:extLst>
                <a:ext uri="{FF2B5EF4-FFF2-40B4-BE49-F238E27FC236}">
                  <a16:creationId xmlns:a16="http://schemas.microsoft.com/office/drawing/2014/main" id="{9DD49977-2DC3-48EA-8BF9-F130934BADE9}"/>
                </a:ext>
              </a:extLst>
            </p:cNvPr>
            <p:cNvSpPr/>
            <p:nvPr/>
          </p:nvSpPr>
          <p:spPr>
            <a:xfrm>
              <a:off x="295151" y="2950657"/>
              <a:ext cx="263503" cy="337764"/>
            </a:xfrm>
            <a:custGeom>
              <a:avLst/>
              <a:gdLst>
                <a:gd name="connsiteX0" fmla="*/ 253342 w 263503"/>
                <a:gd name="connsiteY0" fmla="*/ 337764 h 337764"/>
                <a:gd name="connsiteX1" fmla="*/ 254968 w 263503"/>
                <a:gd name="connsiteY1" fmla="*/ 336545 h 337764"/>
                <a:gd name="connsiteX2" fmla="*/ 258626 w 263503"/>
                <a:gd name="connsiteY2" fmla="*/ 333903 h 337764"/>
                <a:gd name="connsiteX3" fmla="*/ 259033 w 263503"/>
                <a:gd name="connsiteY3" fmla="*/ 333700 h 337764"/>
                <a:gd name="connsiteX4" fmla="*/ 259845 w 263503"/>
                <a:gd name="connsiteY4" fmla="*/ 333293 h 337764"/>
                <a:gd name="connsiteX5" fmla="*/ 263503 w 263503"/>
                <a:gd name="connsiteY5" fmla="*/ 331261 h 337764"/>
                <a:gd name="connsiteX6" fmla="*/ 203350 w 263503"/>
                <a:gd name="connsiteY6" fmla="*/ 130682 h 337764"/>
                <a:gd name="connsiteX7" fmla="*/ 203147 w 263503"/>
                <a:gd name="connsiteY7" fmla="*/ 129666 h 337764"/>
                <a:gd name="connsiteX8" fmla="*/ 102146 w 263503"/>
                <a:gd name="connsiteY8" fmla="*/ 22568 h 337764"/>
                <a:gd name="connsiteX9" fmla="*/ 33051 w 263503"/>
                <a:gd name="connsiteY9" fmla="*/ 2043 h 337764"/>
                <a:gd name="connsiteX10" fmla="*/ 129 w 263503"/>
                <a:gd name="connsiteY10" fmla="*/ 47361 h 337764"/>
                <a:gd name="connsiteX11" fmla="*/ 21467 w 263503"/>
                <a:gd name="connsiteY11" fmla="*/ 119708 h 337764"/>
                <a:gd name="connsiteX12" fmla="*/ 76946 w 263503"/>
                <a:gd name="connsiteY12" fmla="*/ 203638 h 337764"/>
                <a:gd name="connsiteX13" fmla="*/ 253342 w 263503"/>
                <a:gd name="connsiteY13" fmla="*/ 337764 h 33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03" h="337764">
                  <a:moveTo>
                    <a:pt x="253342" y="337764"/>
                  </a:moveTo>
                  <a:cubicBezTo>
                    <a:pt x="253952" y="337358"/>
                    <a:pt x="254358" y="336951"/>
                    <a:pt x="254968" y="336545"/>
                  </a:cubicBezTo>
                  <a:cubicBezTo>
                    <a:pt x="256187" y="335529"/>
                    <a:pt x="257407" y="334716"/>
                    <a:pt x="258626" y="333903"/>
                  </a:cubicBezTo>
                  <a:cubicBezTo>
                    <a:pt x="258829" y="333903"/>
                    <a:pt x="258829" y="333700"/>
                    <a:pt x="259033" y="333700"/>
                  </a:cubicBezTo>
                  <a:cubicBezTo>
                    <a:pt x="259236" y="333497"/>
                    <a:pt x="259642" y="333497"/>
                    <a:pt x="259845" y="333293"/>
                  </a:cubicBezTo>
                  <a:cubicBezTo>
                    <a:pt x="261065" y="332481"/>
                    <a:pt x="262284" y="331871"/>
                    <a:pt x="263503" y="331261"/>
                  </a:cubicBezTo>
                  <a:cubicBezTo>
                    <a:pt x="233630" y="267856"/>
                    <a:pt x="213105" y="200387"/>
                    <a:pt x="203350" y="130682"/>
                  </a:cubicBezTo>
                  <a:cubicBezTo>
                    <a:pt x="203350" y="130275"/>
                    <a:pt x="203350" y="130072"/>
                    <a:pt x="203147" y="129666"/>
                  </a:cubicBezTo>
                  <a:cubicBezTo>
                    <a:pt x="175305" y="88818"/>
                    <a:pt x="141571" y="52035"/>
                    <a:pt x="102146" y="22568"/>
                  </a:cubicBezTo>
                  <a:cubicBezTo>
                    <a:pt x="83043" y="8343"/>
                    <a:pt x="57640" y="-5273"/>
                    <a:pt x="33051" y="2043"/>
                  </a:cubicBezTo>
                  <a:cubicBezTo>
                    <a:pt x="12729" y="8343"/>
                    <a:pt x="1348" y="26836"/>
                    <a:pt x="129" y="47361"/>
                  </a:cubicBezTo>
                  <a:cubicBezTo>
                    <a:pt x="-1294" y="73170"/>
                    <a:pt x="9274" y="97760"/>
                    <a:pt x="21467" y="119708"/>
                  </a:cubicBezTo>
                  <a:cubicBezTo>
                    <a:pt x="37725" y="149175"/>
                    <a:pt x="56624" y="177016"/>
                    <a:pt x="76946" y="203638"/>
                  </a:cubicBezTo>
                  <a:cubicBezTo>
                    <a:pt x="144213" y="235341"/>
                    <a:pt x="204976" y="282285"/>
                    <a:pt x="253342" y="337764"/>
                  </a:cubicBezTo>
                  <a:close/>
                </a:path>
              </a:pathLst>
            </a:custGeom>
            <a:solidFill>
              <a:srgbClr val="F69890"/>
            </a:solidFill>
            <a:ln w="20294" cap="flat">
              <a:noFill/>
              <a:prstDash val="solid"/>
              <a:miter/>
            </a:ln>
          </p:spPr>
          <p:txBody>
            <a:bodyPr rtlCol="0" anchor="ctr"/>
            <a:lstStyle/>
            <a:p>
              <a:endParaRPr lang="th-TH"/>
            </a:p>
          </p:txBody>
        </p:sp>
        <p:sp>
          <p:nvSpPr>
            <p:cNvPr id="74" name="Freeform: Shape 73">
              <a:extLst>
                <a:ext uri="{FF2B5EF4-FFF2-40B4-BE49-F238E27FC236}">
                  <a16:creationId xmlns:a16="http://schemas.microsoft.com/office/drawing/2014/main" id="{7D6586B5-5862-456C-B1A4-14BA81EFD0F9}"/>
                </a:ext>
              </a:extLst>
            </p:cNvPr>
            <p:cNvSpPr/>
            <p:nvPr/>
          </p:nvSpPr>
          <p:spPr>
            <a:xfrm>
              <a:off x="121146" y="3290047"/>
              <a:ext cx="402961" cy="152718"/>
            </a:xfrm>
            <a:custGeom>
              <a:avLst/>
              <a:gdLst>
                <a:gd name="connsiteX0" fmla="*/ 401945 w 402961"/>
                <a:gd name="connsiteY0" fmla="*/ 48570 h 152718"/>
                <a:gd name="connsiteX1" fmla="*/ 197505 w 402961"/>
                <a:gd name="connsiteY1" fmla="*/ 406 h 152718"/>
                <a:gd name="connsiteX2" fmla="*/ 196692 w 402961"/>
                <a:gd name="connsiteY2" fmla="*/ 0 h 152718"/>
                <a:gd name="connsiteX3" fmla="*/ 53421 w 402961"/>
                <a:gd name="connsiteY3" fmla="*/ 33938 h 152718"/>
                <a:gd name="connsiteX4" fmla="*/ 1193 w 402961"/>
                <a:gd name="connsiteY4" fmla="*/ 83524 h 152718"/>
                <a:gd name="connsiteX5" fmla="*/ 23954 w 402961"/>
                <a:gd name="connsiteY5" fmla="*/ 134736 h 152718"/>
                <a:gd name="connsiteX6" fmla="*/ 97317 w 402961"/>
                <a:gd name="connsiteY6" fmla="*/ 152619 h 152718"/>
                <a:gd name="connsiteX7" fmla="*/ 197301 w 402961"/>
                <a:gd name="connsiteY7" fmla="*/ 146726 h 152718"/>
                <a:gd name="connsiteX8" fmla="*/ 402961 w 402961"/>
                <a:gd name="connsiteY8" fmla="*/ 60560 h 152718"/>
                <a:gd name="connsiteX9" fmla="*/ 401945 w 402961"/>
                <a:gd name="connsiteY9" fmla="*/ 48570 h 15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61" h="152718">
                  <a:moveTo>
                    <a:pt x="401945" y="48570"/>
                  </a:moveTo>
                  <a:cubicBezTo>
                    <a:pt x="331834" y="42880"/>
                    <a:pt x="262942" y="26825"/>
                    <a:pt x="197505" y="406"/>
                  </a:cubicBezTo>
                  <a:cubicBezTo>
                    <a:pt x="197301" y="203"/>
                    <a:pt x="196895" y="203"/>
                    <a:pt x="196692" y="0"/>
                  </a:cubicBezTo>
                  <a:cubicBezTo>
                    <a:pt x="147309" y="3658"/>
                    <a:pt x="98739" y="14632"/>
                    <a:pt x="53421" y="33938"/>
                  </a:cubicBezTo>
                  <a:cubicBezTo>
                    <a:pt x="31473" y="43286"/>
                    <a:pt x="6883" y="58528"/>
                    <a:pt x="1193" y="83524"/>
                  </a:cubicBezTo>
                  <a:cubicBezTo>
                    <a:pt x="-3684" y="104252"/>
                    <a:pt x="6883" y="123355"/>
                    <a:pt x="23954" y="134736"/>
                  </a:cubicBezTo>
                  <a:cubicBezTo>
                    <a:pt x="45495" y="148961"/>
                    <a:pt x="72117" y="152009"/>
                    <a:pt x="97317" y="152619"/>
                  </a:cubicBezTo>
                  <a:cubicBezTo>
                    <a:pt x="130645" y="153229"/>
                    <a:pt x="164176" y="150993"/>
                    <a:pt x="197301" y="146726"/>
                  </a:cubicBezTo>
                  <a:cubicBezTo>
                    <a:pt x="258471" y="103846"/>
                    <a:pt x="330005" y="74582"/>
                    <a:pt x="402961" y="60560"/>
                  </a:cubicBezTo>
                  <a:cubicBezTo>
                    <a:pt x="402148" y="56495"/>
                    <a:pt x="401945" y="52634"/>
                    <a:pt x="401945" y="48570"/>
                  </a:cubicBezTo>
                  <a:close/>
                </a:path>
              </a:pathLst>
            </a:custGeom>
            <a:solidFill>
              <a:srgbClr val="F69890"/>
            </a:solidFill>
            <a:ln w="20294" cap="flat">
              <a:noFill/>
              <a:prstDash val="solid"/>
              <a:miter/>
            </a:ln>
          </p:spPr>
          <p:txBody>
            <a:bodyPr rtlCol="0" anchor="ctr"/>
            <a:lstStyle/>
            <a:p>
              <a:endParaRPr lang="th-TH"/>
            </a:p>
          </p:txBody>
        </p:sp>
        <p:sp>
          <p:nvSpPr>
            <p:cNvPr id="75" name="Freeform: Shape 74">
              <a:extLst>
                <a:ext uri="{FF2B5EF4-FFF2-40B4-BE49-F238E27FC236}">
                  <a16:creationId xmlns:a16="http://schemas.microsoft.com/office/drawing/2014/main" id="{814E49F1-A830-4A03-9B07-BA29A5F60546}"/>
                </a:ext>
              </a:extLst>
            </p:cNvPr>
            <p:cNvSpPr/>
            <p:nvPr/>
          </p:nvSpPr>
          <p:spPr>
            <a:xfrm>
              <a:off x="365213" y="3394706"/>
              <a:ext cx="200350" cy="379814"/>
            </a:xfrm>
            <a:custGeom>
              <a:avLst/>
              <a:gdLst>
                <a:gd name="connsiteX0" fmla="*/ 200351 w 200350"/>
                <a:gd name="connsiteY0" fmla="*/ 4471 h 379814"/>
                <a:gd name="connsiteX1" fmla="*/ 190393 w 200350"/>
                <a:gd name="connsiteY1" fmla="*/ 0 h 379814"/>
                <a:gd name="connsiteX2" fmla="*/ 44277 w 200350"/>
                <a:gd name="connsiteY2" fmla="*/ 156074 h 379814"/>
                <a:gd name="connsiteX3" fmla="*/ 43464 w 200350"/>
                <a:gd name="connsiteY3" fmla="*/ 156683 h 379814"/>
                <a:gd name="connsiteX4" fmla="*/ 1194 w 200350"/>
                <a:gd name="connsiteY4" fmla="*/ 297719 h 379814"/>
                <a:gd name="connsiteX5" fmla="*/ 18062 w 200350"/>
                <a:gd name="connsiteY5" fmla="*/ 367830 h 379814"/>
                <a:gd name="connsiteX6" fmla="*/ 73744 w 200350"/>
                <a:gd name="connsiteY6" fmla="*/ 373520 h 379814"/>
                <a:gd name="connsiteX7" fmla="*/ 125769 w 200350"/>
                <a:gd name="connsiteY7" fmla="*/ 318854 h 379814"/>
                <a:gd name="connsiteX8" fmla="*/ 170681 w 200350"/>
                <a:gd name="connsiteY8" fmla="*/ 228827 h 379814"/>
                <a:gd name="connsiteX9" fmla="*/ 200351 w 200350"/>
                <a:gd name="connsiteY9" fmla="*/ 4471 h 379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350" h="379814">
                  <a:moveTo>
                    <a:pt x="200351" y="4471"/>
                  </a:moveTo>
                  <a:cubicBezTo>
                    <a:pt x="196896" y="3252"/>
                    <a:pt x="193645" y="1829"/>
                    <a:pt x="190393" y="0"/>
                  </a:cubicBezTo>
                  <a:cubicBezTo>
                    <a:pt x="149952" y="59137"/>
                    <a:pt x="100976" y="111975"/>
                    <a:pt x="44277" y="156074"/>
                  </a:cubicBezTo>
                  <a:cubicBezTo>
                    <a:pt x="44074" y="156277"/>
                    <a:pt x="43667" y="156480"/>
                    <a:pt x="43464" y="156683"/>
                  </a:cubicBezTo>
                  <a:cubicBezTo>
                    <a:pt x="21923" y="201392"/>
                    <a:pt x="7088" y="248946"/>
                    <a:pt x="1194" y="297719"/>
                  </a:cubicBezTo>
                  <a:cubicBezTo>
                    <a:pt x="-1651" y="321496"/>
                    <a:pt x="-635" y="350353"/>
                    <a:pt x="18062" y="367830"/>
                  </a:cubicBezTo>
                  <a:cubicBezTo>
                    <a:pt x="33710" y="382462"/>
                    <a:pt x="55454" y="382868"/>
                    <a:pt x="73744" y="373520"/>
                  </a:cubicBezTo>
                  <a:cubicBezTo>
                    <a:pt x="96708" y="361937"/>
                    <a:pt x="112763" y="340395"/>
                    <a:pt x="125769" y="318854"/>
                  </a:cubicBezTo>
                  <a:cubicBezTo>
                    <a:pt x="143043" y="290200"/>
                    <a:pt x="157878" y="259920"/>
                    <a:pt x="170681" y="228827"/>
                  </a:cubicBezTo>
                  <a:cubicBezTo>
                    <a:pt x="164178" y="153432"/>
                    <a:pt x="175151" y="75598"/>
                    <a:pt x="200351" y="4471"/>
                  </a:cubicBezTo>
                  <a:close/>
                </a:path>
              </a:pathLst>
            </a:custGeom>
            <a:solidFill>
              <a:srgbClr val="F69890"/>
            </a:solidFill>
            <a:ln w="20294" cap="flat">
              <a:noFill/>
              <a:prstDash val="solid"/>
              <a:miter/>
            </a:ln>
          </p:spPr>
          <p:txBody>
            <a:bodyPr rtlCol="0" anchor="ctr"/>
            <a:lstStyle/>
            <a:p>
              <a:endParaRPr lang="th-TH"/>
            </a:p>
          </p:txBody>
        </p:sp>
        <p:sp>
          <p:nvSpPr>
            <p:cNvPr id="76" name="Freeform: Shape 75">
              <a:extLst>
                <a:ext uri="{FF2B5EF4-FFF2-40B4-BE49-F238E27FC236}">
                  <a16:creationId xmlns:a16="http://schemas.microsoft.com/office/drawing/2014/main" id="{FE64B00B-B83C-400F-AF4E-2C8EA4ED50CC}"/>
                </a:ext>
              </a:extLst>
            </p:cNvPr>
            <p:cNvSpPr/>
            <p:nvPr/>
          </p:nvSpPr>
          <p:spPr>
            <a:xfrm>
              <a:off x="616979" y="3389625"/>
              <a:ext cx="266754" cy="343251"/>
            </a:xfrm>
            <a:custGeom>
              <a:avLst/>
              <a:gdLst>
                <a:gd name="connsiteX0" fmla="*/ 8739 w 266754"/>
                <a:gd name="connsiteY0" fmla="*/ 0 h 343251"/>
                <a:gd name="connsiteX1" fmla="*/ 4471 w 266754"/>
                <a:gd name="connsiteY1" fmla="*/ 2845 h 343251"/>
                <a:gd name="connsiteX2" fmla="*/ 1829 w 266754"/>
                <a:gd name="connsiteY2" fmla="*/ 4674 h 343251"/>
                <a:gd name="connsiteX3" fmla="*/ 0 w 266754"/>
                <a:gd name="connsiteY3" fmla="*/ 5487 h 343251"/>
                <a:gd name="connsiteX4" fmla="*/ 63405 w 266754"/>
                <a:gd name="connsiteY4" fmla="*/ 212569 h 343251"/>
                <a:gd name="connsiteX5" fmla="*/ 63608 w 266754"/>
                <a:gd name="connsiteY5" fmla="*/ 213585 h 343251"/>
                <a:gd name="connsiteX6" fmla="*/ 164609 w 266754"/>
                <a:gd name="connsiteY6" fmla="*/ 320683 h 343251"/>
                <a:gd name="connsiteX7" fmla="*/ 233704 w 266754"/>
                <a:gd name="connsiteY7" fmla="*/ 341208 h 343251"/>
                <a:gd name="connsiteX8" fmla="*/ 266626 w 266754"/>
                <a:gd name="connsiteY8" fmla="*/ 295890 h 343251"/>
                <a:gd name="connsiteX9" fmla="*/ 245288 w 266754"/>
                <a:gd name="connsiteY9" fmla="*/ 223543 h 343251"/>
                <a:gd name="connsiteX10" fmla="*/ 189809 w 266754"/>
                <a:gd name="connsiteY10" fmla="*/ 139613 h 343251"/>
                <a:gd name="connsiteX11" fmla="*/ 8739 w 266754"/>
                <a:gd name="connsiteY11" fmla="*/ 0 h 34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54" h="343251">
                  <a:moveTo>
                    <a:pt x="8739" y="0"/>
                  </a:moveTo>
                  <a:cubicBezTo>
                    <a:pt x="7316" y="1016"/>
                    <a:pt x="5893" y="1829"/>
                    <a:pt x="4471" y="2845"/>
                  </a:cubicBezTo>
                  <a:cubicBezTo>
                    <a:pt x="3658" y="3455"/>
                    <a:pt x="2845" y="4268"/>
                    <a:pt x="1829" y="4674"/>
                  </a:cubicBezTo>
                  <a:cubicBezTo>
                    <a:pt x="1219" y="5081"/>
                    <a:pt x="610" y="5081"/>
                    <a:pt x="0" y="5487"/>
                  </a:cubicBezTo>
                  <a:cubicBezTo>
                    <a:pt x="31702" y="70721"/>
                    <a:pt x="53244" y="140629"/>
                    <a:pt x="63405" y="212569"/>
                  </a:cubicBezTo>
                  <a:cubicBezTo>
                    <a:pt x="63405" y="212976"/>
                    <a:pt x="63405" y="213179"/>
                    <a:pt x="63608" y="213585"/>
                  </a:cubicBezTo>
                  <a:cubicBezTo>
                    <a:pt x="91450" y="254433"/>
                    <a:pt x="125184" y="291216"/>
                    <a:pt x="164609" y="320683"/>
                  </a:cubicBezTo>
                  <a:cubicBezTo>
                    <a:pt x="183712" y="334908"/>
                    <a:pt x="209115" y="348524"/>
                    <a:pt x="233704" y="341208"/>
                  </a:cubicBezTo>
                  <a:cubicBezTo>
                    <a:pt x="254026" y="334908"/>
                    <a:pt x="265407" y="316415"/>
                    <a:pt x="266626" y="295890"/>
                  </a:cubicBezTo>
                  <a:cubicBezTo>
                    <a:pt x="268049" y="270081"/>
                    <a:pt x="257481" y="245491"/>
                    <a:pt x="245288" y="223543"/>
                  </a:cubicBezTo>
                  <a:cubicBezTo>
                    <a:pt x="229030" y="194076"/>
                    <a:pt x="210131" y="166235"/>
                    <a:pt x="189809" y="139613"/>
                  </a:cubicBezTo>
                  <a:cubicBezTo>
                    <a:pt x="120510" y="107097"/>
                    <a:pt x="57918" y="58121"/>
                    <a:pt x="8739" y="0"/>
                  </a:cubicBezTo>
                  <a:close/>
                </a:path>
              </a:pathLst>
            </a:custGeom>
            <a:solidFill>
              <a:srgbClr val="F69890"/>
            </a:solidFill>
            <a:ln w="20294" cap="flat">
              <a:noFill/>
              <a:prstDash val="solid"/>
              <a:miter/>
            </a:ln>
          </p:spPr>
          <p:txBody>
            <a:bodyPr rtlCol="0" anchor="ctr"/>
            <a:lstStyle/>
            <a:p>
              <a:endParaRPr lang="th-TH"/>
            </a:p>
          </p:txBody>
        </p:sp>
        <p:sp>
          <p:nvSpPr>
            <p:cNvPr id="77" name="Freeform: Shape 76">
              <a:extLst>
                <a:ext uri="{FF2B5EF4-FFF2-40B4-BE49-F238E27FC236}">
                  <a16:creationId xmlns:a16="http://schemas.microsoft.com/office/drawing/2014/main" id="{3FD6F828-99FC-4018-8D71-CFB556052006}"/>
                </a:ext>
              </a:extLst>
            </p:cNvPr>
            <p:cNvSpPr/>
            <p:nvPr/>
          </p:nvSpPr>
          <p:spPr>
            <a:xfrm>
              <a:off x="651526" y="3240971"/>
              <a:ext cx="406619" cy="152718"/>
            </a:xfrm>
            <a:custGeom>
              <a:avLst/>
              <a:gdLst>
                <a:gd name="connsiteX0" fmla="*/ 610 w 406619"/>
                <a:gd name="connsiteY0" fmla="*/ 97239 h 152718"/>
                <a:gd name="connsiteX1" fmla="*/ 0 w 406619"/>
                <a:gd name="connsiteY1" fmla="*/ 103742 h 152718"/>
                <a:gd name="connsiteX2" fmla="*/ 209114 w 406619"/>
                <a:gd name="connsiteY2" fmla="*/ 152312 h 152718"/>
                <a:gd name="connsiteX3" fmla="*/ 209927 w 406619"/>
                <a:gd name="connsiteY3" fmla="*/ 152718 h 152718"/>
                <a:gd name="connsiteX4" fmla="*/ 353198 w 406619"/>
                <a:gd name="connsiteY4" fmla="*/ 118780 h 152718"/>
                <a:gd name="connsiteX5" fmla="*/ 405426 w 406619"/>
                <a:gd name="connsiteY5" fmla="*/ 69194 h 152718"/>
                <a:gd name="connsiteX6" fmla="*/ 382665 w 406619"/>
                <a:gd name="connsiteY6" fmla="*/ 17982 h 152718"/>
                <a:gd name="connsiteX7" fmla="*/ 309302 w 406619"/>
                <a:gd name="connsiteY7" fmla="*/ 99 h 152718"/>
                <a:gd name="connsiteX8" fmla="*/ 209318 w 406619"/>
                <a:gd name="connsiteY8" fmla="*/ 5992 h 152718"/>
                <a:gd name="connsiteX9" fmla="*/ 203 w 406619"/>
                <a:gd name="connsiteY9" fmla="*/ 92971 h 152718"/>
                <a:gd name="connsiteX10" fmla="*/ 610 w 406619"/>
                <a:gd name="connsiteY10" fmla="*/ 97239 h 15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619" h="152718">
                  <a:moveTo>
                    <a:pt x="610" y="97239"/>
                  </a:moveTo>
                  <a:cubicBezTo>
                    <a:pt x="610" y="99474"/>
                    <a:pt x="203" y="101506"/>
                    <a:pt x="0" y="103742"/>
                  </a:cubicBezTo>
                  <a:cubicBezTo>
                    <a:pt x="71737" y="109229"/>
                    <a:pt x="142255" y="125283"/>
                    <a:pt x="209114" y="152312"/>
                  </a:cubicBezTo>
                  <a:cubicBezTo>
                    <a:pt x="209318" y="152515"/>
                    <a:pt x="209724" y="152515"/>
                    <a:pt x="209927" y="152718"/>
                  </a:cubicBezTo>
                  <a:cubicBezTo>
                    <a:pt x="259310" y="149060"/>
                    <a:pt x="307880" y="138086"/>
                    <a:pt x="353198" y="118780"/>
                  </a:cubicBezTo>
                  <a:cubicBezTo>
                    <a:pt x="375146" y="109432"/>
                    <a:pt x="399736" y="94190"/>
                    <a:pt x="405426" y="69194"/>
                  </a:cubicBezTo>
                  <a:cubicBezTo>
                    <a:pt x="410303" y="48466"/>
                    <a:pt x="399736" y="29363"/>
                    <a:pt x="382665" y="17982"/>
                  </a:cubicBezTo>
                  <a:cubicBezTo>
                    <a:pt x="361124" y="3757"/>
                    <a:pt x="334502" y="709"/>
                    <a:pt x="309302" y="99"/>
                  </a:cubicBezTo>
                  <a:cubicBezTo>
                    <a:pt x="275974" y="-511"/>
                    <a:pt x="242443" y="1725"/>
                    <a:pt x="209318" y="5992"/>
                  </a:cubicBezTo>
                  <a:cubicBezTo>
                    <a:pt x="147132" y="49482"/>
                    <a:pt x="74379" y="79152"/>
                    <a:pt x="203" y="92971"/>
                  </a:cubicBezTo>
                  <a:cubicBezTo>
                    <a:pt x="203" y="94394"/>
                    <a:pt x="610" y="95613"/>
                    <a:pt x="610" y="97239"/>
                  </a:cubicBezTo>
                  <a:close/>
                </a:path>
              </a:pathLst>
            </a:custGeom>
            <a:solidFill>
              <a:srgbClr val="F69890"/>
            </a:solidFill>
            <a:ln w="20294" cap="flat">
              <a:noFill/>
              <a:prstDash val="solid"/>
              <a:miter/>
            </a:ln>
          </p:spPr>
          <p:txBody>
            <a:bodyPr rtlCol="0" anchor="ctr"/>
            <a:lstStyle/>
            <a:p>
              <a:endParaRPr lang="th-TH"/>
            </a:p>
          </p:txBody>
        </p:sp>
        <p:sp>
          <p:nvSpPr>
            <p:cNvPr id="78" name="Freeform: Shape 77">
              <a:extLst>
                <a:ext uri="{FF2B5EF4-FFF2-40B4-BE49-F238E27FC236}">
                  <a16:creationId xmlns:a16="http://schemas.microsoft.com/office/drawing/2014/main" id="{C1C2B6F0-82EE-4FD2-8E2B-425208808E64}"/>
                </a:ext>
              </a:extLst>
            </p:cNvPr>
            <p:cNvSpPr/>
            <p:nvPr/>
          </p:nvSpPr>
          <p:spPr>
            <a:xfrm>
              <a:off x="614947" y="2909013"/>
              <a:ext cx="198928" cy="377172"/>
            </a:xfrm>
            <a:custGeom>
              <a:avLst/>
              <a:gdLst>
                <a:gd name="connsiteX0" fmla="*/ 0 w 198928"/>
                <a:gd name="connsiteY0" fmla="*/ 371279 h 377172"/>
                <a:gd name="connsiteX1" fmla="*/ 10364 w 198928"/>
                <a:gd name="connsiteY1" fmla="*/ 377172 h 377172"/>
                <a:gd name="connsiteX2" fmla="*/ 154651 w 198928"/>
                <a:gd name="connsiteY2" fmla="*/ 223740 h 377172"/>
                <a:gd name="connsiteX3" fmla="*/ 155464 w 198928"/>
                <a:gd name="connsiteY3" fmla="*/ 223131 h 377172"/>
                <a:gd name="connsiteX4" fmla="*/ 197734 w 198928"/>
                <a:gd name="connsiteY4" fmla="*/ 82095 h 377172"/>
                <a:gd name="connsiteX5" fmla="*/ 180867 w 198928"/>
                <a:gd name="connsiteY5" fmla="*/ 11984 h 377172"/>
                <a:gd name="connsiteX6" fmla="*/ 125184 w 198928"/>
                <a:gd name="connsiteY6" fmla="*/ 6294 h 377172"/>
                <a:gd name="connsiteX7" fmla="*/ 73160 w 198928"/>
                <a:gd name="connsiteY7" fmla="*/ 60960 h 377172"/>
                <a:gd name="connsiteX8" fmla="*/ 28248 w 198928"/>
                <a:gd name="connsiteY8" fmla="*/ 150987 h 377172"/>
                <a:gd name="connsiteX9" fmla="*/ 0 w 198928"/>
                <a:gd name="connsiteY9" fmla="*/ 371279 h 37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928" h="377172">
                  <a:moveTo>
                    <a:pt x="0" y="371279"/>
                  </a:moveTo>
                  <a:cubicBezTo>
                    <a:pt x="3658" y="372905"/>
                    <a:pt x="7113" y="374937"/>
                    <a:pt x="10364" y="377172"/>
                  </a:cubicBezTo>
                  <a:cubicBezTo>
                    <a:pt x="50399" y="319051"/>
                    <a:pt x="98765" y="267230"/>
                    <a:pt x="154651" y="223740"/>
                  </a:cubicBezTo>
                  <a:cubicBezTo>
                    <a:pt x="154855" y="223537"/>
                    <a:pt x="155261" y="223334"/>
                    <a:pt x="155464" y="223131"/>
                  </a:cubicBezTo>
                  <a:cubicBezTo>
                    <a:pt x="177006" y="178422"/>
                    <a:pt x="191841" y="130868"/>
                    <a:pt x="197734" y="82095"/>
                  </a:cubicBezTo>
                  <a:cubicBezTo>
                    <a:pt x="200579" y="58319"/>
                    <a:pt x="199563" y="29461"/>
                    <a:pt x="180867" y="11984"/>
                  </a:cubicBezTo>
                  <a:cubicBezTo>
                    <a:pt x="165219" y="-2648"/>
                    <a:pt x="143474" y="-3054"/>
                    <a:pt x="125184" y="6294"/>
                  </a:cubicBezTo>
                  <a:cubicBezTo>
                    <a:pt x="102220" y="17878"/>
                    <a:pt x="86166" y="39419"/>
                    <a:pt x="73160" y="60960"/>
                  </a:cubicBezTo>
                  <a:cubicBezTo>
                    <a:pt x="55886" y="89615"/>
                    <a:pt x="41051" y="119895"/>
                    <a:pt x="28248" y="150987"/>
                  </a:cubicBezTo>
                  <a:cubicBezTo>
                    <a:pt x="34548" y="225163"/>
                    <a:pt x="24183" y="301371"/>
                    <a:pt x="0" y="371279"/>
                  </a:cubicBezTo>
                  <a:close/>
                </a:path>
              </a:pathLst>
            </a:custGeom>
            <a:solidFill>
              <a:srgbClr val="F69890"/>
            </a:solidFill>
            <a:ln w="20294" cap="flat">
              <a:noFill/>
              <a:prstDash val="solid"/>
              <a:miter/>
            </a:ln>
          </p:spPr>
          <p:txBody>
            <a:bodyPr rtlCol="0" anchor="ctr"/>
            <a:lstStyle/>
            <a:p>
              <a:endParaRPr lang="th-TH"/>
            </a:p>
          </p:txBody>
        </p:sp>
        <p:sp>
          <p:nvSpPr>
            <p:cNvPr id="79" name="Freeform: Shape 78">
              <a:extLst>
                <a:ext uri="{FF2B5EF4-FFF2-40B4-BE49-F238E27FC236}">
                  <a16:creationId xmlns:a16="http://schemas.microsoft.com/office/drawing/2014/main" id="{EF130000-CFF1-4168-BB64-6B98198DF08D}"/>
                </a:ext>
              </a:extLst>
            </p:cNvPr>
            <p:cNvSpPr/>
            <p:nvPr/>
          </p:nvSpPr>
          <p:spPr>
            <a:xfrm>
              <a:off x="548493" y="3287202"/>
              <a:ext cx="1625" cy="1371"/>
            </a:xfrm>
            <a:custGeom>
              <a:avLst/>
              <a:gdLst>
                <a:gd name="connsiteX0" fmla="*/ 0 w 1625"/>
                <a:gd name="connsiteY0" fmla="*/ 1219 h 1371"/>
                <a:gd name="connsiteX1" fmla="*/ 0 w 1625"/>
                <a:gd name="connsiteY1" fmla="*/ 1219 h 1371"/>
                <a:gd name="connsiteX2" fmla="*/ 1626 w 1625"/>
                <a:gd name="connsiteY2" fmla="*/ 0 h 1371"/>
                <a:gd name="connsiteX3" fmla="*/ 0 w 1625"/>
                <a:gd name="connsiteY3" fmla="*/ 1219 h 1371"/>
              </a:gdLst>
              <a:ahLst/>
              <a:cxnLst>
                <a:cxn ang="0">
                  <a:pos x="connsiteX0" y="connsiteY0"/>
                </a:cxn>
                <a:cxn ang="0">
                  <a:pos x="connsiteX1" y="connsiteY1"/>
                </a:cxn>
                <a:cxn ang="0">
                  <a:pos x="connsiteX2" y="connsiteY2"/>
                </a:cxn>
                <a:cxn ang="0">
                  <a:pos x="connsiteX3" y="connsiteY3"/>
                </a:cxn>
              </a:cxnLst>
              <a:rect l="l" t="t" r="r" b="b"/>
              <a:pathLst>
                <a:path w="1625" h="1371">
                  <a:moveTo>
                    <a:pt x="0" y="1219"/>
                  </a:moveTo>
                  <a:cubicBezTo>
                    <a:pt x="0" y="1423"/>
                    <a:pt x="0" y="1423"/>
                    <a:pt x="0" y="1219"/>
                  </a:cubicBezTo>
                  <a:cubicBezTo>
                    <a:pt x="610" y="813"/>
                    <a:pt x="1016" y="406"/>
                    <a:pt x="1626" y="0"/>
                  </a:cubicBezTo>
                  <a:cubicBezTo>
                    <a:pt x="1016" y="406"/>
                    <a:pt x="610" y="813"/>
                    <a:pt x="0" y="1219"/>
                  </a:cubicBezTo>
                  <a:close/>
                </a:path>
              </a:pathLst>
            </a:custGeom>
            <a:solidFill>
              <a:srgbClr val="F9B3AB"/>
            </a:solidFill>
            <a:ln w="20294" cap="flat">
              <a:noFill/>
              <a:prstDash val="solid"/>
              <a:miter/>
            </a:ln>
          </p:spPr>
          <p:txBody>
            <a:bodyPr rtlCol="0" anchor="ctr"/>
            <a:lstStyle/>
            <a:p>
              <a:endParaRPr lang="th-TH"/>
            </a:p>
          </p:txBody>
        </p:sp>
        <p:sp>
          <p:nvSpPr>
            <p:cNvPr id="80" name="Freeform: Shape 79">
              <a:extLst>
                <a:ext uri="{FF2B5EF4-FFF2-40B4-BE49-F238E27FC236}">
                  <a16:creationId xmlns:a16="http://schemas.microsoft.com/office/drawing/2014/main" id="{4CF2898A-3B56-44F5-862D-BD809AB9472A}"/>
                </a:ext>
              </a:extLst>
            </p:cNvPr>
            <p:cNvSpPr/>
            <p:nvPr/>
          </p:nvSpPr>
          <p:spPr>
            <a:xfrm>
              <a:off x="553777" y="3283950"/>
              <a:ext cx="1219" cy="609"/>
            </a:xfrm>
            <a:custGeom>
              <a:avLst/>
              <a:gdLst>
                <a:gd name="connsiteX0" fmla="*/ 406 w 1219"/>
                <a:gd name="connsiteY0" fmla="*/ 406 h 609"/>
                <a:gd name="connsiteX1" fmla="*/ 0 w 1219"/>
                <a:gd name="connsiteY1" fmla="*/ 610 h 609"/>
                <a:gd name="connsiteX2" fmla="*/ 1219 w 1219"/>
                <a:gd name="connsiteY2" fmla="*/ 0 h 609"/>
                <a:gd name="connsiteX3" fmla="*/ 406 w 1219"/>
                <a:gd name="connsiteY3" fmla="*/ 406 h 609"/>
              </a:gdLst>
              <a:ahLst/>
              <a:cxnLst>
                <a:cxn ang="0">
                  <a:pos x="connsiteX0" y="connsiteY0"/>
                </a:cxn>
                <a:cxn ang="0">
                  <a:pos x="connsiteX1" y="connsiteY1"/>
                </a:cxn>
                <a:cxn ang="0">
                  <a:pos x="connsiteX2" y="connsiteY2"/>
                </a:cxn>
                <a:cxn ang="0">
                  <a:pos x="connsiteX3" y="connsiteY3"/>
                </a:cxn>
              </a:cxnLst>
              <a:rect l="l" t="t" r="r" b="b"/>
              <a:pathLst>
                <a:path w="1219" h="609">
                  <a:moveTo>
                    <a:pt x="406" y="406"/>
                  </a:moveTo>
                  <a:cubicBezTo>
                    <a:pt x="203" y="406"/>
                    <a:pt x="203" y="610"/>
                    <a:pt x="0" y="610"/>
                  </a:cubicBezTo>
                  <a:cubicBezTo>
                    <a:pt x="406" y="406"/>
                    <a:pt x="813" y="203"/>
                    <a:pt x="1219" y="0"/>
                  </a:cubicBezTo>
                  <a:cubicBezTo>
                    <a:pt x="1016" y="203"/>
                    <a:pt x="813" y="203"/>
                    <a:pt x="406" y="406"/>
                  </a:cubicBezTo>
                  <a:close/>
                </a:path>
              </a:pathLst>
            </a:custGeom>
            <a:solidFill>
              <a:srgbClr val="F9B3AB"/>
            </a:solidFill>
            <a:ln w="20294" cap="flat">
              <a:noFill/>
              <a:prstDash val="solid"/>
              <a:miter/>
            </a:ln>
          </p:spPr>
          <p:txBody>
            <a:bodyPr rtlCol="0" anchor="ctr"/>
            <a:lstStyle/>
            <a:p>
              <a:endParaRPr lang="th-TH"/>
            </a:p>
          </p:txBody>
        </p:sp>
        <p:sp>
          <p:nvSpPr>
            <p:cNvPr id="81" name="Freeform: Shape 80">
              <a:extLst>
                <a:ext uri="{FF2B5EF4-FFF2-40B4-BE49-F238E27FC236}">
                  <a16:creationId xmlns:a16="http://schemas.microsoft.com/office/drawing/2014/main" id="{F4934307-D207-4060-ADCF-945FC57DDE72}"/>
                </a:ext>
              </a:extLst>
            </p:cNvPr>
            <p:cNvSpPr/>
            <p:nvPr/>
          </p:nvSpPr>
          <p:spPr>
            <a:xfrm>
              <a:off x="523091" y="3338617"/>
              <a:ext cx="2641" cy="11786"/>
            </a:xfrm>
            <a:custGeom>
              <a:avLst/>
              <a:gdLst>
                <a:gd name="connsiteX0" fmla="*/ 0 w 2641"/>
                <a:gd name="connsiteY0" fmla="*/ 0 h 11786"/>
                <a:gd name="connsiteX1" fmla="*/ 1016 w 2641"/>
                <a:gd name="connsiteY1" fmla="*/ 11787 h 11786"/>
                <a:gd name="connsiteX2" fmla="*/ 2642 w 2641"/>
                <a:gd name="connsiteY2" fmla="*/ 11380 h 11786"/>
                <a:gd name="connsiteX3" fmla="*/ 1423 w 2641"/>
                <a:gd name="connsiteY3" fmla="*/ 0 h 11786"/>
                <a:gd name="connsiteX4" fmla="*/ 0 w 2641"/>
                <a:gd name="connsiteY4" fmla="*/ 0 h 1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 h="11786">
                  <a:moveTo>
                    <a:pt x="0" y="0"/>
                  </a:moveTo>
                  <a:cubicBezTo>
                    <a:pt x="0" y="3861"/>
                    <a:pt x="203" y="7926"/>
                    <a:pt x="1016" y="11787"/>
                  </a:cubicBezTo>
                  <a:cubicBezTo>
                    <a:pt x="1626" y="11584"/>
                    <a:pt x="2235" y="11584"/>
                    <a:pt x="2642" y="11380"/>
                  </a:cubicBezTo>
                  <a:cubicBezTo>
                    <a:pt x="2032" y="7722"/>
                    <a:pt x="1626" y="3861"/>
                    <a:pt x="1423" y="0"/>
                  </a:cubicBezTo>
                  <a:cubicBezTo>
                    <a:pt x="1016" y="203"/>
                    <a:pt x="406" y="0"/>
                    <a:pt x="0" y="0"/>
                  </a:cubicBezTo>
                  <a:close/>
                </a:path>
              </a:pathLst>
            </a:custGeom>
            <a:solidFill>
              <a:srgbClr val="F9B3AB"/>
            </a:solidFill>
            <a:ln w="20294" cap="flat">
              <a:noFill/>
              <a:prstDash val="solid"/>
              <a:miter/>
            </a:ln>
          </p:spPr>
          <p:txBody>
            <a:bodyPr rtlCol="0" anchor="ctr"/>
            <a:lstStyle/>
            <a:p>
              <a:endParaRPr lang="th-TH"/>
            </a:p>
          </p:txBody>
        </p:sp>
        <p:sp>
          <p:nvSpPr>
            <p:cNvPr id="82" name="Freeform: Shape 81">
              <a:extLst>
                <a:ext uri="{FF2B5EF4-FFF2-40B4-BE49-F238E27FC236}">
                  <a16:creationId xmlns:a16="http://schemas.microsoft.com/office/drawing/2014/main" id="{7EF1B6E3-562C-44E6-9EC5-AAF04ED17D37}"/>
                </a:ext>
              </a:extLst>
            </p:cNvPr>
            <p:cNvSpPr/>
            <p:nvPr/>
          </p:nvSpPr>
          <p:spPr>
            <a:xfrm>
              <a:off x="555606" y="3393283"/>
              <a:ext cx="10364" cy="5893"/>
            </a:xfrm>
            <a:custGeom>
              <a:avLst/>
              <a:gdLst>
                <a:gd name="connsiteX0" fmla="*/ 0 w 10364"/>
                <a:gd name="connsiteY0" fmla="*/ 1423 h 5893"/>
                <a:gd name="connsiteX1" fmla="*/ 9958 w 10364"/>
                <a:gd name="connsiteY1" fmla="*/ 5893 h 5893"/>
                <a:gd name="connsiteX2" fmla="*/ 10364 w 10364"/>
                <a:gd name="connsiteY2" fmla="*/ 4471 h 5893"/>
                <a:gd name="connsiteX3" fmla="*/ 1016 w 10364"/>
                <a:gd name="connsiteY3" fmla="*/ 0 h 5893"/>
                <a:gd name="connsiteX4" fmla="*/ 0 w 10364"/>
                <a:gd name="connsiteY4" fmla="*/ 1423 h 5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4" h="5893">
                  <a:moveTo>
                    <a:pt x="0" y="1423"/>
                  </a:moveTo>
                  <a:cubicBezTo>
                    <a:pt x="3252" y="3252"/>
                    <a:pt x="6503" y="4674"/>
                    <a:pt x="9958" y="5893"/>
                  </a:cubicBezTo>
                  <a:cubicBezTo>
                    <a:pt x="10161" y="5487"/>
                    <a:pt x="10364" y="4877"/>
                    <a:pt x="10364" y="4471"/>
                  </a:cubicBezTo>
                  <a:cubicBezTo>
                    <a:pt x="7113" y="3252"/>
                    <a:pt x="4064" y="1626"/>
                    <a:pt x="1016" y="0"/>
                  </a:cubicBezTo>
                  <a:cubicBezTo>
                    <a:pt x="813" y="406"/>
                    <a:pt x="406" y="1016"/>
                    <a:pt x="0" y="1423"/>
                  </a:cubicBezTo>
                  <a:close/>
                </a:path>
              </a:pathLst>
            </a:custGeom>
            <a:solidFill>
              <a:srgbClr val="F9B3AB"/>
            </a:solidFill>
            <a:ln w="20294" cap="flat">
              <a:noFill/>
              <a:prstDash val="solid"/>
              <a:miter/>
            </a:ln>
          </p:spPr>
          <p:txBody>
            <a:bodyPr rtlCol="0" anchor="ctr"/>
            <a:lstStyle/>
            <a:p>
              <a:endParaRPr lang="th-TH"/>
            </a:p>
          </p:txBody>
        </p:sp>
        <p:sp>
          <p:nvSpPr>
            <p:cNvPr id="83" name="Freeform: Shape 82">
              <a:extLst>
                <a:ext uri="{FF2B5EF4-FFF2-40B4-BE49-F238E27FC236}">
                  <a16:creationId xmlns:a16="http://schemas.microsoft.com/office/drawing/2014/main" id="{DDA79ADD-042B-408C-BA94-6D482F6E0E54}"/>
                </a:ext>
              </a:extLst>
            </p:cNvPr>
            <p:cNvSpPr/>
            <p:nvPr/>
          </p:nvSpPr>
          <p:spPr>
            <a:xfrm>
              <a:off x="617182" y="3392267"/>
              <a:ext cx="4470" cy="2641"/>
            </a:xfrm>
            <a:custGeom>
              <a:avLst/>
              <a:gdLst>
                <a:gd name="connsiteX0" fmla="*/ 4471 w 4470"/>
                <a:gd name="connsiteY0" fmla="*/ 0 h 2641"/>
                <a:gd name="connsiteX1" fmla="*/ 0 w 4470"/>
                <a:gd name="connsiteY1" fmla="*/ 2439 h 2641"/>
                <a:gd name="connsiteX2" fmla="*/ 203 w 4470"/>
                <a:gd name="connsiteY2" fmla="*/ 2642 h 2641"/>
                <a:gd name="connsiteX3" fmla="*/ 2032 w 4470"/>
                <a:gd name="connsiteY3" fmla="*/ 1829 h 2641"/>
                <a:gd name="connsiteX4" fmla="*/ 4471 w 4470"/>
                <a:gd name="connsiteY4" fmla="*/ 0 h 2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 h="2641">
                  <a:moveTo>
                    <a:pt x="4471" y="0"/>
                  </a:moveTo>
                  <a:cubicBezTo>
                    <a:pt x="3048" y="813"/>
                    <a:pt x="1423" y="1626"/>
                    <a:pt x="0" y="2439"/>
                  </a:cubicBezTo>
                  <a:cubicBezTo>
                    <a:pt x="0" y="2439"/>
                    <a:pt x="0" y="2642"/>
                    <a:pt x="203" y="2642"/>
                  </a:cubicBezTo>
                  <a:cubicBezTo>
                    <a:pt x="813" y="2235"/>
                    <a:pt x="1423" y="2235"/>
                    <a:pt x="2032" y="1829"/>
                  </a:cubicBezTo>
                  <a:cubicBezTo>
                    <a:pt x="2845" y="1423"/>
                    <a:pt x="3455" y="610"/>
                    <a:pt x="4471" y="0"/>
                  </a:cubicBezTo>
                  <a:close/>
                </a:path>
              </a:pathLst>
            </a:custGeom>
            <a:solidFill>
              <a:srgbClr val="F9B3AB"/>
            </a:solidFill>
            <a:ln w="20294" cap="flat">
              <a:noFill/>
              <a:prstDash val="solid"/>
              <a:miter/>
            </a:ln>
          </p:spPr>
          <p:txBody>
            <a:bodyPr rtlCol="0" anchor="ctr"/>
            <a:lstStyle/>
            <a:p>
              <a:endParaRPr lang="th-TH"/>
            </a:p>
          </p:txBody>
        </p:sp>
        <p:sp>
          <p:nvSpPr>
            <p:cNvPr id="84" name="Freeform: Shape 83">
              <a:extLst>
                <a:ext uri="{FF2B5EF4-FFF2-40B4-BE49-F238E27FC236}">
                  <a16:creationId xmlns:a16="http://schemas.microsoft.com/office/drawing/2014/main" id="{FAB3A8EB-029A-48B6-BDCD-5ED0E40490BF}"/>
                </a:ext>
              </a:extLst>
            </p:cNvPr>
            <p:cNvSpPr/>
            <p:nvPr/>
          </p:nvSpPr>
          <p:spPr>
            <a:xfrm>
              <a:off x="491758" y="2873033"/>
              <a:ext cx="153135" cy="408885"/>
            </a:xfrm>
            <a:custGeom>
              <a:avLst/>
              <a:gdLst>
                <a:gd name="connsiteX0" fmla="*/ 66896 w 153135"/>
                <a:gd name="connsiteY0" fmla="*/ 408885 h 408885"/>
                <a:gd name="connsiteX1" fmla="*/ 96567 w 153135"/>
                <a:gd name="connsiteY1" fmla="*/ 401366 h 408885"/>
                <a:gd name="connsiteX2" fmla="*/ 123189 w 153135"/>
                <a:gd name="connsiteY2" fmla="*/ 407259 h 408885"/>
                <a:gd name="connsiteX3" fmla="*/ 151233 w 153135"/>
                <a:gd name="connsiteY3" fmla="*/ 186968 h 408885"/>
                <a:gd name="connsiteX4" fmla="*/ 119327 w 153135"/>
                <a:gd name="connsiteY4" fmla="*/ 53858 h 408885"/>
                <a:gd name="connsiteX5" fmla="*/ 70148 w 153135"/>
                <a:gd name="connsiteY5" fmla="*/ 1224 h 408885"/>
                <a:gd name="connsiteX6" fmla="*/ 18733 w 153135"/>
                <a:gd name="connsiteY6" fmla="*/ 23578 h 408885"/>
                <a:gd name="connsiteX7" fmla="*/ 240 w 153135"/>
                <a:gd name="connsiteY7" fmla="*/ 96737 h 408885"/>
                <a:gd name="connsiteX8" fmla="*/ 6540 w 153135"/>
                <a:gd name="connsiteY8" fmla="*/ 207493 h 408885"/>
                <a:gd name="connsiteX9" fmla="*/ 6743 w 153135"/>
                <a:gd name="connsiteY9" fmla="*/ 208509 h 408885"/>
                <a:gd name="connsiteX10" fmla="*/ 66896 w 153135"/>
                <a:gd name="connsiteY10" fmla="*/ 408885 h 4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135" h="408885">
                  <a:moveTo>
                    <a:pt x="66896" y="408885"/>
                  </a:moveTo>
                  <a:cubicBezTo>
                    <a:pt x="75838" y="404211"/>
                    <a:pt x="85796" y="401366"/>
                    <a:pt x="96567" y="401366"/>
                  </a:cubicBezTo>
                  <a:cubicBezTo>
                    <a:pt x="106118" y="401366"/>
                    <a:pt x="115060" y="403601"/>
                    <a:pt x="123189" y="407259"/>
                  </a:cubicBezTo>
                  <a:cubicBezTo>
                    <a:pt x="147372" y="337351"/>
                    <a:pt x="157736" y="261143"/>
                    <a:pt x="151233" y="186968"/>
                  </a:cubicBezTo>
                  <a:cubicBezTo>
                    <a:pt x="147169" y="141040"/>
                    <a:pt x="136804" y="96128"/>
                    <a:pt x="119327" y="53858"/>
                  </a:cubicBezTo>
                  <a:cubicBezTo>
                    <a:pt x="110182" y="31910"/>
                    <a:pt x="95144" y="7117"/>
                    <a:pt x="70148" y="1224"/>
                  </a:cubicBezTo>
                  <a:cubicBezTo>
                    <a:pt x="49419" y="-3654"/>
                    <a:pt x="30316" y="6507"/>
                    <a:pt x="18733" y="23578"/>
                  </a:cubicBezTo>
                  <a:cubicBezTo>
                    <a:pt x="4304" y="44916"/>
                    <a:pt x="1053" y="71538"/>
                    <a:pt x="240" y="96737"/>
                  </a:cubicBezTo>
                  <a:cubicBezTo>
                    <a:pt x="-776" y="133724"/>
                    <a:pt x="1459" y="170710"/>
                    <a:pt x="6540" y="207493"/>
                  </a:cubicBezTo>
                  <a:cubicBezTo>
                    <a:pt x="6540" y="207899"/>
                    <a:pt x="6540" y="208103"/>
                    <a:pt x="6743" y="208509"/>
                  </a:cubicBezTo>
                  <a:cubicBezTo>
                    <a:pt x="16497" y="278011"/>
                    <a:pt x="37023" y="345480"/>
                    <a:pt x="66896" y="408885"/>
                  </a:cubicBezTo>
                  <a:close/>
                </a:path>
              </a:pathLst>
            </a:custGeom>
            <a:solidFill>
              <a:srgbClr val="F9B3AB"/>
            </a:solidFill>
            <a:ln w="20294" cap="flat">
              <a:noFill/>
              <a:prstDash val="solid"/>
              <a:miter/>
            </a:ln>
          </p:spPr>
          <p:txBody>
            <a:bodyPr rtlCol="0" anchor="ctr"/>
            <a:lstStyle/>
            <a:p>
              <a:endParaRPr lang="th-TH"/>
            </a:p>
          </p:txBody>
        </p:sp>
        <p:sp>
          <p:nvSpPr>
            <p:cNvPr id="85" name="Freeform: Shape 84">
              <a:extLst>
                <a:ext uri="{FF2B5EF4-FFF2-40B4-BE49-F238E27FC236}">
                  <a16:creationId xmlns:a16="http://schemas.microsoft.com/office/drawing/2014/main" id="{CDFD8CC0-B4DC-4229-B85A-74BF55E15AF7}"/>
                </a:ext>
              </a:extLst>
            </p:cNvPr>
            <p:cNvSpPr/>
            <p:nvPr/>
          </p:nvSpPr>
          <p:spPr>
            <a:xfrm>
              <a:off x="158727" y="3114501"/>
              <a:ext cx="389969" cy="224318"/>
            </a:xfrm>
            <a:custGeom>
              <a:avLst/>
              <a:gdLst>
                <a:gd name="connsiteX0" fmla="*/ 364364 w 389969"/>
                <a:gd name="connsiteY0" fmla="*/ 224116 h 224318"/>
                <a:gd name="connsiteX1" fmla="*/ 365990 w 389969"/>
                <a:gd name="connsiteY1" fmla="*/ 224319 h 224318"/>
                <a:gd name="connsiteX2" fmla="*/ 365990 w 389969"/>
                <a:gd name="connsiteY2" fmla="*/ 223709 h 224318"/>
                <a:gd name="connsiteX3" fmla="*/ 389970 w 389969"/>
                <a:gd name="connsiteY3" fmla="*/ 174123 h 224318"/>
                <a:gd name="connsiteX4" fmla="*/ 389970 w 389969"/>
                <a:gd name="connsiteY4" fmla="*/ 174123 h 224318"/>
                <a:gd name="connsiteX5" fmla="*/ 213574 w 389969"/>
                <a:gd name="connsiteY5" fmla="*/ 40200 h 224318"/>
                <a:gd name="connsiteX6" fmla="*/ 82293 w 389969"/>
                <a:gd name="connsiteY6" fmla="*/ 1385 h 224318"/>
                <a:gd name="connsiteX7" fmla="*/ 12182 w 389969"/>
                <a:gd name="connsiteY7" fmla="*/ 17643 h 224318"/>
                <a:gd name="connsiteX8" fmla="*/ 5882 w 389969"/>
                <a:gd name="connsiteY8" fmla="*/ 73325 h 224318"/>
                <a:gd name="connsiteX9" fmla="*/ 59939 w 389969"/>
                <a:gd name="connsiteY9" fmla="*/ 125960 h 224318"/>
                <a:gd name="connsiteX10" fmla="*/ 158907 w 389969"/>
                <a:gd name="connsiteY10" fmla="*/ 175952 h 224318"/>
                <a:gd name="connsiteX11" fmla="*/ 159720 w 389969"/>
                <a:gd name="connsiteY11" fmla="*/ 176359 h 224318"/>
                <a:gd name="connsiteX12" fmla="*/ 364364 w 389969"/>
                <a:gd name="connsiteY12" fmla="*/ 224116 h 22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969" h="224318">
                  <a:moveTo>
                    <a:pt x="364364" y="224116"/>
                  </a:moveTo>
                  <a:cubicBezTo>
                    <a:pt x="364974" y="224116"/>
                    <a:pt x="365380" y="224116"/>
                    <a:pt x="365990" y="224319"/>
                  </a:cubicBezTo>
                  <a:cubicBezTo>
                    <a:pt x="365990" y="224116"/>
                    <a:pt x="365990" y="223912"/>
                    <a:pt x="365990" y="223709"/>
                  </a:cubicBezTo>
                  <a:cubicBezTo>
                    <a:pt x="365990" y="203590"/>
                    <a:pt x="375541" y="185910"/>
                    <a:pt x="389970" y="174123"/>
                  </a:cubicBezTo>
                  <a:cubicBezTo>
                    <a:pt x="389970" y="174123"/>
                    <a:pt x="389970" y="174123"/>
                    <a:pt x="389970" y="174123"/>
                  </a:cubicBezTo>
                  <a:cubicBezTo>
                    <a:pt x="341603" y="118441"/>
                    <a:pt x="280840" y="71496"/>
                    <a:pt x="213574" y="40200"/>
                  </a:cubicBezTo>
                  <a:cubicBezTo>
                    <a:pt x="171914" y="20691"/>
                    <a:pt x="127611" y="7075"/>
                    <a:pt x="82293" y="1385"/>
                  </a:cubicBezTo>
                  <a:cubicBezTo>
                    <a:pt x="58516" y="-1663"/>
                    <a:pt x="29659" y="-1053"/>
                    <a:pt x="12182" y="17643"/>
                  </a:cubicBezTo>
                  <a:cubicBezTo>
                    <a:pt x="-2450" y="33088"/>
                    <a:pt x="-3060" y="54832"/>
                    <a:pt x="5882" y="73325"/>
                  </a:cubicBezTo>
                  <a:cubicBezTo>
                    <a:pt x="17262" y="96493"/>
                    <a:pt x="38600" y="112750"/>
                    <a:pt x="59939" y="125960"/>
                  </a:cubicBezTo>
                  <a:cubicBezTo>
                    <a:pt x="91438" y="145266"/>
                    <a:pt x="124766" y="161930"/>
                    <a:pt x="158907" y="175952"/>
                  </a:cubicBezTo>
                  <a:cubicBezTo>
                    <a:pt x="159111" y="176155"/>
                    <a:pt x="159517" y="176155"/>
                    <a:pt x="159720" y="176359"/>
                  </a:cubicBezTo>
                  <a:cubicBezTo>
                    <a:pt x="225157" y="202574"/>
                    <a:pt x="294253" y="218425"/>
                    <a:pt x="364364" y="224116"/>
                  </a:cubicBezTo>
                  <a:close/>
                </a:path>
              </a:pathLst>
            </a:custGeom>
            <a:solidFill>
              <a:srgbClr val="F9B3AB"/>
            </a:solidFill>
            <a:ln w="20294" cap="flat">
              <a:noFill/>
              <a:prstDash val="solid"/>
              <a:miter/>
            </a:ln>
          </p:spPr>
          <p:txBody>
            <a:bodyPr rtlCol="0" anchor="ctr"/>
            <a:lstStyle/>
            <a:p>
              <a:endParaRPr lang="th-TH"/>
            </a:p>
          </p:txBody>
        </p:sp>
        <p:sp>
          <p:nvSpPr>
            <p:cNvPr id="86" name="Freeform: Shape 85">
              <a:extLst>
                <a:ext uri="{FF2B5EF4-FFF2-40B4-BE49-F238E27FC236}">
                  <a16:creationId xmlns:a16="http://schemas.microsoft.com/office/drawing/2014/main" id="{0D94C9E5-4F9B-4F34-B188-DC54155383DD}"/>
                </a:ext>
              </a:extLst>
            </p:cNvPr>
            <p:cNvSpPr/>
            <p:nvPr/>
          </p:nvSpPr>
          <p:spPr>
            <a:xfrm>
              <a:off x="196213" y="3350200"/>
              <a:ext cx="360409" cy="282849"/>
            </a:xfrm>
            <a:custGeom>
              <a:avLst/>
              <a:gdLst>
                <a:gd name="connsiteX0" fmla="*/ 359393 w 360409"/>
                <a:gd name="connsiteY0" fmla="*/ 44505 h 282849"/>
                <a:gd name="connsiteX1" fmla="*/ 360409 w 360409"/>
                <a:gd name="connsiteY1" fmla="*/ 43083 h 282849"/>
                <a:gd name="connsiteX2" fmla="*/ 329316 w 360409"/>
                <a:gd name="connsiteY2" fmla="*/ 0 h 282849"/>
                <a:gd name="connsiteX3" fmla="*/ 327691 w 360409"/>
                <a:gd name="connsiteY3" fmla="*/ 406 h 282849"/>
                <a:gd name="connsiteX4" fmla="*/ 122031 w 360409"/>
                <a:gd name="connsiteY4" fmla="*/ 86572 h 282849"/>
                <a:gd name="connsiteX5" fmla="*/ 23062 w 360409"/>
                <a:gd name="connsiteY5" fmla="*/ 180460 h 282849"/>
                <a:gd name="connsiteX6" fmla="*/ 1927 w 360409"/>
                <a:gd name="connsiteY6" fmla="*/ 249352 h 282849"/>
                <a:gd name="connsiteX7" fmla="*/ 47042 w 360409"/>
                <a:gd name="connsiteY7" fmla="*/ 282681 h 282849"/>
                <a:gd name="connsiteX8" fmla="*/ 119592 w 360409"/>
                <a:gd name="connsiteY8" fmla="*/ 262155 h 282849"/>
                <a:gd name="connsiteX9" fmla="*/ 212261 w 360409"/>
                <a:gd name="connsiteY9" fmla="*/ 201392 h 282849"/>
                <a:gd name="connsiteX10" fmla="*/ 213074 w 360409"/>
                <a:gd name="connsiteY10" fmla="*/ 200782 h 282849"/>
                <a:gd name="connsiteX11" fmla="*/ 359393 w 360409"/>
                <a:gd name="connsiteY11" fmla="*/ 44505 h 28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409" h="282849">
                  <a:moveTo>
                    <a:pt x="359393" y="44505"/>
                  </a:moveTo>
                  <a:cubicBezTo>
                    <a:pt x="359800" y="43896"/>
                    <a:pt x="360003" y="43489"/>
                    <a:pt x="360409" y="43083"/>
                  </a:cubicBezTo>
                  <a:cubicBezTo>
                    <a:pt x="344558" y="33938"/>
                    <a:pt x="332974" y="18493"/>
                    <a:pt x="329316" y="0"/>
                  </a:cubicBezTo>
                  <a:cubicBezTo>
                    <a:pt x="328707" y="203"/>
                    <a:pt x="328097" y="203"/>
                    <a:pt x="327691" y="406"/>
                  </a:cubicBezTo>
                  <a:cubicBezTo>
                    <a:pt x="254734" y="14429"/>
                    <a:pt x="183200" y="43693"/>
                    <a:pt x="122031" y="86572"/>
                  </a:cubicBezTo>
                  <a:cubicBezTo>
                    <a:pt x="84435" y="112991"/>
                    <a:pt x="50700" y="144287"/>
                    <a:pt x="23062" y="180460"/>
                  </a:cubicBezTo>
                  <a:cubicBezTo>
                    <a:pt x="8634" y="199563"/>
                    <a:pt x="-5185" y="224763"/>
                    <a:pt x="1927" y="249352"/>
                  </a:cubicBezTo>
                  <a:cubicBezTo>
                    <a:pt x="8024" y="269878"/>
                    <a:pt x="26517" y="281258"/>
                    <a:pt x="47042" y="282681"/>
                  </a:cubicBezTo>
                  <a:cubicBezTo>
                    <a:pt x="72851" y="284306"/>
                    <a:pt x="97441" y="273942"/>
                    <a:pt x="119592" y="262155"/>
                  </a:cubicBezTo>
                  <a:cubicBezTo>
                    <a:pt x="152108" y="244475"/>
                    <a:pt x="183200" y="223950"/>
                    <a:pt x="212261" y="201392"/>
                  </a:cubicBezTo>
                  <a:cubicBezTo>
                    <a:pt x="212464" y="201189"/>
                    <a:pt x="212871" y="200986"/>
                    <a:pt x="213074" y="200782"/>
                  </a:cubicBezTo>
                  <a:cubicBezTo>
                    <a:pt x="269976" y="156480"/>
                    <a:pt x="318952" y="103643"/>
                    <a:pt x="359393" y="44505"/>
                  </a:cubicBezTo>
                  <a:close/>
                </a:path>
              </a:pathLst>
            </a:custGeom>
            <a:solidFill>
              <a:srgbClr val="F9B3AB"/>
            </a:solidFill>
            <a:ln w="20294" cap="flat">
              <a:noFill/>
              <a:prstDash val="solid"/>
              <a:miter/>
            </a:ln>
          </p:spPr>
          <p:txBody>
            <a:bodyPr rtlCol="0" anchor="ctr"/>
            <a:lstStyle/>
            <a:p>
              <a:endParaRPr lang="th-TH"/>
            </a:p>
          </p:txBody>
        </p:sp>
        <p:sp>
          <p:nvSpPr>
            <p:cNvPr id="87" name="Freeform: Shape 86">
              <a:extLst>
                <a:ext uri="{FF2B5EF4-FFF2-40B4-BE49-F238E27FC236}">
                  <a16:creationId xmlns:a16="http://schemas.microsoft.com/office/drawing/2014/main" id="{E2A47C26-353F-4875-A60E-4F0FF06609D6}"/>
                </a:ext>
              </a:extLst>
            </p:cNvPr>
            <p:cNvSpPr/>
            <p:nvPr/>
          </p:nvSpPr>
          <p:spPr>
            <a:xfrm>
              <a:off x="534165" y="3394909"/>
              <a:ext cx="153165" cy="415794"/>
            </a:xfrm>
            <a:custGeom>
              <a:avLst/>
              <a:gdLst>
                <a:gd name="connsiteX0" fmla="*/ 77327 w 153165"/>
                <a:gd name="connsiteY0" fmla="*/ 412539 h 415794"/>
                <a:gd name="connsiteX1" fmla="*/ 83017 w 153165"/>
                <a:gd name="connsiteY1" fmla="*/ 414571 h 415794"/>
                <a:gd name="connsiteX2" fmla="*/ 134432 w 153165"/>
                <a:gd name="connsiteY2" fmla="*/ 392217 h 415794"/>
                <a:gd name="connsiteX3" fmla="*/ 152925 w 153165"/>
                <a:gd name="connsiteY3" fmla="*/ 319057 h 415794"/>
                <a:gd name="connsiteX4" fmla="*/ 146626 w 153165"/>
                <a:gd name="connsiteY4" fmla="*/ 208302 h 415794"/>
                <a:gd name="connsiteX5" fmla="*/ 146422 w 153165"/>
                <a:gd name="connsiteY5" fmla="*/ 207286 h 415794"/>
                <a:gd name="connsiteX6" fmla="*/ 83017 w 153165"/>
                <a:gd name="connsiteY6" fmla="*/ 203 h 415794"/>
                <a:gd name="connsiteX7" fmla="*/ 82814 w 153165"/>
                <a:gd name="connsiteY7" fmla="*/ 0 h 415794"/>
                <a:gd name="connsiteX8" fmla="*/ 53957 w 153165"/>
                <a:gd name="connsiteY8" fmla="*/ 7113 h 415794"/>
                <a:gd name="connsiteX9" fmla="*/ 31806 w 153165"/>
                <a:gd name="connsiteY9" fmla="*/ 2845 h 415794"/>
                <a:gd name="connsiteX10" fmla="*/ 31399 w 153165"/>
                <a:gd name="connsiteY10" fmla="*/ 4268 h 415794"/>
                <a:gd name="connsiteX11" fmla="*/ 1932 w 153165"/>
                <a:gd name="connsiteY11" fmla="*/ 228827 h 415794"/>
                <a:gd name="connsiteX12" fmla="*/ 33838 w 153165"/>
                <a:gd name="connsiteY12" fmla="*/ 361937 h 415794"/>
                <a:gd name="connsiteX13" fmla="*/ 41154 w 153165"/>
                <a:gd name="connsiteY13" fmla="*/ 376975 h 415794"/>
                <a:gd name="connsiteX14" fmla="*/ 77327 w 153165"/>
                <a:gd name="connsiteY14" fmla="*/ 412539 h 41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165" h="415794">
                  <a:moveTo>
                    <a:pt x="77327" y="412539"/>
                  </a:moveTo>
                  <a:cubicBezTo>
                    <a:pt x="79156" y="413148"/>
                    <a:pt x="80985" y="413961"/>
                    <a:pt x="83017" y="414571"/>
                  </a:cubicBezTo>
                  <a:cubicBezTo>
                    <a:pt x="103746" y="419448"/>
                    <a:pt x="122849" y="409287"/>
                    <a:pt x="134432" y="392217"/>
                  </a:cubicBezTo>
                  <a:cubicBezTo>
                    <a:pt x="148861" y="370878"/>
                    <a:pt x="152113" y="344257"/>
                    <a:pt x="152925" y="319057"/>
                  </a:cubicBezTo>
                  <a:cubicBezTo>
                    <a:pt x="153941" y="282071"/>
                    <a:pt x="151706" y="245085"/>
                    <a:pt x="146626" y="208302"/>
                  </a:cubicBezTo>
                  <a:cubicBezTo>
                    <a:pt x="146626" y="207895"/>
                    <a:pt x="146626" y="207692"/>
                    <a:pt x="146422" y="207286"/>
                  </a:cubicBezTo>
                  <a:cubicBezTo>
                    <a:pt x="136261" y="135142"/>
                    <a:pt x="114720" y="65437"/>
                    <a:pt x="83017" y="203"/>
                  </a:cubicBezTo>
                  <a:cubicBezTo>
                    <a:pt x="83017" y="203"/>
                    <a:pt x="83017" y="0"/>
                    <a:pt x="82814" y="0"/>
                  </a:cubicBezTo>
                  <a:cubicBezTo>
                    <a:pt x="74076" y="4471"/>
                    <a:pt x="64524" y="7113"/>
                    <a:pt x="53957" y="7113"/>
                  </a:cubicBezTo>
                  <a:cubicBezTo>
                    <a:pt x="46031" y="7113"/>
                    <a:pt x="38715" y="5487"/>
                    <a:pt x="31806" y="2845"/>
                  </a:cubicBezTo>
                  <a:cubicBezTo>
                    <a:pt x="31602" y="3252"/>
                    <a:pt x="31399" y="3861"/>
                    <a:pt x="31399" y="4268"/>
                  </a:cubicBezTo>
                  <a:cubicBezTo>
                    <a:pt x="6200" y="75395"/>
                    <a:pt x="-4774" y="153025"/>
                    <a:pt x="1932" y="228827"/>
                  </a:cubicBezTo>
                  <a:cubicBezTo>
                    <a:pt x="5997" y="274755"/>
                    <a:pt x="16361" y="319667"/>
                    <a:pt x="33838" y="361937"/>
                  </a:cubicBezTo>
                  <a:cubicBezTo>
                    <a:pt x="35870" y="366814"/>
                    <a:pt x="38309" y="371895"/>
                    <a:pt x="41154" y="376975"/>
                  </a:cubicBezTo>
                  <a:cubicBezTo>
                    <a:pt x="49486" y="392217"/>
                    <a:pt x="61069" y="406442"/>
                    <a:pt x="77327" y="412539"/>
                  </a:cubicBezTo>
                  <a:close/>
                </a:path>
              </a:pathLst>
            </a:custGeom>
            <a:solidFill>
              <a:srgbClr val="F9B3AB"/>
            </a:solidFill>
            <a:ln w="20294" cap="flat">
              <a:noFill/>
              <a:prstDash val="solid"/>
              <a:miter/>
            </a:ln>
          </p:spPr>
          <p:txBody>
            <a:bodyPr rtlCol="0" anchor="ctr"/>
            <a:lstStyle/>
            <a:p>
              <a:endParaRPr lang="th-TH"/>
            </a:p>
          </p:txBody>
        </p:sp>
        <p:sp>
          <p:nvSpPr>
            <p:cNvPr id="88" name="Freeform: Shape 87">
              <a:extLst>
                <a:ext uri="{FF2B5EF4-FFF2-40B4-BE49-F238E27FC236}">
                  <a16:creationId xmlns:a16="http://schemas.microsoft.com/office/drawing/2014/main" id="{81A62A9F-240B-49DC-BA3D-1FDAE5DF57F7}"/>
                </a:ext>
              </a:extLst>
            </p:cNvPr>
            <p:cNvSpPr/>
            <p:nvPr/>
          </p:nvSpPr>
          <p:spPr>
            <a:xfrm>
              <a:off x="625920" y="3344713"/>
              <a:ext cx="394643" cy="224521"/>
            </a:xfrm>
            <a:custGeom>
              <a:avLst/>
              <a:gdLst>
                <a:gd name="connsiteX0" fmla="*/ 25606 w 394643"/>
                <a:gd name="connsiteY0" fmla="*/ 0 h 224521"/>
                <a:gd name="connsiteX1" fmla="*/ 0 w 394643"/>
                <a:gd name="connsiteY1" fmla="*/ 44912 h 224521"/>
                <a:gd name="connsiteX2" fmla="*/ 181070 w 394643"/>
                <a:gd name="connsiteY2" fmla="*/ 184322 h 224521"/>
                <a:gd name="connsiteX3" fmla="*/ 312351 w 394643"/>
                <a:gd name="connsiteY3" fmla="*/ 223137 h 224521"/>
                <a:gd name="connsiteX4" fmla="*/ 382462 w 394643"/>
                <a:gd name="connsiteY4" fmla="*/ 206879 h 224521"/>
                <a:gd name="connsiteX5" fmla="*/ 388762 w 394643"/>
                <a:gd name="connsiteY5" fmla="*/ 151197 h 224521"/>
                <a:gd name="connsiteX6" fmla="*/ 334705 w 394643"/>
                <a:gd name="connsiteY6" fmla="*/ 98562 h 224521"/>
                <a:gd name="connsiteX7" fmla="*/ 235737 w 394643"/>
                <a:gd name="connsiteY7" fmla="*/ 48570 h 224521"/>
                <a:gd name="connsiteX8" fmla="*/ 234924 w 394643"/>
                <a:gd name="connsiteY8" fmla="*/ 48163 h 224521"/>
                <a:gd name="connsiteX9" fmla="*/ 25606 w 394643"/>
                <a:gd name="connsiteY9" fmla="*/ 0 h 22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4643" h="224521">
                  <a:moveTo>
                    <a:pt x="25606" y="0"/>
                  </a:moveTo>
                  <a:cubicBezTo>
                    <a:pt x="23777" y="18493"/>
                    <a:pt x="14225" y="34548"/>
                    <a:pt x="0" y="44912"/>
                  </a:cubicBezTo>
                  <a:cubicBezTo>
                    <a:pt x="49180" y="103033"/>
                    <a:pt x="111568" y="152009"/>
                    <a:pt x="181070" y="184322"/>
                  </a:cubicBezTo>
                  <a:cubicBezTo>
                    <a:pt x="222730" y="203831"/>
                    <a:pt x="267033" y="217447"/>
                    <a:pt x="312351" y="223137"/>
                  </a:cubicBezTo>
                  <a:cubicBezTo>
                    <a:pt x="336128" y="226185"/>
                    <a:pt x="364985" y="225575"/>
                    <a:pt x="382462" y="206879"/>
                  </a:cubicBezTo>
                  <a:cubicBezTo>
                    <a:pt x="397094" y="191434"/>
                    <a:pt x="397704" y="169690"/>
                    <a:pt x="388762" y="151197"/>
                  </a:cubicBezTo>
                  <a:cubicBezTo>
                    <a:pt x="377382" y="128029"/>
                    <a:pt x="356043" y="111772"/>
                    <a:pt x="334705" y="98562"/>
                  </a:cubicBezTo>
                  <a:cubicBezTo>
                    <a:pt x="303206" y="79053"/>
                    <a:pt x="269878" y="62592"/>
                    <a:pt x="235737" y="48570"/>
                  </a:cubicBezTo>
                  <a:cubicBezTo>
                    <a:pt x="235533" y="48367"/>
                    <a:pt x="235127" y="48367"/>
                    <a:pt x="234924" y="48163"/>
                  </a:cubicBezTo>
                  <a:cubicBezTo>
                    <a:pt x="167861" y="21338"/>
                    <a:pt x="97343" y="5284"/>
                    <a:pt x="25606" y="0"/>
                  </a:cubicBezTo>
                  <a:close/>
                </a:path>
              </a:pathLst>
            </a:custGeom>
            <a:solidFill>
              <a:srgbClr val="F9B3AB"/>
            </a:solidFill>
            <a:ln w="20294" cap="flat">
              <a:noFill/>
              <a:prstDash val="solid"/>
              <a:miter/>
            </a:ln>
          </p:spPr>
          <p:txBody>
            <a:bodyPr rtlCol="0" anchor="ctr"/>
            <a:lstStyle/>
            <a:p>
              <a:endParaRPr lang="th-TH"/>
            </a:p>
          </p:txBody>
        </p:sp>
        <p:sp>
          <p:nvSpPr>
            <p:cNvPr id="89" name="Freeform: Shape 88">
              <a:extLst>
                <a:ext uri="{FF2B5EF4-FFF2-40B4-BE49-F238E27FC236}">
                  <a16:creationId xmlns:a16="http://schemas.microsoft.com/office/drawing/2014/main" id="{832A3CEE-AD1F-4742-A2F3-F7223355B100}"/>
                </a:ext>
              </a:extLst>
            </p:cNvPr>
            <p:cNvSpPr/>
            <p:nvPr/>
          </p:nvSpPr>
          <p:spPr>
            <a:xfrm>
              <a:off x="625311" y="3050483"/>
              <a:ext cx="357564" cy="283255"/>
            </a:xfrm>
            <a:custGeom>
              <a:avLst/>
              <a:gdLst>
                <a:gd name="connsiteX0" fmla="*/ 0 w 357564"/>
                <a:gd name="connsiteY0" fmla="*/ 235702 h 283255"/>
                <a:gd name="connsiteX1" fmla="*/ 26419 w 357564"/>
                <a:gd name="connsiteY1" fmla="*/ 283256 h 283255"/>
                <a:gd name="connsiteX2" fmla="*/ 235533 w 357564"/>
                <a:gd name="connsiteY2" fmla="*/ 196277 h 283255"/>
                <a:gd name="connsiteX3" fmla="*/ 334502 w 357564"/>
                <a:gd name="connsiteY3" fmla="*/ 102389 h 283255"/>
                <a:gd name="connsiteX4" fmla="*/ 355637 w 357564"/>
                <a:gd name="connsiteY4" fmla="*/ 33497 h 283255"/>
                <a:gd name="connsiteX5" fmla="*/ 310522 w 357564"/>
                <a:gd name="connsiteY5" fmla="*/ 169 h 283255"/>
                <a:gd name="connsiteX6" fmla="*/ 237972 w 357564"/>
                <a:gd name="connsiteY6" fmla="*/ 20694 h 283255"/>
                <a:gd name="connsiteX7" fmla="*/ 145303 w 357564"/>
                <a:gd name="connsiteY7" fmla="*/ 81457 h 283255"/>
                <a:gd name="connsiteX8" fmla="*/ 144490 w 357564"/>
                <a:gd name="connsiteY8" fmla="*/ 82067 h 283255"/>
                <a:gd name="connsiteX9" fmla="*/ 0 w 357564"/>
                <a:gd name="connsiteY9" fmla="*/ 235702 h 28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564" h="283255">
                  <a:moveTo>
                    <a:pt x="0" y="235702"/>
                  </a:moveTo>
                  <a:cubicBezTo>
                    <a:pt x="15038" y="246473"/>
                    <a:pt x="25199" y="263543"/>
                    <a:pt x="26419" y="283256"/>
                  </a:cubicBezTo>
                  <a:cubicBezTo>
                    <a:pt x="100594" y="269437"/>
                    <a:pt x="173348" y="239970"/>
                    <a:pt x="235533" y="196277"/>
                  </a:cubicBezTo>
                  <a:cubicBezTo>
                    <a:pt x="273129" y="169858"/>
                    <a:pt x="306864" y="138562"/>
                    <a:pt x="334502" y="102389"/>
                  </a:cubicBezTo>
                  <a:cubicBezTo>
                    <a:pt x="348931" y="83286"/>
                    <a:pt x="362750" y="58087"/>
                    <a:pt x="355637" y="33497"/>
                  </a:cubicBezTo>
                  <a:cubicBezTo>
                    <a:pt x="349540" y="12972"/>
                    <a:pt x="331047" y="1591"/>
                    <a:pt x="310522" y="169"/>
                  </a:cubicBezTo>
                  <a:cubicBezTo>
                    <a:pt x="284713" y="-1457"/>
                    <a:pt x="260123" y="8907"/>
                    <a:pt x="237972" y="20694"/>
                  </a:cubicBezTo>
                  <a:cubicBezTo>
                    <a:pt x="205457" y="38374"/>
                    <a:pt x="174364" y="58900"/>
                    <a:pt x="145303" y="81457"/>
                  </a:cubicBezTo>
                  <a:cubicBezTo>
                    <a:pt x="145100" y="81660"/>
                    <a:pt x="144693" y="81864"/>
                    <a:pt x="144490" y="82067"/>
                  </a:cubicBezTo>
                  <a:cubicBezTo>
                    <a:pt x="88401" y="125759"/>
                    <a:pt x="40035" y="177784"/>
                    <a:pt x="0" y="235702"/>
                  </a:cubicBezTo>
                  <a:close/>
                </a:path>
              </a:pathLst>
            </a:custGeom>
            <a:solidFill>
              <a:srgbClr val="F9B3AB"/>
            </a:solidFill>
            <a:ln w="20294" cap="flat">
              <a:noFill/>
              <a:prstDash val="solid"/>
              <a:miter/>
            </a:ln>
          </p:spPr>
          <p:txBody>
            <a:bodyPr rtlCol="0" anchor="ctr"/>
            <a:lstStyle/>
            <a:p>
              <a:endParaRPr lang="th-TH"/>
            </a:p>
          </p:txBody>
        </p:sp>
        <p:sp>
          <p:nvSpPr>
            <p:cNvPr id="90" name="Freeform: Shape 89">
              <a:extLst>
                <a:ext uri="{FF2B5EF4-FFF2-40B4-BE49-F238E27FC236}">
                  <a16:creationId xmlns:a16="http://schemas.microsoft.com/office/drawing/2014/main" id="{3BD58BD8-062E-4EB9-9720-91D0C1658076}"/>
                </a:ext>
              </a:extLst>
            </p:cNvPr>
            <p:cNvSpPr/>
            <p:nvPr/>
          </p:nvSpPr>
          <p:spPr>
            <a:xfrm>
              <a:off x="524310" y="3274602"/>
              <a:ext cx="127622" cy="127419"/>
            </a:xfrm>
            <a:custGeom>
              <a:avLst/>
              <a:gdLst>
                <a:gd name="connsiteX0" fmla="*/ 101407 w 127622"/>
                <a:gd name="connsiteY0" fmla="*/ 115023 h 127419"/>
                <a:gd name="connsiteX1" fmla="*/ 127013 w 127622"/>
                <a:gd name="connsiteY1" fmla="*/ 70111 h 127419"/>
                <a:gd name="connsiteX2" fmla="*/ 127623 w 127622"/>
                <a:gd name="connsiteY2" fmla="*/ 63608 h 127419"/>
                <a:gd name="connsiteX3" fmla="*/ 127216 w 127622"/>
                <a:gd name="connsiteY3" fmla="*/ 59341 h 127419"/>
                <a:gd name="connsiteX4" fmla="*/ 100798 w 127622"/>
                <a:gd name="connsiteY4" fmla="*/ 11787 h 127419"/>
                <a:gd name="connsiteX5" fmla="*/ 90433 w 127622"/>
                <a:gd name="connsiteY5" fmla="*/ 5893 h 127419"/>
                <a:gd name="connsiteX6" fmla="*/ 63811 w 127622"/>
                <a:gd name="connsiteY6" fmla="*/ 0 h 127419"/>
                <a:gd name="connsiteX7" fmla="*/ 34141 w 127622"/>
                <a:gd name="connsiteY7" fmla="*/ 7519 h 127419"/>
                <a:gd name="connsiteX8" fmla="*/ 30483 w 127622"/>
                <a:gd name="connsiteY8" fmla="*/ 9551 h 127419"/>
                <a:gd name="connsiteX9" fmla="*/ 29264 w 127622"/>
                <a:gd name="connsiteY9" fmla="*/ 10161 h 127419"/>
                <a:gd name="connsiteX10" fmla="*/ 25606 w 127622"/>
                <a:gd name="connsiteY10" fmla="*/ 12803 h 127419"/>
                <a:gd name="connsiteX11" fmla="*/ 23980 w 127622"/>
                <a:gd name="connsiteY11" fmla="*/ 14022 h 127419"/>
                <a:gd name="connsiteX12" fmla="*/ 0 w 127622"/>
                <a:gd name="connsiteY12" fmla="*/ 63608 h 127419"/>
                <a:gd name="connsiteX13" fmla="*/ 0 w 127622"/>
                <a:gd name="connsiteY13" fmla="*/ 64218 h 127419"/>
                <a:gd name="connsiteX14" fmla="*/ 1219 w 127622"/>
                <a:gd name="connsiteY14" fmla="*/ 75598 h 127419"/>
                <a:gd name="connsiteX15" fmla="*/ 32312 w 127622"/>
                <a:gd name="connsiteY15" fmla="*/ 118681 h 127419"/>
                <a:gd name="connsiteX16" fmla="*/ 41660 w 127622"/>
                <a:gd name="connsiteY16" fmla="*/ 123152 h 127419"/>
                <a:gd name="connsiteX17" fmla="*/ 63811 w 127622"/>
                <a:gd name="connsiteY17" fmla="*/ 127420 h 127419"/>
                <a:gd name="connsiteX18" fmla="*/ 92669 w 127622"/>
                <a:gd name="connsiteY18" fmla="*/ 120307 h 127419"/>
                <a:gd name="connsiteX19" fmla="*/ 97140 w 127622"/>
                <a:gd name="connsiteY19" fmla="*/ 117868 h 127419"/>
                <a:gd name="connsiteX20" fmla="*/ 101407 w 127622"/>
                <a:gd name="connsiteY20" fmla="*/ 115023 h 12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622" h="127419">
                  <a:moveTo>
                    <a:pt x="101407" y="115023"/>
                  </a:moveTo>
                  <a:cubicBezTo>
                    <a:pt x="115633" y="104659"/>
                    <a:pt x="125184" y="88604"/>
                    <a:pt x="127013" y="70111"/>
                  </a:cubicBezTo>
                  <a:cubicBezTo>
                    <a:pt x="127216" y="67876"/>
                    <a:pt x="127623" y="65844"/>
                    <a:pt x="127623" y="63608"/>
                  </a:cubicBezTo>
                  <a:cubicBezTo>
                    <a:pt x="127623" y="62186"/>
                    <a:pt x="127216" y="60763"/>
                    <a:pt x="127216" y="59341"/>
                  </a:cubicBezTo>
                  <a:cubicBezTo>
                    <a:pt x="125794" y="39628"/>
                    <a:pt x="115836" y="22558"/>
                    <a:pt x="100798" y="11787"/>
                  </a:cubicBezTo>
                  <a:cubicBezTo>
                    <a:pt x="97546" y="9551"/>
                    <a:pt x="94091" y="7519"/>
                    <a:pt x="90433" y="5893"/>
                  </a:cubicBezTo>
                  <a:cubicBezTo>
                    <a:pt x="82305" y="2235"/>
                    <a:pt x="73363" y="0"/>
                    <a:pt x="63811" y="0"/>
                  </a:cubicBezTo>
                  <a:cubicBezTo>
                    <a:pt x="53041" y="0"/>
                    <a:pt x="43083" y="2845"/>
                    <a:pt x="34141" y="7519"/>
                  </a:cubicBezTo>
                  <a:cubicBezTo>
                    <a:pt x="32922" y="8129"/>
                    <a:pt x="31703" y="8739"/>
                    <a:pt x="30483" y="9551"/>
                  </a:cubicBezTo>
                  <a:cubicBezTo>
                    <a:pt x="30077" y="9755"/>
                    <a:pt x="29670" y="9958"/>
                    <a:pt x="29264" y="10161"/>
                  </a:cubicBezTo>
                  <a:cubicBezTo>
                    <a:pt x="28045" y="10974"/>
                    <a:pt x="26825" y="11990"/>
                    <a:pt x="25606" y="12803"/>
                  </a:cubicBezTo>
                  <a:cubicBezTo>
                    <a:pt x="24996" y="13209"/>
                    <a:pt x="24590" y="13616"/>
                    <a:pt x="23980" y="14022"/>
                  </a:cubicBezTo>
                  <a:cubicBezTo>
                    <a:pt x="9348" y="25809"/>
                    <a:pt x="0" y="43489"/>
                    <a:pt x="0" y="63608"/>
                  </a:cubicBezTo>
                  <a:cubicBezTo>
                    <a:pt x="0" y="63811"/>
                    <a:pt x="0" y="64015"/>
                    <a:pt x="0" y="64218"/>
                  </a:cubicBezTo>
                  <a:cubicBezTo>
                    <a:pt x="0" y="68079"/>
                    <a:pt x="406" y="71940"/>
                    <a:pt x="1219" y="75598"/>
                  </a:cubicBezTo>
                  <a:cubicBezTo>
                    <a:pt x="4674" y="94091"/>
                    <a:pt x="16461" y="109536"/>
                    <a:pt x="32312" y="118681"/>
                  </a:cubicBezTo>
                  <a:cubicBezTo>
                    <a:pt x="35361" y="120307"/>
                    <a:pt x="38409" y="121933"/>
                    <a:pt x="41660" y="123152"/>
                  </a:cubicBezTo>
                  <a:cubicBezTo>
                    <a:pt x="48570" y="125794"/>
                    <a:pt x="56089" y="127420"/>
                    <a:pt x="63811" y="127420"/>
                  </a:cubicBezTo>
                  <a:cubicBezTo>
                    <a:pt x="74176" y="127420"/>
                    <a:pt x="83930" y="124778"/>
                    <a:pt x="92669" y="120307"/>
                  </a:cubicBezTo>
                  <a:cubicBezTo>
                    <a:pt x="94091" y="119494"/>
                    <a:pt x="95717" y="118681"/>
                    <a:pt x="97140" y="117868"/>
                  </a:cubicBezTo>
                  <a:cubicBezTo>
                    <a:pt x="98765" y="116852"/>
                    <a:pt x="100188" y="116039"/>
                    <a:pt x="101407" y="115023"/>
                  </a:cubicBezTo>
                  <a:close/>
                </a:path>
              </a:pathLst>
            </a:custGeom>
            <a:solidFill>
              <a:srgbClr val="F69890"/>
            </a:solidFill>
            <a:ln w="20294" cap="flat">
              <a:noFill/>
              <a:prstDash val="solid"/>
              <a:miter/>
            </a:ln>
          </p:spPr>
          <p:txBody>
            <a:bodyPr rtlCol="0" anchor="ctr"/>
            <a:lstStyle/>
            <a:p>
              <a:endParaRPr lang="th-TH"/>
            </a:p>
          </p:txBody>
        </p:sp>
        <p:sp>
          <p:nvSpPr>
            <p:cNvPr id="91" name="Freeform: Shape 90">
              <a:extLst>
                <a:ext uri="{FF2B5EF4-FFF2-40B4-BE49-F238E27FC236}">
                  <a16:creationId xmlns:a16="http://schemas.microsoft.com/office/drawing/2014/main" id="{C33023E5-F5D1-46D7-8EF8-F6A530E1ED89}"/>
                </a:ext>
              </a:extLst>
            </p:cNvPr>
            <p:cNvSpPr/>
            <p:nvPr/>
          </p:nvSpPr>
          <p:spPr>
            <a:xfrm>
              <a:off x="1811850" y="2407375"/>
              <a:ext cx="111132" cy="385999"/>
            </a:xfrm>
            <a:custGeom>
              <a:avLst/>
              <a:gdLst>
                <a:gd name="connsiteX0" fmla="*/ 82170 w 111132"/>
                <a:gd name="connsiteY0" fmla="*/ 115309 h 385999"/>
                <a:gd name="connsiteX1" fmla="*/ 64287 w 111132"/>
                <a:gd name="connsiteY1" fmla="*/ 98848 h 385999"/>
                <a:gd name="connsiteX2" fmla="*/ 75058 w 111132"/>
                <a:gd name="connsiteY2" fmla="*/ 71413 h 385999"/>
                <a:gd name="connsiteX3" fmla="*/ 80341 w 111132"/>
                <a:gd name="connsiteY3" fmla="*/ 62268 h 385999"/>
                <a:gd name="connsiteX4" fmla="*/ 105541 w 111132"/>
                <a:gd name="connsiteY4" fmla="*/ 45604 h 385999"/>
                <a:gd name="connsiteX5" fmla="*/ 86235 w 111132"/>
                <a:gd name="connsiteY5" fmla="*/ 21624 h 385999"/>
                <a:gd name="connsiteX6" fmla="*/ 81154 w 111132"/>
                <a:gd name="connsiteY6" fmla="*/ 25485 h 385999"/>
                <a:gd name="connsiteX7" fmla="*/ 80951 w 111132"/>
                <a:gd name="connsiteY7" fmla="*/ 24673 h 385999"/>
                <a:gd name="connsiteX8" fmla="*/ 18765 w 111132"/>
                <a:gd name="connsiteY8" fmla="*/ 9431 h 385999"/>
                <a:gd name="connsiteX9" fmla="*/ 9214 w 111132"/>
                <a:gd name="connsiteY9" fmla="*/ 72633 h 385999"/>
                <a:gd name="connsiteX10" fmla="*/ 10433 w 111132"/>
                <a:gd name="connsiteY10" fmla="*/ 73446 h 385999"/>
                <a:gd name="connsiteX11" fmla="*/ 29942 w 111132"/>
                <a:gd name="connsiteY11" fmla="*/ 95597 h 385999"/>
                <a:gd name="connsiteX12" fmla="*/ 32788 w 111132"/>
                <a:gd name="connsiteY12" fmla="*/ 94377 h 385999"/>
                <a:gd name="connsiteX13" fmla="*/ 25268 w 111132"/>
                <a:gd name="connsiteY13" fmla="*/ 113887 h 385999"/>
                <a:gd name="connsiteX14" fmla="*/ 51077 w 111132"/>
                <a:gd name="connsiteY14" fmla="*/ 129535 h 385999"/>
                <a:gd name="connsiteX15" fmla="*/ 5353 w 111132"/>
                <a:gd name="connsiteY15" fmla="*/ 386000 h 385999"/>
                <a:gd name="connsiteX16" fmla="*/ 42542 w 111132"/>
                <a:gd name="connsiteY16" fmla="*/ 371977 h 385999"/>
                <a:gd name="connsiteX17" fmla="*/ 82170 w 111132"/>
                <a:gd name="connsiteY17" fmla="*/ 115309 h 385999"/>
                <a:gd name="connsiteX18" fmla="*/ 31365 w 111132"/>
                <a:gd name="connsiteY18" fmla="*/ 46417 h 385999"/>
                <a:gd name="connsiteX19" fmla="*/ 45184 w 111132"/>
                <a:gd name="connsiteY19" fmla="*/ 30363 h 385999"/>
                <a:gd name="connsiteX20" fmla="*/ 53719 w 111132"/>
                <a:gd name="connsiteY20" fmla="*/ 40524 h 385999"/>
                <a:gd name="connsiteX21" fmla="*/ 31365 w 111132"/>
                <a:gd name="connsiteY21" fmla="*/ 46417 h 3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132" h="385999">
                  <a:moveTo>
                    <a:pt x="82170" y="115309"/>
                  </a:moveTo>
                  <a:cubicBezTo>
                    <a:pt x="82374" y="104335"/>
                    <a:pt x="72822" y="98442"/>
                    <a:pt x="64287" y="98848"/>
                  </a:cubicBezTo>
                  <a:lnTo>
                    <a:pt x="75058" y="71413"/>
                  </a:lnTo>
                  <a:cubicBezTo>
                    <a:pt x="77090" y="68568"/>
                    <a:pt x="78919" y="65520"/>
                    <a:pt x="80341" y="62268"/>
                  </a:cubicBezTo>
                  <a:cubicBezTo>
                    <a:pt x="89283" y="57594"/>
                    <a:pt x="97615" y="52107"/>
                    <a:pt x="105541" y="45604"/>
                  </a:cubicBezTo>
                  <a:cubicBezTo>
                    <a:pt x="120782" y="33005"/>
                    <a:pt x="101680" y="9024"/>
                    <a:pt x="86235" y="21624"/>
                  </a:cubicBezTo>
                  <a:cubicBezTo>
                    <a:pt x="84609" y="23047"/>
                    <a:pt x="82780" y="24266"/>
                    <a:pt x="81154" y="25485"/>
                  </a:cubicBezTo>
                  <a:cubicBezTo>
                    <a:pt x="81154" y="25282"/>
                    <a:pt x="80951" y="25079"/>
                    <a:pt x="80951" y="24673"/>
                  </a:cubicBezTo>
                  <a:cubicBezTo>
                    <a:pt x="70587" y="-933"/>
                    <a:pt x="39900" y="-7640"/>
                    <a:pt x="18765" y="9431"/>
                  </a:cubicBezTo>
                  <a:cubicBezTo>
                    <a:pt x="1492" y="23453"/>
                    <a:pt x="-8263" y="54749"/>
                    <a:pt x="9214" y="72633"/>
                  </a:cubicBezTo>
                  <a:cubicBezTo>
                    <a:pt x="9620" y="73039"/>
                    <a:pt x="10027" y="73242"/>
                    <a:pt x="10433" y="73446"/>
                  </a:cubicBezTo>
                  <a:cubicBezTo>
                    <a:pt x="4133" y="84420"/>
                    <a:pt x="15107" y="101897"/>
                    <a:pt x="29942" y="95597"/>
                  </a:cubicBezTo>
                  <a:cubicBezTo>
                    <a:pt x="30959" y="95190"/>
                    <a:pt x="31772" y="94784"/>
                    <a:pt x="32788" y="94377"/>
                  </a:cubicBezTo>
                  <a:lnTo>
                    <a:pt x="25268" y="113887"/>
                  </a:lnTo>
                  <a:cubicBezTo>
                    <a:pt x="18765" y="130347"/>
                    <a:pt x="40916" y="140509"/>
                    <a:pt x="51077" y="129535"/>
                  </a:cubicBezTo>
                  <a:cubicBezTo>
                    <a:pt x="48232" y="217529"/>
                    <a:pt x="32584" y="303492"/>
                    <a:pt x="5353" y="386000"/>
                  </a:cubicBezTo>
                  <a:cubicBezTo>
                    <a:pt x="18156" y="381935"/>
                    <a:pt x="30552" y="377261"/>
                    <a:pt x="42542" y="371977"/>
                  </a:cubicBezTo>
                  <a:cubicBezTo>
                    <a:pt x="67538" y="289266"/>
                    <a:pt x="80951" y="203101"/>
                    <a:pt x="82170" y="115309"/>
                  </a:cubicBezTo>
                  <a:close/>
                  <a:moveTo>
                    <a:pt x="31365" y="46417"/>
                  </a:moveTo>
                  <a:cubicBezTo>
                    <a:pt x="31568" y="38898"/>
                    <a:pt x="37868" y="29956"/>
                    <a:pt x="45184" y="30363"/>
                  </a:cubicBezTo>
                  <a:cubicBezTo>
                    <a:pt x="50265" y="30566"/>
                    <a:pt x="53110" y="35240"/>
                    <a:pt x="53719" y="40524"/>
                  </a:cubicBezTo>
                  <a:cubicBezTo>
                    <a:pt x="46607" y="43166"/>
                    <a:pt x="39087" y="45198"/>
                    <a:pt x="31365" y="46417"/>
                  </a:cubicBezTo>
                  <a:close/>
                </a:path>
              </a:pathLst>
            </a:custGeom>
            <a:solidFill>
              <a:srgbClr val="7B6059"/>
            </a:solidFill>
            <a:ln w="20294" cap="flat">
              <a:noFill/>
              <a:prstDash val="solid"/>
              <a:miter/>
            </a:ln>
          </p:spPr>
          <p:txBody>
            <a:bodyPr rtlCol="0" anchor="ctr"/>
            <a:lstStyle/>
            <a:p>
              <a:endParaRPr lang="th-TH"/>
            </a:p>
          </p:txBody>
        </p:sp>
        <p:sp>
          <p:nvSpPr>
            <p:cNvPr id="92" name="Freeform: Shape 91">
              <a:extLst>
                <a:ext uri="{FF2B5EF4-FFF2-40B4-BE49-F238E27FC236}">
                  <a16:creationId xmlns:a16="http://schemas.microsoft.com/office/drawing/2014/main" id="{99AC14AF-02BF-4205-A174-EDE64FDC15E7}"/>
                </a:ext>
              </a:extLst>
            </p:cNvPr>
            <p:cNvSpPr/>
            <p:nvPr/>
          </p:nvSpPr>
          <p:spPr>
            <a:xfrm>
              <a:off x="1976528" y="2495517"/>
              <a:ext cx="127258" cy="292370"/>
            </a:xfrm>
            <a:custGeom>
              <a:avLst/>
              <a:gdLst>
                <a:gd name="connsiteX0" fmla="*/ 100798 w 127258"/>
                <a:gd name="connsiteY0" fmla="*/ 115568 h 292370"/>
                <a:gd name="connsiteX1" fmla="*/ 100188 w 127258"/>
                <a:gd name="connsiteY1" fmla="*/ 102156 h 292370"/>
                <a:gd name="connsiteX2" fmla="*/ 110755 w 127258"/>
                <a:gd name="connsiteY2" fmla="*/ 69437 h 292370"/>
                <a:gd name="connsiteX3" fmla="*/ 110349 w 127258"/>
                <a:gd name="connsiteY3" fmla="*/ 58870 h 292370"/>
                <a:gd name="connsiteX4" fmla="*/ 110349 w 127258"/>
                <a:gd name="connsiteY4" fmla="*/ 58870 h 292370"/>
                <a:gd name="connsiteX5" fmla="*/ 127216 w 127258"/>
                <a:gd name="connsiteY5" fmla="*/ 45051 h 292370"/>
                <a:gd name="connsiteX6" fmla="*/ 113397 w 127258"/>
                <a:gd name="connsiteY6" fmla="*/ 28183 h 292370"/>
                <a:gd name="connsiteX7" fmla="*/ 104659 w 127258"/>
                <a:gd name="connsiteY7" fmla="*/ 28996 h 292370"/>
                <a:gd name="connsiteX8" fmla="*/ 89011 w 127258"/>
                <a:gd name="connsiteY8" fmla="*/ 25948 h 292370"/>
                <a:gd name="connsiteX9" fmla="*/ 89214 w 127258"/>
                <a:gd name="connsiteY9" fmla="*/ 16397 h 292370"/>
                <a:gd name="connsiteX10" fmla="*/ 58528 w 127258"/>
                <a:gd name="connsiteY10" fmla="*/ 13348 h 292370"/>
                <a:gd name="connsiteX11" fmla="*/ 57715 w 127258"/>
                <a:gd name="connsiteY11" fmla="*/ 74315 h 292370"/>
                <a:gd name="connsiteX12" fmla="*/ 57715 w 127258"/>
                <a:gd name="connsiteY12" fmla="*/ 75331 h 292370"/>
                <a:gd name="connsiteX13" fmla="*/ 63202 w 127258"/>
                <a:gd name="connsiteY13" fmla="*/ 121665 h 292370"/>
                <a:gd name="connsiteX14" fmla="*/ 0 w 127258"/>
                <a:gd name="connsiteY14" fmla="*/ 245630 h 292370"/>
                <a:gd name="connsiteX15" fmla="*/ 10567 w 127258"/>
                <a:gd name="connsiteY15" fmla="*/ 292371 h 292370"/>
                <a:gd name="connsiteX16" fmla="*/ 100798 w 127258"/>
                <a:gd name="connsiteY16" fmla="*/ 115568 h 29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58" h="292370">
                  <a:moveTo>
                    <a:pt x="100798" y="115568"/>
                  </a:moveTo>
                  <a:cubicBezTo>
                    <a:pt x="103439" y="110285"/>
                    <a:pt x="102627" y="105611"/>
                    <a:pt x="100188" y="102156"/>
                  </a:cubicBezTo>
                  <a:cubicBezTo>
                    <a:pt x="103643" y="91182"/>
                    <a:pt x="107301" y="80411"/>
                    <a:pt x="110755" y="69437"/>
                  </a:cubicBezTo>
                  <a:cubicBezTo>
                    <a:pt x="111975" y="65373"/>
                    <a:pt x="111772" y="61918"/>
                    <a:pt x="110349" y="58870"/>
                  </a:cubicBezTo>
                  <a:cubicBezTo>
                    <a:pt x="110349" y="58870"/>
                    <a:pt x="110349" y="58870"/>
                    <a:pt x="110349" y="58870"/>
                  </a:cubicBezTo>
                  <a:cubicBezTo>
                    <a:pt x="118681" y="58870"/>
                    <a:pt x="126404" y="53992"/>
                    <a:pt x="127216" y="45051"/>
                  </a:cubicBezTo>
                  <a:cubicBezTo>
                    <a:pt x="127826" y="37532"/>
                    <a:pt x="121729" y="28183"/>
                    <a:pt x="113397" y="28183"/>
                  </a:cubicBezTo>
                  <a:cubicBezTo>
                    <a:pt x="110349" y="28183"/>
                    <a:pt x="107504" y="28590"/>
                    <a:pt x="104659" y="28996"/>
                  </a:cubicBezTo>
                  <a:cubicBezTo>
                    <a:pt x="100594" y="25135"/>
                    <a:pt x="94701" y="23306"/>
                    <a:pt x="89011" y="25948"/>
                  </a:cubicBezTo>
                  <a:cubicBezTo>
                    <a:pt x="89011" y="22696"/>
                    <a:pt x="89011" y="19648"/>
                    <a:pt x="89214" y="16397"/>
                  </a:cubicBezTo>
                  <a:cubicBezTo>
                    <a:pt x="89417" y="-3316"/>
                    <a:pt x="58934" y="-6364"/>
                    <a:pt x="58528" y="13348"/>
                  </a:cubicBezTo>
                  <a:cubicBezTo>
                    <a:pt x="58324" y="33670"/>
                    <a:pt x="57918" y="53992"/>
                    <a:pt x="57715" y="74315"/>
                  </a:cubicBezTo>
                  <a:cubicBezTo>
                    <a:pt x="57715" y="74721"/>
                    <a:pt x="57715" y="74924"/>
                    <a:pt x="57715" y="75331"/>
                  </a:cubicBezTo>
                  <a:cubicBezTo>
                    <a:pt x="54870" y="90775"/>
                    <a:pt x="56292" y="106830"/>
                    <a:pt x="63202" y="121665"/>
                  </a:cubicBezTo>
                  <a:cubicBezTo>
                    <a:pt x="42067" y="162919"/>
                    <a:pt x="21135" y="204376"/>
                    <a:pt x="0" y="245630"/>
                  </a:cubicBezTo>
                  <a:cubicBezTo>
                    <a:pt x="4674" y="261075"/>
                    <a:pt x="8129" y="276723"/>
                    <a:pt x="10567" y="292371"/>
                  </a:cubicBezTo>
                  <a:cubicBezTo>
                    <a:pt x="40847" y="233437"/>
                    <a:pt x="70721" y="174503"/>
                    <a:pt x="100798" y="115568"/>
                  </a:cubicBezTo>
                  <a:close/>
                </a:path>
              </a:pathLst>
            </a:custGeom>
            <a:solidFill>
              <a:srgbClr val="7B6059"/>
            </a:solidFill>
            <a:ln w="20294" cap="flat">
              <a:noFill/>
              <a:prstDash val="solid"/>
              <a:miter/>
            </a:ln>
          </p:spPr>
          <p:txBody>
            <a:bodyPr rtlCol="0" anchor="ctr"/>
            <a:lstStyle/>
            <a:p>
              <a:endParaRPr lang="th-TH"/>
            </a:p>
          </p:txBody>
        </p:sp>
        <p:sp>
          <p:nvSpPr>
            <p:cNvPr id="93" name="Freeform: Shape 92">
              <a:extLst>
                <a:ext uri="{FF2B5EF4-FFF2-40B4-BE49-F238E27FC236}">
                  <a16:creationId xmlns:a16="http://schemas.microsoft.com/office/drawing/2014/main" id="{B196500B-DD22-4448-B355-063799966A48}"/>
                </a:ext>
              </a:extLst>
            </p:cNvPr>
            <p:cNvSpPr/>
            <p:nvPr/>
          </p:nvSpPr>
          <p:spPr>
            <a:xfrm>
              <a:off x="2000305" y="2684512"/>
              <a:ext cx="301453" cy="203766"/>
            </a:xfrm>
            <a:custGeom>
              <a:avLst/>
              <a:gdLst>
                <a:gd name="connsiteX0" fmla="*/ 255652 w 301453"/>
                <a:gd name="connsiteY0" fmla="*/ 67811 h 203766"/>
                <a:gd name="connsiteX1" fmla="*/ 261749 w 301453"/>
                <a:gd name="connsiteY1" fmla="*/ 63950 h 203766"/>
                <a:gd name="connsiteX2" fmla="*/ 256465 w 301453"/>
                <a:gd name="connsiteY2" fmla="*/ 112317 h 203766"/>
                <a:gd name="connsiteX3" fmla="*/ 284306 w 301453"/>
                <a:gd name="connsiteY3" fmla="*/ 122884 h 203766"/>
                <a:gd name="connsiteX4" fmla="*/ 294671 w 301453"/>
                <a:gd name="connsiteY4" fmla="*/ 45051 h 203766"/>
                <a:gd name="connsiteX5" fmla="*/ 297719 w 301453"/>
                <a:gd name="connsiteY5" fmla="*/ 16397 h 203766"/>
                <a:gd name="connsiteX6" fmla="*/ 267033 w 301453"/>
                <a:gd name="connsiteY6" fmla="*/ 13348 h 203766"/>
                <a:gd name="connsiteX7" fmla="*/ 266423 w 301453"/>
                <a:gd name="connsiteY7" fmla="*/ 18022 h 203766"/>
                <a:gd name="connsiteX8" fmla="*/ 241427 w 301453"/>
                <a:gd name="connsiteY8" fmla="*/ 34686 h 203766"/>
                <a:gd name="connsiteX9" fmla="*/ 240411 w 301453"/>
                <a:gd name="connsiteY9" fmla="*/ 40783 h 203766"/>
                <a:gd name="connsiteX10" fmla="*/ 0 w 301453"/>
                <a:gd name="connsiteY10" fmla="*/ 203766 h 203766"/>
                <a:gd name="connsiteX11" fmla="*/ 52634 w 301453"/>
                <a:gd name="connsiteY11" fmla="*/ 192996 h 203766"/>
                <a:gd name="connsiteX12" fmla="*/ 255652 w 301453"/>
                <a:gd name="connsiteY12" fmla="*/ 67811 h 20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453" h="203766">
                  <a:moveTo>
                    <a:pt x="255652" y="67811"/>
                  </a:moveTo>
                  <a:cubicBezTo>
                    <a:pt x="258294" y="66795"/>
                    <a:pt x="260326" y="65576"/>
                    <a:pt x="261749" y="63950"/>
                  </a:cubicBezTo>
                  <a:cubicBezTo>
                    <a:pt x="259920" y="80005"/>
                    <a:pt x="258294" y="96262"/>
                    <a:pt x="256465" y="112317"/>
                  </a:cubicBezTo>
                  <a:cubicBezTo>
                    <a:pt x="254636" y="128575"/>
                    <a:pt x="274755" y="133655"/>
                    <a:pt x="284306" y="122884"/>
                  </a:cubicBezTo>
                  <a:cubicBezTo>
                    <a:pt x="305238" y="99311"/>
                    <a:pt x="304832" y="71876"/>
                    <a:pt x="294671" y="45051"/>
                  </a:cubicBezTo>
                  <a:cubicBezTo>
                    <a:pt x="295687" y="35499"/>
                    <a:pt x="296703" y="25948"/>
                    <a:pt x="297719" y="16397"/>
                  </a:cubicBezTo>
                  <a:cubicBezTo>
                    <a:pt x="299751" y="-3316"/>
                    <a:pt x="269268" y="-6364"/>
                    <a:pt x="267033" y="13348"/>
                  </a:cubicBezTo>
                  <a:cubicBezTo>
                    <a:pt x="266829" y="14974"/>
                    <a:pt x="266626" y="16600"/>
                    <a:pt x="266423" y="18022"/>
                  </a:cubicBezTo>
                  <a:cubicBezTo>
                    <a:pt x="255246" y="17616"/>
                    <a:pt x="245288" y="23712"/>
                    <a:pt x="241427" y="34686"/>
                  </a:cubicBezTo>
                  <a:cubicBezTo>
                    <a:pt x="240614" y="36719"/>
                    <a:pt x="240411" y="38751"/>
                    <a:pt x="240411" y="40783"/>
                  </a:cubicBezTo>
                  <a:cubicBezTo>
                    <a:pt x="146319" y="74111"/>
                    <a:pt x="64218" y="130607"/>
                    <a:pt x="0" y="203766"/>
                  </a:cubicBezTo>
                  <a:cubicBezTo>
                    <a:pt x="17274" y="198686"/>
                    <a:pt x="34954" y="195231"/>
                    <a:pt x="52634" y="192996"/>
                  </a:cubicBezTo>
                  <a:cubicBezTo>
                    <a:pt x="109739" y="137516"/>
                    <a:pt x="178428" y="94840"/>
                    <a:pt x="255652" y="67811"/>
                  </a:cubicBezTo>
                  <a:close/>
                </a:path>
              </a:pathLst>
            </a:custGeom>
            <a:solidFill>
              <a:srgbClr val="7B6059"/>
            </a:solidFill>
            <a:ln w="20294" cap="flat">
              <a:noFill/>
              <a:prstDash val="solid"/>
              <a:miter/>
            </a:ln>
          </p:spPr>
          <p:txBody>
            <a:bodyPr rtlCol="0" anchor="ctr"/>
            <a:lstStyle/>
            <a:p>
              <a:endParaRPr lang="th-TH"/>
            </a:p>
          </p:txBody>
        </p:sp>
        <p:sp>
          <p:nvSpPr>
            <p:cNvPr id="94" name="Freeform: Shape 93">
              <a:extLst>
                <a:ext uri="{FF2B5EF4-FFF2-40B4-BE49-F238E27FC236}">
                  <a16:creationId xmlns:a16="http://schemas.microsoft.com/office/drawing/2014/main" id="{B912F1B7-24C9-4B24-8D5B-46E47295CA51}"/>
                </a:ext>
              </a:extLst>
            </p:cNvPr>
            <p:cNvSpPr/>
            <p:nvPr/>
          </p:nvSpPr>
          <p:spPr>
            <a:xfrm>
              <a:off x="1450656" y="2556770"/>
              <a:ext cx="758459" cy="794446"/>
            </a:xfrm>
            <a:custGeom>
              <a:avLst/>
              <a:gdLst>
                <a:gd name="connsiteX0" fmla="*/ 101343 w 758459"/>
                <a:gd name="connsiteY0" fmla="*/ 761728 h 794446"/>
                <a:gd name="connsiteX1" fmla="*/ 104595 w 758459"/>
                <a:gd name="connsiteY1" fmla="*/ 755631 h 794446"/>
                <a:gd name="connsiteX2" fmla="*/ 147068 w 758459"/>
                <a:gd name="connsiteY2" fmla="*/ 777376 h 794446"/>
                <a:gd name="connsiteX3" fmla="*/ 308832 w 758459"/>
                <a:gd name="connsiteY3" fmla="*/ 794446 h 794446"/>
                <a:gd name="connsiteX4" fmla="*/ 351712 w 758459"/>
                <a:gd name="connsiteY4" fmla="*/ 774734 h 794446"/>
                <a:gd name="connsiteX5" fmla="*/ 457996 w 758459"/>
                <a:gd name="connsiteY5" fmla="*/ 655443 h 794446"/>
                <a:gd name="connsiteX6" fmla="*/ 578506 w 758459"/>
                <a:gd name="connsiteY6" fmla="*/ 484534 h 794446"/>
                <a:gd name="connsiteX7" fmla="*/ 752057 w 758459"/>
                <a:gd name="connsiteY7" fmla="*/ 355489 h 794446"/>
                <a:gd name="connsiteX8" fmla="*/ 751448 w 758459"/>
                <a:gd name="connsiteY8" fmla="*/ 334963 h 794446"/>
                <a:gd name="connsiteX9" fmla="*/ 602486 w 758459"/>
                <a:gd name="connsiteY9" fmla="*/ 320535 h 794446"/>
                <a:gd name="connsiteX10" fmla="*/ 549852 w 758459"/>
                <a:gd name="connsiteY10" fmla="*/ 331305 h 794446"/>
                <a:gd name="connsiteX11" fmla="*/ 535017 w 758459"/>
                <a:gd name="connsiteY11" fmla="*/ 335573 h 794446"/>
                <a:gd name="connsiteX12" fmla="*/ 536643 w 758459"/>
                <a:gd name="connsiteY12" fmla="*/ 231117 h 794446"/>
                <a:gd name="connsiteX13" fmla="*/ 526075 w 758459"/>
                <a:gd name="connsiteY13" fmla="*/ 184376 h 794446"/>
                <a:gd name="connsiteX14" fmla="*/ 518353 w 758459"/>
                <a:gd name="connsiteY14" fmla="*/ 161819 h 794446"/>
                <a:gd name="connsiteX15" fmla="*/ 501282 w 758459"/>
                <a:gd name="connsiteY15" fmla="*/ 157754 h 794446"/>
                <a:gd name="connsiteX16" fmla="*/ 403736 w 758459"/>
                <a:gd name="connsiteY16" fmla="*/ 222379 h 794446"/>
                <a:gd name="connsiteX17" fmla="*/ 366547 w 758459"/>
                <a:gd name="connsiteY17" fmla="*/ 236401 h 794446"/>
                <a:gd name="connsiteX18" fmla="*/ 354760 w 758459"/>
                <a:gd name="connsiteY18" fmla="*/ 240465 h 794446"/>
                <a:gd name="connsiteX19" fmla="*/ 200718 w 758459"/>
                <a:gd name="connsiteY19" fmla="*/ 665 h 794446"/>
                <a:gd name="connsiteX20" fmla="*/ 185883 w 758459"/>
                <a:gd name="connsiteY20" fmla="*/ 12858 h 794446"/>
                <a:gd name="connsiteX21" fmla="*/ 198483 w 758459"/>
                <a:gd name="connsiteY21" fmla="*/ 88050 h 794446"/>
                <a:gd name="connsiteX22" fmla="*/ 199296 w 758459"/>
                <a:gd name="connsiteY22" fmla="*/ 90895 h 794446"/>
                <a:gd name="connsiteX23" fmla="*/ 55415 w 758459"/>
                <a:gd name="connsiteY23" fmla="*/ 396743 h 794446"/>
                <a:gd name="connsiteX24" fmla="*/ 11926 w 758459"/>
                <a:gd name="connsiteY24" fmla="*/ 678610 h 794446"/>
                <a:gd name="connsiteX25" fmla="*/ 101343 w 758459"/>
                <a:gd name="connsiteY25" fmla="*/ 761728 h 794446"/>
                <a:gd name="connsiteX26" fmla="*/ 227137 w 758459"/>
                <a:gd name="connsiteY26" fmla="*/ 37854 h 794446"/>
                <a:gd name="connsiteX27" fmla="*/ 222057 w 758459"/>
                <a:gd name="connsiteY27" fmla="*/ 43138 h 794446"/>
                <a:gd name="connsiteX28" fmla="*/ 215757 w 758459"/>
                <a:gd name="connsiteY28" fmla="*/ 56550 h 794446"/>
                <a:gd name="connsiteX29" fmla="*/ 211286 w 758459"/>
                <a:gd name="connsiteY29" fmla="*/ 29319 h 794446"/>
                <a:gd name="connsiteX30" fmla="*/ 227137 w 758459"/>
                <a:gd name="connsiteY30" fmla="*/ 37854 h 79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58459" h="794446">
                  <a:moveTo>
                    <a:pt x="101343" y="761728"/>
                  </a:moveTo>
                  <a:cubicBezTo>
                    <a:pt x="102359" y="759695"/>
                    <a:pt x="103579" y="757663"/>
                    <a:pt x="104595" y="755631"/>
                  </a:cubicBezTo>
                  <a:cubicBezTo>
                    <a:pt x="119023" y="729415"/>
                    <a:pt x="158448" y="751363"/>
                    <a:pt x="147068" y="777376"/>
                  </a:cubicBezTo>
                  <a:cubicBezTo>
                    <a:pt x="202751" y="774124"/>
                    <a:pt x="256807" y="779814"/>
                    <a:pt x="308832" y="794446"/>
                  </a:cubicBezTo>
                  <a:cubicBezTo>
                    <a:pt x="323667" y="789162"/>
                    <a:pt x="338096" y="782863"/>
                    <a:pt x="351712" y="774734"/>
                  </a:cubicBezTo>
                  <a:cubicBezTo>
                    <a:pt x="398656" y="746486"/>
                    <a:pt x="430155" y="701371"/>
                    <a:pt x="457996" y="655443"/>
                  </a:cubicBezTo>
                  <a:cubicBezTo>
                    <a:pt x="494373" y="594883"/>
                    <a:pt x="529327" y="535949"/>
                    <a:pt x="578506" y="484534"/>
                  </a:cubicBezTo>
                  <a:cubicBezTo>
                    <a:pt x="628905" y="431900"/>
                    <a:pt x="687433" y="389020"/>
                    <a:pt x="752057" y="355489"/>
                  </a:cubicBezTo>
                  <a:cubicBezTo>
                    <a:pt x="760186" y="351221"/>
                    <a:pt x="761202" y="338012"/>
                    <a:pt x="751448" y="334963"/>
                  </a:cubicBezTo>
                  <a:cubicBezTo>
                    <a:pt x="702471" y="318909"/>
                    <a:pt x="652072" y="314235"/>
                    <a:pt x="602486" y="320535"/>
                  </a:cubicBezTo>
                  <a:cubicBezTo>
                    <a:pt x="584806" y="322770"/>
                    <a:pt x="567329" y="326428"/>
                    <a:pt x="549852" y="331305"/>
                  </a:cubicBezTo>
                  <a:cubicBezTo>
                    <a:pt x="544975" y="332728"/>
                    <a:pt x="539894" y="333947"/>
                    <a:pt x="535017" y="335573"/>
                  </a:cubicBezTo>
                  <a:cubicBezTo>
                    <a:pt x="541317" y="300619"/>
                    <a:pt x="541723" y="265665"/>
                    <a:pt x="536643" y="231117"/>
                  </a:cubicBezTo>
                  <a:cubicBezTo>
                    <a:pt x="534204" y="215469"/>
                    <a:pt x="530749" y="199821"/>
                    <a:pt x="526075" y="184376"/>
                  </a:cubicBezTo>
                  <a:cubicBezTo>
                    <a:pt x="523840" y="176857"/>
                    <a:pt x="521198" y="169338"/>
                    <a:pt x="518353" y="161819"/>
                  </a:cubicBezTo>
                  <a:cubicBezTo>
                    <a:pt x="515914" y="155519"/>
                    <a:pt x="506363" y="152877"/>
                    <a:pt x="501282" y="157754"/>
                  </a:cubicBezTo>
                  <a:cubicBezTo>
                    <a:pt x="472019" y="185189"/>
                    <a:pt x="439300" y="206528"/>
                    <a:pt x="403736" y="222379"/>
                  </a:cubicBezTo>
                  <a:cubicBezTo>
                    <a:pt x="391746" y="227663"/>
                    <a:pt x="379350" y="232337"/>
                    <a:pt x="366547" y="236401"/>
                  </a:cubicBezTo>
                  <a:cubicBezTo>
                    <a:pt x="362482" y="237620"/>
                    <a:pt x="358824" y="239246"/>
                    <a:pt x="354760" y="240465"/>
                  </a:cubicBezTo>
                  <a:cubicBezTo>
                    <a:pt x="362482" y="136823"/>
                    <a:pt x="299077" y="37041"/>
                    <a:pt x="200718" y="665"/>
                  </a:cubicBezTo>
                  <a:cubicBezTo>
                    <a:pt x="192996" y="-2181"/>
                    <a:pt x="184461" y="4526"/>
                    <a:pt x="185883" y="12858"/>
                  </a:cubicBezTo>
                  <a:cubicBezTo>
                    <a:pt x="190151" y="37854"/>
                    <a:pt x="194418" y="63053"/>
                    <a:pt x="198483" y="88050"/>
                  </a:cubicBezTo>
                  <a:cubicBezTo>
                    <a:pt x="198686" y="89066"/>
                    <a:pt x="198889" y="90082"/>
                    <a:pt x="199296" y="90895"/>
                  </a:cubicBezTo>
                  <a:cubicBezTo>
                    <a:pt x="150929" y="192709"/>
                    <a:pt x="102156" y="294319"/>
                    <a:pt x="55415" y="396743"/>
                  </a:cubicBezTo>
                  <a:cubicBezTo>
                    <a:pt x="15381" y="484534"/>
                    <a:pt x="-18964" y="582893"/>
                    <a:pt x="11926" y="678610"/>
                  </a:cubicBezTo>
                  <a:cubicBezTo>
                    <a:pt x="46270" y="700355"/>
                    <a:pt x="76347" y="728196"/>
                    <a:pt x="101343" y="761728"/>
                  </a:cubicBezTo>
                  <a:close/>
                  <a:moveTo>
                    <a:pt x="227137" y="37854"/>
                  </a:moveTo>
                  <a:cubicBezTo>
                    <a:pt x="225105" y="38870"/>
                    <a:pt x="223276" y="40496"/>
                    <a:pt x="222057" y="43138"/>
                  </a:cubicBezTo>
                  <a:cubicBezTo>
                    <a:pt x="219821" y="47609"/>
                    <a:pt x="217789" y="52080"/>
                    <a:pt x="215757" y="56550"/>
                  </a:cubicBezTo>
                  <a:cubicBezTo>
                    <a:pt x="214334" y="47405"/>
                    <a:pt x="212708" y="38464"/>
                    <a:pt x="211286" y="29319"/>
                  </a:cubicBezTo>
                  <a:cubicBezTo>
                    <a:pt x="216570" y="31961"/>
                    <a:pt x="221853" y="34806"/>
                    <a:pt x="227137" y="37854"/>
                  </a:cubicBezTo>
                  <a:close/>
                </a:path>
              </a:pathLst>
            </a:custGeom>
            <a:solidFill>
              <a:srgbClr val="F69890"/>
            </a:solidFill>
            <a:ln w="20294" cap="flat">
              <a:noFill/>
              <a:prstDash val="solid"/>
              <a:miter/>
            </a:ln>
          </p:spPr>
          <p:txBody>
            <a:bodyPr rtlCol="0" anchor="ctr"/>
            <a:lstStyle/>
            <a:p>
              <a:endParaRPr lang="th-TH"/>
            </a:p>
          </p:txBody>
        </p:sp>
        <p:sp>
          <p:nvSpPr>
            <p:cNvPr id="95" name="Freeform: Shape 94">
              <a:extLst>
                <a:ext uri="{FF2B5EF4-FFF2-40B4-BE49-F238E27FC236}">
                  <a16:creationId xmlns:a16="http://schemas.microsoft.com/office/drawing/2014/main" id="{669A22FA-2491-47FB-8C02-9C251D2E9663}"/>
                </a:ext>
              </a:extLst>
            </p:cNvPr>
            <p:cNvSpPr/>
            <p:nvPr/>
          </p:nvSpPr>
          <p:spPr>
            <a:xfrm>
              <a:off x="1102448" y="3190675"/>
              <a:ext cx="804171" cy="657620"/>
            </a:xfrm>
            <a:custGeom>
              <a:avLst/>
              <a:gdLst>
                <a:gd name="connsiteX0" fmla="*/ 322131 w 804171"/>
                <a:gd name="connsiteY0" fmla="*/ 605595 h 657620"/>
                <a:gd name="connsiteX1" fmla="*/ 336357 w 804171"/>
                <a:gd name="connsiteY1" fmla="*/ 599702 h 657620"/>
                <a:gd name="connsiteX2" fmla="*/ 403623 w 804171"/>
                <a:gd name="connsiteY2" fmla="*/ 343644 h 657620"/>
                <a:gd name="connsiteX3" fmla="*/ 792588 w 804171"/>
                <a:gd name="connsiteY3" fmla="*/ 263371 h 657620"/>
                <a:gd name="connsiteX4" fmla="*/ 792588 w 804171"/>
                <a:gd name="connsiteY4" fmla="*/ 221914 h 657620"/>
                <a:gd name="connsiteX5" fmla="*/ 657040 w 804171"/>
                <a:gd name="connsiteY5" fmla="*/ 160541 h 657620"/>
                <a:gd name="connsiteX6" fmla="*/ 495276 w 804171"/>
                <a:gd name="connsiteY6" fmla="*/ 143471 h 657620"/>
                <a:gd name="connsiteX7" fmla="*/ 452802 w 804171"/>
                <a:gd name="connsiteY7" fmla="*/ 121726 h 657620"/>
                <a:gd name="connsiteX8" fmla="*/ 449551 w 804171"/>
                <a:gd name="connsiteY8" fmla="*/ 127823 h 657620"/>
                <a:gd name="connsiteX9" fmla="*/ 360337 w 804171"/>
                <a:gd name="connsiteY9" fmla="*/ 44909 h 657620"/>
                <a:gd name="connsiteX10" fmla="*/ 238607 w 804171"/>
                <a:gd name="connsiteY10" fmla="*/ 403 h 657620"/>
                <a:gd name="connsiteX11" fmla="*/ 208328 w 804171"/>
                <a:gd name="connsiteY11" fmla="*/ 23570 h 657620"/>
                <a:gd name="connsiteX12" fmla="*/ 350582 w 804171"/>
                <a:gd name="connsiteY12" fmla="*/ 299138 h 657620"/>
                <a:gd name="connsiteX13" fmla="*/ 356882 w 804171"/>
                <a:gd name="connsiteY13" fmla="*/ 332670 h 657620"/>
                <a:gd name="connsiteX14" fmla="*/ 293071 w 804171"/>
                <a:gd name="connsiteY14" fmla="*/ 568203 h 657620"/>
                <a:gd name="connsiteX15" fmla="*/ 24209 w 804171"/>
                <a:gd name="connsiteY15" fmla="*/ 457041 h 657620"/>
                <a:gd name="connsiteX16" fmla="*/ 1042 w 804171"/>
                <a:gd name="connsiteY16" fmla="*/ 487321 h 657620"/>
                <a:gd name="connsiteX17" fmla="*/ 230682 w 804171"/>
                <a:gd name="connsiteY17" fmla="*/ 657620 h 657620"/>
                <a:gd name="connsiteX18" fmla="*/ 270920 w 804171"/>
                <a:gd name="connsiteY18" fmla="*/ 631811 h 657620"/>
                <a:gd name="connsiteX19" fmla="*/ 322131 w 804171"/>
                <a:gd name="connsiteY19" fmla="*/ 605595 h 657620"/>
                <a:gd name="connsiteX20" fmla="*/ 421303 w 804171"/>
                <a:gd name="connsiteY20" fmla="*/ 298122 h 657620"/>
                <a:gd name="connsiteX21" fmla="*/ 469060 w 804171"/>
                <a:gd name="connsiteY21" fmla="*/ 193666 h 657620"/>
                <a:gd name="connsiteX22" fmla="*/ 733451 w 804171"/>
                <a:gd name="connsiteY22" fmla="*/ 242643 h 657620"/>
                <a:gd name="connsiteX23" fmla="*/ 421303 w 804171"/>
                <a:gd name="connsiteY23" fmla="*/ 298122 h 657620"/>
                <a:gd name="connsiteX24" fmla="*/ 255272 w 804171"/>
                <a:gd name="connsiteY24" fmla="*/ 52428 h 657620"/>
                <a:gd name="connsiteX25" fmla="*/ 417442 w 804171"/>
                <a:gd name="connsiteY25" fmla="*/ 164606 h 657620"/>
                <a:gd name="connsiteX26" fmla="*/ 426181 w 804171"/>
                <a:gd name="connsiteY26" fmla="*/ 172531 h 657620"/>
                <a:gd name="connsiteX27" fmla="*/ 384114 w 804171"/>
                <a:gd name="connsiteY27" fmla="*/ 263168 h 657620"/>
                <a:gd name="connsiteX28" fmla="*/ 255272 w 804171"/>
                <a:gd name="connsiteY28" fmla="*/ 52428 h 657620"/>
                <a:gd name="connsiteX29" fmla="*/ 62415 w 804171"/>
                <a:gd name="connsiteY29" fmla="*/ 508456 h 657620"/>
                <a:gd name="connsiteX30" fmla="*/ 265433 w 804171"/>
                <a:gd name="connsiteY30" fmla="*/ 608847 h 657620"/>
                <a:gd name="connsiteX31" fmla="*/ 62415 w 804171"/>
                <a:gd name="connsiteY31" fmla="*/ 508456 h 65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04171" h="657620">
                  <a:moveTo>
                    <a:pt x="322131" y="605595"/>
                  </a:moveTo>
                  <a:cubicBezTo>
                    <a:pt x="326805" y="603360"/>
                    <a:pt x="331683" y="601734"/>
                    <a:pt x="336357" y="599702"/>
                  </a:cubicBezTo>
                  <a:cubicBezTo>
                    <a:pt x="350582" y="512317"/>
                    <a:pt x="372937" y="426761"/>
                    <a:pt x="403623" y="343644"/>
                  </a:cubicBezTo>
                  <a:cubicBezTo>
                    <a:pt x="539578" y="367014"/>
                    <a:pt x="675330" y="339782"/>
                    <a:pt x="792588" y="263371"/>
                  </a:cubicBezTo>
                  <a:cubicBezTo>
                    <a:pt x="808033" y="253413"/>
                    <a:pt x="808033" y="231872"/>
                    <a:pt x="792588" y="221914"/>
                  </a:cubicBezTo>
                  <a:cubicBezTo>
                    <a:pt x="749302" y="193870"/>
                    <a:pt x="703984" y="173548"/>
                    <a:pt x="657040" y="160541"/>
                  </a:cubicBezTo>
                  <a:cubicBezTo>
                    <a:pt x="605015" y="145909"/>
                    <a:pt x="550958" y="140219"/>
                    <a:pt x="495276" y="143471"/>
                  </a:cubicBezTo>
                  <a:cubicBezTo>
                    <a:pt x="506656" y="117458"/>
                    <a:pt x="467231" y="95307"/>
                    <a:pt x="452802" y="121726"/>
                  </a:cubicBezTo>
                  <a:cubicBezTo>
                    <a:pt x="451786" y="123758"/>
                    <a:pt x="450567" y="125791"/>
                    <a:pt x="449551" y="127823"/>
                  </a:cubicBezTo>
                  <a:cubicBezTo>
                    <a:pt x="424555" y="94291"/>
                    <a:pt x="394478" y="66247"/>
                    <a:pt x="360337" y="44909"/>
                  </a:cubicBezTo>
                  <a:cubicBezTo>
                    <a:pt x="324163" y="22148"/>
                    <a:pt x="283113" y="6906"/>
                    <a:pt x="238607" y="403"/>
                  </a:cubicBezTo>
                  <a:cubicBezTo>
                    <a:pt x="222147" y="-2036"/>
                    <a:pt x="209750" y="6703"/>
                    <a:pt x="208328" y="23570"/>
                  </a:cubicBezTo>
                  <a:cubicBezTo>
                    <a:pt x="197760" y="135748"/>
                    <a:pt x="254052" y="242846"/>
                    <a:pt x="350582" y="299138"/>
                  </a:cubicBezTo>
                  <a:cubicBezTo>
                    <a:pt x="343673" y="309909"/>
                    <a:pt x="344486" y="325760"/>
                    <a:pt x="356882" y="332670"/>
                  </a:cubicBezTo>
                  <a:cubicBezTo>
                    <a:pt x="329041" y="409284"/>
                    <a:pt x="307499" y="487930"/>
                    <a:pt x="293071" y="568203"/>
                  </a:cubicBezTo>
                  <a:cubicBezTo>
                    <a:pt x="219708" y="498904"/>
                    <a:pt x="126023" y="460292"/>
                    <a:pt x="24209" y="457041"/>
                  </a:cubicBezTo>
                  <a:cubicBezTo>
                    <a:pt x="9171" y="456634"/>
                    <a:pt x="-3835" y="472892"/>
                    <a:pt x="1042" y="487321"/>
                  </a:cubicBezTo>
                  <a:cubicBezTo>
                    <a:pt x="35183" y="588931"/>
                    <a:pt x="127852" y="654369"/>
                    <a:pt x="230682" y="657620"/>
                  </a:cubicBezTo>
                  <a:cubicBezTo>
                    <a:pt x="243688" y="648475"/>
                    <a:pt x="257101" y="639737"/>
                    <a:pt x="270920" y="631811"/>
                  </a:cubicBezTo>
                  <a:cubicBezTo>
                    <a:pt x="287584" y="622463"/>
                    <a:pt x="304858" y="613521"/>
                    <a:pt x="322131" y="605595"/>
                  </a:cubicBezTo>
                  <a:close/>
                  <a:moveTo>
                    <a:pt x="421303" y="298122"/>
                  </a:moveTo>
                  <a:cubicBezTo>
                    <a:pt x="435732" y="262762"/>
                    <a:pt x="451786" y="228011"/>
                    <a:pt x="469060" y="193666"/>
                  </a:cubicBezTo>
                  <a:cubicBezTo>
                    <a:pt x="562745" y="181676"/>
                    <a:pt x="651756" y="198950"/>
                    <a:pt x="733451" y="242643"/>
                  </a:cubicBezTo>
                  <a:cubicBezTo>
                    <a:pt x="636921" y="295683"/>
                    <a:pt x="530230" y="314989"/>
                    <a:pt x="421303" y="298122"/>
                  </a:cubicBezTo>
                  <a:close/>
                  <a:moveTo>
                    <a:pt x="255272" y="52428"/>
                  </a:moveTo>
                  <a:cubicBezTo>
                    <a:pt x="321725" y="68685"/>
                    <a:pt x="378017" y="106281"/>
                    <a:pt x="417442" y="164606"/>
                  </a:cubicBezTo>
                  <a:cubicBezTo>
                    <a:pt x="419881" y="168264"/>
                    <a:pt x="422929" y="170702"/>
                    <a:pt x="426181" y="172531"/>
                  </a:cubicBezTo>
                  <a:cubicBezTo>
                    <a:pt x="411142" y="202405"/>
                    <a:pt x="397120" y="232482"/>
                    <a:pt x="384114" y="263168"/>
                  </a:cubicBezTo>
                  <a:cubicBezTo>
                    <a:pt x="304045" y="220492"/>
                    <a:pt x="256897" y="140829"/>
                    <a:pt x="255272" y="52428"/>
                  </a:cubicBezTo>
                  <a:close/>
                  <a:moveTo>
                    <a:pt x="62415" y="508456"/>
                  </a:moveTo>
                  <a:cubicBezTo>
                    <a:pt x="139842" y="518820"/>
                    <a:pt x="208937" y="553571"/>
                    <a:pt x="265433" y="608847"/>
                  </a:cubicBezTo>
                  <a:cubicBezTo>
                    <a:pt x="183331" y="620837"/>
                    <a:pt x="102246" y="579177"/>
                    <a:pt x="62415" y="508456"/>
                  </a:cubicBezTo>
                  <a:close/>
                </a:path>
              </a:pathLst>
            </a:custGeom>
            <a:solidFill>
              <a:srgbClr val="AEDEDA"/>
            </a:solidFill>
            <a:ln w="20294" cap="flat">
              <a:noFill/>
              <a:prstDash val="solid"/>
              <a:miter/>
            </a:ln>
          </p:spPr>
          <p:txBody>
            <a:bodyPr rtlCol="0" anchor="ctr"/>
            <a:lstStyle/>
            <a:p>
              <a:endParaRPr lang="th-TH"/>
            </a:p>
          </p:txBody>
        </p:sp>
        <p:sp>
          <p:nvSpPr>
            <p:cNvPr id="96" name="Freeform: Shape 95">
              <a:extLst>
                <a:ext uri="{FF2B5EF4-FFF2-40B4-BE49-F238E27FC236}">
                  <a16:creationId xmlns:a16="http://schemas.microsoft.com/office/drawing/2014/main" id="{A3BF0936-236F-4403-B2F4-F90124F8CDD6}"/>
                </a:ext>
              </a:extLst>
            </p:cNvPr>
            <p:cNvSpPr/>
            <p:nvPr/>
          </p:nvSpPr>
          <p:spPr>
            <a:xfrm>
              <a:off x="676116" y="5208454"/>
              <a:ext cx="801910" cy="539755"/>
            </a:xfrm>
            <a:custGeom>
              <a:avLst/>
              <a:gdLst>
                <a:gd name="connsiteX0" fmla="*/ 193467 w 801910"/>
                <a:gd name="connsiteY0" fmla="*/ 215211 h 539755"/>
                <a:gd name="connsiteX1" fmla="*/ 121323 w 801910"/>
                <a:gd name="connsiteY1" fmla="*/ 327796 h 539755"/>
                <a:gd name="connsiteX2" fmla="*/ 115226 w 801910"/>
                <a:gd name="connsiteY2" fmla="*/ 337550 h 539755"/>
                <a:gd name="connsiteX3" fmla="*/ 0 w 801910"/>
                <a:gd name="connsiteY3" fmla="*/ 518214 h 539755"/>
                <a:gd name="connsiteX4" fmla="*/ 355840 w 801910"/>
                <a:gd name="connsiteY4" fmla="*/ 539755 h 539755"/>
                <a:gd name="connsiteX5" fmla="*/ 801911 w 801910"/>
                <a:gd name="connsiteY5" fmla="*/ 0 h 539755"/>
                <a:gd name="connsiteX6" fmla="*/ 312960 w 801910"/>
                <a:gd name="connsiteY6" fmla="*/ 28654 h 539755"/>
                <a:gd name="connsiteX7" fmla="*/ 193467 w 801910"/>
                <a:gd name="connsiteY7" fmla="*/ 215211 h 53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910" h="539755">
                  <a:moveTo>
                    <a:pt x="193467" y="215211"/>
                  </a:moveTo>
                  <a:cubicBezTo>
                    <a:pt x="169486" y="252604"/>
                    <a:pt x="145506" y="290200"/>
                    <a:pt x="121323" y="327796"/>
                  </a:cubicBezTo>
                  <a:cubicBezTo>
                    <a:pt x="120104" y="331657"/>
                    <a:pt x="118071" y="334908"/>
                    <a:pt x="115226" y="337550"/>
                  </a:cubicBezTo>
                  <a:cubicBezTo>
                    <a:pt x="76818" y="397907"/>
                    <a:pt x="38409" y="457857"/>
                    <a:pt x="0" y="518214"/>
                  </a:cubicBezTo>
                  <a:cubicBezTo>
                    <a:pt x="118681" y="525326"/>
                    <a:pt x="237362" y="532642"/>
                    <a:pt x="355840" y="539755"/>
                  </a:cubicBezTo>
                  <a:cubicBezTo>
                    <a:pt x="509679" y="363766"/>
                    <a:pt x="659859" y="184931"/>
                    <a:pt x="801911" y="0"/>
                  </a:cubicBezTo>
                  <a:cubicBezTo>
                    <a:pt x="638724" y="4877"/>
                    <a:pt x="475741" y="14429"/>
                    <a:pt x="312960" y="28654"/>
                  </a:cubicBezTo>
                  <a:cubicBezTo>
                    <a:pt x="273129" y="90840"/>
                    <a:pt x="233298" y="153025"/>
                    <a:pt x="193467" y="215211"/>
                  </a:cubicBezTo>
                  <a:close/>
                </a:path>
              </a:pathLst>
            </a:custGeom>
            <a:solidFill>
              <a:srgbClr val="AEDEDA"/>
            </a:solidFill>
            <a:ln w="20294" cap="flat">
              <a:noFill/>
              <a:prstDash val="solid"/>
              <a:miter/>
            </a:ln>
          </p:spPr>
          <p:txBody>
            <a:bodyPr rtlCol="0" anchor="ctr"/>
            <a:lstStyle/>
            <a:p>
              <a:endParaRPr lang="th-TH"/>
            </a:p>
          </p:txBody>
        </p:sp>
        <p:sp>
          <p:nvSpPr>
            <p:cNvPr id="97" name="Freeform: Shape 96">
              <a:extLst>
                <a:ext uri="{FF2B5EF4-FFF2-40B4-BE49-F238E27FC236}">
                  <a16:creationId xmlns:a16="http://schemas.microsoft.com/office/drawing/2014/main" id="{DE7EB0B2-AD8C-4AB6-B1D6-DB5525CEB4B3}"/>
                </a:ext>
              </a:extLst>
            </p:cNvPr>
            <p:cNvSpPr/>
            <p:nvPr/>
          </p:nvSpPr>
          <p:spPr>
            <a:xfrm>
              <a:off x="968551" y="3822689"/>
              <a:ext cx="564141" cy="1010415"/>
            </a:xfrm>
            <a:custGeom>
              <a:avLst/>
              <a:gdLst>
                <a:gd name="connsiteX0" fmla="*/ 564142 w 564141"/>
                <a:gd name="connsiteY0" fmla="*/ 458467 h 1010415"/>
                <a:gd name="connsiteX1" fmla="*/ 560281 w 564141"/>
                <a:gd name="connsiteY1" fmla="*/ 448915 h 1010415"/>
                <a:gd name="connsiteX2" fmla="*/ 405020 w 564141"/>
                <a:gd name="connsiteY2" fmla="*/ 0 h 1010415"/>
                <a:gd name="connsiteX3" fmla="*/ 364782 w 564141"/>
                <a:gd name="connsiteY3" fmla="*/ 25809 h 1010415"/>
                <a:gd name="connsiteX4" fmla="*/ 245491 w 564141"/>
                <a:gd name="connsiteY4" fmla="*/ 132907 h 1010415"/>
                <a:gd name="connsiteX5" fmla="*/ 0 w 564141"/>
                <a:gd name="connsiteY5" fmla="*/ 558655 h 1010415"/>
                <a:gd name="connsiteX6" fmla="*/ 210740 w 564141"/>
                <a:gd name="connsiteY6" fmla="*/ 1010415 h 1010415"/>
                <a:gd name="connsiteX7" fmla="*/ 564142 w 564141"/>
                <a:gd name="connsiteY7" fmla="*/ 458467 h 1010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141" h="1010415">
                  <a:moveTo>
                    <a:pt x="564142" y="458467"/>
                  </a:moveTo>
                  <a:cubicBezTo>
                    <a:pt x="562516" y="455622"/>
                    <a:pt x="561093" y="452573"/>
                    <a:pt x="560281" y="448915"/>
                  </a:cubicBezTo>
                  <a:cubicBezTo>
                    <a:pt x="525733" y="292638"/>
                    <a:pt x="473912" y="142864"/>
                    <a:pt x="405020" y="0"/>
                  </a:cubicBezTo>
                  <a:cubicBezTo>
                    <a:pt x="391201" y="8129"/>
                    <a:pt x="377788" y="16867"/>
                    <a:pt x="364782" y="25809"/>
                  </a:cubicBezTo>
                  <a:cubicBezTo>
                    <a:pt x="320276" y="56699"/>
                    <a:pt x="279835" y="93279"/>
                    <a:pt x="245491" y="132907"/>
                  </a:cubicBezTo>
                  <a:cubicBezTo>
                    <a:pt x="140223" y="254433"/>
                    <a:pt x="66047" y="405833"/>
                    <a:pt x="0" y="558655"/>
                  </a:cubicBezTo>
                  <a:cubicBezTo>
                    <a:pt x="73769" y="707616"/>
                    <a:pt x="143881" y="858203"/>
                    <a:pt x="210740" y="1010415"/>
                  </a:cubicBezTo>
                  <a:lnTo>
                    <a:pt x="564142" y="458467"/>
                  </a:lnTo>
                  <a:close/>
                </a:path>
              </a:pathLst>
            </a:custGeom>
            <a:solidFill>
              <a:srgbClr val="AEDEDA"/>
            </a:solidFill>
            <a:ln w="20294" cap="flat">
              <a:noFill/>
              <a:prstDash val="solid"/>
              <a:miter/>
            </a:ln>
          </p:spPr>
          <p:txBody>
            <a:bodyPr rtlCol="0" anchor="ctr"/>
            <a:lstStyle/>
            <a:p>
              <a:endParaRPr lang="th-TH"/>
            </a:p>
          </p:txBody>
        </p:sp>
        <p:sp>
          <p:nvSpPr>
            <p:cNvPr id="98" name="Freeform: Shape 97">
              <a:extLst>
                <a:ext uri="{FF2B5EF4-FFF2-40B4-BE49-F238E27FC236}">
                  <a16:creationId xmlns:a16="http://schemas.microsoft.com/office/drawing/2014/main" id="{718D920D-C03F-482D-9AB1-0A9E88929700}"/>
                </a:ext>
              </a:extLst>
            </p:cNvPr>
            <p:cNvSpPr/>
            <p:nvPr/>
          </p:nvSpPr>
          <p:spPr>
            <a:xfrm>
              <a:off x="127826" y="6221714"/>
              <a:ext cx="441802" cy="398377"/>
            </a:xfrm>
            <a:custGeom>
              <a:avLst/>
              <a:gdLst>
                <a:gd name="connsiteX0" fmla="*/ 237159 w 441802"/>
                <a:gd name="connsiteY0" fmla="*/ 0 h 398377"/>
                <a:gd name="connsiteX1" fmla="*/ 122542 w 441802"/>
                <a:gd name="connsiteY1" fmla="*/ 187573 h 398377"/>
                <a:gd name="connsiteX2" fmla="*/ 115226 w 441802"/>
                <a:gd name="connsiteY2" fmla="*/ 199563 h 398377"/>
                <a:gd name="connsiteX3" fmla="*/ 0 w 441802"/>
                <a:gd name="connsiteY3" fmla="*/ 391810 h 398377"/>
                <a:gd name="connsiteX4" fmla="*/ 32719 w 441802"/>
                <a:gd name="connsiteY4" fmla="*/ 398110 h 398377"/>
                <a:gd name="connsiteX5" fmla="*/ 52634 w 441802"/>
                <a:gd name="connsiteY5" fmla="*/ 397704 h 398377"/>
                <a:gd name="connsiteX6" fmla="*/ 110349 w 441802"/>
                <a:gd name="connsiteY6" fmla="*/ 380633 h 398377"/>
                <a:gd name="connsiteX7" fmla="*/ 166845 w 441802"/>
                <a:gd name="connsiteY7" fmla="*/ 344257 h 398377"/>
                <a:gd name="connsiteX8" fmla="*/ 265813 w 441802"/>
                <a:gd name="connsiteY8" fmla="*/ 243256 h 398377"/>
                <a:gd name="connsiteX9" fmla="*/ 441803 w 441802"/>
                <a:gd name="connsiteY9" fmla="*/ 46537 h 398377"/>
                <a:gd name="connsiteX10" fmla="*/ 237159 w 441802"/>
                <a:gd name="connsiteY10" fmla="*/ 0 h 39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802" h="398377">
                  <a:moveTo>
                    <a:pt x="237159" y="0"/>
                  </a:moveTo>
                  <a:cubicBezTo>
                    <a:pt x="198750" y="62186"/>
                    <a:pt x="160545" y="124778"/>
                    <a:pt x="122542" y="187573"/>
                  </a:cubicBezTo>
                  <a:cubicBezTo>
                    <a:pt x="121323" y="192247"/>
                    <a:pt x="118681" y="196108"/>
                    <a:pt x="115226" y="199563"/>
                  </a:cubicBezTo>
                  <a:cubicBezTo>
                    <a:pt x="76614" y="263374"/>
                    <a:pt x="38206" y="327592"/>
                    <a:pt x="0" y="391810"/>
                  </a:cubicBezTo>
                  <a:cubicBezTo>
                    <a:pt x="10567" y="395265"/>
                    <a:pt x="21338" y="397297"/>
                    <a:pt x="32719" y="398110"/>
                  </a:cubicBezTo>
                  <a:cubicBezTo>
                    <a:pt x="39222" y="398517"/>
                    <a:pt x="45928" y="398517"/>
                    <a:pt x="52634" y="397704"/>
                  </a:cubicBezTo>
                  <a:cubicBezTo>
                    <a:pt x="73160" y="395265"/>
                    <a:pt x="92262" y="389168"/>
                    <a:pt x="110349" y="380633"/>
                  </a:cubicBezTo>
                  <a:cubicBezTo>
                    <a:pt x="130468" y="371082"/>
                    <a:pt x="149164" y="358685"/>
                    <a:pt x="166845" y="344257"/>
                  </a:cubicBezTo>
                  <a:cubicBezTo>
                    <a:pt x="203831" y="314180"/>
                    <a:pt x="235940" y="276381"/>
                    <a:pt x="265813" y="243256"/>
                  </a:cubicBezTo>
                  <a:cubicBezTo>
                    <a:pt x="324544" y="177818"/>
                    <a:pt x="383275" y="112178"/>
                    <a:pt x="441803" y="46537"/>
                  </a:cubicBezTo>
                  <a:cubicBezTo>
                    <a:pt x="373317" y="32515"/>
                    <a:pt x="305238" y="17070"/>
                    <a:pt x="237159" y="0"/>
                  </a:cubicBezTo>
                  <a:close/>
                </a:path>
              </a:pathLst>
            </a:custGeom>
            <a:solidFill>
              <a:srgbClr val="AEDEDA"/>
            </a:solidFill>
            <a:ln w="20294" cap="flat">
              <a:noFill/>
              <a:prstDash val="solid"/>
              <a:miter/>
            </a:ln>
          </p:spPr>
          <p:txBody>
            <a:bodyPr rtlCol="0" anchor="ctr"/>
            <a:lstStyle/>
            <a:p>
              <a:endParaRPr lang="th-TH"/>
            </a:p>
          </p:txBody>
        </p:sp>
        <p:sp>
          <p:nvSpPr>
            <p:cNvPr id="99" name="Freeform: Shape 98">
              <a:extLst>
                <a:ext uri="{FF2B5EF4-FFF2-40B4-BE49-F238E27FC236}">
                  <a16:creationId xmlns:a16="http://schemas.microsoft.com/office/drawing/2014/main" id="{C4970E85-7AA8-4E71-BD33-3416ACBB2B4B}"/>
                </a:ext>
              </a:extLst>
            </p:cNvPr>
            <p:cNvSpPr/>
            <p:nvPr/>
          </p:nvSpPr>
          <p:spPr>
            <a:xfrm>
              <a:off x="396890" y="5781537"/>
              <a:ext cx="587512" cy="436518"/>
            </a:xfrm>
            <a:custGeom>
              <a:avLst/>
              <a:gdLst>
                <a:gd name="connsiteX0" fmla="*/ 141239 w 587512"/>
                <a:gd name="connsiteY0" fmla="*/ 162983 h 436518"/>
                <a:gd name="connsiteX1" fmla="*/ 144490 w 587512"/>
                <a:gd name="connsiteY1" fmla="*/ 175380 h 436518"/>
                <a:gd name="connsiteX2" fmla="*/ 112381 w 587512"/>
                <a:gd name="connsiteY2" fmla="*/ 208911 h 436518"/>
                <a:gd name="connsiteX3" fmla="*/ 0 w 587512"/>
                <a:gd name="connsiteY3" fmla="*/ 388965 h 436518"/>
                <a:gd name="connsiteX4" fmla="*/ 217447 w 587512"/>
                <a:gd name="connsiteY4" fmla="*/ 436519 h 436518"/>
                <a:gd name="connsiteX5" fmla="*/ 302799 w 587512"/>
                <a:gd name="connsiteY5" fmla="*/ 341208 h 436518"/>
                <a:gd name="connsiteX6" fmla="*/ 317635 w 587512"/>
                <a:gd name="connsiteY6" fmla="*/ 324544 h 436518"/>
                <a:gd name="connsiteX7" fmla="*/ 346289 w 587512"/>
                <a:gd name="connsiteY7" fmla="*/ 292435 h 436518"/>
                <a:gd name="connsiteX8" fmla="*/ 369253 w 587512"/>
                <a:gd name="connsiteY8" fmla="*/ 266829 h 436518"/>
                <a:gd name="connsiteX9" fmla="*/ 393639 w 587512"/>
                <a:gd name="connsiteY9" fmla="*/ 239598 h 436518"/>
                <a:gd name="connsiteX10" fmla="*/ 448915 w 587512"/>
                <a:gd name="connsiteY10" fmla="*/ 177615 h 436518"/>
                <a:gd name="connsiteX11" fmla="*/ 587512 w 587512"/>
                <a:gd name="connsiteY11" fmla="*/ 20932 h 436518"/>
                <a:gd name="connsiteX12" fmla="*/ 244272 w 587512"/>
                <a:gd name="connsiteY12" fmla="*/ 0 h 436518"/>
                <a:gd name="connsiteX13" fmla="*/ 141239 w 587512"/>
                <a:gd name="connsiteY13" fmla="*/ 162983 h 4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7512" h="436518">
                  <a:moveTo>
                    <a:pt x="141239" y="162983"/>
                  </a:moveTo>
                  <a:cubicBezTo>
                    <a:pt x="142052" y="167048"/>
                    <a:pt x="143474" y="171112"/>
                    <a:pt x="144490" y="175380"/>
                  </a:cubicBezTo>
                  <a:cubicBezTo>
                    <a:pt x="149774" y="197734"/>
                    <a:pt x="130062" y="210944"/>
                    <a:pt x="112381" y="208911"/>
                  </a:cubicBezTo>
                  <a:cubicBezTo>
                    <a:pt x="74582" y="268861"/>
                    <a:pt x="37393" y="328812"/>
                    <a:pt x="0" y="388965"/>
                  </a:cubicBezTo>
                  <a:cubicBezTo>
                    <a:pt x="72143" y="406849"/>
                    <a:pt x="144693" y="422700"/>
                    <a:pt x="217447" y="436519"/>
                  </a:cubicBezTo>
                  <a:cubicBezTo>
                    <a:pt x="245898" y="404816"/>
                    <a:pt x="274348" y="372911"/>
                    <a:pt x="302799" y="341208"/>
                  </a:cubicBezTo>
                  <a:cubicBezTo>
                    <a:pt x="307677" y="335721"/>
                    <a:pt x="312757" y="330031"/>
                    <a:pt x="317635" y="324544"/>
                  </a:cubicBezTo>
                  <a:cubicBezTo>
                    <a:pt x="327186" y="313773"/>
                    <a:pt x="336737" y="303206"/>
                    <a:pt x="346289" y="292435"/>
                  </a:cubicBezTo>
                  <a:cubicBezTo>
                    <a:pt x="354011" y="283900"/>
                    <a:pt x="361530" y="275365"/>
                    <a:pt x="369253" y="266829"/>
                  </a:cubicBezTo>
                  <a:cubicBezTo>
                    <a:pt x="377382" y="257685"/>
                    <a:pt x="385510" y="248539"/>
                    <a:pt x="393639" y="239598"/>
                  </a:cubicBezTo>
                  <a:cubicBezTo>
                    <a:pt x="412132" y="218869"/>
                    <a:pt x="430626" y="198344"/>
                    <a:pt x="448915" y="177615"/>
                  </a:cubicBezTo>
                  <a:cubicBezTo>
                    <a:pt x="495250" y="125591"/>
                    <a:pt x="541381" y="73363"/>
                    <a:pt x="587512" y="20932"/>
                  </a:cubicBezTo>
                  <a:cubicBezTo>
                    <a:pt x="473099" y="14022"/>
                    <a:pt x="358685" y="7113"/>
                    <a:pt x="244272" y="0"/>
                  </a:cubicBezTo>
                  <a:cubicBezTo>
                    <a:pt x="209521" y="54463"/>
                    <a:pt x="175380" y="108723"/>
                    <a:pt x="141239" y="162983"/>
                  </a:cubicBezTo>
                  <a:close/>
                </a:path>
              </a:pathLst>
            </a:custGeom>
            <a:solidFill>
              <a:srgbClr val="AEDEDA"/>
            </a:solidFill>
            <a:ln w="20294" cap="flat">
              <a:noFill/>
              <a:prstDash val="solid"/>
              <a:miter/>
            </a:ln>
          </p:spPr>
          <p:txBody>
            <a:bodyPr rtlCol="0" anchor="ctr"/>
            <a:lstStyle/>
            <a:p>
              <a:endParaRPr lang="th-TH"/>
            </a:p>
          </p:txBody>
        </p:sp>
        <p:sp>
          <p:nvSpPr>
            <p:cNvPr id="100" name="Freeform: Shape 99">
              <a:extLst>
                <a:ext uri="{FF2B5EF4-FFF2-40B4-BE49-F238E27FC236}">
                  <a16:creationId xmlns:a16="http://schemas.microsoft.com/office/drawing/2014/main" id="{1E42E064-335C-47FE-A673-96D53D2AF62B}"/>
                </a:ext>
              </a:extLst>
            </p:cNvPr>
            <p:cNvSpPr/>
            <p:nvPr/>
          </p:nvSpPr>
          <p:spPr>
            <a:xfrm>
              <a:off x="148961" y="5699233"/>
              <a:ext cx="327592" cy="645023"/>
            </a:xfrm>
            <a:custGeom>
              <a:avLst/>
              <a:gdLst>
                <a:gd name="connsiteX0" fmla="*/ 105269 w 327592"/>
                <a:gd name="connsiteY0" fmla="*/ 277600 h 645023"/>
                <a:gd name="connsiteX1" fmla="*/ 0 w 327592"/>
                <a:gd name="connsiteY1" fmla="*/ 510898 h 645023"/>
                <a:gd name="connsiteX2" fmla="*/ 73972 w 327592"/>
                <a:gd name="connsiteY2" fmla="*/ 645024 h 645023"/>
                <a:gd name="connsiteX3" fmla="*/ 172128 w 327592"/>
                <a:gd name="connsiteY3" fmla="*/ 484886 h 645023"/>
                <a:gd name="connsiteX4" fmla="*/ 183305 w 327592"/>
                <a:gd name="connsiteY4" fmla="*/ 466799 h 645023"/>
                <a:gd name="connsiteX5" fmla="*/ 327592 w 327592"/>
                <a:gd name="connsiteY5" fmla="*/ 235940 h 645023"/>
                <a:gd name="connsiteX6" fmla="*/ 231062 w 327592"/>
                <a:gd name="connsiteY6" fmla="*/ 0 h 645023"/>
                <a:gd name="connsiteX7" fmla="*/ 152416 w 327592"/>
                <a:gd name="connsiteY7" fmla="*/ 174161 h 645023"/>
                <a:gd name="connsiteX8" fmla="*/ 105269 w 327592"/>
                <a:gd name="connsiteY8" fmla="*/ 277600 h 64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592" h="645023">
                  <a:moveTo>
                    <a:pt x="105269" y="277600"/>
                  </a:moveTo>
                  <a:cubicBezTo>
                    <a:pt x="70111" y="355231"/>
                    <a:pt x="34954" y="433064"/>
                    <a:pt x="0" y="510898"/>
                  </a:cubicBezTo>
                  <a:cubicBezTo>
                    <a:pt x="24793" y="555403"/>
                    <a:pt x="49180" y="600112"/>
                    <a:pt x="73972" y="645024"/>
                  </a:cubicBezTo>
                  <a:cubicBezTo>
                    <a:pt x="106488" y="591374"/>
                    <a:pt x="139206" y="538130"/>
                    <a:pt x="172128" y="484886"/>
                  </a:cubicBezTo>
                  <a:cubicBezTo>
                    <a:pt x="173551" y="477976"/>
                    <a:pt x="177615" y="471270"/>
                    <a:pt x="183305" y="466799"/>
                  </a:cubicBezTo>
                  <a:cubicBezTo>
                    <a:pt x="231062" y="389575"/>
                    <a:pt x="279226" y="312554"/>
                    <a:pt x="327592" y="235940"/>
                  </a:cubicBezTo>
                  <a:cubicBezTo>
                    <a:pt x="305238" y="152619"/>
                    <a:pt x="272926" y="73972"/>
                    <a:pt x="231062" y="0"/>
                  </a:cubicBezTo>
                  <a:cubicBezTo>
                    <a:pt x="204847" y="58121"/>
                    <a:pt x="178631" y="116039"/>
                    <a:pt x="152416" y="174161"/>
                  </a:cubicBezTo>
                  <a:cubicBezTo>
                    <a:pt x="136565" y="208505"/>
                    <a:pt x="120917" y="243053"/>
                    <a:pt x="105269" y="277600"/>
                  </a:cubicBezTo>
                  <a:close/>
                </a:path>
              </a:pathLst>
            </a:custGeom>
            <a:solidFill>
              <a:srgbClr val="AEDEDA"/>
            </a:solidFill>
            <a:ln w="20294" cap="flat">
              <a:noFill/>
              <a:prstDash val="solid"/>
              <a:miter/>
            </a:ln>
          </p:spPr>
          <p:txBody>
            <a:bodyPr rtlCol="0" anchor="ctr"/>
            <a:lstStyle/>
            <a:p>
              <a:endParaRPr lang="th-TH"/>
            </a:p>
          </p:txBody>
        </p:sp>
        <p:sp>
          <p:nvSpPr>
            <p:cNvPr id="101" name="Freeform: Shape 100">
              <a:extLst>
                <a:ext uri="{FF2B5EF4-FFF2-40B4-BE49-F238E27FC236}">
                  <a16:creationId xmlns:a16="http://schemas.microsoft.com/office/drawing/2014/main" id="{AF48AE3D-E108-413D-9702-4C0BF36024D1}"/>
                </a:ext>
              </a:extLst>
            </p:cNvPr>
            <p:cNvSpPr/>
            <p:nvPr/>
          </p:nvSpPr>
          <p:spPr>
            <a:xfrm>
              <a:off x="408474" y="5153990"/>
              <a:ext cx="330843" cy="716557"/>
            </a:xfrm>
            <a:custGeom>
              <a:avLst/>
              <a:gdLst>
                <a:gd name="connsiteX0" fmla="*/ 27638 w 330843"/>
                <a:gd name="connsiteY0" fmla="*/ 420261 h 716557"/>
                <a:gd name="connsiteX1" fmla="*/ 0 w 330843"/>
                <a:gd name="connsiteY1" fmla="*/ 481431 h 716557"/>
                <a:gd name="connsiteX2" fmla="*/ 108520 w 330843"/>
                <a:gd name="connsiteY2" fmla="*/ 716558 h 716557"/>
                <a:gd name="connsiteX3" fmla="*/ 177006 w 330843"/>
                <a:gd name="connsiteY3" fmla="*/ 608241 h 716557"/>
                <a:gd name="connsiteX4" fmla="*/ 202002 w 330843"/>
                <a:gd name="connsiteY4" fmla="*/ 568816 h 716557"/>
                <a:gd name="connsiteX5" fmla="*/ 330844 w 330843"/>
                <a:gd name="connsiteY5" fmla="*/ 367018 h 716557"/>
                <a:gd name="connsiteX6" fmla="*/ 217650 w 330843"/>
                <a:gd name="connsiteY6" fmla="*/ 0 h 716557"/>
                <a:gd name="connsiteX7" fmla="*/ 136971 w 330843"/>
                <a:gd name="connsiteY7" fmla="*/ 178632 h 716557"/>
                <a:gd name="connsiteX8" fmla="*/ 38409 w 330843"/>
                <a:gd name="connsiteY8" fmla="*/ 396688 h 716557"/>
                <a:gd name="connsiteX9" fmla="*/ 27638 w 330843"/>
                <a:gd name="connsiteY9" fmla="*/ 420261 h 71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843" h="716557">
                  <a:moveTo>
                    <a:pt x="27638" y="420261"/>
                  </a:moveTo>
                  <a:cubicBezTo>
                    <a:pt x="18493" y="440787"/>
                    <a:pt x="9145" y="461109"/>
                    <a:pt x="0" y="481431"/>
                  </a:cubicBezTo>
                  <a:cubicBezTo>
                    <a:pt x="45522" y="554794"/>
                    <a:pt x="81898" y="633644"/>
                    <a:pt x="108520" y="716558"/>
                  </a:cubicBezTo>
                  <a:cubicBezTo>
                    <a:pt x="131281" y="680384"/>
                    <a:pt x="154042" y="644211"/>
                    <a:pt x="177006" y="608241"/>
                  </a:cubicBezTo>
                  <a:cubicBezTo>
                    <a:pt x="170706" y="591374"/>
                    <a:pt x="179444" y="568613"/>
                    <a:pt x="202002" y="568816"/>
                  </a:cubicBezTo>
                  <a:cubicBezTo>
                    <a:pt x="244678" y="501550"/>
                    <a:pt x="287558" y="434284"/>
                    <a:pt x="330844" y="367018"/>
                  </a:cubicBezTo>
                  <a:cubicBezTo>
                    <a:pt x="301580" y="241630"/>
                    <a:pt x="263984" y="119291"/>
                    <a:pt x="217650" y="0"/>
                  </a:cubicBezTo>
                  <a:cubicBezTo>
                    <a:pt x="190825" y="59544"/>
                    <a:pt x="163796" y="119088"/>
                    <a:pt x="136971" y="178632"/>
                  </a:cubicBezTo>
                  <a:cubicBezTo>
                    <a:pt x="104049" y="251385"/>
                    <a:pt x="71331" y="323934"/>
                    <a:pt x="38409" y="396688"/>
                  </a:cubicBezTo>
                  <a:cubicBezTo>
                    <a:pt x="34751" y="404410"/>
                    <a:pt x="31296" y="412336"/>
                    <a:pt x="27638" y="420261"/>
                  </a:cubicBezTo>
                  <a:close/>
                </a:path>
              </a:pathLst>
            </a:custGeom>
            <a:solidFill>
              <a:srgbClr val="AEDEDA"/>
            </a:solidFill>
            <a:ln w="20294" cap="flat">
              <a:noFill/>
              <a:prstDash val="solid"/>
              <a:miter/>
            </a:ln>
          </p:spPr>
          <p:txBody>
            <a:bodyPr rtlCol="0" anchor="ctr"/>
            <a:lstStyle/>
            <a:p>
              <a:endParaRPr lang="th-TH"/>
            </a:p>
          </p:txBody>
        </p:sp>
        <p:sp>
          <p:nvSpPr>
            <p:cNvPr id="102" name="Freeform: Shape 101">
              <a:extLst>
                <a:ext uri="{FF2B5EF4-FFF2-40B4-BE49-F238E27FC236}">
                  <a16:creationId xmlns:a16="http://schemas.microsoft.com/office/drawing/2014/main" id="{A3487DBB-82B5-4F91-B4A4-DF06A7AB2354}"/>
                </a:ext>
              </a:extLst>
            </p:cNvPr>
            <p:cNvSpPr/>
            <p:nvPr/>
          </p:nvSpPr>
          <p:spPr>
            <a:xfrm>
              <a:off x="28359" y="6275162"/>
              <a:ext cx="160026" cy="309099"/>
            </a:xfrm>
            <a:custGeom>
              <a:avLst/>
              <a:gdLst>
                <a:gd name="connsiteX0" fmla="*/ 50287 w 160026"/>
                <a:gd name="connsiteY0" fmla="*/ 309099 h 309099"/>
                <a:gd name="connsiteX1" fmla="*/ 160026 w 160026"/>
                <a:gd name="connsiteY1" fmla="*/ 125387 h 309099"/>
                <a:gd name="connsiteX2" fmla="*/ 90931 w 160026"/>
                <a:gd name="connsiteY2" fmla="*/ 0 h 309099"/>
                <a:gd name="connsiteX3" fmla="*/ 47848 w 160026"/>
                <a:gd name="connsiteY3" fmla="*/ 95514 h 309099"/>
                <a:gd name="connsiteX4" fmla="*/ 24478 w 160026"/>
                <a:gd name="connsiteY4" fmla="*/ 147132 h 309099"/>
                <a:gd name="connsiteX5" fmla="*/ 701 w 160026"/>
                <a:gd name="connsiteY5" fmla="*/ 219682 h 309099"/>
                <a:gd name="connsiteX6" fmla="*/ 50287 w 160026"/>
                <a:gd name="connsiteY6" fmla="*/ 309099 h 30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26" h="309099">
                  <a:moveTo>
                    <a:pt x="50287" y="309099"/>
                  </a:moveTo>
                  <a:cubicBezTo>
                    <a:pt x="86460" y="247726"/>
                    <a:pt x="123243" y="186354"/>
                    <a:pt x="160026" y="125387"/>
                  </a:cubicBezTo>
                  <a:cubicBezTo>
                    <a:pt x="137062" y="83524"/>
                    <a:pt x="114098" y="41660"/>
                    <a:pt x="90931" y="0"/>
                  </a:cubicBezTo>
                  <a:lnTo>
                    <a:pt x="47848" y="95514"/>
                  </a:lnTo>
                  <a:lnTo>
                    <a:pt x="24478" y="147132"/>
                  </a:lnTo>
                  <a:cubicBezTo>
                    <a:pt x="4359" y="167861"/>
                    <a:pt x="-2347" y="193670"/>
                    <a:pt x="701" y="219682"/>
                  </a:cubicBezTo>
                  <a:cubicBezTo>
                    <a:pt x="4359" y="252401"/>
                    <a:pt x="23259" y="285119"/>
                    <a:pt x="50287" y="309099"/>
                  </a:cubicBezTo>
                  <a:close/>
                </a:path>
              </a:pathLst>
            </a:custGeom>
            <a:solidFill>
              <a:srgbClr val="AEDEDA"/>
            </a:solidFill>
            <a:ln w="20294" cap="flat">
              <a:noFill/>
              <a:prstDash val="solid"/>
              <a:miter/>
            </a:ln>
          </p:spPr>
          <p:txBody>
            <a:bodyPr rtlCol="0" anchor="ctr"/>
            <a:lstStyle/>
            <a:p>
              <a:endParaRPr lang="th-TH"/>
            </a:p>
          </p:txBody>
        </p:sp>
        <p:sp>
          <p:nvSpPr>
            <p:cNvPr id="103" name="Freeform: Shape 102">
              <a:extLst>
                <a:ext uri="{FF2B5EF4-FFF2-40B4-BE49-F238E27FC236}">
                  <a16:creationId xmlns:a16="http://schemas.microsoft.com/office/drawing/2014/main" id="{291563E1-0B80-40D9-9328-B30578389155}"/>
                </a:ext>
              </a:extLst>
            </p:cNvPr>
            <p:cNvSpPr/>
            <p:nvPr/>
          </p:nvSpPr>
          <p:spPr>
            <a:xfrm>
              <a:off x="658639" y="4451049"/>
              <a:ext cx="483666" cy="1003099"/>
            </a:xfrm>
            <a:custGeom>
              <a:avLst/>
              <a:gdLst>
                <a:gd name="connsiteX0" fmla="*/ 123355 w 483666"/>
                <a:gd name="connsiteY0" fmla="*/ 1003099 h 1003099"/>
                <a:gd name="connsiteX1" fmla="*/ 163187 w 483666"/>
                <a:gd name="connsiteY1" fmla="*/ 941117 h 1003099"/>
                <a:gd name="connsiteX2" fmla="*/ 277194 w 483666"/>
                <a:gd name="connsiteY2" fmla="*/ 763095 h 1003099"/>
                <a:gd name="connsiteX3" fmla="*/ 297109 w 483666"/>
                <a:gd name="connsiteY3" fmla="*/ 731799 h 1003099"/>
                <a:gd name="connsiteX4" fmla="*/ 483666 w 483666"/>
                <a:gd name="connsiteY4" fmla="*/ 439974 h 1003099"/>
                <a:gd name="connsiteX5" fmla="*/ 280039 w 483666"/>
                <a:gd name="connsiteY5" fmla="*/ 0 h 1003099"/>
                <a:gd name="connsiteX6" fmla="*/ 194483 w 483666"/>
                <a:gd name="connsiteY6" fmla="*/ 199970 h 1003099"/>
                <a:gd name="connsiteX7" fmla="*/ 79256 w 483666"/>
                <a:gd name="connsiteY7" fmla="*/ 454809 h 1003099"/>
                <a:gd name="connsiteX8" fmla="*/ 0 w 483666"/>
                <a:gd name="connsiteY8" fmla="*/ 630189 h 1003099"/>
                <a:gd name="connsiteX9" fmla="*/ 123355 w 483666"/>
                <a:gd name="connsiteY9" fmla="*/ 1003099 h 1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666" h="1003099">
                  <a:moveTo>
                    <a:pt x="123355" y="1003099"/>
                  </a:moveTo>
                  <a:cubicBezTo>
                    <a:pt x="136768" y="982574"/>
                    <a:pt x="149774" y="961846"/>
                    <a:pt x="163187" y="941117"/>
                  </a:cubicBezTo>
                  <a:cubicBezTo>
                    <a:pt x="201189" y="881776"/>
                    <a:pt x="238988" y="822436"/>
                    <a:pt x="277194" y="763095"/>
                  </a:cubicBezTo>
                  <a:cubicBezTo>
                    <a:pt x="273536" y="749073"/>
                    <a:pt x="279226" y="734035"/>
                    <a:pt x="297109" y="731799"/>
                  </a:cubicBezTo>
                  <a:cubicBezTo>
                    <a:pt x="359092" y="634659"/>
                    <a:pt x="421481" y="537317"/>
                    <a:pt x="483666" y="439974"/>
                  </a:cubicBezTo>
                  <a:cubicBezTo>
                    <a:pt x="419245" y="291622"/>
                    <a:pt x="351369" y="145100"/>
                    <a:pt x="280039" y="0"/>
                  </a:cubicBezTo>
                  <a:cubicBezTo>
                    <a:pt x="251384" y="68079"/>
                    <a:pt x="223543" y="135549"/>
                    <a:pt x="194483" y="199970"/>
                  </a:cubicBezTo>
                  <a:cubicBezTo>
                    <a:pt x="156074" y="284916"/>
                    <a:pt x="117665" y="369863"/>
                    <a:pt x="79256" y="454809"/>
                  </a:cubicBezTo>
                  <a:cubicBezTo>
                    <a:pt x="52837" y="513337"/>
                    <a:pt x="26419" y="571864"/>
                    <a:pt x="0" y="630189"/>
                  </a:cubicBezTo>
                  <a:cubicBezTo>
                    <a:pt x="49992" y="751512"/>
                    <a:pt x="90840" y="875883"/>
                    <a:pt x="123355" y="1003099"/>
                  </a:cubicBezTo>
                  <a:close/>
                </a:path>
              </a:pathLst>
            </a:custGeom>
            <a:solidFill>
              <a:srgbClr val="AEDEDA"/>
            </a:solidFill>
            <a:ln w="20294" cap="flat">
              <a:noFill/>
              <a:prstDash val="solid"/>
              <a:miter/>
            </a:ln>
          </p:spPr>
          <p:txBody>
            <a:bodyPr rtlCol="0" anchor="ctr"/>
            <a:lstStyle/>
            <a:p>
              <a:endParaRPr lang="th-TH"/>
            </a:p>
          </p:txBody>
        </p:sp>
        <p:sp>
          <p:nvSpPr>
            <p:cNvPr id="104" name="Freeform: Shape 103">
              <a:extLst>
                <a:ext uri="{FF2B5EF4-FFF2-40B4-BE49-F238E27FC236}">
                  <a16:creationId xmlns:a16="http://schemas.microsoft.com/office/drawing/2014/main" id="{CF5AF29E-5052-4C16-9DC6-111B2D60AEB0}"/>
                </a:ext>
              </a:extLst>
            </p:cNvPr>
            <p:cNvSpPr/>
            <p:nvPr/>
          </p:nvSpPr>
          <p:spPr>
            <a:xfrm>
              <a:off x="1430473" y="3862114"/>
              <a:ext cx="573496" cy="685058"/>
            </a:xfrm>
            <a:custGeom>
              <a:avLst/>
              <a:gdLst>
                <a:gd name="connsiteX0" fmla="*/ 0 w 573496"/>
                <a:gd name="connsiteY0" fmla="*/ 685058 h 685058"/>
                <a:gd name="connsiteX1" fmla="*/ 521059 w 573496"/>
                <a:gd name="connsiteY1" fmla="*/ 609460 h 685058"/>
                <a:gd name="connsiteX2" fmla="*/ 572067 w 573496"/>
                <a:gd name="connsiteY2" fmla="*/ 312148 h 685058"/>
                <a:gd name="connsiteX3" fmla="*/ 438348 w 573496"/>
                <a:gd name="connsiteY3" fmla="*/ 0 h 685058"/>
                <a:gd name="connsiteX4" fmla="*/ 0 w 573496"/>
                <a:gd name="connsiteY4" fmla="*/ 685058 h 685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496" h="685058">
                  <a:moveTo>
                    <a:pt x="0" y="685058"/>
                  </a:moveTo>
                  <a:cubicBezTo>
                    <a:pt x="172738" y="651933"/>
                    <a:pt x="346492" y="626937"/>
                    <a:pt x="521059" y="609460"/>
                  </a:cubicBezTo>
                  <a:cubicBezTo>
                    <a:pt x="558045" y="514353"/>
                    <a:pt x="579383" y="415181"/>
                    <a:pt x="572067" y="312148"/>
                  </a:cubicBezTo>
                  <a:cubicBezTo>
                    <a:pt x="563939" y="197734"/>
                    <a:pt x="518620" y="81085"/>
                    <a:pt x="438348" y="0"/>
                  </a:cubicBezTo>
                  <a:cubicBezTo>
                    <a:pt x="292232" y="228217"/>
                    <a:pt x="146319" y="456841"/>
                    <a:pt x="0" y="685058"/>
                  </a:cubicBezTo>
                  <a:close/>
                </a:path>
              </a:pathLst>
            </a:custGeom>
            <a:solidFill>
              <a:srgbClr val="AEDEDA"/>
            </a:solidFill>
            <a:ln w="20294" cap="flat">
              <a:noFill/>
              <a:prstDash val="solid"/>
              <a:miter/>
            </a:ln>
          </p:spPr>
          <p:txBody>
            <a:bodyPr rtlCol="0" anchor="ctr"/>
            <a:lstStyle/>
            <a:p>
              <a:endParaRPr lang="th-TH"/>
            </a:p>
          </p:txBody>
        </p:sp>
        <p:sp>
          <p:nvSpPr>
            <p:cNvPr id="105" name="Freeform: Shape 104">
              <a:extLst>
                <a:ext uri="{FF2B5EF4-FFF2-40B4-BE49-F238E27FC236}">
                  <a16:creationId xmlns:a16="http://schemas.microsoft.com/office/drawing/2014/main" id="{B1F27C2B-67F3-4483-B7BE-7F13EAEE51E3}"/>
                </a:ext>
              </a:extLst>
            </p:cNvPr>
            <p:cNvSpPr/>
            <p:nvPr/>
          </p:nvSpPr>
          <p:spPr>
            <a:xfrm>
              <a:off x="1027689" y="4531524"/>
              <a:ext cx="898237" cy="645023"/>
            </a:xfrm>
            <a:custGeom>
              <a:avLst/>
              <a:gdLst>
                <a:gd name="connsiteX0" fmla="*/ 373520 w 898237"/>
                <a:gd name="connsiteY0" fmla="*/ 79460 h 645023"/>
                <a:gd name="connsiteX1" fmla="*/ 361937 w 898237"/>
                <a:gd name="connsiteY1" fmla="*/ 79460 h 645023"/>
                <a:gd name="connsiteX2" fmla="*/ 0 w 898237"/>
                <a:gd name="connsiteY2" fmla="*/ 645024 h 645023"/>
                <a:gd name="connsiteX3" fmla="*/ 494640 w 898237"/>
                <a:gd name="connsiteY3" fmla="*/ 618605 h 645023"/>
                <a:gd name="connsiteX4" fmla="*/ 703958 w 898237"/>
                <a:gd name="connsiteY4" fmla="*/ 325967 h 645023"/>
                <a:gd name="connsiteX5" fmla="*/ 898237 w 898237"/>
                <a:gd name="connsiteY5" fmla="*/ 0 h 645023"/>
                <a:gd name="connsiteX6" fmla="*/ 373520 w 898237"/>
                <a:gd name="connsiteY6" fmla="*/ 79460 h 64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237" h="645023">
                  <a:moveTo>
                    <a:pt x="373520" y="79460"/>
                  </a:moveTo>
                  <a:cubicBezTo>
                    <a:pt x="369253" y="80272"/>
                    <a:pt x="365392" y="80272"/>
                    <a:pt x="361937" y="79460"/>
                  </a:cubicBezTo>
                  <a:cubicBezTo>
                    <a:pt x="241223" y="268049"/>
                    <a:pt x="120713" y="456435"/>
                    <a:pt x="0" y="645024"/>
                  </a:cubicBezTo>
                  <a:cubicBezTo>
                    <a:pt x="164812" y="631611"/>
                    <a:pt x="329625" y="622466"/>
                    <a:pt x="494640" y="618605"/>
                  </a:cubicBezTo>
                  <a:cubicBezTo>
                    <a:pt x="566784" y="522888"/>
                    <a:pt x="636895" y="425545"/>
                    <a:pt x="703958" y="325967"/>
                  </a:cubicBezTo>
                  <a:cubicBezTo>
                    <a:pt x="772037" y="224559"/>
                    <a:pt x="844993" y="115633"/>
                    <a:pt x="898237" y="0"/>
                  </a:cubicBezTo>
                  <a:cubicBezTo>
                    <a:pt x="722248" y="18290"/>
                    <a:pt x="547478" y="45115"/>
                    <a:pt x="373520" y="79460"/>
                  </a:cubicBezTo>
                  <a:close/>
                </a:path>
              </a:pathLst>
            </a:custGeom>
            <a:solidFill>
              <a:srgbClr val="AEDEDA"/>
            </a:solidFill>
            <a:ln w="20294" cap="flat">
              <a:noFill/>
              <a:prstDash val="solid"/>
              <a:miter/>
            </a:ln>
          </p:spPr>
          <p:txBody>
            <a:bodyPr rtlCol="0" anchor="ctr"/>
            <a:lstStyle/>
            <a:p>
              <a:endParaRPr lang="th-TH"/>
            </a:p>
          </p:txBody>
        </p:sp>
        <p:sp>
          <p:nvSpPr>
            <p:cNvPr id="106" name="Freeform: Shape 105">
              <a:extLst>
                <a:ext uri="{FF2B5EF4-FFF2-40B4-BE49-F238E27FC236}">
                  <a16:creationId xmlns:a16="http://schemas.microsoft.com/office/drawing/2014/main" id="{646F8C8F-67FC-4EA0-A619-9CF6E5377F31}"/>
                </a:ext>
              </a:extLst>
            </p:cNvPr>
            <p:cNvSpPr/>
            <p:nvPr/>
          </p:nvSpPr>
          <p:spPr>
            <a:xfrm>
              <a:off x="1424783" y="3753631"/>
              <a:ext cx="400548" cy="462290"/>
            </a:xfrm>
            <a:custGeom>
              <a:avLst/>
              <a:gdLst>
                <a:gd name="connsiteX0" fmla="*/ 149571 w 400548"/>
                <a:gd name="connsiteY0" fmla="*/ 462291 h 462290"/>
                <a:gd name="connsiteX1" fmla="*/ 400549 w 400548"/>
                <a:gd name="connsiteY1" fmla="*/ 70074 h 462290"/>
                <a:gd name="connsiteX2" fmla="*/ 295687 w 400548"/>
                <a:gd name="connsiteY2" fmla="*/ 16627 h 462290"/>
                <a:gd name="connsiteX3" fmla="*/ 14225 w 400548"/>
                <a:gd name="connsiteY3" fmla="*/ 36746 h 462290"/>
                <a:gd name="connsiteX4" fmla="*/ 0 w 400548"/>
                <a:gd name="connsiteY4" fmla="*/ 42639 h 462290"/>
                <a:gd name="connsiteX5" fmla="*/ 149571 w 400548"/>
                <a:gd name="connsiteY5" fmla="*/ 462291 h 46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548" h="462290">
                  <a:moveTo>
                    <a:pt x="149571" y="462291"/>
                  </a:moveTo>
                  <a:cubicBezTo>
                    <a:pt x="233095" y="331417"/>
                    <a:pt x="316822" y="200745"/>
                    <a:pt x="400549" y="70074"/>
                  </a:cubicBezTo>
                  <a:cubicBezTo>
                    <a:pt x="369659" y="47110"/>
                    <a:pt x="334502" y="28820"/>
                    <a:pt x="295687" y="16627"/>
                  </a:cubicBezTo>
                  <a:cubicBezTo>
                    <a:pt x="200579" y="-13247"/>
                    <a:pt x="103033" y="-647"/>
                    <a:pt x="14225" y="36746"/>
                  </a:cubicBezTo>
                  <a:cubicBezTo>
                    <a:pt x="9551" y="38778"/>
                    <a:pt x="4674" y="40404"/>
                    <a:pt x="0" y="42639"/>
                  </a:cubicBezTo>
                  <a:cubicBezTo>
                    <a:pt x="64421" y="176765"/>
                    <a:pt x="114210" y="317191"/>
                    <a:pt x="149571" y="462291"/>
                  </a:cubicBezTo>
                  <a:close/>
                </a:path>
              </a:pathLst>
            </a:custGeom>
            <a:solidFill>
              <a:srgbClr val="AEDEDA"/>
            </a:solidFill>
            <a:ln w="20294" cap="flat">
              <a:noFill/>
              <a:prstDash val="solid"/>
              <a:miter/>
            </a:ln>
          </p:spPr>
          <p:txBody>
            <a:bodyPr rtlCol="0" anchor="ctr"/>
            <a:lstStyle/>
            <a:p>
              <a:endParaRPr lang="th-TH"/>
            </a:p>
          </p:txBody>
        </p:sp>
        <p:sp>
          <p:nvSpPr>
            <p:cNvPr id="107" name="Freeform: Shape 106">
              <a:extLst>
                <a:ext uri="{FF2B5EF4-FFF2-40B4-BE49-F238E27FC236}">
                  <a16:creationId xmlns:a16="http://schemas.microsoft.com/office/drawing/2014/main" id="{B0087953-2834-4498-AEC0-5DBF68248150}"/>
                </a:ext>
              </a:extLst>
            </p:cNvPr>
            <p:cNvSpPr/>
            <p:nvPr/>
          </p:nvSpPr>
          <p:spPr>
            <a:xfrm>
              <a:off x="-203" y="3796270"/>
              <a:ext cx="1951532" cy="3037139"/>
            </a:xfrm>
            <a:custGeom>
              <a:avLst/>
              <a:gdLst>
                <a:gd name="connsiteX0" fmla="*/ 76208 w 1951532"/>
                <a:gd name="connsiteY0" fmla="*/ 2905859 h 3037139"/>
                <a:gd name="connsiteX1" fmla="*/ 104659 w 1951532"/>
                <a:gd name="connsiteY1" fmla="*/ 2857289 h 3037139"/>
                <a:gd name="connsiteX2" fmla="*/ 128233 w 1951532"/>
                <a:gd name="connsiteY2" fmla="*/ 2817051 h 3037139"/>
                <a:gd name="connsiteX3" fmla="*/ 243459 w 1951532"/>
                <a:gd name="connsiteY3" fmla="*/ 2624804 h 3037139"/>
                <a:gd name="connsiteX4" fmla="*/ 250775 w 1951532"/>
                <a:gd name="connsiteY4" fmla="*/ 2612814 h 3037139"/>
                <a:gd name="connsiteX5" fmla="*/ 365392 w 1951532"/>
                <a:gd name="connsiteY5" fmla="*/ 2425241 h 3037139"/>
                <a:gd name="connsiteX6" fmla="*/ 570035 w 1951532"/>
                <a:gd name="connsiteY6" fmla="*/ 2471372 h 3037139"/>
                <a:gd name="connsiteX7" fmla="*/ 614337 w 1951532"/>
                <a:gd name="connsiteY7" fmla="*/ 2421786 h 3037139"/>
                <a:gd name="connsiteX8" fmla="*/ 396891 w 1951532"/>
                <a:gd name="connsiteY8" fmla="*/ 2374232 h 3037139"/>
                <a:gd name="connsiteX9" fmla="*/ 509272 w 1951532"/>
                <a:gd name="connsiteY9" fmla="*/ 2194178 h 3037139"/>
                <a:gd name="connsiteX10" fmla="*/ 541381 w 1951532"/>
                <a:gd name="connsiteY10" fmla="*/ 2160647 h 3037139"/>
                <a:gd name="connsiteX11" fmla="*/ 538130 w 1951532"/>
                <a:gd name="connsiteY11" fmla="*/ 2148250 h 3037139"/>
                <a:gd name="connsiteX12" fmla="*/ 640959 w 1951532"/>
                <a:gd name="connsiteY12" fmla="*/ 1985674 h 3037139"/>
                <a:gd name="connsiteX13" fmla="*/ 984200 w 1951532"/>
                <a:gd name="connsiteY13" fmla="*/ 2006605 h 3037139"/>
                <a:gd name="connsiteX14" fmla="*/ 1031957 w 1951532"/>
                <a:gd name="connsiteY14" fmla="*/ 1951939 h 3037139"/>
                <a:gd name="connsiteX15" fmla="*/ 676117 w 1951532"/>
                <a:gd name="connsiteY15" fmla="*/ 1930397 h 3037139"/>
                <a:gd name="connsiteX16" fmla="*/ 791343 w 1951532"/>
                <a:gd name="connsiteY16" fmla="*/ 1749734 h 3037139"/>
                <a:gd name="connsiteX17" fmla="*/ 797440 w 1951532"/>
                <a:gd name="connsiteY17" fmla="*/ 1739979 h 3037139"/>
                <a:gd name="connsiteX18" fmla="*/ 869583 w 1951532"/>
                <a:gd name="connsiteY18" fmla="*/ 1627395 h 3037139"/>
                <a:gd name="connsiteX19" fmla="*/ 989077 w 1951532"/>
                <a:gd name="connsiteY19" fmla="*/ 1440634 h 3037139"/>
                <a:gd name="connsiteX20" fmla="*/ 1478027 w 1951532"/>
                <a:gd name="connsiteY20" fmla="*/ 1411980 h 3037139"/>
                <a:gd name="connsiteX21" fmla="*/ 1522329 w 1951532"/>
                <a:gd name="connsiteY21" fmla="*/ 1353859 h 3037139"/>
                <a:gd name="connsiteX22" fmla="*/ 1027689 w 1951532"/>
                <a:gd name="connsiteY22" fmla="*/ 1380278 h 3037139"/>
                <a:gd name="connsiteX23" fmla="*/ 1389626 w 1951532"/>
                <a:gd name="connsiteY23" fmla="*/ 814713 h 3037139"/>
                <a:gd name="connsiteX24" fmla="*/ 1401210 w 1951532"/>
                <a:gd name="connsiteY24" fmla="*/ 814713 h 3037139"/>
                <a:gd name="connsiteX25" fmla="*/ 1925927 w 1951532"/>
                <a:gd name="connsiteY25" fmla="*/ 735051 h 3037139"/>
                <a:gd name="connsiteX26" fmla="*/ 1951532 w 1951532"/>
                <a:gd name="connsiteY26" fmla="*/ 675304 h 3037139"/>
                <a:gd name="connsiteX27" fmla="*/ 1430473 w 1951532"/>
                <a:gd name="connsiteY27" fmla="*/ 750902 h 3037139"/>
                <a:gd name="connsiteX28" fmla="*/ 1868821 w 1951532"/>
                <a:gd name="connsiteY28" fmla="*/ 65640 h 3037139"/>
                <a:gd name="connsiteX29" fmla="*/ 1825129 w 1951532"/>
                <a:gd name="connsiteY29" fmla="*/ 27435 h 3037139"/>
                <a:gd name="connsiteX30" fmla="*/ 1574151 w 1951532"/>
                <a:gd name="connsiteY30" fmla="*/ 419652 h 3037139"/>
                <a:gd name="connsiteX31" fmla="*/ 1424580 w 1951532"/>
                <a:gd name="connsiteY31" fmla="*/ 0 h 3037139"/>
                <a:gd name="connsiteX32" fmla="*/ 1373368 w 1951532"/>
                <a:gd name="connsiteY32" fmla="*/ 26419 h 3037139"/>
                <a:gd name="connsiteX33" fmla="*/ 1528629 w 1951532"/>
                <a:gd name="connsiteY33" fmla="*/ 475334 h 3037139"/>
                <a:gd name="connsiteX34" fmla="*/ 1532490 w 1951532"/>
                <a:gd name="connsiteY34" fmla="*/ 484886 h 3037139"/>
                <a:gd name="connsiteX35" fmla="*/ 1179089 w 1951532"/>
                <a:gd name="connsiteY35" fmla="*/ 1037037 h 3037139"/>
                <a:gd name="connsiteX36" fmla="*/ 968349 w 1951532"/>
                <a:gd name="connsiteY36" fmla="*/ 585277 h 3037139"/>
                <a:gd name="connsiteX37" fmla="*/ 938475 w 1951532"/>
                <a:gd name="connsiteY37" fmla="*/ 654778 h 3037139"/>
                <a:gd name="connsiteX38" fmla="*/ 1142103 w 1951532"/>
                <a:gd name="connsiteY38" fmla="*/ 1094752 h 3037139"/>
                <a:gd name="connsiteX39" fmla="*/ 955546 w 1951532"/>
                <a:gd name="connsiteY39" fmla="*/ 1386578 h 3037139"/>
                <a:gd name="connsiteX40" fmla="*/ 935630 w 1951532"/>
                <a:gd name="connsiteY40" fmla="*/ 1417874 h 3037139"/>
                <a:gd name="connsiteX41" fmla="*/ 821623 w 1951532"/>
                <a:gd name="connsiteY41" fmla="*/ 1595895 h 3037139"/>
                <a:gd name="connsiteX42" fmla="*/ 781792 w 1951532"/>
                <a:gd name="connsiteY42" fmla="*/ 1657878 h 3037139"/>
                <a:gd name="connsiteX43" fmla="*/ 658843 w 1951532"/>
                <a:gd name="connsiteY43" fmla="*/ 1284967 h 3037139"/>
                <a:gd name="connsiteX44" fmla="*/ 628563 w 1951532"/>
                <a:gd name="connsiteY44" fmla="*/ 1352030 h 3037139"/>
                <a:gd name="connsiteX45" fmla="*/ 626124 w 1951532"/>
                <a:gd name="connsiteY45" fmla="*/ 1357517 h 3037139"/>
                <a:gd name="connsiteX46" fmla="*/ 739318 w 1951532"/>
                <a:gd name="connsiteY46" fmla="*/ 1724534 h 3037139"/>
                <a:gd name="connsiteX47" fmla="*/ 610476 w 1951532"/>
                <a:gd name="connsiteY47" fmla="*/ 1926333 h 3037139"/>
                <a:gd name="connsiteX48" fmla="*/ 585480 w 1951532"/>
                <a:gd name="connsiteY48" fmla="*/ 1965758 h 3037139"/>
                <a:gd name="connsiteX49" fmla="*/ 516995 w 1951532"/>
                <a:gd name="connsiteY49" fmla="*/ 2074075 h 3037139"/>
                <a:gd name="connsiteX50" fmla="*/ 408474 w 1951532"/>
                <a:gd name="connsiteY50" fmla="*/ 1838948 h 3037139"/>
                <a:gd name="connsiteX51" fmla="*/ 379820 w 1951532"/>
                <a:gd name="connsiteY51" fmla="*/ 1902556 h 3037139"/>
                <a:gd name="connsiteX52" fmla="*/ 476350 w 1951532"/>
                <a:gd name="connsiteY52" fmla="*/ 2138496 h 3037139"/>
                <a:gd name="connsiteX53" fmla="*/ 332063 w 1951532"/>
                <a:gd name="connsiteY53" fmla="*/ 2369355 h 3037139"/>
                <a:gd name="connsiteX54" fmla="*/ 320886 w 1951532"/>
                <a:gd name="connsiteY54" fmla="*/ 2387442 h 3037139"/>
                <a:gd name="connsiteX55" fmla="*/ 222730 w 1951532"/>
                <a:gd name="connsiteY55" fmla="*/ 2547580 h 3037139"/>
                <a:gd name="connsiteX56" fmla="*/ 148758 w 1951532"/>
                <a:gd name="connsiteY56" fmla="*/ 2413454 h 3037139"/>
                <a:gd name="connsiteX57" fmla="*/ 143068 w 1951532"/>
                <a:gd name="connsiteY57" fmla="*/ 2426054 h 3037139"/>
                <a:gd name="connsiteX58" fmla="*/ 119291 w 1951532"/>
                <a:gd name="connsiteY58" fmla="*/ 2478688 h 3037139"/>
                <a:gd name="connsiteX59" fmla="*/ 188386 w 1951532"/>
                <a:gd name="connsiteY59" fmla="*/ 2604075 h 3037139"/>
                <a:gd name="connsiteX60" fmla="*/ 78647 w 1951532"/>
                <a:gd name="connsiteY60" fmla="*/ 2787787 h 3037139"/>
                <a:gd name="connsiteX61" fmla="*/ 0 w 1951532"/>
                <a:gd name="connsiteY61" fmla="*/ 2922116 h 3037139"/>
                <a:gd name="connsiteX62" fmla="*/ 0 w 1951532"/>
                <a:gd name="connsiteY62" fmla="*/ 3037139 h 3037139"/>
                <a:gd name="connsiteX63" fmla="*/ 19509 w 1951532"/>
                <a:gd name="connsiteY63" fmla="*/ 3003201 h 3037139"/>
                <a:gd name="connsiteX64" fmla="*/ 49789 w 1951532"/>
                <a:gd name="connsiteY64" fmla="*/ 2950364 h 3037139"/>
                <a:gd name="connsiteX65" fmla="*/ 76208 w 1951532"/>
                <a:gd name="connsiteY65" fmla="*/ 2905859 h 303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1532" h="3037139">
                  <a:moveTo>
                    <a:pt x="76208" y="2905859"/>
                  </a:moveTo>
                  <a:cubicBezTo>
                    <a:pt x="85759" y="2889601"/>
                    <a:pt x="95107" y="2873343"/>
                    <a:pt x="104659" y="2857289"/>
                  </a:cubicBezTo>
                  <a:cubicBezTo>
                    <a:pt x="112585" y="2843876"/>
                    <a:pt x="120307" y="2830464"/>
                    <a:pt x="128233" y="2817051"/>
                  </a:cubicBezTo>
                  <a:cubicBezTo>
                    <a:pt x="166235" y="2752833"/>
                    <a:pt x="204847" y="2688818"/>
                    <a:pt x="243459" y="2624804"/>
                  </a:cubicBezTo>
                  <a:cubicBezTo>
                    <a:pt x="246914" y="2621552"/>
                    <a:pt x="249352" y="2617488"/>
                    <a:pt x="250775" y="2612814"/>
                  </a:cubicBezTo>
                  <a:cubicBezTo>
                    <a:pt x="288777" y="2550222"/>
                    <a:pt x="326983" y="2487630"/>
                    <a:pt x="365392" y="2425241"/>
                  </a:cubicBezTo>
                  <a:cubicBezTo>
                    <a:pt x="433471" y="2442311"/>
                    <a:pt x="501550" y="2457756"/>
                    <a:pt x="570035" y="2471372"/>
                  </a:cubicBezTo>
                  <a:cubicBezTo>
                    <a:pt x="585074" y="2454911"/>
                    <a:pt x="599706" y="2438450"/>
                    <a:pt x="614337" y="2421786"/>
                  </a:cubicBezTo>
                  <a:cubicBezTo>
                    <a:pt x="541584" y="2407764"/>
                    <a:pt x="469034" y="2391912"/>
                    <a:pt x="396891" y="2374232"/>
                  </a:cubicBezTo>
                  <a:cubicBezTo>
                    <a:pt x="434284" y="2314079"/>
                    <a:pt x="471676" y="2253925"/>
                    <a:pt x="509272" y="2194178"/>
                  </a:cubicBezTo>
                  <a:cubicBezTo>
                    <a:pt x="526952" y="2196007"/>
                    <a:pt x="546665" y="2183001"/>
                    <a:pt x="541381" y="2160647"/>
                  </a:cubicBezTo>
                  <a:cubicBezTo>
                    <a:pt x="540365" y="2156379"/>
                    <a:pt x="539146" y="2152315"/>
                    <a:pt x="538130" y="2148250"/>
                  </a:cubicBezTo>
                  <a:cubicBezTo>
                    <a:pt x="572271" y="2093990"/>
                    <a:pt x="606412" y="2039730"/>
                    <a:pt x="640959" y="1985674"/>
                  </a:cubicBezTo>
                  <a:cubicBezTo>
                    <a:pt x="755373" y="1992583"/>
                    <a:pt x="869786" y="1999492"/>
                    <a:pt x="984200" y="2006605"/>
                  </a:cubicBezTo>
                  <a:cubicBezTo>
                    <a:pt x="1000051" y="1988519"/>
                    <a:pt x="1016106" y="1970229"/>
                    <a:pt x="1031957" y="1951939"/>
                  </a:cubicBezTo>
                  <a:cubicBezTo>
                    <a:pt x="913479" y="1944826"/>
                    <a:pt x="794798" y="1937510"/>
                    <a:pt x="676117" y="1930397"/>
                  </a:cubicBezTo>
                  <a:cubicBezTo>
                    <a:pt x="714525" y="1870041"/>
                    <a:pt x="752934" y="1810091"/>
                    <a:pt x="791343" y="1749734"/>
                  </a:cubicBezTo>
                  <a:cubicBezTo>
                    <a:pt x="794188" y="1747295"/>
                    <a:pt x="796220" y="1743840"/>
                    <a:pt x="797440" y="1739979"/>
                  </a:cubicBezTo>
                  <a:cubicBezTo>
                    <a:pt x="821420" y="1702586"/>
                    <a:pt x="845400" y="1664991"/>
                    <a:pt x="869583" y="1627395"/>
                  </a:cubicBezTo>
                  <a:cubicBezTo>
                    <a:pt x="909415" y="1565209"/>
                    <a:pt x="949246" y="1503023"/>
                    <a:pt x="989077" y="1440634"/>
                  </a:cubicBezTo>
                  <a:cubicBezTo>
                    <a:pt x="1151857" y="1426206"/>
                    <a:pt x="1315044" y="1416654"/>
                    <a:pt x="1478027" y="1411980"/>
                  </a:cubicBezTo>
                  <a:cubicBezTo>
                    <a:pt x="1492862" y="1392674"/>
                    <a:pt x="1507901" y="1373165"/>
                    <a:pt x="1522329" y="1353859"/>
                  </a:cubicBezTo>
                  <a:cubicBezTo>
                    <a:pt x="1357314" y="1357720"/>
                    <a:pt x="1192298" y="1366865"/>
                    <a:pt x="1027689" y="1380278"/>
                  </a:cubicBezTo>
                  <a:cubicBezTo>
                    <a:pt x="1148403" y="1191689"/>
                    <a:pt x="1268913" y="1003303"/>
                    <a:pt x="1389626" y="814713"/>
                  </a:cubicBezTo>
                  <a:cubicBezTo>
                    <a:pt x="1393284" y="815526"/>
                    <a:pt x="1396942" y="815526"/>
                    <a:pt x="1401210" y="814713"/>
                  </a:cubicBezTo>
                  <a:cubicBezTo>
                    <a:pt x="1575167" y="780369"/>
                    <a:pt x="1749937" y="753544"/>
                    <a:pt x="1925927" y="735051"/>
                  </a:cubicBezTo>
                  <a:cubicBezTo>
                    <a:pt x="1935071" y="715338"/>
                    <a:pt x="1943810" y="695423"/>
                    <a:pt x="1951532" y="675304"/>
                  </a:cubicBezTo>
                  <a:cubicBezTo>
                    <a:pt x="1776762" y="692781"/>
                    <a:pt x="1603211" y="717777"/>
                    <a:pt x="1430473" y="750902"/>
                  </a:cubicBezTo>
                  <a:cubicBezTo>
                    <a:pt x="1576589" y="522685"/>
                    <a:pt x="1722705" y="294061"/>
                    <a:pt x="1868821" y="65640"/>
                  </a:cubicBezTo>
                  <a:cubicBezTo>
                    <a:pt x="1855206" y="51821"/>
                    <a:pt x="1840574" y="39019"/>
                    <a:pt x="1825129" y="27435"/>
                  </a:cubicBezTo>
                  <a:cubicBezTo>
                    <a:pt x="1741402" y="158309"/>
                    <a:pt x="1657675" y="288777"/>
                    <a:pt x="1574151" y="419652"/>
                  </a:cubicBezTo>
                  <a:cubicBezTo>
                    <a:pt x="1538790" y="274348"/>
                    <a:pt x="1489001" y="133923"/>
                    <a:pt x="1424580" y="0"/>
                  </a:cubicBezTo>
                  <a:cubicBezTo>
                    <a:pt x="1407103" y="7723"/>
                    <a:pt x="1390032" y="16664"/>
                    <a:pt x="1373368" y="26419"/>
                  </a:cubicBezTo>
                  <a:cubicBezTo>
                    <a:pt x="1442260" y="169080"/>
                    <a:pt x="1494082" y="319057"/>
                    <a:pt x="1528629" y="475334"/>
                  </a:cubicBezTo>
                  <a:cubicBezTo>
                    <a:pt x="1529442" y="478992"/>
                    <a:pt x="1530865" y="482040"/>
                    <a:pt x="1532490" y="484886"/>
                  </a:cubicBezTo>
                  <a:lnTo>
                    <a:pt x="1179089" y="1037037"/>
                  </a:lnTo>
                  <a:cubicBezTo>
                    <a:pt x="1112229" y="884622"/>
                    <a:pt x="1041915" y="734238"/>
                    <a:pt x="968349" y="585277"/>
                  </a:cubicBezTo>
                  <a:cubicBezTo>
                    <a:pt x="958188" y="608444"/>
                    <a:pt x="948230" y="631611"/>
                    <a:pt x="938475" y="654778"/>
                  </a:cubicBezTo>
                  <a:cubicBezTo>
                    <a:pt x="1009806" y="799878"/>
                    <a:pt x="1077682" y="946401"/>
                    <a:pt x="1142103" y="1094752"/>
                  </a:cubicBezTo>
                  <a:cubicBezTo>
                    <a:pt x="1079917" y="1191892"/>
                    <a:pt x="1017528" y="1289235"/>
                    <a:pt x="955546" y="1386578"/>
                  </a:cubicBezTo>
                  <a:cubicBezTo>
                    <a:pt x="937459" y="1388813"/>
                    <a:pt x="931769" y="1403851"/>
                    <a:pt x="935630" y="1417874"/>
                  </a:cubicBezTo>
                  <a:cubicBezTo>
                    <a:pt x="897424" y="1477214"/>
                    <a:pt x="859422" y="1536758"/>
                    <a:pt x="821623" y="1595895"/>
                  </a:cubicBezTo>
                  <a:cubicBezTo>
                    <a:pt x="808210" y="1616624"/>
                    <a:pt x="795204" y="1637353"/>
                    <a:pt x="781792" y="1657878"/>
                  </a:cubicBezTo>
                  <a:cubicBezTo>
                    <a:pt x="749276" y="1530662"/>
                    <a:pt x="708429" y="1406290"/>
                    <a:pt x="658843" y="1284967"/>
                  </a:cubicBezTo>
                  <a:cubicBezTo>
                    <a:pt x="648885" y="1307321"/>
                    <a:pt x="638521" y="1329676"/>
                    <a:pt x="628563" y="1352030"/>
                  </a:cubicBezTo>
                  <a:cubicBezTo>
                    <a:pt x="627750" y="1353859"/>
                    <a:pt x="626937" y="1355688"/>
                    <a:pt x="626124" y="1357517"/>
                  </a:cubicBezTo>
                  <a:cubicBezTo>
                    <a:pt x="672459" y="1476808"/>
                    <a:pt x="710055" y="1599147"/>
                    <a:pt x="739318" y="1724534"/>
                  </a:cubicBezTo>
                  <a:cubicBezTo>
                    <a:pt x="696236" y="1791800"/>
                    <a:pt x="653356" y="1859067"/>
                    <a:pt x="610476" y="1926333"/>
                  </a:cubicBezTo>
                  <a:cubicBezTo>
                    <a:pt x="587715" y="1926130"/>
                    <a:pt x="578977" y="1948891"/>
                    <a:pt x="585480" y="1965758"/>
                  </a:cubicBezTo>
                  <a:cubicBezTo>
                    <a:pt x="562516" y="2001931"/>
                    <a:pt x="539755" y="2037901"/>
                    <a:pt x="516995" y="2074075"/>
                  </a:cubicBezTo>
                  <a:cubicBezTo>
                    <a:pt x="490169" y="1990957"/>
                    <a:pt x="453793" y="1912311"/>
                    <a:pt x="408474" y="1838948"/>
                  </a:cubicBezTo>
                  <a:cubicBezTo>
                    <a:pt x="398923" y="1860083"/>
                    <a:pt x="389372" y="1881421"/>
                    <a:pt x="379820" y="1902556"/>
                  </a:cubicBezTo>
                  <a:cubicBezTo>
                    <a:pt x="421684" y="1976529"/>
                    <a:pt x="453996" y="2055175"/>
                    <a:pt x="476350" y="2138496"/>
                  </a:cubicBezTo>
                  <a:cubicBezTo>
                    <a:pt x="427984" y="2215313"/>
                    <a:pt x="379820" y="2292334"/>
                    <a:pt x="332063" y="2369355"/>
                  </a:cubicBezTo>
                  <a:cubicBezTo>
                    <a:pt x="326373" y="2374029"/>
                    <a:pt x="322512" y="2380532"/>
                    <a:pt x="320886" y="2387442"/>
                  </a:cubicBezTo>
                  <a:cubicBezTo>
                    <a:pt x="287964" y="2440686"/>
                    <a:pt x="255246" y="2493929"/>
                    <a:pt x="222730" y="2547580"/>
                  </a:cubicBezTo>
                  <a:cubicBezTo>
                    <a:pt x="198141" y="2502871"/>
                    <a:pt x="173551" y="2458163"/>
                    <a:pt x="148758" y="2413454"/>
                  </a:cubicBezTo>
                  <a:cubicBezTo>
                    <a:pt x="146929" y="2417722"/>
                    <a:pt x="144897" y="2421786"/>
                    <a:pt x="143068" y="2426054"/>
                  </a:cubicBezTo>
                  <a:cubicBezTo>
                    <a:pt x="135142" y="2443531"/>
                    <a:pt x="127216" y="2461211"/>
                    <a:pt x="119291" y="2478688"/>
                  </a:cubicBezTo>
                  <a:cubicBezTo>
                    <a:pt x="142458" y="2520348"/>
                    <a:pt x="165422" y="2562212"/>
                    <a:pt x="188386" y="2604075"/>
                  </a:cubicBezTo>
                  <a:cubicBezTo>
                    <a:pt x="151603" y="2665042"/>
                    <a:pt x="114820" y="2726211"/>
                    <a:pt x="78647" y="2787787"/>
                  </a:cubicBezTo>
                  <a:cubicBezTo>
                    <a:pt x="52228" y="2832496"/>
                    <a:pt x="26012" y="2877204"/>
                    <a:pt x="0" y="2922116"/>
                  </a:cubicBezTo>
                  <a:lnTo>
                    <a:pt x="0" y="3037139"/>
                  </a:lnTo>
                  <a:cubicBezTo>
                    <a:pt x="6503" y="3025759"/>
                    <a:pt x="13006" y="3014582"/>
                    <a:pt x="19509" y="3003201"/>
                  </a:cubicBezTo>
                  <a:cubicBezTo>
                    <a:pt x="29670" y="2985521"/>
                    <a:pt x="39628" y="2968044"/>
                    <a:pt x="49789" y="2950364"/>
                  </a:cubicBezTo>
                  <a:cubicBezTo>
                    <a:pt x="58731" y="2935529"/>
                    <a:pt x="67469" y="2920694"/>
                    <a:pt x="76208" y="2905859"/>
                  </a:cubicBezTo>
                  <a:close/>
                </a:path>
              </a:pathLst>
            </a:custGeom>
            <a:solidFill>
              <a:srgbClr val="84BAB5"/>
            </a:solidFill>
            <a:ln w="20294" cap="flat">
              <a:noFill/>
              <a:prstDash val="solid"/>
              <a:miter/>
            </a:ln>
          </p:spPr>
          <p:txBody>
            <a:bodyPr rtlCol="0" anchor="ctr"/>
            <a:lstStyle/>
            <a:p>
              <a:endParaRPr lang="th-TH"/>
            </a:p>
          </p:txBody>
        </p:sp>
      </p:grpSp>
      <p:grpSp>
        <p:nvGrpSpPr>
          <p:cNvPr id="108" name="Graphic 106">
            <a:extLst>
              <a:ext uri="{FF2B5EF4-FFF2-40B4-BE49-F238E27FC236}">
                <a16:creationId xmlns:a16="http://schemas.microsoft.com/office/drawing/2014/main" id="{4696B536-5F96-440A-972B-65E99F56EEC8}"/>
              </a:ext>
            </a:extLst>
          </p:cNvPr>
          <p:cNvGrpSpPr/>
          <p:nvPr/>
        </p:nvGrpSpPr>
        <p:grpSpPr>
          <a:xfrm>
            <a:off x="9230994" y="3575661"/>
            <a:ext cx="2990175" cy="3290695"/>
            <a:chOff x="9230994" y="3575661"/>
            <a:chExt cx="2990175" cy="3290695"/>
          </a:xfrm>
        </p:grpSpPr>
        <p:sp>
          <p:nvSpPr>
            <p:cNvPr id="109" name="Freeform: Shape 108">
              <a:extLst>
                <a:ext uri="{FF2B5EF4-FFF2-40B4-BE49-F238E27FC236}">
                  <a16:creationId xmlns:a16="http://schemas.microsoft.com/office/drawing/2014/main" id="{3B74CCD8-8697-4C66-A7F1-258ECD395D6E}"/>
                </a:ext>
              </a:extLst>
            </p:cNvPr>
            <p:cNvSpPr/>
            <p:nvPr/>
          </p:nvSpPr>
          <p:spPr>
            <a:xfrm>
              <a:off x="9641997" y="5851349"/>
              <a:ext cx="394990" cy="294209"/>
            </a:xfrm>
            <a:custGeom>
              <a:avLst/>
              <a:gdLst>
                <a:gd name="connsiteX0" fmla="*/ 72833 w 394990"/>
                <a:gd name="connsiteY0" fmla="*/ 120358 h 294209"/>
                <a:gd name="connsiteX1" fmla="*/ 394991 w 394990"/>
                <a:gd name="connsiteY1" fmla="*/ 0 h 294209"/>
                <a:gd name="connsiteX2" fmla="*/ 363136 w 394990"/>
                <a:gd name="connsiteY2" fmla="*/ 451 h 294209"/>
                <a:gd name="connsiteX3" fmla="*/ 51046 w 394990"/>
                <a:gd name="connsiteY3" fmla="*/ 105182 h 294209"/>
                <a:gd name="connsiteX4" fmla="*/ 36170 w 394990"/>
                <a:gd name="connsiteY4" fmla="*/ 288199 h 294209"/>
                <a:gd name="connsiteX5" fmla="*/ 49393 w 394990"/>
                <a:gd name="connsiteY5" fmla="*/ 294209 h 294209"/>
                <a:gd name="connsiteX6" fmla="*/ 72833 w 394990"/>
                <a:gd name="connsiteY6" fmla="*/ 120358 h 29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990" h="294209">
                  <a:moveTo>
                    <a:pt x="72833" y="120358"/>
                  </a:moveTo>
                  <a:cubicBezTo>
                    <a:pt x="147362" y="29751"/>
                    <a:pt x="280042" y="8565"/>
                    <a:pt x="394991" y="0"/>
                  </a:cubicBezTo>
                  <a:cubicBezTo>
                    <a:pt x="384323" y="150"/>
                    <a:pt x="373804" y="0"/>
                    <a:pt x="363136" y="451"/>
                  </a:cubicBezTo>
                  <a:cubicBezTo>
                    <a:pt x="258104" y="4959"/>
                    <a:pt x="126626" y="24943"/>
                    <a:pt x="51046" y="105182"/>
                  </a:cubicBezTo>
                  <a:cubicBezTo>
                    <a:pt x="1760" y="157472"/>
                    <a:pt x="-26789" y="235758"/>
                    <a:pt x="36170" y="288199"/>
                  </a:cubicBezTo>
                  <a:cubicBezTo>
                    <a:pt x="40377" y="291655"/>
                    <a:pt x="44885" y="293458"/>
                    <a:pt x="49393" y="294209"/>
                  </a:cubicBezTo>
                  <a:cubicBezTo>
                    <a:pt x="26103" y="238012"/>
                    <a:pt x="26253" y="177006"/>
                    <a:pt x="72833" y="120358"/>
                  </a:cubicBezTo>
                  <a:close/>
                </a:path>
              </a:pathLst>
            </a:custGeom>
            <a:solidFill>
              <a:srgbClr val="FFFFFF"/>
            </a:solidFill>
            <a:ln w="14982" cap="flat">
              <a:noFill/>
              <a:prstDash val="solid"/>
              <a:miter/>
            </a:ln>
          </p:spPr>
          <p:txBody>
            <a:bodyPr rtlCol="0" anchor="ctr"/>
            <a:lstStyle/>
            <a:p>
              <a:endParaRPr lang="th-TH"/>
            </a:p>
          </p:txBody>
        </p:sp>
        <p:sp>
          <p:nvSpPr>
            <p:cNvPr id="110" name="Freeform: Shape 109">
              <a:extLst>
                <a:ext uri="{FF2B5EF4-FFF2-40B4-BE49-F238E27FC236}">
                  <a16:creationId xmlns:a16="http://schemas.microsoft.com/office/drawing/2014/main" id="{64CE19E9-A82C-4827-9B6E-DA65EF54A58D}"/>
                </a:ext>
              </a:extLst>
            </p:cNvPr>
            <p:cNvSpPr/>
            <p:nvPr/>
          </p:nvSpPr>
          <p:spPr>
            <a:xfrm>
              <a:off x="12115986" y="6839158"/>
              <a:ext cx="100974" cy="22539"/>
            </a:xfrm>
            <a:custGeom>
              <a:avLst/>
              <a:gdLst>
                <a:gd name="connsiteX0" fmla="*/ 0 w 100974"/>
                <a:gd name="connsiteY0" fmla="*/ 22539 h 22539"/>
                <a:gd name="connsiteX1" fmla="*/ 100975 w 100974"/>
                <a:gd name="connsiteY1" fmla="*/ 22539 h 22539"/>
                <a:gd name="connsiteX2" fmla="*/ 100975 w 100974"/>
                <a:gd name="connsiteY2" fmla="*/ 21337 h 22539"/>
                <a:gd name="connsiteX3" fmla="*/ 84747 w 100974"/>
                <a:gd name="connsiteY3" fmla="*/ 10067 h 22539"/>
                <a:gd name="connsiteX4" fmla="*/ 38917 w 100974"/>
                <a:gd name="connsiteY4" fmla="*/ 0 h 22539"/>
                <a:gd name="connsiteX5" fmla="*/ 0 w 100974"/>
                <a:gd name="connsiteY5" fmla="*/ 2253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74" h="22539">
                  <a:moveTo>
                    <a:pt x="0" y="22539"/>
                  </a:moveTo>
                  <a:lnTo>
                    <a:pt x="100975" y="22539"/>
                  </a:lnTo>
                  <a:lnTo>
                    <a:pt x="100975" y="21337"/>
                  </a:lnTo>
                  <a:cubicBezTo>
                    <a:pt x="97819" y="15928"/>
                    <a:pt x="92560" y="11720"/>
                    <a:pt x="84747" y="10067"/>
                  </a:cubicBezTo>
                  <a:cubicBezTo>
                    <a:pt x="69420" y="6611"/>
                    <a:pt x="54244" y="3306"/>
                    <a:pt x="38917" y="0"/>
                  </a:cubicBezTo>
                  <a:cubicBezTo>
                    <a:pt x="28399" y="10819"/>
                    <a:pt x="14575" y="17580"/>
                    <a:pt x="0" y="22539"/>
                  </a:cubicBezTo>
                  <a:close/>
                </a:path>
              </a:pathLst>
            </a:custGeom>
            <a:solidFill>
              <a:srgbClr val="96C8C4"/>
            </a:solidFill>
            <a:ln w="14982" cap="flat">
              <a:noFill/>
              <a:prstDash val="solid"/>
              <a:miter/>
            </a:ln>
          </p:spPr>
          <p:txBody>
            <a:bodyPr rtlCol="0" anchor="ctr"/>
            <a:lstStyle/>
            <a:p>
              <a:endParaRPr lang="th-TH"/>
            </a:p>
          </p:txBody>
        </p:sp>
        <p:sp>
          <p:nvSpPr>
            <p:cNvPr id="111" name="Freeform: Shape 110">
              <a:extLst>
                <a:ext uri="{FF2B5EF4-FFF2-40B4-BE49-F238E27FC236}">
                  <a16:creationId xmlns:a16="http://schemas.microsoft.com/office/drawing/2014/main" id="{A33CAB7C-2CA9-45D1-9473-09A2EDA3CCF4}"/>
                </a:ext>
              </a:extLst>
            </p:cNvPr>
            <p:cNvSpPr/>
            <p:nvPr/>
          </p:nvSpPr>
          <p:spPr>
            <a:xfrm>
              <a:off x="9675933" y="5845590"/>
              <a:ext cx="2006402" cy="847214"/>
            </a:xfrm>
            <a:custGeom>
              <a:avLst/>
              <a:gdLst>
                <a:gd name="connsiteX0" fmla="*/ 710410 w 2006402"/>
                <a:gd name="connsiteY0" fmla="*/ 598985 h 847214"/>
                <a:gd name="connsiteX1" fmla="*/ 934297 w 2006402"/>
                <a:gd name="connsiteY1" fmla="*/ 699209 h 847214"/>
                <a:gd name="connsiteX2" fmla="*/ 944966 w 2006402"/>
                <a:gd name="connsiteY2" fmla="*/ 710629 h 847214"/>
                <a:gd name="connsiteX3" fmla="*/ 1203263 w 2006402"/>
                <a:gd name="connsiteY3" fmla="*/ 766375 h 847214"/>
                <a:gd name="connsiteX4" fmla="*/ 1338797 w 2006402"/>
                <a:gd name="connsiteY4" fmla="*/ 796127 h 847214"/>
                <a:gd name="connsiteX5" fmla="*/ 1533835 w 2006402"/>
                <a:gd name="connsiteY5" fmla="*/ 670209 h 847214"/>
                <a:gd name="connsiteX6" fmla="*/ 597264 w 2006402"/>
                <a:gd name="connsiteY6" fmla="*/ 300569 h 847214"/>
                <a:gd name="connsiteX7" fmla="*/ 617248 w 2006402"/>
                <a:gd name="connsiteY7" fmla="*/ 252786 h 847214"/>
                <a:gd name="connsiteX8" fmla="*/ 1962827 w 2006402"/>
                <a:gd name="connsiteY8" fmla="*/ 839401 h 847214"/>
                <a:gd name="connsiteX9" fmla="*/ 1971542 w 2006402"/>
                <a:gd name="connsiteY9" fmla="*/ 847215 h 847214"/>
                <a:gd name="connsiteX10" fmla="*/ 1996485 w 2006402"/>
                <a:gd name="connsiteY10" fmla="*/ 840904 h 847214"/>
                <a:gd name="connsiteX11" fmla="*/ 2006403 w 2006402"/>
                <a:gd name="connsiteY11" fmla="*/ 837298 h 847214"/>
                <a:gd name="connsiteX12" fmla="*/ 1983713 w 2006402"/>
                <a:gd name="connsiteY12" fmla="*/ 806194 h 847214"/>
                <a:gd name="connsiteX13" fmla="*/ 1875075 w 2006402"/>
                <a:gd name="connsiteY13" fmla="*/ 653079 h 847214"/>
                <a:gd name="connsiteX14" fmla="*/ 1714898 w 2006402"/>
                <a:gd name="connsiteY14" fmla="*/ 567731 h 847214"/>
                <a:gd name="connsiteX15" fmla="*/ 1567343 w 2006402"/>
                <a:gd name="connsiteY15" fmla="*/ 518146 h 847214"/>
                <a:gd name="connsiteX16" fmla="*/ 1419036 w 2006402"/>
                <a:gd name="connsiteY16" fmla="*/ 392678 h 847214"/>
                <a:gd name="connsiteX17" fmla="*/ 1381922 w 2006402"/>
                <a:gd name="connsiteY17" fmla="*/ 212216 h 847214"/>
                <a:gd name="connsiteX18" fmla="*/ 412594 w 2006402"/>
                <a:gd name="connsiteY18" fmla="*/ 2603 h 847214"/>
                <a:gd name="connsiteX19" fmla="*/ 360905 w 2006402"/>
                <a:gd name="connsiteY19" fmla="*/ 5909 h 847214"/>
                <a:gd name="connsiteX20" fmla="*/ 38747 w 2006402"/>
                <a:gd name="connsiteY20" fmla="*/ 126267 h 847214"/>
                <a:gd name="connsiteX21" fmla="*/ 15307 w 2006402"/>
                <a:gd name="connsiteY21" fmla="*/ 300118 h 847214"/>
                <a:gd name="connsiteX22" fmla="*/ 134613 w 2006402"/>
                <a:gd name="connsiteY22" fmla="*/ 445420 h 847214"/>
                <a:gd name="connsiteX23" fmla="*/ 364661 w 2006402"/>
                <a:gd name="connsiteY23" fmla="*/ 567431 h 847214"/>
                <a:gd name="connsiteX24" fmla="*/ 578632 w 2006402"/>
                <a:gd name="connsiteY24" fmla="*/ 618670 h 847214"/>
                <a:gd name="connsiteX25" fmla="*/ 710410 w 2006402"/>
                <a:gd name="connsiteY25" fmla="*/ 598985 h 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06402" h="847214">
                  <a:moveTo>
                    <a:pt x="710410" y="598985"/>
                  </a:moveTo>
                  <a:cubicBezTo>
                    <a:pt x="799664" y="599737"/>
                    <a:pt x="873141" y="635649"/>
                    <a:pt x="934297" y="699209"/>
                  </a:cubicBezTo>
                  <a:cubicBezTo>
                    <a:pt x="937903" y="702965"/>
                    <a:pt x="941510" y="706722"/>
                    <a:pt x="944966" y="710629"/>
                  </a:cubicBezTo>
                  <a:cubicBezTo>
                    <a:pt x="1031065" y="729111"/>
                    <a:pt x="1117314" y="747442"/>
                    <a:pt x="1203263" y="766375"/>
                  </a:cubicBezTo>
                  <a:cubicBezTo>
                    <a:pt x="1248491" y="776292"/>
                    <a:pt x="1293719" y="786209"/>
                    <a:pt x="1338797" y="796127"/>
                  </a:cubicBezTo>
                  <a:cubicBezTo>
                    <a:pt x="1401606" y="747593"/>
                    <a:pt x="1462311" y="690043"/>
                    <a:pt x="1533835" y="670209"/>
                  </a:cubicBezTo>
                  <a:cubicBezTo>
                    <a:pt x="1231812" y="523405"/>
                    <a:pt x="918820" y="399741"/>
                    <a:pt x="597264" y="300569"/>
                  </a:cubicBezTo>
                  <a:cubicBezTo>
                    <a:pt x="565409" y="290652"/>
                    <a:pt x="585694" y="243019"/>
                    <a:pt x="617248" y="252786"/>
                  </a:cubicBezTo>
                  <a:cubicBezTo>
                    <a:pt x="1086511" y="397487"/>
                    <a:pt x="1537441" y="594027"/>
                    <a:pt x="1962827" y="839401"/>
                  </a:cubicBezTo>
                  <a:cubicBezTo>
                    <a:pt x="1966584" y="841505"/>
                    <a:pt x="1969439" y="844210"/>
                    <a:pt x="1971542" y="847215"/>
                  </a:cubicBezTo>
                  <a:cubicBezTo>
                    <a:pt x="1979656" y="845713"/>
                    <a:pt x="1987921" y="843759"/>
                    <a:pt x="1996485" y="840904"/>
                  </a:cubicBezTo>
                  <a:cubicBezTo>
                    <a:pt x="1999791" y="839852"/>
                    <a:pt x="2003097" y="838500"/>
                    <a:pt x="2006403" y="837298"/>
                  </a:cubicBezTo>
                  <a:cubicBezTo>
                    <a:pt x="1998439" y="827230"/>
                    <a:pt x="1990776" y="817013"/>
                    <a:pt x="1983713" y="806194"/>
                  </a:cubicBezTo>
                  <a:cubicBezTo>
                    <a:pt x="1948552" y="751950"/>
                    <a:pt x="1919252" y="696504"/>
                    <a:pt x="1875075" y="653079"/>
                  </a:cubicBezTo>
                  <a:cubicBezTo>
                    <a:pt x="1819178" y="629488"/>
                    <a:pt x="1765536" y="600939"/>
                    <a:pt x="1714898" y="567731"/>
                  </a:cubicBezTo>
                  <a:cubicBezTo>
                    <a:pt x="1665463" y="552104"/>
                    <a:pt x="1614825" y="539032"/>
                    <a:pt x="1567343" y="518146"/>
                  </a:cubicBezTo>
                  <a:cubicBezTo>
                    <a:pt x="1507689" y="491850"/>
                    <a:pt x="1448788" y="452632"/>
                    <a:pt x="1419036" y="392678"/>
                  </a:cubicBezTo>
                  <a:cubicBezTo>
                    <a:pt x="1390787" y="335730"/>
                    <a:pt x="1398901" y="271719"/>
                    <a:pt x="1381922" y="212216"/>
                  </a:cubicBezTo>
                  <a:cubicBezTo>
                    <a:pt x="1081101" y="69469"/>
                    <a:pt x="746923" y="-16330"/>
                    <a:pt x="412594" y="2603"/>
                  </a:cubicBezTo>
                  <a:cubicBezTo>
                    <a:pt x="396066" y="3505"/>
                    <a:pt x="378635" y="4557"/>
                    <a:pt x="360905" y="5909"/>
                  </a:cubicBezTo>
                  <a:cubicBezTo>
                    <a:pt x="245806" y="14474"/>
                    <a:pt x="113276" y="35661"/>
                    <a:pt x="38747" y="126267"/>
                  </a:cubicBezTo>
                  <a:cubicBezTo>
                    <a:pt x="-7833" y="182915"/>
                    <a:pt x="-8134" y="243921"/>
                    <a:pt x="15307" y="300118"/>
                  </a:cubicBezTo>
                  <a:cubicBezTo>
                    <a:pt x="38897" y="356616"/>
                    <a:pt x="86229" y="408306"/>
                    <a:pt x="134613" y="445420"/>
                  </a:cubicBezTo>
                  <a:cubicBezTo>
                    <a:pt x="204334" y="499062"/>
                    <a:pt x="282619" y="537529"/>
                    <a:pt x="364661" y="567431"/>
                  </a:cubicBezTo>
                  <a:cubicBezTo>
                    <a:pt x="436636" y="580654"/>
                    <a:pt x="507859" y="598384"/>
                    <a:pt x="578632" y="618670"/>
                  </a:cubicBezTo>
                  <a:cubicBezTo>
                    <a:pt x="622057" y="606348"/>
                    <a:pt x="665782" y="598685"/>
                    <a:pt x="710410" y="598985"/>
                  </a:cubicBezTo>
                  <a:close/>
                </a:path>
              </a:pathLst>
            </a:custGeom>
            <a:solidFill>
              <a:srgbClr val="96C8C4"/>
            </a:solidFill>
            <a:ln w="14982" cap="flat">
              <a:noFill/>
              <a:prstDash val="solid"/>
              <a:miter/>
            </a:ln>
          </p:spPr>
          <p:txBody>
            <a:bodyPr rtlCol="0" anchor="ctr"/>
            <a:lstStyle/>
            <a:p>
              <a:endParaRPr lang="th-TH"/>
            </a:p>
          </p:txBody>
        </p:sp>
        <p:sp>
          <p:nvSpPr>
            <p:cNvPr id="112" name="Freeform: Shape 111">
              <a:extLst>
                <a:ext uri="{FF2B5EF4-FFF2-40B4-BE49-F238E27FC236}">
                  <a16:creationId xmlns:a16="http://schemas.microsoft.com/office/drawing/2014/main" id="{8C6B5214-EEB0-47AC-8501-90AC5DB527F1}"/>
                </a:ext>
              </a:extLst>
            </p:cNvPr>
            <p:cNvSpPr/>
            <p:nvPr/>
          </p:nvSpPr>
          <p:spPr>
            <a:xfrm>
              <a:off x="10257203" y="6097068"/>
              <a:ext cx="1390423" cy="598669"/>
            </a:xfrm>
            <a:custGeom>
              <a:avLst/>
              <a:gdLst>
                <a:gd name="connsiteX0" fmla="*/ 1390423 w 1390423"/>
                <a:gd name="connsiteY0" fmla="*/ 595737 h 598669"/>
                <a:gd name="connsiteX1" fmla="*/ 1381708 w 1390423"/>
                <a:gd name="connsiteY1" fmla="*/ 587924 h 598669"/>
                <a:gd name="connsiteX2" fmla="*/ 36129 w 1390423"/>
                <a:gd name="connsiteY2" fmla="*/ 1309 h 598669"/>
                <a:gd name="connsiteX3" fmla="*/ 16145 w 1390423"/>
                <a:gd name="connsiteY3" fmla="*/ 49092 h 598669"/>
                <a:gd name="connsiteX4" fmla="*/ 952715 w 1390423"/>
                <a:gd name="connsiteY4" fmla="*/ 418731 h 598669"/>
                <a:gd name="connsiteX5" fmla="*/ 977959 w 1390423"/>
                <a:gd name="connsiteY5" fmla="*/ 413322 h 598669"/>
                <a:gd name="connsiteX6" fmla="*/ 1390423 w 1390423"/>
                <a:gd name="connsiteY6" fmla="*/ 595737 h 59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423" h="598669">
                  <a:moveTo>
                    <a:pt x="1390423" y="595737"/>
                  </a:moveTo>
                  <a:cubicBezTo>
                    <a:pt x="1388319" y="592732"/>
                    <a:pt x="1385314" y="590028"/>
                    <a:pt x="1381708" y="587924"/>
                  </a:cubicBezTo>
                  <a:cubicBezTo>
                    <a:pt x="956322" y="342700"/>
                    <a:pt x="505391" y="146159"/>
                    <a:pt x="36129" y="1309"/>
                  </a:cubicBezTo>
                  <a:cubicBezTo>
                    <a:pt x="4424" y="-8458"/>
                    <a:pt x="-15861" y="39325"/>
                    <a:pt x="16145" y="49092"/>
                  </a:cubicBezTo>
                  <a:cubicBezTo>
                    <a:pt x="337701" y="148263"/>
                    <a:pt x="650693" y="271927"/>
                    <a:pt x="952715" y="418731"/>
                  </a:cubicBezTo>
                  <a:cubicBezTo>
                    <a:pt x="960980" y="416477"/>
                    <a:pt x="969394" y="414524"/>
                    <a:pt x="977959" y="413322"/>
                  </a:cubicBezTo>
                  <a:cubicBezTo>
                    <a:pt x="1152261" y="388829"/>
                    <a:pt x="1221381" y="627593"/>
                    <a:pt x="1390423" y="595737"/>
                  </a:cubicBezTo>
                  <a:close/>
                </a:path>
              </a:pathLst>
            </a:custGeom>
            <a:solidFill>
              <a:srgbClr val="84BAB5"/>
            </a:solidFill>
            <a:ln w="14982" cap="flat">
              <a:noFill/>
              <a:prstDash val="solid"/>
              <a:miter/>
            </a:ln>
          </p:spPr>
          <p:txBody>
            <a:bodyPr rtlCol="0" anchor="ctr"/>
            <a:lstStyle/>
            <a:p>
              <a:endParaRPr lang="th-TH"/>
            </a:p>
          </p:txBody>
        </p:sp>
        <p:sp>
          <p:nvSpPr>
            <p:cNvPr id="113" name="Freeform: Shape 112">
              <a:extLst>
                <a:ext uri="{FF2B5EF4-FFF2-40B4-BE49-F238E27FC236}">
                  <a16:creationId xmlns:a16="http://schemas.microsoft.com/office/drawing/2014/main" id="{98A2BEAC-9AF0-4034-B7F4-B2131A67F1BA}"/>
                </a:ext>
              </a:extLst>
            </p:cNvPr>
            <p:cNvSpPr/>
            <p:nvPr/>
          </p:nvSpPr>
          <p:spPr>
            <a:xfrm>
              <a:off x="9690663" y="6486799"/>
              <a:ext cx="1820526" cy="374598"/>
            </a:xfrm>
            <a:custGeom>
              <a:avLst/>
              <a:gdLst>
                <a:gd name="connsiteX0" fmla="*/ 1578157 w 1820526"/>
                <a:gd name="connsiteY0" fmla="*/ 233203 h 374598"/>
                <a:gd name="connsiteX1" fmla="*/ 1488452 w 1820526"/>
                <a:gd name="connsiteY1" fmla="*/ 234556 h 374598"/>
                <a:gd name="connsiteX2" fmla="*/ 1466213 w 1820526"/>
                <a:gd name="connsiteY2" fmla="*/ 261152 h 374598"/>
                <a:gd name="connsiteX3" fmla="*/ 1419182 w 1820526"/>
                <a:gd name="connsiteY3" fmla="*/ 256644 h 374598"/>
                <a:gd name="connsiteX4" fmla="*/ 1405057 w 1820526"/>
                <a:gd name="connsiteY4" fmla="*/ 262204 h 374598"/>
                <a:gd name="connsiteX5" fmla="*/ 938049 w 1820526"/>
                <a:gd name="connsiteY5" fmla="*/ 330872 h 374598"/>
                <a:gd name="connsiteX6" fmla="*/ 776069 w 1820526"/>
                <a:gd name="connsiteY6" fmla="*/ 148757 h 374598"/>
                <a:gd name="connsiteX7" fmla="*/ 508155 w 1820526"/>
                <a:gd name="connsiteY7" fmla="*/ 109239 h 374598"/>
                <a:gd name="connsiteX8" fmla="*/ 499290 w 1820526"/>
                <a:gd name="connsiteY8" fmla="*/ 79638 h 374598"/>
                <a:gd name="connsiteX9" fmla="*/ 830313 w 1820526"/>
                <a:gd name="connsiteY9" fmla="*/ 157022 h 374598"/>
                <a:gd name="connsiteX10" fmla="*/ 992443 w 1820526"/>
                <a:gd name="connsiteY10" fmla="*/ 323660 h 374598"/>
                <a:gd name="connsiteX11" fmla="*/ 1233611 w 1820526"/>
                <a:gd name="connsiteY11" fmla="*/ 304727 h 374598"/>
                <a:gd name="connsiteX12" fmla="*/ 1358026 w 1820526"/>
                <a:gd name="connsiteY12" fmla="*/ 248380 h 374598"/>
                <a:gd name="connsiteX13" fmla="*/ 1213626 w 1820526"/>
                <a:gd name="connsiteY13" fmla="*/ 219830 h 374598"/>
                <a:gd name="connsiteX14" fmla="*/ 1125273 w 1820526"/>
                <a:gd name="connsiteY14" fmla="*/ 227794 h 374598"/>
                <a:gd name="connsiteX15" fmla="*/ 1014381 w 1820526"/>
                <a:gd name="connsiteY15" fmla="*/ 164384 h 374598"/>
                <a:gd name="connsiteX16" fmla="*/ 494632 w 1820526"/>
                <a:gd name="connsiteY16" fmla="*/ 0 h 374598"/>
                <a:gd name="connsiteX17" fmla="*/ 18307 w 1820526"/>
                <a:gd name="connsiteY17" fmla="*/ 94513 h 374598"/>
                <a:gd name="connsiteX18" fmla="*/ 10794 w 1820526"/>
                <a:gd name="connsiteY18" fmla="*/ 124565 h 374598"/>
                <a:gd name="connsiteX19" fmla="*/ 384491 w 1820526"/>
                <a:gd name="connsiteY19" fmla="*/ 226442 h 374598"/>
                <a:gd name="connsiteX20" fmla="*/ 558192 w 1820526"/>
                <a:gd name="connsiteY20" fmla="*/ 229447 h 374598"/>
                <a:gd name="connsiteX21" fmla="*/ 748421 w 1820526"/>
                <a:gd name="connsiteY21" fmla="*/ 267914 h 374598"/>
                <a:gd name="connsiteX22" fmla="*/ 840230 w 1820526"/>
                <a:gd name="connsiteY22" fmla="*/ 374598 h 374598"/>
                <a:gd name="connsiteX23" fmla="*/ 1820526 w 1820526"/>
                <a:gd name="connsiteY23" fmla="*/ 374598 h 374598"/>
                <a:gd name="connsiteX24" fmla="*/ 1707230 w 1820526"/>
                <a:gd name="connsiteY24" fmla="*/ 311639 h 374598"/>
                <a:gd name="connsiteX25" fmla="*/ 1578157 w 1820526"/>
                <a:gd name="connsiteY25" fmla="*/ 233203 h 374598"/>
                <a:gd name="connsiteX26" fmla="*/ 1027003 w 1820526"/>
                <a:gd name="connsiteY26" fmla="*/ 236209 h 374598"/>
                <a:gd name="connsiteX27" fmla="*/ 996049 w 1820526"/>
                <a:gd name="connsiteY27" fmla="*/ 236960 h 374598"/>
                <a:gd name="connsiteX28" fmla="*/ 1027003 w 1820526"/>
                <a:gd name="connsiteY28" fmla="*/ 236209 h 374598"/>
                <a:gd name="connsiteX29" fmla="*/ 985381 w 1820526"/>
                <a:gd name="connsiteY29" fmla="*/ 216525 h 374598"/>
                <a:gd name="connsiteX30" fmla="*/ 954427 w 1820526"/>
                <a:gd name="connsiteY30" fmla="*/ 217276 h 374598"/>
                <a:gd name="connsiteX31" fmla="*/ 985381 w 1820526"/>
                <a:gd name="connsiteY31" fmla="*/ 216525 h 374598"/>
                <a:gd name="connsiteX32" fmla="*/ 340315 w 1820526"/>
                <a:gd name="connsiteY32" fmla="*/ 164685 h 374598"/>
                <a:gd name="connsiteX33" fmla="*/ 329947 w 1820526"/>
                <a:gd name="connsiteY33" fmla="*/ 164985 h 374598"/>
                <a:gd name="connsiteX34" fmla="*/ 314169 w 1820526"/>
                <a:gd name="connsiteY34" fmla="*/ 149959 h 374598"/>
                <a:gd name="connsiteX35" fmla="*/ 329195 w 1820526"/>
                <a:gd name="connsiteY35" fmla="*/ 134182 h 374598"/>
                <a:gd name="connsiteX36" fmla="*/ 339563 w 1820526"/>
                <a:gd name="connsiteY36" fmla="*/ 133882 h 374598"/>
                <a:gd name="connsiteX37" fmla="*/ 355341 w 1820526"/>
                <a:gd name="connsiteY37" fmla="*/ 148908 h 374598"/>
                <a:gd name="connsiteX38" fmla="*/ 340315 w 1820526"/>
                <a:gd name="connsiteY38" fmla="*/ 164685 h 374598"/>
                <a:gd name="connsiteX39" fmla="*/ 391854 w 1820526"/>
                <a:gd name="connsiteY39" fmla="*/ 163483 h 374598"/>
                <a:gd name="connsiteX40" fmla="*/ 376077 w 1820526"/>
                <a:gd name="connsiteY40" fmla="*/ 148457 h 374598"/>
                <a:gd name="connsiteX41" fmla="*/ 375776 w 1820526"/>
                <a:gd name="connsiteY41" fmla="*/ 138089 h 374598"/>
                <a:gd name="connsiteX42" fmla="*/ 377579 w 1820526"/>
                <a:gd name="connsiteY42" fmla="*/ 130876 h 374598"/>
                <a:gd name="connsiteX43" fmla="*/ 359548 w 1820526"/>
                <a:gd name="connsiteY43" fmla="*/ 128773 h 374598"/>
                <a:gd name="connsiteX44" fmla="*/ 349030 w 1820526"/>
                <a:gd name="connsiteY44" fmla="*/ 118705 h 374598"/>
                <a:gd name="connsiteX45" fmla="*/ 348579 w 1820526"/>
                <a:gd name="connsiteY45" fmla="*/ 96918 h 374598"/>
                <a:gd name="connsiteX46" fmla="*/ 370367 w 1820526"/>
                <a:gd name="connsiteY46" fmla="*/ 96467 h 374598"/>
                <a:gd name="connsiteX47" fmla="*/ 380885 w 1820526"/>
                <a:gd name="connsiteY47" fmla="*/ 106534 h 374598"/>
                <a:gd name="connsiteX48" fmla="*/ 383890 w 1820526"/>
                <a:gd name="connsiteY48" fmla="*/ 124265 h 374598"/>
                <a:gd name="connsiteX49" fmla="*/ 390952 w 1820526"/>
                <a:gd name="connsiteY49" fmla="*/ 122312 h 374598"/>
                <a:gd name="connsiteX50" fmla="*/ 406730 w 1820526"/>
                <a:gd name="connsiteY50" fmla="*/ 137338 h 374598"/>
                <a:gd name="connsiteX51" fmla="*/ 407030 w 1820526"/>
                <a:gd name="connsiteY51" fmla="*/ 147706 h 374598"/>
                <a:gd name="connsiteX52" fmla="*/ 391854 w 1820526"/>
                <a:gd name="connsiteY52" fmla="*/ 163483 h 37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20526" h="374598">
                  <a:moveTo>
                    <a:pt x="1578157" y="233203"/>
                  </a:moveTo>
                  <a:cubicBezTo>
                    <a:pt x="1548255" y="225991"/>
                    <a:pt x="1518053" y="228095"/>
                    <a:pt x="1488452" y="234556"/>
                  </a:cubicBezTo>
                  <a:cubicBezTo>
                    <a:pt x="1490856" y="247178"/>
                    <a:pt x="1482892" y="262504"/>
                    <a:pt x="1466213" y="261152"/>
                  </a:cubicBezTo>
                  <a:cubicBezTo>
                    <a:pt x="1450586" y="259950"/>
                    <a:pt x="1434809" y="258447"/>
                    <a:pt x="1419182" y="256644"/>
                  </a:cubicBezTo>
                  <a:cubicBezTo>
                    <a:pt x="1414524" y="258447"/>
                    <a:pt x="1409716" y="260401"/>
                    <a:pt x="1405057" y="262204"/>
                  </a:cubicBezTo>
                  <a:cubicBezTo>
                    <a:pt x="1263212" y="319904"/>
                    <a:pt x="1088459" y="430645"/>
                    <a:pt x="938049" y="330872"/>
                  </a:cubicBezTo>
                  <a:cubicBezTo>
                    <a:pt x="868479" y="284743"/>
                    <a:pt x="841131" y="199545"/>
                    <a:pt x="776069" y="148757"/>
                  </a:cubicBezTo>
                  <a:cubicBezTo>
                    <a:pt x="699887" y="89254"/>
                    <a:pt x="597860" y="76482"/>
                    <a:pt x="508155" y="109239"/>
                  </a:cubicBezTo>
                  <a:cubicBezTo>
                    <a:pt x="489373" y="116151"/>
                    <a:pt x="480658" y="86400"/>
                    <a:pt x="499290" y="79638"/>
                  </a:cubicBezTo>
                  <a:cubicBezTo>
                    <a:pt x="613337" y="38016"/>
                    <a:pt x="747369" y="66265"/>
                    <a:pt x="830313" y="157022"/>
                  </a:cubicBezTo>
                  <a:cubicBezTo>
                    <a:pt x="883655" y="215473"/>
                    <a:pt x="913406" y="293758"/>
                    <a:pt x="992443" y="323660"/>
                  </a:cubicBezTo>
                  <a:cubicBezTo>
                    <a:pt x="1071330" y="353411"/>
                    <a:pt x="1157729" y="334479"/>
                    <a:pt x="1233611" y="304727"/>
                  </a:cubicBezTo>
                  <a:cubicBezTo>
                    <a:pt x="1273430" y="289100"/>
                    <a:pt x="1315202" y="267763"/>
                    <a:pt x="1358026" y="248380"/>
                  </a:cubicBezTo>
                  <a:cubicBezTo>
                    <a:pt x="1309642" y="240867"/>
                    <a:pt x="1261409" y="231250"/>
                    <a:pt x="1213626" y="219830"/>
                  </a:cubicBezTo>
                  <a:cubicBezTo>
                    <a:pt x="1185978" y="229147"/>
                    <a:pt x="1156828" y="232753"/>
                    <a:pt x="1125273" y="227794"/>
                  </a:cubicBezTo>
                  <a:cubicBezTo>
                    <a:pt x="1081247" y="220732"/>
                    <a:pt x="1045786" y="195488"/>
                    <a:pt x="1014381" y="164384"/>
                  </a:cubicBezTo>
                  <a:cubicBezTo>
                    <a:pt x="840681" y="110141"/>
                    <a:pt x="668933" y="45378"/>
                    <a:pt x="494632" y="0"/>
                  </a:cubicBezTo>
                  <a:cubicBezTo>
                    <a:pt x="337309" y="58451"/>
                    <a:pt x="184795" y="150260"/>
                    <a:pt x="18307" y="94513"/>
                  </a:cubicBezTo>
                  <a:cubicBezTo>
                    <a:pt x="-625" y="88203"/>
                    <a:pt x="-7688" y="117954"/>
                    <a:pt x="10794" y="124565"/>
                  </a:cubicBezTo>
                  <a:cubicBezTo>
                    <a:pt x="132505" y="167390"/>
                    <a:pt x="255718" y="210514"/>
                    <a:pt x="384491" y="226442"/>
                  </a:cubicBezTo>
                  <a:cubicBezTo>
                    <a:pt x="442642" y="233654"/>
                    <a:pt x="499891" y="233805"/>
                    <a:pt x="558192" y="229447"/>
                  </a:cubicBezTo>
                  <a:cubicBezTo>
                    <a:pt x="625809" y="224488"/>
                    <a:pt x="693576" y="221032"/>
                    <a:pt x="748421" y="267914"/>
                  </a:cubicBezTo>
                  <a:cubicBezTo>
                    <a:pt x="784333" y="298717"/>
                    <a:pt x="810629" y="338235"/>
                    <a:pt x="840230" y="374598"/>
                  </a:cubicBezTo>
                  <a:lnTo>
                    <a:pt x="1820526" y="374598"/>
                  </a:lnTo>
                  <a:cubicBezTo>
                    <a:pt x="1780106" y="360324"/>
                    <a:pt x="1742692" y="338836"/>
                    <a:pt x="1707230" y="311639"/>
                  </a:cubicBezTo>
                  <a:cubicBezTo>
                    <a:pt x="1667261" y="281437"/>
                    <a:pt x="1628344" y="245224"/>
                    <a:pt x="1578157" y="233203"/>
                  </a:cubicBezTo>
                  <a:close/>
                  <a:moveTo>
                    <a:pt x="1027003" y="236209"/>
                  </a:moveTo>
                  <a:cubicBezTo>
                    <a:pt x="1027454" y="256043"/>
                    <a:pt x="996651" y="256794"/>
                    <a:pt x="996049" y="236960"/>
                  </a:cubicBezTo>
                  <a:cubicBezTo>
                    <a:pt x="995749" y="217126"/>
                    <a:pt x="1026552" y="216374"/>
                    <a:pt x="1027003" y="236209"/>
                  </a:cubicBezTo>
                  <a:close/>
                  <a:moveTo>
                    <a:pt x="985381" y="216525"/>
                  </a:moveTo>
                  <a:cubicBezTo>
                    <a:pt x="985832" y="236359"/>
                    <a:pt x="955029" y="237110"/>
                    <a:pt x="954427" y="217276"/>
                  </a:cubicBezTo>
                  <a:cubicBezTo>
                    <a:pt x="953977" y="197442"/>
                    <a:pt x="984930" y="196690"/>
                    <a:pt x="985381" y="216525"/>
                  </a:cubicBezTo>
                  <a:close/>
                  <a:moveTo>
                    <a:pt x="340315" y="164685"/>
                  </a:moveTo>
                  <a:lnTo>
                    <a:pt x="329947" y="164985"/>
                  </a:lnTo>
                  <a:cubicBezTo>
                    <a:pt x="321833" y="165136"/>
                    <a:pt x="314019" y="158224"/>
                    <a:pt x="314169" y="149959"/>
                  </a:cubicBezTo>
                  <a:cubicBezTo>
                    <a:pt x="314320" y="141545"/>
                    <a:pt x="320631" y="134332"/>
                    <a:pt x="329195" y="134182"/>
                  </a:cubicBezTo>
                  <a:lnTo>
                    <a:pt x="339563" y="133882"/>
                  </a:lnTo>
                  <a:cubicBezTo>
                    <a:pt x="347677" y="133731"/>
                    <a:pt x="355491" y="140643"/>
                    <a:pt x="355341" y="148908"/>
                  </a:cubicBezTo>
                  <a:cubicBezTo>
                    <a:pt x="355190" y="157172"/>
                    <a:pt x="349030" y="164535"/>
                    <a:pt x="340315" y="164685"/>
                  </a:cubicBezTo>
                  <a:close/>
                  <a:moveTo>
                    <a:pt x="391854" y="163483"/>
                  </a:moveTo>
                  <a:cubicBezTo>
                    <a:pt x="383439" y="163333"/>
                    <a:pt x="376227" y="157022"/>
                    <a:pt x="376077" y="148457"/>
                  </a:cubicBezTo>
                  <a:lnTo>
                    <a:pt x="375776" y="138089"/>
                  </a:lnTo>
                  <a:cubicBezTo>
                    <a:pt x="375776" y="135534"/>
                    <a:pt x="376377" y="133130"/>
                    <a:pt x="377579" y="130876"/>
                  </a:cubicBezTo>
                  <a:cubicBezTo>
                    <a:pt x="371869" y="134032"/>
                    <a:pt x="364356" y="133431"/>
                    <a:pt x="359548" y="128773"/>
                  </a:cubicBezTo>
                  <a:lnTo>
                    <a:pt x="349030" y="118705"/>
                  </a:lnTo>
                  <a:cubicBezTo>
                    <a:pt x="343019" y="112995"/>
                    <a:pt x="342719" y="102928"/>
                    <a:pt x="348579" y="96918"/>
                  </a:cubicBezTo>
                  <a:cubicBezTo>
                    <a:pt x="354289" y="90907"/>
                    <a:pt x="364356" y="90607"/>
                    <a:pt x="370367" y="96467"/>
                  </a:cubicBezTo>
                  <a:cubicBezTo>
                    <a:pt x="373823" y="99773"/>
                    <a:pt x="377429" y="103229"/>
                    <a:pt x="380885" y="106534"/>
                  </a:cubicBezTo>
                  <a:cubicBezTo>
                    <a:pt x="385693" y="111192"/>
                    <a:pt x="386595" y="118405"/>
                    <a:pt x="383890" y="124265"/>
                  </a:cubicBezTo>
                  <a:cubicBezTo>
                    <a:pt x="385994" y="123063"/>
                    <a:pt x="388398" y="122312"/>
                    <a:pt x="390952" y="122312"/>
                  </a:cubicBezTo>
                  <a:cubicBezTo>
                    <a:pt x="399367" y="122462"/>
                    <a:pt x="406579" y="128773"/>
                    <a:pt x="406730" y="137338"/>
                  </a:cubicBezTo>
                  <a:lnTo>
                    <a:pt x="407030" y="147706"/>
                  </a:lnTo>
                  <a:cubicBezTo>
                    <a:pt x="407030" y="155669"/>
                    <a:pt x="400118" y="163633"/>
                    <a:pt x="391854" y="163483"/>
                  </a:cubicBezTo>
                  <a:close/>
                </a:path>
              </a:pathLst>
            </a:custGeom>
            <a:solidFill>
              <a:srgbClr val="AEDEDA"/>
            </a:solidFill>
            <a:ln w="14982" cap="flat">
              <a:noFill/>
              <a:prstDash val="solid"/>
              <a:miter/>
            </a:ln>
          </p:spPr>
          <p:txBody>
            <a:bodyPr rtlCol="0" anchor="ctr"/>
            <a:lstStyle/>
            <a:p>
              <a:endParaRPr lang="th-TH"/>
            </a:p>
          </p:txBody>
        </p:sp>
        <p:sp>
          <p:nvSpPr>
            <p:cNvPr id="114" name="Freeform: Shape 113">
              <a:extLst>
                <a:ext uri="{FF2B5EF4-FFF2-40B4-BE49-F238E27FC236}">
                  <a16:creationId xmlns:a16="http://schemas.microsoft.com/office/drawing/2014/main" id="{5DC97553-ACE7-4334-9929-C6E8B90E22A0}"/>
                </a:ext>
              </a:extLst>
            </p:cNvPr>
            <p:cNvSpPr/>
            <p:nvPr/>
          </p:nvSpPr>
          <p:spPr>
            <a:xfrm>
              <a:off x="11732072" y="6803998"/>
              <a:ext cx="432748" cy="57699"/>
            </a:xfrm>
            <a:custGeom>
              <a:avLst/>
              <a:gdLst>
                <a:gd name="connsiteX0" fmla="*/ 432749 w 432748"/>
                <a:gd name="connsiteY0" fmla="*/ 20886 h 57699"/>
                <a:gd name="connsiteX1" fmla="*/ 405552 w 432748"/>
                <a:gd name="connsiteY1" fmla="*/ 13673 h 57699"/>
                <a:gd name="connsiteX2" fmla="*/ 371743 w 432748"/>
                <a:gd name="connsiteY2" fmla="*/ 6912 h 57699"/>
                <a:gd name="connsiteX3" fmla="*/ 359272 w 432748"/>
                <a:gd name="connsiteY3" fmla="*/ 6160 h 57699"/>
                <a:gd name="connsiteX4" fmla="*/ 268364 w 432748"/>
                <a:gd name="connsiteY4" fmla="*/ 15026 h 57699"/>
                <a:gd name="connsiteX5" fmla="*/ 119156 w 432748"/>
                <a:gd name="connsiteY5" fmla="*/ 0 h 57699"/>
                <a:gd name="connsiteX6" fmla="*/ 95115 w 432748"/>
                <a:gd name="connsiteY6" fmla="*/ 13523 h 57699"/>
                <a:gd name="connsiteX7" fmla="*/ 0 w 432748"/>
                <a:gd name="connsiteY7" fmla="*/ 57700 h 57699"/>
                <a:gd name="connsiteX8" fmla="*/ 383914 w 432748"/>
                <a:gd name="connsiteY8" fmla="*/ 57700 h 57699"/>
                <a:gd name="connsiteX9" fmla="*/ 422832 w 432748"/>
                <a:gd name="connsiteY9" fmla="*/ 35010 h 57699"/>
                <a:gd name="connsiteX10" fmla="*/ 428692 w 432748"/>
                <a:gd name="connsiteY10" fmla="*/ 28099 h 57699"/>
                <a:gd name="connsiteX11" fmla="*/ 432749 w 432748"/>
                <a:gd name="connsiteY11" fmla="*/ 20886 h 5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748" h="57699">
                  <a:moveTo>
                    <a:pt x="432749" y="20886"/>
                  </a:moveTo>
                  <a:cubicBezTo>
                    <a:pt x="423433" y="19083"/>
                    <a:pt x="414117" y="16228"/>
                    <a:pt x="405552" y="13673"/>
                  </a:cubicBezTo>
                  <a:cubicBezTo>
                    <a:pt x="393681" y="10067"/>
                    <a:pt x="382562" y="8114"/>
                    <a:pt x="371743" y="6912"/>
                  </a:cubicBezTo>
                  <a:cubicBezTo>
                    <a:pt x="367686" y="8264"/>
                    <a:pt x="363329" y="8264"/>
                    <a:pt x="359272" y="6160"/>
                  </a:cubicBezTo>
                  <a:cubicBezTo>
                    <a:pt x="329671" y="5109"/>
                    <a:pt x="301872" y="10819"/>
                    <a:pt x="268364" y="15026"/>
                  </a:cubicBezTo>
                  <a:cubicBezTo>
                    <a:pt x="216224" y="21637"/>
                    <a:pt x="165887" y="15928"/>
                    <a:pt x="119156" y="0"/>
                  </a:cubicBezTo>
                  <a:cubicBezTo>
                    <a:pt x="110742" y="4658"/>
                    <a:pt x="102628" y="9166"/>
                    <a:pt x="95115" y="13523"/>
                  </a:cubicBezTo>
                  <a:cubicBezTo>
                    <a:pt x="63861" y="31404"/>
                    <a:pt x="32456" y="46580"/>
                    <a:pt x="0" y="57700"/>
                  </a:cubicBezTo>
                  <a:lnTo>
                    <a:pt x="383914" y="57700"/>
                  </a:lnTo>
                  <a:cubicBezTo>
                    <a:pt x="398490" y="52741"/>
                    <a:pt x="412314" y="45980"/>
                    <a:pt x="422832" y="35010"/>
                  </a:cubicBezTo>
                  <a:cubicBezTo>
                    <a:pt x="424935" y="32907"/>
                    <a:pt x="426889" y="30653"/>
                    <a:pt x="428692" y="28099"/>
                  </a:cubicBezTo>
                  <a:cubicBezTo>
                    <a:pt x="430195" y="25845"/>
                    <a:pt x="431547" y="23441"/>
                    <a:pt x="432749" y="20886"/>
                  </a:cubicBezTo>
                  <a:close/>
                </a:path>
              </a:pathLst>
            </a:custGeom>
            <a:solidFill>
              <a:srgbClr val="AEDEDA"/>
            </a:solidFill>
            <a:ln w="14982" cap="flat">
              <a:noFill/>
              <a:prstDash val="solid"/>
              <a:miter/>
            </a:ln>
          </p:spPr>
          <p:txBody>
            <a:bodyPr rtlCol="0" anchor="ctr"/>
            <a:lstStyle/>
            <a:p>
              <a:endParaRPr lang="th-TH"/>
            </a:p>
          </p:txBody>
        </p:sp>
        <p:sp>
          <p:nvSpPr>
            <p:cNvPr id="115" name="Freeform: Shape 114">
              <a:extLst>
                <a:ext uri="{FF2B5EF4-FFF2-40B4-BE49-F238E27FC236}">
                  <a16:creationId xmlns:a16="http://schemas.microsoft.com/office/drawing/2014/main" id="{879B91E8-D6B5-4CE2-B268-5378575F7DE9}"/>
                </a:ext>
              </a:extLst>
            </p:cNvPr>
            <p:cNvSpPr/>
            <p:nvPr/>
          </p:nvSpPr>
          <p:spPr>
            <a:xfrm>
              <a:off x="10964544" y="6508623"/>
              <a:ext cx="851373" cy="341364"/>
            </a:xfrm>
            <a:custGeom>
              <a:avLst/>
              <a:gdLst>
                <a:gd name="connsiteX0" fmla="*/ 717942 w 851373"/>
                <a:gd name="connsiteY0" fmla="*/ 174264 h 341364"/>
                <a:gd name="connsiteX1" fmla="*/ 708025 w 851373"/>
                <a:gd name="connsiteY1" fmla="*/ 177871 h 341364"/>
                <a:gd name="connsiteX2" fmla="*/ 683082 w 851373"/>
                <a:gd name="connsiteY2" fmla="*/ 184182 h 341364"/>
                <a:gd name="connsiteX3" fmla="*/ 270468 w 851373"/>
                <a:gd name="connsiteY3" fmla="*/ 1766 h 341364"/>
                <a:gd name="connsiteX4" fmla="*/ 245224 w 851373"/>
                <a:gd name="connsiteY4" fmla="*/ 7175 h 341364"/>
                <a:gd name="connsiteX5" fmla="*/ 50187 w 851373"/>
                <a:gd name="connsiteY5" fmla="*/ 133093 h 341364"/>
                <a:gd name="connsiteX6" fmla="*/ 0 w 851373"/>
                <a:gd name="connsiteY6" fmla="*/ 168555 h 341364"/>
                <a:gd name="connsiteX7" fmla="*/ 165587 w 851373"/>
                <a:gd name="connsiteY7" fmla="*/ 194099 h 341364"/>
                <a:gd name="connsiteX8" fmla="*/ 366484 w 851373"/>
                <a:gd name="connsiteY8" fmla="*/ 203866 h 341364"/>
                <a:gd name="connsiteX9" fmla="*/ 560921 w 851373"/>
                <a:gd name="connsiteY9" fmla="*/ 326478 h 341364"/>
                <a:gd name="connsiteX10" fmla="*/ 810352 w 851373"/>
                <a:gd name="connsiteY10" fmla="*/ 302737 h 341364"/>
                <a:gd name="connsiteX11" fmla="*/ 851373 w 851373"/>
                <a:gd name="connsiteY11" fmla="*/ 280949 h 341364"/>
                <a:gd name="connsiteX12" fmla="*/ 717942 w 851373"/>
                <a:gd name="connsiteY12" fmla="*/ 174264 h 341364"/>
                <a:gd name="connsiteX13" fmla="*/ 316598 w 851373"/>
                <a:gd name="connsiteY13" fmla="*/ 77647 h 341364"/>
                <a:gd name="connsiteX14" fmla="*/ 285644 w 851373"/>
                <a:gd name="connsiteY14" fmla="*/ 78399 h 341364"/>
                <a:gd name="connsiteX15" fmla="*/ 316598 w 851373"/>
                <a:gd name="connsiteY15" fmla="*/ 77647 h 341364"/>
                <a:gd name="connsiteX16" fmla="*/ 250483 w 851373"/>
                <a:gd name="connsiteY16" fmla="*/ 90119 h 341364"/>
                <a:gd name="connsiteX17" fmla="*/ 240416 w 851373"/>
                <a:gd name="connsiteY17" fmla="*/ 100637 h 341364"/>
                <a:gd name="connsiteX18" fmla="*/ 218628 w 851373"/>
                <a:gd name="connsiteY18" fmla="*/ 101088 h 341364"/>
                <a:gd name="connsiteX19" fmla="*/ 218178 w 851373"/>
                <a:gd name="connsiteY19" fmla="*/ 79300 h 341364"/>
                <a:gd name="connsiteX20" fmla="*/ 228245 w 851373"/>
                <a:gd name="connsiteY20" fmla="*/ 68782 h 341364"/>
                <a:gd name="connsiteX21" fmla="*/ 250033 w 851373"/>
                <a:gd name="connsiteY21" fmla="*/ 68331 h 341364"/>
                <a:gd name="connsiteX22" fmla="*/ 250483 w 851373"/>
                <a:gd name="connsiteY22" fmla="*/ 90119 h 341364"/>
                <a:gd name="connsiteX23" fmla="*/ 302173 w 851373"/>
                <a:gd name="connsiteY23" fmla="*/ 124378 h 341364"/>
                <a:gd name="connsiteX24" fmla="*/ 291805 w 851373"/>
                <a:gd name="connsiteY24" fmla="*/ 124679 h 341364"/>
                <a:gd name="connsiteX25" fmla="*/ 276028 w 851373"/>
                <a:gd name="connsiteY25" fmla="*/ 109653 h 341364"/>
                <a:gd name="connsiteX26" fmla="*/ 291054 w 851373"/>
                <a:gd name="connsiteY26" fmla="*/ 93875 h 341364"/>
                <a:gd name="connsiteX27" fmla="*/ 301422 w 851373"/>
                <a:gd name="connsiteY27" fmla="*/ 93575 h 341364"/>
                <a:gd name="connsiteX28" fmla="*/ 317199 w 851373"/>
                <a:gd name="connsiteY28" fmla="*/ 108601 h 341364"/>
                <a:gd name="connsiteX29" fmla="*/ 302173 w 851373"/>
                <a:gd name="connsiteY29" fmla="*/ 124378 h 34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51373" h="341364">
                  <a:moveTo>
                    <a:pt x="717942" y="174264"/>
                  </a:moveTo>
                  <a:cubicBezTo>
                    <a:pt x="714637" y="175467"/>
                    <a:pt x="711331" y="176669"/>
                    <a:pt x="708025" y="177871"/>
                  </a:cubicBezTo>
                  <a:cubicBezTo>
                    <a:pt x="699460" y="180726"/>
                    <a:pt x="691196" y="182679"/>
                    <a:pt x="683082" y="184182"/>
                  </a:cubicBezTo>
                  <a:cubicBezTo>
                    <a:pt x="513889" y="216187"/>
                    <a:pt x="444920" y="-22727"/>
                    <a:pt x="270468" y="1766"/>
                  </a:cubicBezTo>
                  <a:cubicBezTo>
                    <a:pt x="261903" y="2968"/>
                    <a:pt x="253489" y="4922"/>
                    <a:pt x="245224" y="7175"/>
                  </a:cubicBezTo>
                  <a:cubicBezTo>
                    <a:pt x="173550" y="27010"/>
                    <a:pt x="112845" y="84559"/>
                    <a:pt x="50187" y="133093"/>
                  </a:cubicBezTo>
                  <a:cubicBezTo>
                    <a:pt x="33658" y="145865"/>
                    <a:pt x="16979" y="158037"/>
                    <a:pt x="0" y="168555"/>
                  </a:cubicBezTo>
                  <a:cubicBezTo>
                    <a:pt x="54695" y="179824"/>
                    <a:pt x="109990" y="188539"/>
                    <a:pt x="165587" y="194099"/>
                  </a:cubicBezTo>
                  <a:cubicBezTo>
                    <a:pt x="232603" y="172612"/>
                    <a:pt x="300670" y="166751"/>
                    <a:pt x="366484" y="203866"/>
                  </a:cubicBezTo>
                  <a:cubicBezTo>
                    <a:pt x="434252" y="242032"/>
                    <a:pt x="484889" y="302286"/>
                    <a:pt x="560921" y="326478"/>
                  </a:cubicBezTo>
                  <a:cubicBezTo>
                    <a:pt x="645217" y="353375"/>
                    <a:pt x="732367" y="342856"/>
                    <a:pt x="810352" y="302737"/>
                  </a:cubicBezTo>
                  <a:cubicBezTo>
                    <a:pt x="823124" y="296125"/>
                    <a:pt x="836949" y="288763"/>
                    <a:pt x="851373" y="280949"/>
                  </a:cubicBezTo>
                  <a:cubicBezTo>
                    <a:pt x="799985" y="256907"/>
                    <a:pt x="754456" y="220244"/>
                    <a:pt x="717942" y="174264"/>
                  </a:cubicBezTo>
                  <a:close/>
                  <a:moveTo>
                    <a:pt x="316598" y="77647"/>
                  </a:moveTo>
                  <a:cubicBezTo>
                    <a:pt x="317049" y="97482"/>
                    <a:pt x="286245" y="98233"/>
                    <a:pt x="285644" y="78399"/>
                  </a:cubicBezTo>
                  <a:cubicBezTo>
                    <a:pt x="285194" y="58564"/>
                    <a:pt x="316147" y="57813"/>
                    <a:pt x="316598" y="77647"/>
                  </a:cubicBezTo>
                  <a:close/>
                  <a:moveTo>
                    <a:pt x="250483" y="90119"/>
                  </a:moveTo>
                  <a:cubicBezTo>
                    <a:pt x="247178" y="93575"/>
                    <a:pt x="243722" y="97181"/>
                    <a:pt x="240416" y="100637"/>
                  </a:cubicBezTo>
                  <a:cubicBezTo>
                    <a:pt x="234706" y="106647"/>
                    <a:pt x="224639" y="106948"/>
                    <a:pt x="218628" y="101088"/>
                  </a:cubicBezTo>
                  <a:cubicBezTo>
                    <a:pt x="212618" y="95378"/>
                    <a:pt x="212317" y="85310"/>
                    <a:pt x="218178" y="79300"/>
                  </a:cubicBezTo>
                  <a:cubicBezTo>
                    <a:pt x="221483" y="75844"/>
                    <a:pt x="224939" y="72238"/>
                    <a:pt x="228245" y="68782"/>
                  </a:cubicBezTo>
                  <a:cubicBezTo>
                    <a:pt x="233955" y="62771"/>
                    <a:pt x="244022" y="62471"/>
                    <a:pt x="250033" y="68331"/>
                  </a:cubicBezTo>
                  <a:cubicBezTo>
                    <a:pt x="256043" y="74041"/>
                    <a:pt x="256344" y="84108"/>
                    <a:pt x="250483" y="90119"/>
                  </a:cubicBezTo>
                  <a:close/>
                  <a:moveTo>
                    <a:pt x="302173" y="124378"/>
                  </a:moveTo>
                  <a:lnTo>
                    <a:pt x="291805" y="124679"/>
                  </a:lnTo>
                  <a:cubicBezTo>
                    <a:pt x="283691" y="124829"/>
                    <a:pt x="275877" y="117917"/>
                    <a:pt x="276028" y="109653"/>
                  </a:cubicBezTo>
                  <a:cubicBezTo>
                    <a:pt x="276178" y="101238"/>
                    <a:pt x="282489" y="94026"/>
                    <a:pt x="291054" y="93875"/>
                  </a:cubicBezTo>
                  <a:lnTo>
                    <a:pt x="301422" y="93575"/>
                  </a:lnTo>
                  <a:cubicBezTo>
                    <a:pt x="309536" y="93425"/>
                    <a:pt x="317349" y="100337"/>
                    <a:pt x="317199" y="108601"/>
                  </a:cubicBezTo>
                  <a:cubicBezTo>
                    <a:pt x="317049" y="116865"/>
                    <a:pt x="310888" y="124078"/>
                    <a:pt x="302173" y="124378"/>
                  </a:cubicBezTo>
                  <a:close/>
                </a:path>
              </a:pathLst>
            </a:custGeom>
            <a:solidFill>
              <a:srgbClr val="AEDEDA"/>
            </a:solidFill>
            <a:ln w="14982" cap="flat">
              <a:noFill/>
              <a:prstDash val="solid"/>
              <a:miter/>
            </a:ln>
          </p:spPr>
          <p:txBody>
            <a:bodyPr rtlCol="0" anchor="ctr"/>
            <a:lstStyle/>
            <a:p>
              <a:endParaRPr lang="th-TH"/>
            </a:p>
          </p:txBody>
        </p:sp>
        <p:sp>
          <p:nvSpPr>
            <p:cNvPr id="116" name="Freeform: Shape 115">
              <a:extLst>
                <a:ext uri="{FF2B5EF4-FFF2-40B4-BE49-F238E27FC236}">
                  <a16:creationId xmlns:a16="http://schemas.microsoft.com/office/drawing/2014/main" id="{F3F9849A-C9AF-46A0-9F25-DB8A63129FFC}"/>
                </a:ext>
              </a:extLst>
            </p:cNvPr>
            <p:cNvSpPr/>
            <p:nvPr/>
          </p:nvSpPr>
          <p:spPr>
            <a:xfrm>
              <a:off x="10254865" y="6444567"/>
              <a:ext cx="396686" cy="146963"/>
            </a:xfrm>
            <a:custGeom>
              <a:avLst/>
              <a:gdLst>
                <a:gd name="connsiteX0" fmla="*/ 355365 w 396686"/>
                <a:gd name="connsiteY0" fmla="*/ 100232 h 146963"/>
                <a:gd name="connsiteX1" fmla="*/ 131478 w 396686"/>
                <a:gd name="connsiteY1" fmla="*/ 9 h 146963"/>
                <a:gd name="connsiteX2" fmla="*/ 0 w 396686"/>
                <a:gd name="connsiteY2" fmla="*/ 19542 h 146963"/>
                <a:gd name="connsiteX3" fmla="*/ 396687 w 396686"/>
                <a:gd name="connsiteY3" fmla="*/ 146963 h 146963"/>
                <a:gd name="connsiteX4" fmla="*/ 366184 w 396686"/>
                <a:gd name="connsiteY4" fmla="*/ 111652 h 146963"/>
                <a:gd name="connsiteX5" fmla="*/ 355365 w 396686"/>
                <a:gd name="connsiteY5" fmla="*/ 100232 h 14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686" h="146963">
                  <a:moveTo>
                    <a:pt x="355365" y="100232"/>
                  </a:moveTo>
                  <a:cubicBezTo>
                    <a:pt x="294209" y="36822"/>
                    <a:pt x="220732" y="760"/>
                    <a:pt x="131478" y="9"/>
                  </a:cubicBezTo>
                  <a:cubicBezTo>
                    <a:pt x="86850" y="-292"/>
                    <a:pt x="43125" y="7371"/>
                    <a:pt x="0" y="19542"/>
                  </a:cubicBezTo>
                  <a:cubicBezTo>
                    <a:pt x="132680" y="57558"/>
                    <a:pt x="264308" y="104439"/>
                    <a:pt x="396687" y="146963"/>
                  </a:cubicBezTo>
                  <a:cubicBezTo>
                    <a:pt x="386469" y="134792"/>
                    <a:pt x="376401" y="122921"/>
                    <a:pt x="366184" y="111652"/>
                  </a:cubicBezTo>
                  <a:cubicBezTo>
                    <a:pt x="362577" y="107745"/>
                    <a:pt x="358971" y="103838"/>
                    <a:pt x="355365" y="100232"/>
                  </a:cubicBezTo>
                  <a:close/>
                </a:path>
              </a:pathLst>
            </a:custGeom>
            <a:solidFill>
              <a:srgbClr val="AEDEDA"/>
            </a:solidFill>
            <a:ln w="14982" cap="flat">
              <a:noFill/>
              <a:prstDash val="solid"/>
              <a:miter/>
            </a:ln>
          </p:spPr>
          <p:txBody>
            <a:bodyPr rtlCol="0" anchor="ctr"/>
            <a:lstStyle/>
            <a:p>
              <a:endParaRPr lang="th-TH"/>
            </a:p>
          </p:txBody>
        </p:sp>
        <p:sp>
          <p:nvSpPr>
            <p:cNvPr id="117" name="Freeform: Shape 116">
              <a:extLst>
                <a:ext uri="{FF2B5EF4-FFF2-40B4-BE49-F238E27FC236}">
                  <a16:creationId xmlns:a16="http://schemas.microsoft.com/office/drawing/2014/main" id="{1812CE18-231B-4337-B273-7095583039C5}"/>
                </a:ext>
              </a:extLst>
            </p:cNvPr>
            <p:cNvSpPr/>
            <p:nvPr/>
          </p:nvSpPr>
          <p:spPr>
            <a:xfrm>
              <a:off x="10179498" y="6547792"/>
              <a:ext cx="930196" cy="310147"/>
            </a:xfrm>
            <a:custGeom>
              <a:avLst/>
              <a:gdLst>
                <a:gd name="connsiteX0" fmla="*/ 744626 w 930196"/>
                <a:gd name="connsiteY0" fmla="*/ 243884 h 310147"/>
                <a:gd name="connsiteX1" fmla="*/ 503458 w 930196"/>
                <a:gd name="connsiteY1" fmla="*/ 262817 h 310147"/>
                <a:gd name="connsiteX2" fmla="*/ 341328 w 930196"/>
                <a:gd name="connsiteY2" fmla="*/ 96179 h 310147"/>
                <a:gd name="connsiteX3" fmla="*/ 10305 w 930196"/>
                <a:gd name="connsiteY3" fmla="*/ 18795 h 310147"/>
                <a:gd name="connsiteX4" fmla="*/ 19170 w 930196"/>
                <a:gd name="connsiteY4" fmla="*/ 48396 h 310147"/>
                <a:gd name="connsiteX5" fmla="*/ 287084 w 930196"/>
                <a:gd name="connsiteY5" fmla="*/ 87914 h 310147"/>
                <a:gd name="connsiteX6" fmla="*/ 449064 w 930196"/>
                <a:gd name="connsiteY6" fmla="*/ 270030 h 310147"/>
                <a:gd name="connsiteX7" fmla="*/ 916072 w 930196"/>
                <a:gd name="connsiteY7" fmla="*/ 201361 h 310147"/>
                <a:gd name="connsiteX8" fmla="*/ 930197 w 930196"/>
                <a:gd name="connsiteY8" fmla="*/ 195801 h 310147"/>
                <a:gd name="connsiteX9" fmla="*/ 868891 w 930196"/>
                <a:gd name="connsiteY9" fmla="*/ 187537 h 310147"/>
                <a:gd name="connsiteX10" fmla="*/ 744626 w 930196"/>
                <a:gd name="connsiteY10" fmla="*/ 243884 h 31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96" h="310147">
                  <a:moveTo>
                    <a:pt x="744626" y="243884"/>
                  </a:moveTo>
                  <a:cubicBezTo>
                    <a:pt x="668744" y="273636"/>
                    <a:pt x="582345" y="292569"/>
                    <a:pt x="503458" y="262817"/>
                  </a:cubicBezTo>
                  <a:cubicBezTo>
                    <a:pt x="424422" y="232916"/>
                    <a:pt x="394670" y="154630"/>
                    <a:pt x="341328" y="96179"/>
                  </a:cubicBezTo>
                  <a:cubicBezTo>
                    <a:pt x="258534" y="5422"/>
                    <a:pt x="124503" y="-22827"/>
                    <a:pt x="10305" y="18795"/>
                  </a:cubicBezTo>
                  <a:cubicBezTo>
                    <a:pt x="-8327" y="25557"/>
                    <a:pt x="538" y="55158"/>
                    <a:pt x="19170" y="48396"/>
                  </a:cubicBezTo>
                  <a:cubicBezTo>
                    <a:pt x="108875" y="15639"/>
                    <a:pt x="211052" y="28412"/>
                    <a:pt x="287084" y="87914"/>
                  </a:cubicBezTo>
                  <a:cubicBezTo>
                    <a:pt x="352146" y="138702"/>
                    <a:pt x="379494" y="223900"/>
                    <a:pt x="449064" y="270030"/>
                  </a:cubicBezTo>
                  <a:cubicBezTo>
                    <a:pt x="599625" y="369802"/>
                    <a:pt x="774377" y="259061"/>
                    <a:pt x="916072" y="201361"/>
                  </a:cubicBezTo>
                  <a:cubicBezTo>
                    <a:pt x="920731" y="199408"/>
                    <a:pt x="925389" y="197604"/>
                    <a:pt x="930197" y="195801"/>
                  </a:cubicBezTo>
                  <a:cubicBezTo>
                    <a:pt x="909611" y="193547"/>
                    <a:pt x="889176" y="190692"/>
                    <a:pt x="868891" y="187537"/>
                  </a:cubicBezTo>
                  <a:cubicBezTo>
                    <a:pt x="826217" y="206921"/>
                    <a:pt x="784445" y="228258"/>
                    <a:pt x="744626" y="243884"/>
                  </a:cubicBezTo>
                  <a:close/>
                </a:path>
              </a:pathLst>
            </a:custGeom>
            <a:solidFill>
              <a:srgbClr val="84BAB5"/>
            </a:solidFill>
            <a:ln w="14982" cap="flat">
              <a:noFill/>
              <a:prstDash val="solid"/>
              <a:miter/>
            </a:ln>
          </p:spPr>
          <p:txBody>
            <a:bodyPr rtlCol="0" anchor="ctr"/>
            <a:lstStyle/>
            <a:p>
              <a:endParaRPr lang="th-TH"/>
            </a:p>
          </p:txBody>
        </p:sp>
        <p:sp>
          <p:nvSpPr>
            <p:cNvPr id="118" name="Freeform: Shape 117">
              <a:extLst>
                <a:ext uri="{FF2B5EF4-FFF2-40B4-BE49-F238E27FC236}">
                  <a16:creationId xmlns:a16="http://schemas.microsoft.com/office/drawing/2014/main" id="{7C051D9F-FB7D-4EEE-AD43-C9591B22B566}"/>
                </a:ext>
              </a:extLst>
            </p:cNvPr>
            <p:cNvSpPr/>
            <p:nvPr/>
          </p:nvSpPr>
          <p:spPr>
            <a:xfrm>
              <a:off x="11130281" y="6685606"/>
              <a:ext cx="721097" cy="175941"/>
            </a:xfrm>
            <a:custGeom>
              <a:avLst/>
              <a:gdLst>
                <a:gd name="connsiteX0" fmla="*/ 697056 w 721097"/>
                <a:gd name="connsiteY0" fmla="*/ 131915 h 175941"/>
                <a:gd name="connsiteX1" fmla="*/ 721098 w 721097"/>
                <a:gd name="connsiteY1" fmla="*/ 118392 h 175941"/>
                <a:gd name="connsiteX2" fmla="*/ 685787 w 721097"/>
                <a:gd name="connsiteY2" fmla="*/ 103967 h 175941"/>
                <a:gd name="connsiteX3" fmla="*/ 644766 w 721097"/>
                <a:gd name="connsiteY3" fmla="*/ 125755 h 175941"/>
                <a:gd name="connsiteX4" fmla="*/ 395334 w 721097"/>
                <a:gd name="connsiteY4" fmla="*/ 149496 h 175941"/>
                <a:gd name="connsiteX5" fmla="*/ 200898 w 721097"/>
                <a:gd name="connsiteY5" fmla="*/ 26884 h 175941"/>
                <a:gd name="connsiteX6" fmla="*/ 0 w 721097"/>
                <a:gd name="connsiteY6" fmla="*/ 17117 h 175941"/>
                <a:gd name="connsiteX7" fmla="*/ 30803 w 721097"/>
                <a:gd name="connsiteY7" fmla="*/ 19972 h 175941"/>
                <a:gd name="connsiteX8" fmla="*/ 48684 w 721097"/>
                <a:gd name="connsiteY8" fmla="*/ 35599 h 175941"/>
                <a:gd name="connsiteX9" fmla="*/ 138390 w 721097"/>
                <a:gd name="connsiteY9" fmla="*/ 34246 h 175941"/>
                <a:gd name="connsiteX10" fmla="*/ 267313 w 721097"/>
                <a:gd name="connsiteY10" fmla="*/ 112983 h 175941"/>
                <a:gd name="connsiteX11" fmla="*/ 380609 w 721097"/>
                <a:gd name="connsiteY11" fmla="*/ 175941 h 175941"/>
                <a:gd name="connsiteX12" fmla="*/ 601641 w 721097"/>
                <a:gd name="connsiteY12" fmla="*/ 175941 h 175941"/>
                <a:gd name="connsiteX13" fmla="*/ 697056 w 721097"/>
                <a:gd name="connsiteY13" fmla="*/ 131915 h 17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1097" h="175941">
                  <a:moveTo>
                    <a:pt x="697056" y="131915"/>
                  </a:moveTo>
                  <a:cubicBezTo>
                    <a:pt x="704569" y="127558"/>
                    <a:pt x="712683" y="123050"/>
                    <a:pt x="721098" y="118392"/>
                  </a:cubicBezTo>
                  <a:cubicBezTo>
                    <a:pt x="709077" y="114335"/>
                    <a:pt x="697357" y="109376"/>
                    <a:pt x="685787" y="103967"/>
                  </a:cubicBezTo>
                  <a:cubicBezTo>
                    <a:pt x="671362" y="111630"/>
                    <a:pt x="657538" y="119143"/>
                    <a:pt x="644766" y="125755"/>
                  </a:cubicBezTo>
                  <a:cubicBezTo>
                    <a:pt x="566781" y="165874"/>
                    <a:pt x="479630" y="176242"/>
                    <a:pt x="395334" y="149496"/>
                  </a:cubicBezTo>
                  <a:cubicBezTo>
                    <a:pt x="319303" y="125304"/>
                    <a:pt x="268665" y="65050"/>
                    <a:pt x="200898" y="26884"/>
                  </a:cubicBezTo>
                  <a:cubicBezTo>
                    <a:pt x="135084" y="-10231"/>
                    <a:pt x="67016" y="-4371"/>
                    <a:pt x="0" y="17117"/>
                  </a:cubicBezTo>
                  <a:cubicBezTo>
                    <a:pt x="10218" y="18168"/>
                    <a:pt x="20586" y="19220"/>
                    <a:pt x="30803" y="19972"/>
                  </a:cubicBezTo>
                  <a:cubicBezTo>
                    <a:pt x="41472" y="20723"/>
                    <a:pt x="47182" y="27635"/>
                    <a:pt x="48684" y="35599"/>
                  </a:cubicBezTo>
                  <a:cubicBezTo>
                    <a:pt x="78285" y="28987"/>
                    <a:pt x="108488" y="27034"/>
                    <a:pt x="138390" y="34246"/>
                  </a:cubicBezTo>
                  <a:cubicBezTo>
                    <a:pt x="188576" y="46267"/>
                    <a:pt x="227494" y="82630"/>
                    <a:pt x="267313" y="112983"/>
                  </a:cubicBezTo>
                  <a:cubicBezTo>
                    <a:pt x="302774" y="140180"/>
                    <a:pt x="340339" y="161667"/>
                    <a:pt x="380609" y="175941"/>
                  </a:cubicBezTo>
                  <a:lnTo>
                    <a:pt x="601641" y="175941"/>
                  </a:lnTo>
                  <a:cubicBezTo>
                    <a:pt x="634248" y="164973"/>
                    <a:pt x="665802" y="149796"/>
                    <a:pt x="697056" y="131915"/>
                  </a:cubicBezTo>
                  <a:close/>
                </a:path>
              </a:pathLst>
            </a:custGeom>
            <a:solidFill>
              <a:srgbClr val="84BAB5"/>
            </a:solidFill>
            <a:ln w="14982" cap="flat">
              <a:noFill/>
              <a:prstDash val="solid"/>
              <a:miter/>
            </a:ln>
          </p:spPr>
          <p:txBody>
            <a:bodyPr rtlCol="0" anchor="ctr"/>
            <a:lstStyle/>
            <a:p>
              <a:endParaRPr lang="th-TH"/>
            </a:p>
          </p:txBody>
        </p:sp>
        <p:sp>
          <p:nvSpPr>
            <p:cNvPr id="119" name="Freeform: Shape 118">
              <a:extLst>
                <a:ext uri="{FF2B5EF4-FFF2-40B4-BE49-F238E27FC236}">
                  <a16:creationId xmlns:a16="http://schemas.microsoft.com/office/drawing/2014/main" id="{5E995A22-680A-4CBE-8019-255A5DDA4AAD}"/>
                </a:ext>
              </a:extLst>
            </p:cNvPr>
            <p:cNvSpPr/>
            <p:nvPr/>
          </p:nvSpPr>
          <p:spPr>
            <a:xfrm>
              <a:off x="12091494" y="6810158"/>
              <a:ext cx="12471" cy="1687"/>
            </a:xfrm>
            <a:custGeom>
              <a:avLst/>
              <a:gdLst>
                <a:gd name="connsiteX0" fmla="*/ 0 w 12471"/>
                <a:gd name="connsiteY0" fmla="*/ 0 h 1687"/>
                <a:gd name="connsiteX1" fmla="*/ 12472 w 12471"/>
                <a:gd name="connsiteY1" fmla="*/ 751 h 1687"/>
                <a:gd name="connsiteX2" fmla="*/ 0 w 12471"/>
                <a:gd name="connsiteY2" fmla="*/ 0 h 1687"/>
              </a:gdLst>
              <a:ahLst/>
              <a:cxnLst>
                <a:cxn ang="0">
                  <a:pos x="connsiteX0" y="connsiteY0"/>
                </a:cxn>
                <a:cxn ang="0">
                  <a:pos x="connsiteX1" y="connsiteY1"/>
                </a:cxn>
                <a:cxn ang="0">
                  <a:pos x="connsiteX2" y="connsiteY2"/>
                </a:cxn>
              </a:cxnLst>
              <a:rect l="l" t="t" r="r" b="b"/>
              <a:pathLst>
                <a:path w="12471" h="1687">
                  <a:moveTo>
                    <a:pt x="0" y="0"/>
                  </a:moveTo>
                  <a:cubicBezTo>
                    <a:pt x="3907" y="2104"/>
                    <a:pt x="8415" y="2104"/>
                    <a:pt x="12472" y="751"/>
                  </a:cubicBezTo>
                  <a:cubicBezTo>
                    <a:pt x="8114" y="301"/>
                    <a:pt x="4057" y="150"/>
                    <a:pt x="0" y="0"/>
                  </a:cubicBezTo>
                  <a:close/>
                </a:path>
              </a:pathLst>
            </a:custGeom>
            <a:solidFill>
              <a:srgbClr val="84BAB5"/>
            </a:solidFill>
            <a:ln w="14982" cap="flat">
              <a:noFill/>
              <a:prstDash val="solid"/>
              <a:miter/>
            </a:ln>
          </p:spPr>
          <p:txBody>
            <a:bodyPr rtlCol="0" anchor="ctr"/>
            <a:lstStyle/>
            <a:p>
              <a:endParaRPr lang="th-TH"/>
            </a:p>
          </p:txBody>
        </p:sp>
        <p:sp>
          <p:nvSpPr>
            <p:cNvPr id="120" name="Freeform: Shape 119">
              <a:extLst>
                <a:ext uri="{FF2B5EF4-FFF2-40B4-BE49-F238E27FC236}">
                  <a16:creationId xmlns:a16="http://schemas.microsoft.com/office/drawing/2014/main" id="{A9A684B6-9C7F-40CB-9BD0-0796AB15A5D4}"/>
                </a:ext>
              </a:extLst>
            </p:cNvPr>
            <p:cNvSpPr/>
            <p:nvPr/>
          </p:nvSpPr>
          <p:spPr>
            <a:xfrm>
              <a:off x="10004831" y="6620528"/>
              <a:ext cx="41181" cy="31115"/>
            </a:xfrm>
            <a:custGeom>
              <a:avLst/>
              <a:gdLst>
                <a:gd name="connsiteX0" fmla="*/ 25396 w 41181"/>
                <a:gd name="connsiteY0" fmla="*/ 2 h 31115"/>
                <a:gd name="connsiteX1" fmla="*/ 15028 w 41181"/>
                <a:gd name="connsiteY1" fmla="*/ 303 h 31115"/>
                <a:gd name="connsiteX2" fmla="*/ 2 w 41181"/>
                <a:gd name="connsiteY2" fmla="*/ 16080 h 31115"/>
                <a:gd name="connsiteX3" fmla="*/ 15779 w 41181"/>
                <a:gd name="connsiteY3" fmla="*/ 31106 h 31115"/>
                <a:gd name="connsiteX4" fmla="*/ 26147 w 41181"/>
                <a:gd name="connsiteY4" fmla="*/ 30806 h 31115"/>
                <a:gd name="connsiteX5" fmla="*/ 41173 w 41181"/>
                <a:gd name="connsiteY5" fmla="*/ 15028 h 31115"/>
                <a:gd name="connsiteX6" fmla="*/ 25396 w 41181"/>
                <a:gd name="connsiteY6" fmla="*/ 2 h 3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1" h="31115">
                  <a:moveTo>
                    <a:pt x="25396" y="2"/>
                  </a:moveTo>
                  <a:lnTo>
                    <a:pt x="15028" y="303"/>
                  </a:lnTo>
                  <a:cubicBezTo>
                    <a:pt x="6313" y="453"/>
                    <a:pt x="152" y="7666"/>
                    <a:pt x="2" y="16080"/>
                  </a:cubicBezTo>
                  <a:cubicBezTo>
                    <a:pt x="-148" y="24495"/>
                    <a:pt x="7665" y="31407"/>
                    <a:pt x="15779" y="31106"/>
                  </a:cubicBezTo>
                  <a:lnTo>
                    <a:pt x="26147" y="30806"/>
                  </a:lnTo>
                  <a:cubicBezTo>
                    <a:pt x="34862" y="30655"/>
                    <a:pt x="41023" y="23443"/>
                    <a:pt x="41173" y="15028"/>
                  </a:cubicBezTo>
                  <a:cubicBezTo>
                    <a:pt x="41474" y="6764"/>
                    <a:pt x="33510" y="-148"/>
                    <a:pt x="25396" y="2"/>
                  </a:cubicBezTo>
                  <a:close/>
                </a:path>
              </a:pathLst>
            </a:custGeom>
            <a:solidFill>
              <a:srgbClr val="84BAB5"/>
            </a:solidFill>
            <a:ln w="14982" cap="flat">
              <a:noFill/>
              <a:prstDash val="solid"/>
              <a:miter/>
            </a:ln>
          </p:spPr>
          <p:txBody>
            <a:bodyPr rtlCol="0" anchor="ctr"/>
            <a:lstStyle/>
            <a:p>
              <a:endParaRPr lang="th-TH"/>
            </a:p>
          </p:txBody>
        </p:sp>
        <p:sp>
          <p:nvSpPr>
            <p:cNvPr id="121" name="Freeform: Shape 120">
              <a:extLst>
                <a:ext uri="{FF2B5EF4-FFF2-40B4-BE49-F238E27FC236}">
                  <a16:creationId xmlns:a16="http://schemas.microsoft.com/office/drawing/2014/main" id="{26501184-1DFF-4138-9DDF-EB1B3BFA91DB}"/>
                </a:ext>
              </a:extLst>
            </p:cNvPr>
            <p:cNvSpPr/>
            <p:nvPr/>
          </p:nvSpPr>
          <p:spPr>
            <a:xfrm>
              <a:off x="10034919" y="6579093"/>
              <a:ext cx="62482" cy="71190"/>
            </a:xfrm>
            <a:custGeom>
              <a:avLst/>
              <a:gdLst>
                <a:gd name="connsiteX0" fmla="*/ 46546 w 62482"/>
                <a:gd name="connsiteY0" fmla="*/ 30017 h 71190"/>
                <a:gd name="connsiteX1" fmla="*/ 39484 w 62482"/>
                <a:gd name="connsiteY1" fmla="*/ 31971 h 71190"/>
                <a:gd name="connsiteX2" fmla="*/ 36479 w 62482"/>
                <a:gd name="connsiteY2" fmla="*/ 14240 h 71190"/>
                <a:gd name="connsiteX3" fmla="*/ 25960 w 62482"/>
                <a:gd name="connsiteY3" fmla="*/ 4173 h 71190"/>
                <a:gd name="connsiteX4" fmla="*/ 4173 w 62482"/>
                <a:gd name="connsiteY4" fmla="*/ 4623 h 71190"/>
                <a:gd name="connsiteX5" fmla="*/ 4623 w 62482"/>
                <a:gd name="connsiteY5" fmla="*/ 26411 h 71190"/>
                <a:gd name="connsiteX6" fmla="*/ 15142 w 62482"/>
                <a:gd name="connsiteY6" fmla="*/ 36479 h 71190"/>
                <a:gd name="connsiteX7" fmla="*/ 33173 w 62482"/>
                <a:gd name="connsiteY7" fmla="*/ 38582 h 71190"/>
                <a:gd name="connsiteX8" fmla="*/ 31370 w 62482"/>
                <a:gd name="connsiteY8" fmla="*/ 45795 h 71190"/>
                <a:gd name="connsiteX9" fmla="*/ 31670 w 62482"/>
                <a:gd name="connsiteY9" fmla="*/ 56163 h 71190"/>
                <a:gd name="connsiteX10" fmla="*/ 47447 w 62482"/>
                <a:gd name="connsiteY10" fmla="*/ 71189 h 71190"/>
                <a:gd name="connsiteX11" fmla="*/ 62473 w 62482"/>
                <a:gd name="connsiteY11" fmla="*/ 55411 h 71190"/>
                <a:gd name="connsiteX12" fmla="*/ 62173 w 62482"/>
                <a:gd name="connsiteY12" fmla="*/ 45043 h 71190"/>
                <a:gd name="connsiteX13" fmla="*/ 46546 w 62482"/>
                <a:gd name="connsiteY13" fmla="*/ 30017 h 7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82" h="71190">
                  <a:moveTo>
                    <a:pt x="46546" y="30017"/>
                  </a:moveTo>
                  <a:cubicBezTo>
                    <a:pt x="43992" y="30017"/>
                    <a:pt x="41587" y="30769"/>
                    <a:pt x="39484" y="31971"/>
                  </a:cubicBezTo>
                  <a:cubicBezTo>
                    <a:pt x="42188" y="26111"/>
                    <a:pt x="41287" y="18898"/>
                    <a:pt x="36479" y="14240"/>
                  </a:cubicBezTo>
                  <a:cubicBezTo>
                    <a:pt x="33023" y="10934"/>
                    <a:pt x="29416" y="7478"/>
                    <a:pt x="25960" y="4173"/>
                  </a:cubicBezTo>
                  <a:cubicBezTo>
                    <a:pt x="19950" y="-1537"/>
                    <a:pt x="9882" y="-1387"/>
                    <a:pt x="4173" y="4623"/>
                  </a:cubicBezTo>
                  <a:cubicBezTo>
                    <a:pt x="-1537" y="10634"/>
                    <a:pt x="-1387" y="20701"/>
                    <a:pt x="4623" y="26411"/>
                  </a:cubicBezTo>
                  <a:lnTo>
                    <a:pt x="15142" y="36479"/>
                  </a:lnTo>
                  <a:cubicBezTo>
                    <a:pt x="20100" y="41137"/>
                    <a:pt x="27463" y="41738"/>
                    <a:pt x="33173" y="38582"/>
                  </a:cubicBezTo>
                  <a:cubicBezTo>
                    <a:pt x="31971" y="40836"/>
                    <a:pt x="31370" y="43240"/>
                    <a:pt x="31370" y="45795"/>
                  </a:cubicBezTo>
                  <a:lnTo>
                    <a:pt x="31670" y="56163"/>
                  </a:lnTo>
                  <a:cubicBezTo>
                    <a:pt x="31820" y="64878"/>
                    <a:pt x="39033" y="71038"/>
                    <a:pt x="47447" y="71189"/>
                  </a:cubicBezTo>
                  <a:cubicBezTo>
                    <a:pt x="55862" y="71339"/>
                    <a:pt x="62774" y="63525"/>
                    <a:pt x="62473" y="55411"/>
                  </a:cubicBezTo>
                  <a:lnTo>
                    <a:pt x="62173" y="45043"/>
                  </a:lnTo>
                  <a:cubicBezTo>
                    <a:pt x="62173" y="36479"/>
                    <a:pt x="54960" y="30168"/>
                    <a:pt x="46546" y="30017"/>
                  </a:cubicBezTo>
                  <a:close/>
                </a:path>
              </a:pathLst>
            </a:custGeom>
            <a:solidFill>
              <a:srgbClr val="84BAB5"/>
            </a:solidFill>
            <a:ln w="14982" cap="flat">
              <a:noFill/>
              <a:prstDash val="solid"/>
              <a:miter/>
            </a:ln>
          </p:spPr>
          <p:txBody>
            <a:bodyPr rtlCol="0" anchor="ctr"/>
            <a:lstStyle/>
            <a:p>
              <a:endParaRPr lang="th-TH"/>
            </a:p>
          </p:txBody>
        </p:sp>
        <p:sp>
          <p:nvSpPr>
            <p:cNvPr id="122" name="Freeform: Shape 121">
              <a:extLst>
                <a:ext uri="{FF2B5EF4-FFF2-40B4-BE49-F238E27FC236}">
                  <a16:creationId xmlns:a16="http://schemas.microsoft.com/office/drawing/2014/main" id="{F649CEC5-2ECF-4225-88E1-5B3E807A5DB5}"/>
                </a:ext>
              </a:extLst>
            </p:cNvPr>
            <p:cNvSpPr/>
            <p:nvPr/>
          </p:nvSpPr>
          <p:spPr>
            <a:xfrm>
              <a:off x="11178398" y="6572724"/>
              <a:ext cx="40651" cy="41159"/>
            </a:xfrm>
            <a:custGeom>
              <a:avLst/>
              <a:gdLst>
                <a:gd name="connsiteX0" fmla="*/ 14240 w 40651"/>
                <a:gd name="connsiteY0" fmla="*/ 4681 h 41159"/>
                <a:gd name="connsiteX1" fmla="*/ 4173 w 40651"/>
                <a:gd name="connsiteY1" fmla="*/ 15199 h 41159"/>
                <a:gd name="connsiteX2" fmla="*/ 4623 w 40651"/>
                <a:gd name="connsiteY2" fmla="*/ 36987 h 41159"/>
                <a:gd name="connsiteX3" fmla="*/ 26411 w 40651"/>
                <a:gd name="connsiteY3" fmla="*/ 36536 h 41159"/>
                <a:gd name="connsiteX4" fmla="*/ 36479 w 40651"/>
                <a:gd name="connsiteY4" fmla="*/ 26018 h 41159"/>
                <a:gd name="connsiteX5" fmla="*/ 36028 w 40651"/>
                <a:gd name="connsiteY5" fmla="*/ 4231 h 41159"/>
                <a:gd name="connsiteX6" fmla="*/ 14240 w 40651"/>
                <a:gd name="connsiteY6" fmla="*/ 4681 h 4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51" h="41159">
                  <a:moveTo>
                    <a:pt x="14240" y="4681"/>
                  </a:moveTo>
                  <a:cubicBezTo>
                    <a:pt x="10934" y="8137"/>
                    <a:pt x="7478" y="11744"/>
                    <a:pt x="4173" y="15199"/>
                  </a:cubicBezTo>
                  <a:cubicBezTo>
                    <a:pt x="-1537" y="21210"/>
                    <a:pt x="-1387" y="31277"/>
                    <a:pt x="4623" y="36987"/>
                  </a:cubicBezTo>
                  <a:cubicBezTo>
                    <a:pt x="10634" y="42697"/>
                    <a:pt x="20701" y="42547"/>
                    <a:pt x="26411" y="36536"/>
                  </a:cubicBezTo>
                  <a:cubicBezTo>
                    <a:pt x="29717" y="33080"/>
                    <a:pt x="33173" y="29474"/>
                    <a:pt x="36479" y="26018"/>
                  </a:cubicBezTo>
                  <a:cubicBezTo>
                    <a:pt x="42188" y="20008"/>
                    <a:pt x="42038" y="9940"/>
                    <a:pt x="36028" y="4231"/>
                  </a:cubicBezTo>
                  <a:cubicBezTo>
                    <a:pt x="30168" y="-1630"/>
                    <a:pt x="20100" y="-1329"/>
                    <a:pt x="14240" y="4681"/>
                  </a:cubicBezTo>
                  <a:close/>
                </a:path>
              </a:pathLst>
            </a:custGeom>
            <a:solidFill>
              <a:srgbClr val="84BAB5"/>
            </a:solidFill>
            <a:ln w="14982" cap="flat">
              <a:noFill/>
              <a:prstDash val="solid"/>
              <a:miter/>
            </a:ln>
          </p:spPr>
          <p:txBody>
            <a:bodyPr rtlCol="0" anchor="ctr"/>
            <a:lstStyle/>
            <a:p>
              <a:endParaRPr lang="th-TH"/>
            </a:p>
          </p:txBody>
        </p:sp>
        <p:sp>
          <p:nvSpPr>
            <p:cNvPr id="123" name="Freeform: Shape 122">
              <a:extLst>
                <a:ext uri="{FF2B5EF4-FFF2-40B4-BE49-F238E27FC236}">
                  <a16:creationId xmlns:a16="http://schemas.microsoft.com/office/drawing/2014/main" id="{91818B6B-8A04-4948-BB90-0FE7E5BA94B0}"/>
                </a:ext>
              </a:extLst>
            </p:cNvPr>
            <p:cNvSpPr/>
            <p:nvPr/>
          </p:nvSpPr>
          <p:spPr>
            <a:xfrm>
              <a:off x="11250183" y="6571765"/>
              <a:ext cx="30963" cy="29762"/>
            </a:xfrm>
            <a:custGeom>
              <a:avLst/>
              <a:gdLst>
                <a:gd name="connsiteX0" fmla="*/ 5 w 30963"/>
                <a:gd name="connsiteY0" fmla="*/ 15257 h 29762"/>
                <a:gd name="connsiteX1" fmla="*/ 30958 w 30963"/>
                <a:gd name="connsiteY1" fmla="*/ 14505 h 29762"/>
                <a:gd name="connsiteX2" fmla="*/ 5 w 30963"/>
                <a:gd name="connsiteY2" fmla="*/ 15257 h 29762"/>
              </a:gdLst>
              <a:ahLst/>
              <a:cxnLst>
                <a:cxn ang="0">
                  <a:pos x="connsiteX0" y="connsiteY0"/>
                </a:cxn>
                <a:cxn ang="0">
                  <a:pos x="connsiteX1" y="connsiteY1"/>
                </a:cxn>
                <a:cxn ang="0">
                  <a:pos x="connsiteX2" y="connsiteY2"/>
                </a:cxn>
              </a:cxnLst>
              <a:rect l="l" t="t" r="r" b="b"/>
              <a:pathLst>
                <a:path w="30963" h="29762">
                  <a:moveTo>
                    <a:pt x="5" y="15257"/>
                  </a:moveTo>
                  <a:cubicBezTo>
                    <a:pt x="456" y="35091"/>
                    <a:pt x="31409" y="34340"/>
                    <a:pt x="30958" y="14505"/>
                  </a:cubicBezTo>
                  <a:cubicBezTo>
                    <a:pt x="30508" y="-5329"/>
                    <a:pt x="-446" y="-4578"/>
                    <a:pt x="5" y="15257"/>
                  </a:cubicBezTo>
                  <a:close/>
                </a:path>
              </a:pathLst>
            </a:custGeom>
            <a:solidFill>
              <a:srgbClr val="84BAB5"/>
            </a:solidFill>
            <a:ln w="14982" cap="flat">
              <a:noFill/>
              <a:prstDash val="solid"/>
              <a:miter/>
            </a:ln>
          </p:spPr>
          <p:txBody>
            <a:bodyPr rtlCol="0" anchor="ctr"/>
            <a:lstStyle/>
            <a:p>
              <a:endParaRPr lang="th-TH"/>
            </a:p>
          </p:txBody>
        </p:sp>
        <p:sp>
          <p:nvSpPr>
            <p:cNvPr id="124" name="Freeform: Shape 123">
              <a:extLst>
                <a:ext uri="{FF2B5EF4-FFF2-40B4-BE49-F238E27FC236}">
                  <a16:creationId xmlns:a16="http://schemas.microsoft.com/office/drawing/2014/main" id="{A40D16E9-EA9E-41C5-A3A1-062DA24986C4}"/>
                </a:ext>
              </a:extLst>
            </p:cNvPr>
            <p:cNvSpPr/>
            <p:nvPr/>
          </p:nvSpPr>
          <p:spPr>
            <a:xfrm>
              <a:off x="11240569" y="6602046"/>
              <a:ext cx="41181" cy="31115"/>
            </a:xfrm>
            <a:custGeom>
              <a:avLst/>
              <a:gdLst>
                <a:gd name="connsiteX0" fmla="*/ 25396 w 41181"/>
                <a:gd name="connsiteY0" fmla="*/ 2 h 31115"/>
                <a:gd name="connsiteX1" fmla="*/ 15028 w 41181"/>
                <a:gd name="connsiteY1" fmla="*/ 303 h 31115"/>
                <a:gd name="connsiteX2" fmla="*/ 2 w 41181"/>
                <a:gd name="connsiteY2" fmla="*/ 16080 h 31115"/>
                <a:gd name="connsiteX3" fmla="*/ 15779 w 41181"/>
                <a:gd name="connsiteY3" fmla="*/ 31106 h 31115"/>
                <a:gd name="connsiteX4" fmla="*/ 26147 w 41181"/>
                <a:gd name="connsiteY4" fmla="*/ 30806 h 31115"/>
                <a:gd name="connsiteX5" fmla="*/ 41173 w 41181"/>
                <a:gd name="connsiteY5" fmla="*/ 15028 h 31115"/>
                <a:gd name="connsiteX6" fmla="*/ 25396 w 41181"/>
                <a:gd name="connsiteY6" fmla="*/ 2 h 3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1" h="31115">
                  <a:moveTo>
                    <a:pt x="25396" y="2"/>
                  </a:moveTo>
                  <a:lnTo>
                    <a:pt x="15028" y="303"/>
                  </a:lnTo>
                  <a:cubicBezTo>
                    <a:pt x="6313" y="453"/>
                    <a:pt x="152" y="7666"/>
                    <a:pt x="2" y="16080"/>
                  </a:cubicBezTo>
                  <a:cubicBezTo>
                    <a:pt x="-148" y="24495"/>
                    <a:pt x="7665" y="31407"/>
                    <a:pt x="15779" y="31106"/>
                  </a:cubicBezTo>
                  <a:lnTo>
                    <a:pt x="26147" y="30806"/>
                  </a:lnTo>
                  <a:cubicBezTo>
                    <a:pt x="34862" y="30655"/>
                    <a:pt x="41023" y="23443"/>
                    <a:pt x="41173" y="15028"/>
                  </a:cubicBezTo>
                  <a:cubicBezTo>
                    <a:pt x="41474" y="6764"/>
                    <a:pt x="33510" y="-148"/>
                    <a:pt x="25396" y="2"/>
                  </a:cubicBezTo>
                  <a:close/>
                </a:path>
              </a:pathLst>
            </a:custGeom>
            <a:solidFill>
              <a:srgbClr val="84BAB5"/>
            </a:solidFill>
            <a:ln w="14982" cap="flat">
              <a:noFill/>
              <a:prstDash val="solid"/>
              <a:miter/>
            </a:ln>
          </p:spPr>
          <p:txBody>
            <a:bodyPr rtlCol="0" anchor="ctr"/>
            <a:lstStyle/>
            <a:p>
              <a:endParaRPr lang="th-TH"/>
            </a:p>
          </p:txBody>
        </p:sp>
        <p:sp>
          <p:nvSpPr>
            <p:cNvPr id="125" name="Freeform: Shape 124">
              <a:extLst>
                <a:ext uri="{FF2B5EF4-FFF2-40B4-BE49-F238E27FC236}">
                  <a16:creationId xmlns:a16="http://schemas.microsoft.com/office/drawing/2014/main" id="{627212A3-1244-45B1-B378-7CD4D4932F9C}"/>
                </a:ext>
              </a:extLst>
            </p:cNvPr>
            <p:cNvSpPr/>
            <p:nvPr/>
          </p:nvSpPr>
          <p:spPr>
            <a:xfrm>
              <a:off x="10645086" y="6688818"/>
              <a:ext cx="30963" cy="29874"/>
            </a:xfrm>
            <a:custGeom>
              <a:avLst/>
              <a:gdLst>
                <a:gd name="connsiteX0" fmla="*/ 30958 w 30963"/>
                <a:gd name="connsiteY0" fmla="*/ 14505 h 29874"/>
                <a:gd name="connsiteX1" fmla="*/ 5 w 30963"/>
                <a:gd name="connsiteY1" fmla="*/ 15257 h 29874"/>
                <a:gd name="connsiteX2" fmla="*/ 30958 w 30963"/>
                <a:gd name="connsiteY2" fmla="*/ 14505 h 29874"/>
              </a:gdLst>
              <a:ahLst/>
              <a:cxnLst>
                <a:cxn ang="0">
                  <a:pos x="connsiteX0" y="connsiteY0"/>
                </a:cxn>
                <a:cxn ang="0">
                  <a:pos x="connsiteX1" y="connsiteY1"/>
                </a:cxn>
                <a:cxn ang="0">
                  <a:pos x="connsiteX2" y="connsiteY2"/>
                </a:cxn>
              </a:cxnLst>
              <a:rect l="l" t="t" r="r" b="b"/>
              <a:pathLst>
                <a:path w="30963" h="29874">
                  <a:moveTo>
                    <a:pt x="30958" y="14505"/>
                  </a:moveTo>
                  <a:cubicBezTo>
                    <a:pt x="30508" y="-5329"/>
                    <a:pt x="-446" y="-4578"/>
                    <a:pt x="5" y="15257"/>
                  </a:cubicBezTo>
                  <a:cubicBezTo>
                    <a:pt x="606" y="35241"/>
                    <a:pt x="31409" y="34490"/>
                    <a:pt x="30958" y="14505"/>
                  </a:cubicBezTo>
                  <a:close/>
                </a:path>
              </a:pathLst>
            </a:custGeom>
            <a:solidFill>
              <a:srgbClr val="84BAB5"/>
            </a:solidFill>
            <a:ln w="14982" cap="flat">
              <a:noFill/>
              <a:prstDash val="solid"/>
              <a:miter/>
            </a:ln>
          </p:spPr>
          <p:txBody>
            <a:bodyPr rtlCol="0" anchor="ctr"/>
            <a:lstStyle/>
            <a:p>
              <a:endParaRPr lang="th-TH"/>
            </a:p>
          </p:txBody>
        </p:sp>
        <p:sp>
          <p:nvSpPr>
            <p:cNvPr id="126" name="Freeform: Shape 125">
              <a:extLst>
                <a:ext uri="{FF2B5EF4-FFF2-40B4-BE49-F238E27FC236}">
                  <a16:creationId xmlns:a16="http://schemas.microsoft.com/office/drawing/2014/main" id="{C6E61217-70A9-4308-AB48-C96C0D7233AA}"/>
                </a:ext>
              </a:extLst>
            </p:cNvPr>
            <p:cNvSpPr/>
            <p:nvPr/>
          </p:nvSpPr>
          <p:spPr>
            <a:xfrm>
              <a:off x="10686708" y="6708502"/>
              <a:ext cx="30963" cy="29762"/>
            </a:xfrm>
            <a:custGeom>
              <a:avLst/>
              <a:gdLst>
                <a:gd name="connsiteX0" fmla="*/ 30959 w 30963"/>
                <a:gd name="connsiteY0" fmla="*/ 14506 h 29762"/>
                <a:gd name="connsiteX1" fmla="*/ 5 w 30963"/>
                <a:gd name="connsiteY1" fmla="*/ 15257 h 29762"/>
                <a:gd name="connsiteX2" fmla="*/ 30959 w 30963"/>
                <a:gd name="connsiteY2" fmla="*/ 14506 h 29762"/>
              </a:gdLst>
              <a:ahLst/>
              <a:cxnLst>
                <a:cxn ang="0">
                  <a:pos x="connsiteX0" y="connsiteY0"/>
                </a:cxn>
                <a:cxn ang="0">
                  <a:pos x="connsiteX1" y="connsiteY1"/>
                </a:cxn>
                <a:cxn ang="0">
                  <a:pos x="connsiteX2" y="connsiteY2"/>
                </a:cxn>
              </a:cxnLst>
              <a:rect l="l" t="t" r="r" b="b"/>
              <a:pathLst>
                <a:path w="30963" h="29762">
                  <a:moveTo>
                    <a:pt x="30959" y="14506"/>
                  </a:moveTo>
                  <a:cubicBezTo>
                    <a:pt x="30508" y="-5329"/>
                    <a:pt x="-446" y="-4578"/>
                    <a:pt x="5" y="15257"/>
                  </a:cubicBezTo>
                  <a:cubicBezTo>
                    <a:pt x="606" y="35091"/>
                    <a:pt x="31409" y="34340"/>
                    <a:pt x="30959" y="14506"/>
                  </a:cubicBezTo>
                  <a:close/>
                </a:path>
              </a:pathLst>
            </a:custGeom>
            <a:solidFill>
              <a:srgbClr val="84BAB5"/>
            </a:solidFill>
            <a:ln w="14982" cap="flat">
              <a:noFill/>
              <a:prstDash val="solid"/>
              <a:miter/>
            </a:ln>
          </p:spPr>
          <p:txBody>
            <a:bodyPr rtlCol="0" anchor="ctr"/>
            <a:lstStyle/>
            <a:p>
              <a:endParaRPr lang="th-TH"/>
            </a:p>
          </p:txBody>
        </p:sp>
        <p:sp>
          <p:nvSpPr>
            <p:cNvPr id="127" name="Freeform: Shape 126">
              <a:extLst>
                <a:ext uri="{FF2B5EF4-FFF2-40B4-BE49-F238E27FC236}">
                  <a16:creationId xmlns:a16="http://schemas.microsoft.com/office/drawing/2014/main" id="{59D12A53-5DCA-4242-AE7F-3F79D853A056}"/>
                </a:ext>
              </a:extLst>
            </p:cNvPr>
            <p:cNvSpPr/>
            <p:nvPr/>
          </p:nvSpPr>
          <p:spPr>
            <a:xfrm>
              <a:off x="9323403" y="6101382"/>
              <a:ext cx="1856173" cy="646802"/>
            </a:xfrm>
            <a:custGeom>
              <a:avLst/>
              <a:gdLst>
                <a:gd name="connsiteX0" fmla="*/ 1580736 w 1856173"/>
                <a:gd name="connsiteY0" fmla="*/ 605398 h 646802"/>
                <a:gd name="connsiteX1" fmla="*/ 1725136 w 1856173"/>
                <a:gd name="connsiteY1" fmla="*/ 633947 h 646802"/>
                <a:gd name="connsiteX2" fmla="*/ 1786442 w 1856173"/>
                <a:gd name="connsiteY2" fmla="*/ 642212 h 646802"/>
                <a:gd name="connsiteX3" fmla="*/ 1833473 w 1856173"/>
                <a:gd name="connsiteY3" fmla="*/ 646719 h 646802"/>
                <a:gd name="connsiteX4" fmla="*/ 1855712 w 1856173"/>
                <a:gd name="connsiteY4" fmla="*/ 620123 h 646802"/>
                <a:gd name="connsiteX5" fmla="*/ 1837831 w 1856173"/>
                <a:gd name="connsiteY5" fmla="*/ 604496 h 646802"/>
                <a:gd name="connsiteX6" fmla="*/ 1807027 w 1856173"/>
                <a:gd name="connsiteY6" fmla="*/ 601641 h 646802"/>
                <a:gd name="connsiteX7" fmla="*/ 1641441 w 1856173"/>
                <a:gd name="connsiteY7" fmla="*/ 576097 h 646802"/>
                <a:gd name="connsiteX8" fmla="*/ 1328299 w 1856173"/>
                <a:gd name="connsiteY8" fmla="*/ 490449 h 646802"/>
                <a:gd name="connsiteX9" fmla="*/ 931612 w 1856173"/>
                <a:gd name="connsiteY9" fmla="*/ 363028 h 646802"/>
                <a:gd name="connsiteX10" fmla="*/ 717642 w 1856173"/>
                <a:gd name="connsiteY10" fmla="*/ 311790 h 646802"/>
                <a:gd name="connsiteX11" fmla="*/ 349054 w 1856173"/>
                <a:gd name="connsiteY11" fmla="*/ 293158 h 646802"/>
                <a:gd name="connsiteX12" fmla="*/ 339888 w 1856173"/>
                <a:gd name="connsiteY12" fmla="*/ 292406 h 646802"/>
                <a:gd name="connsiteX13" fmla="*/ 339588 w 1856173"/>
                <a:gd name="connsiteY13" fmla="*/ 291505 h 646802"/>
                <a:gd name="connsiteX14" fmla="*/ 340640 w 1856173"/>
                <a:gd name="connsiteY14" fmla="*/ 285043 h 646802"/>
                <a:gd name="connsiteX15" fmla="*/ 24342 w 1856173"/>
                <a:gd name="connsiteY15" fmla="*/ 0 h 646802"/>
                <a:gd name="connsiteX16" fmla="*/ 30353 w 1856173"/>
                <a:gd name="connsiteY16" fmla="*/ 21037 h 646802"/>
                <a:gd name="connsiteX17" fmla="*/ 22840 w 1856173"/>
                <a:gd name="connsiteY17" fmla="*/ 41021 h 646802"/>
                <a:gd name="connsiteX18" fmla="*/ 20586 w 1856173"/>
                <a:gd name="connsiteY18" fmla="*/ 42373 h 646802"/>
                <a:gd name="connsiteX19" fmla="*/ 296613 w 1856173"/>
                <a:gd name="connsiteY19" fmla="*/ 252287 h 646802"/>
                <a:gd name="connsiteX20" fmla="*/ 14124 w 1856173"/>
                <a:gd name="connsiteY20" fmla="*/ 132980 h 646802"/>
                <a:gd name="connsiteX21" fmla="*/ 16228 w 1856173"/>
                <a:gd name="connsiteY21" fmla="*/ 146203 h 646802"/>
                <a:gd name="connsiteX22" fmla="*/ 10218 w 1856173"/>
                <a:gd name="connsiteY22" fmla="*/ 170245 h 646802"/>
                <a:gd name="connsiteX23" fmla="*/ 5710 w 1856173"/>
                <a:gd name="connsiteY23" fmla="*/ 172799 h 646802"/>
                <a:gd name="connsiteX24" fmla="*/ 4057 w 1856173"/>
                <a:gd name="connsiteY24" fmla="*/ 174452 h 646802"/>
                <a:gd name="connsiteX25" fmla="*/ 291955 w 1856173"/>
                <a:gd name="connsiteY25" fmla="*/ 303375 h 646802"/>
                <a:gd name="connsiteX26" fmla="*/ 287448 w 1856173"/>
                <a:gd name="connsiteY26" fmla="*/ 308784 h 646802"/>
                <a:gd name="connsiteX27" fmla="*/ 1653 w 1856173"/>
                <a:gd name="connsiteY27" fmla="*/ 273624 h 646802"/>
                <a:gd name="connsiteX28" fmla="*/ 2404 w 1856173"/>
                <a:gd name="connsiteY28" fmla="*/ 275427 h 646802"/>
                <a:gd name="connsiteX29" fmla="*/ 12021 w 1856173"/>
                <a:gd name="connsiteY29" fmla="*/ 282940 h 646802"/>
                <a:gd name="connsiteX30" fmla="*/ 0 w 1856173"/>
                <a:gd name="connsiteY30" fmla="*/ 317049 h 646802"/>
                <a:gd name="connsiteX31" fmla="*/ 270618 w 1856173"/>
                <a:gd name="connsiteY31" fmla="*/ 351458 h 646802"/>
                <a:gd name="connsiteX32" fmla="*/ 18783 w 1856173"/>
                <a:gd name="connsiteY32" fmla="*/ 412464 h 646802"/>
                <a:gd name="connsiteX33" fmla="*/ 21036 w 1856173"/>
                <a:gd name="connsiteY33" fmla="*/ 424034 h 646802"/>
                <a:gd name="connsiteX34" fmla="*/ 4358 w 1856173"/>
                <a:gd name="connsiteY34" fmla="*/ 454386 h 646802"/>
                <a:gd name="connsiteX35" fmla="*/ 298266 w 1856173"/>
                <a:gd name="connsiteY35" fmla="*/ 384515 h 646802"/>
                <a:gd name="connsiteX36" fmla="*/ 29751 w 1856173"/>
                <a:gd name="connsiteY36" fmla="*/ 566030 h 646802"/>
                <a:gd name="connsiteX37" fmla="*/ 29902 w 1856173"/>
                <a:gd name="connsiteY37" fmla="*/ 566180 h 646802"/>
                <a:gd name="connsiteX38" fmla="*/ 30653 w 1856173"/>
                <a:gd name="connsiteY38" fmla="*/ 592175 h 646802"/>
                <a:gd name="connsiteX39" fmla="*/ 3005 w 1856173"/>
                <a:gd name="connsiteY39" fmla="*/ 608854 h 646802"/>
                <a:gd name="connsiteX40" fmla="*/ 356717 w 1856173"/>
                <a:gd name="connsiteY40" fmla="*/ 343795 h 646802"/>
                <a:gd name="connsiteX41" fmla="*/ 361676 w 1856173"/>
                <a:gd name="connsiteY41" fmla="*/ 334779 h 646802"/>
                <a:gd name="connsiteX42" fmla="*/ 861741 w 1856173"/>
                <a:gd name="connsiteY42" fmla="*/ 386168 h 646802"/>
                <a:gd name="connsiteX43" fmla="*/ 1381491 w 1856173"/>
                <a:gd name="connsiteY43" fmla="*/ 550553 h 646802"/>
                <a:gd name="connsiteX44" fmla="*/ 1580736 w 1856173"/>
                <a:gd name="connsiteY44" fmla="*/ 605398 h 64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56173" h="646802">
                  <a:moveTo>
                    <a:pt x="1580736" y="605398"/>
                  </a:moveTo>
                  <a:cubicBezTo>
                    <a:pt x="1628518" y="616818"/>
                    <a:pt x="1676602" y="626434"/>
                    <a:pt x="1725136" y="633947"/>
                  </a:cubicBezTo>
                  <a:cubicBezTo>
                    <a:pt x="1745571" y="637103"/>
                    <a:pt x="1766006" y="639958"/>
                    <a:pt x="1786442" y="642212"/>
                  </a:cubicBezTo>
                  <a:cubicBezTo>
                    <a:pt x="1802069" y="644015"/>
                    <a:pt x="1817696" y="645517"/>
                    <a:pt x="1833473" y="646719"/>
                  </a:cubicBezTo>
                  <a:cubicBezTo>
                    <a:pt x="1850152" y="648072"/>
                    <a:pt x="1858266" y="632745"/>
                    <a:pt x="1855712" y="620123"/>
                  </a:cubicBezTo>
                  <a:cubicBezTo>
                    <a:pt x="1854209" y="612160"/>
                    <a:pt x="1848349" y="605247"/>
                    <a:pt x="1837831" y="604496"/>
                  </a:cubicBezTo>
                  <a:cubicBezTo>
                    <a:pt x="1827463" y="603745"/>
                    <a:pt x="1817245" y="602543"/>
                    <a:pt x="1807027" y="601641"/>
                  </a:cubicBezTo>
                  <a:cubicBezTo>
                    <a:pt x="1751281" y="596082"/>
                    <a:pt x="1696135" y="587366"/>
                    <a:pt x="1641441" y="576097"/>
                  </a:cubicBezTo>
                  <a:cubicBezTo>
                    <a:pt x="1535808" y="554309"/>
                    <a:pt x="1431678" y="523807"/>
                    <a:pt x="1328299" y="490449"/>
                  </a:cubicBezTo>
                  <a:cubicBezTo>
                    <a:pt x="1195920" y="447775"/>
                    <a:pt x="1064442" y="401044"/>
                    <a:pt x="931612" y="363028"/>
                  </a:cubicBezTo>
                  <a:cubicBezTo>
                    <a:pt x="860690" y="342743"/>
                    <a:pt x="789466" y="325013"/>
                    <a:pt x="717642" y="311790"/>
                  </a:cubicBezTo>
                  <a:cubicBezTo>
                    <a:pt x="597284" y="289701"/>
                    <a:pt x="474822" y="280235"/>
                    <a:pt x="349054" y="293158"/>
                  </a:cubicBezTo>
                  <a:cubicBezTo>
                    <a:pt x="346199" y="292406"/>
                    <a:pt x="343044" y="292106"/>
                    <a:pt x="339888" y="292406"/>
                  </a:cubicBezTo>
                  <a:cubicBezTo>
                    <a:pt x="339738" y="292106"/>
                    <a:pt x="339738" y="291805"/>
                    <a:pt x="339588" y="291505"/>
                  </a:cubicBezTo>
                  <a:cubicBezTo>
                    <a:pt x="340189" y="289551"/>
                    <a:pt x="340640" y="287448"/>
                    <a:pt x="340640" y="285043"/>
                  </a:cubicBezTo>
                  <a:cubicBezTo>
                    <a:pt x="342743" y="104882"/>
                    <a:pt x="177006" y="31404"/>
                    <a:pt x="24342" y="0"/>
                  </a:cubicBezTo>
                  <a:cubicBezTo>
                    <a:pt x="26897" y="6762"/>
                    <a:pt x="29000" y="13824"/>
                    <a:pt x="30353" y="21037"/>
                  </a:cubicBezTo>
                  <a:cubicBezTo>
                    <a:pt x="31705" y="28099"/>
                    <a:pt x="28700" y="36814"/>
                    <a:pt x="22840" y="41021"/>
                  </a:cubicBezTo>
                  <a:cubicBezTo>
                    <a:pt x="22088" y="41472"/>
                    <a:pt x="21337" y="41923"/>
                    <a:pt x="20586" y="42373"/>
                  </a:cubicBezTo>
                  <a:cubicBezTo>
                    <a:pt x="141244" y="67016"/>
                    <a:pt x="280536" y="119908"/>
                    <a:pt x="296613" y="252287"/>
                  </a:cubicBezTo>
                  <a:cubicBezTo>
                    <a:pt x="213670" y="188276"/>
                    <a:pt x="117654" y="148006"/>
                    <a:pt x="14124" y="132980"/>
                  </a:cubicBezTo>
                  <a:cubicBezTo>
                    <a:pt x="15327" y="137338"/>
                    <a:pt x="16078" y="141695"/>
                    <a:pt x="16228" y="146203"/>
                  </a:cubicBezTo>
                  <a:cubicBezTo>
                    <a:pt x="19083" y="154618"/>
                    <a:pt x="17731" y="164835"/>
                    <a:pt x="10218" y="170245"/>
                  </a:cubicBezTo>
                  <a:cubicBezTo>
                    <a:pt x="8715" y="171297"/>
                    <a:pt x="7212" y="172048"/>
                    <a:pt x="5710" y="172799"/>
                  </a:cubicBezTo>
                  <a:cubicBezTo>
                    <a:pt x="5259" y="173400"/>
                    <a:pt x="4658" y="173851"/>
                    <a:pt x="4057" y="174452"/>
                  </a:cubicBezTo>
                  <a:cubicBezTo>
                    <a:pt x="111343" y="189478"/>
                    <a:pt x="208110" y="233053"/>
                    <a:pt x="291955" y="303375"/>
                  </a:cubicBezTo>
                  <a:cubicBezTo>
                    <a:pt x="290152" y="304878"/>
                    <a:pt x="288650" y="306681"/>
                    <a:pt x="287448" y="308784"/>
                  </a:cubicBezTo>
                  <a:cubicBezTo>
                    <a:pt x="190229" y="311940"/>
                    <a:pt x="95265" y="300220"/>
                    <a:pt x="1653" y="273624"/>
                  </a:cubicBezTo>
                  <a:cubicBezTo>
                    <a:pt x="1803" y="274225"/>
                    <a:pt x="2254" y="274826"/>
                    <a:pt x="2404" y="275427"/>
                  </a:cubicBezTo>
                  <a:cubicBezTo>
                    <a:pt x="5860" y="277530"/>
                    <a:pt x="9016" y="279935"/>
                    <a:pt x="12021" y="282940"/>
                  </a:cubicBezTo>
                  <a:cubicBezTo>
                    <a:pt x="22990" y="294059"/>
                    <a:pt x="14275" y="314194"/>
                    <a:pt x="0" y="317049"/>
                  </a:cubicBezTo>
                  <a:cubicBezTo>
                    <a:pt x="88804" y="341090"/>
                    <a:pt x="178809" y="352510"/>
                    <a:pt x="270618" y="351458"/>
                  </a:cubicBezTo>
                  <a:cubicBezTo>
                    <a:pt x="193685" y="395935"/>
                    <a:pt x="107736" y="416521"/>
                    <a:pt x="18783" y="412464"/>
                  </a:cubicBezTo>
                  <a:cubicBezTo>
                    <a:pt x="20586" y="415920"/>
                    <a:pt x="21337" y="419827"/>
                    <a:pt x="21036" y="424034"/>
                  </a:cubicBezTo>
                  <a:cubicBezTo>
                    <a:pt x="19985" y="436505"/>
                    <a:pt x="13523" y="447024"/>
                    <a:pt x="4358" y="454386"/>
                  </a:cubicBezTo>
                  <a:cubicBezTo>
                    <a:pt x="108187" y="461899"/>
                    <a:pt x="209312" y="437557"/>
                    <a:pt x="298266" y="384515"/>
                  </a:cubicBezTo>
                  <a:cubicBezTo>
                    <a:pt x="251385" y="489547"/>
                    <a:pt x="145301" y="561221"/>
                    <a:pt x="29751" y="566030"/>
                  </a:cubicBezTo>
                  <a:cubicBezTo>
                    <a:pt x="29751" y="566030"/>
                    <a:pt x="29751" y="566180"/>
                    <a:pt x="29902" y="566180"/>
                  </a:cubicBezTo>
                  <a:cubicBezTo>
                    <a:pt x="35011" y="573543"/>
                    <a:pt x="36964" y="584662"/>
                    <a:pt x="30653" y="592175"/>
                  </a:cubicBezTo>
                  <a:cubicBezTo>
                    <a:pt x="23140" y="601040"/>
                    <a:pt x="13373" y="606299"/>
                    <a:pt x="3005" y="608854"/>
                  </a:cubicBezTo>
                  <a:cubicBezTo>
                    <a:pt x="166488" y="616667"/>
                    <a:pt x="317500" y="502470"/>
                    <a:pt x="356717" y="343795"/>
                  </a:cubicBezTo>
                  <a:cubicBezTo>
                    <a:pt x="359422" y="340940"/>
                    <a:pt x="360925" y="337935"/>
                    <a:pt x="361676" y="334779"/>
                  </a:cubicBezTo>
                  <a:cubicBezTo>
                    <a:pt x="533123" y="318251"/>
                    <a:pt x="698559" y="343645"/>
                    <a:pt x="861741" y="386168"/>
                  </a:cubicBezTo>
                  <a:cubicBezTo>
                    <a:pt x="1036043" y="431547"/>
                    <a:pt x="1207790" y="496309"/>
                    <a:pt x="1381491" y="550553"/>
                  </a:cubicBezTo>
                  <a:cubicBezTo>
                    <a:pt x="1447605" y="570537"/>
                    <a:pt x="1513870" y="589470"/>
                    <a:pt x="1580736" y="605398"/>
                  </a:cubicBezTo>
                  <a:close/>
                </a:path>
              </a:pathLst>
            </a:custGeom>
            <a:solidFill>
              <a:srgbClr val="96C8C4"/>
            </a:solidFill>
            <a:ln w="14982" cap="flat">
              <a:noFill/>
              <a:prstDash val="solid"/>
              <a:miter/>
            </a:ln>
          </p:spPr>
          <p:txBody>
            <a:bodyPr rtlCol="0" anchor="ctr"/>
            <a:lstStyle/>
            <a:p>
              <a:endParaRPr lang="th-TH"/>
            </a:p>
          </p:txBody>
        </p:sp>
        <p:sp>
          <p:nvSpPr>
            <p:cNvPr id="128" name="Freeform: Shape 127">
              <a:extLst>
                <a:ext uri="{FF2B5EF4-FFF2-40B4-BE49-F238E27FC236}">
                  <a16:creationId xmlns:a16="http://schemas.microsoft.com/office/drawing/2014/main" id="{F80B9C4D-42FC-4F8C-835C-0A891F2F8F3F}"/>
                </a:ext>
              </a:extLst>
            </p:cNvPr>
            <p:cNvSpPr/>
            <p:nvPr/>
          </p:nvSpPr>
          <p:spPr>
            <a:xfrm>
              <a:off x="9236246" y="6038207"/>
              <a:ext cx="117840" cy="116009"/>
            </a:xfrm>
            <a:custGeom>
              <a:avLst/>
              <a:gdLst>
                <a:gd name="connsiteX0" fmla="*/ 117510 w 117840"/>
                <a:gd name="connsiteY0" fmla="*/ 83910 h 116009"/>
                <a:gd name="connsiteX1" fmla="*/ 111499 w 117840"/>
                <a:gd name="connsiteY1" fmla="*/ 62874 h 116009"/>
                <a:gd name="connsiteX2" fmla="*/ 62064 w 117840"/>
                <a:gd name="connsiteY2" fmla="*/ 3972 h 116009"/>
                <a:gd name="connsiteX3" fmla="*/ 36069 w 117840"/>
                <a:gd name="connsiteY3" fmla="*/ 4723 h 116009"/>
                <a:gd name="connsiteX4" fmla="*/ 6768 w 117840"/>
                <a:gd name="connsiteY4" fmla="*/ 33273 h 116009"/>
                <a:gd name="connsiteX5" fmla="*/ 1509 w 117840"/>
                <a:gd name="connsiteY5" fmla="*/ 57014 h 116009"/>
                <a:gd name="connsiteX6" fmla="*/ 4815 w 117840"/>
                <a:gd name="connsiteY6" fmla="*/ 71589 h 116009"/>
                <a:gd name="connsiteX7" fmla="*/ 14431 w 117840"/>
                <a:gd name="connsiteY7" fmla="*/ 88869 h 116009"/>
                <a:gd name="connsiteX8" fmla="*/ 32162 w 117840"/>
                <a:gd name="connsiteY8" fmla="*/ 114714 h 116009"/>
                <a:gd name="connsiteX9" fmla="*/ 47488 w 117840"/>
                <a:gd name="connsiteY9" fmla="*/ 112159 h 116009"/>
                <a:gd name="connsiteX10" fmla="*/ 107893 w 117840"/>
                <a:gd name="connsiteY10" fmla="*/ 105247 h 116009"/>
                <a:gd name="connsiteX11" fmla="*/ 110147 w 117840"/>
                <a:gd name="connsiteY11" fmla="*/ 103895 h 116009"/>
                <a:gd name="connsiteX12" fmla="*/ 117510 w 117840"/>
                <a:gd name="connsiteY12" fmla="*/ 83910 h 11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840" h="116009">
                  <a:moveTo>
                    <a:pt x="117510" y="83910"/>
                  </a:moveTo>
                  <a:cubicBezTo>
                    <a:pt x="116157" y="76698"/>
                    <a:pt x="114054" y="69636"/>
                    <a:pt x="111499" y="62874"/>
                  </a:cubicBezTo>
                  <a:cubicBezTo>
                    <a:pt x="102183" y="38382"/>
                    <a:pt x="85204" y="17345"/>
                    <a:pt x="62064" y="3972"/>
                  </a:cubicBezTo>
                  <a:cubicBezTo>
                    <a:pt x="54400" y="-536"/>
                    <a:pt x="43281" y="-2339"/>
                    <a:pt x="36069" y="4723"/>
                  </a:cubicBezTo>
                  <a:lnTo>
                    <a:pt x="6768" y="33273"/>
                  </a:lnTo>
                  <a:cubicBezTo>
                    <a:pt x="-444" y="40335"/>
                    <a:pt x="-1346" y="49351"/>
                    <a:pt x="1509" y="57014"/>
                  </a:cubicBezTo>
                  <a:cubicBezTo>
                    <a:pt x="1809" y="61822"/>
                    <a:pt x="3011" y="66781"/>
                    <a:pt x="4815" y="71589"/>
                  </a:cubicBezTo>
                  <a:cubicBezTo>
                    <a:pt x="7069" y="78050"/>
                    <a:pt x="10374" y="83760"/>
                    <a:pt x="14431" y="88869"/>
                  </a:cubicBezTo>
                  <a:cubicBezTo>
                    <a:pt x="11877" y="100589"/>
                    <a:pt x="17887" y="113962"/>
                    <a:pt x="32162" y="114714"/>
                  </a:cubicBezTo>
                  <a:cubicBezTo>
                    <a:pt x="37872" y="115014"/>
                    <a:pt x="42981" y="114113"/>
                    <a:pt x="47488" y="112159"/>
                  </a:cubicBezTo>
                  <a:cubicBezTo>
                    <a:pt x="67173" y="118771"/>
                    <a:pt x="89712" y="117118"/>
                    <a:pt x="107893" y="105247"/>
                  </a:cubicBezTo>
                  <a:cubicBezTo>
                    <a:pt x="108644" y="104797"/>
                    <a:pt x="109396" y="104346"/>
                    <a:pt x="110147" y="103895"/>
                  </a:cubicBezTo>
                  <a:cubicBezTo>
                    <a:pt x="116007" y="99688"/>
                    <a:pt x="118862" y="90973"/>
                    <a:pt x="117510" y="83910"/>
                  </a:cubicBezTo>
                  <a:close/>
                </a:path>
              </a:pathLst>
            </a:custGeom>
            <a:solidFill>
              <a:srgbClr val="7B6059"/>
            </a:solidFill>
            <a:ln w="14982" cap="flat">
              <a:noFill/>
              <a:prstDash val="solid"/>
              <a:miter/>
            </a:ln>
          </p:spPr>
          <p:txBody>
            <a:bodyPr rtlCol="0" anchor="ctr"/>
            <a:lstStyle/>
            <a:p>
              <a:endParaRPr lang="th-TH"/>
            </a:p>
          </p:txBody>
        </p:sp>
        <p:sp>
          <p:nvSpPr>
            <p:cNvPr id="129" name="Freeform: Shape 128">
              <a:extLst>
                <a:ext uri="{FF2B5EF4-FFF2-40B4-BE49-F238E27FC236}">
                  <a16:creationId xmlns:a16="http://schemas.microsoft.com/office/drawing/2014/main" id="{9B17E65F-8AE0-4EA5-9D57-D1DE19034559}"/>
                </a:ext>
              </a:extLst>
            </p:cNvPr>
            <p:cNvSpPr/>
            <p:nvPr/>
          </p:nvSpPr>
          <p:spPr>
            <a:xfrm>
              <a:off x="9243415" y="6197627"/>
              <a:ext cx="97517" cy="94220"/>
            </a:xfrm>
            <a:custGeom>
              <a:avLst/>
              <a:gdLst>
                <a:gd name="connsiteX0" fmla="*/ 90056 w 97517"/>
                <a:gd name="connsiteY0" fmla="*/ 73549 h 94220"/>
                <a:gd name="connsiteX1" fmla="*/ 96066 w 97517"/>
                <a:gd name="connsiteY1" fmla="*/ 49507 h 94220"/>
                <a:gd name="connsiteX2" fmla="*/ 93963 w 97517"/>
                <a:gd name="connsiteY2" fmla="*/ 36284 h 94220"/>
                <a:gd name="connsiteX3" fmla="*/ 35361 w 97517"/>
                <a:gd name="connsiteY3" fmla="*/ 4429 h 94220"/>
                <a:gd name="connsiteX4" fmla="*/ 3656 w 97517"/>
                <a:gd name="connsiteY4" fmla="*/ 53113 h 94220"/>
                <a:gd name="connsiteX5" fmla="*/ 3356 w 97517"/>
                <a:gd name="connsiteY5" fmla="*/ 57171 h 94220"/>
                <a:gd name="connsiteX6" fmla="*/ 75330 w 97517"/>
                <a:gd name="connsiteY6" fmla="*/ 83466 h 94220"/>
                <a:gd name="connsiteX7" fmla="*/ 75781 w 97517"/>
                <a:gd name="connsiteY7" fmla="*/ 82865 h 94220"/>
                <a:gd name="connsiteX8" fmla="*/ 81792 w 97517"/>
                <a:gd name="connsiteY8" fmla="*/ 79559 h 94220"/>
                <a:gd name="connsiteX9" fmla="*/ 83895 w 97517"/>
                <a:gd name="connsiteY9" fmla="*/ 77455 h 94220"/>
                <a:gd name="connsiteX10" fmla="*/ 85548 w 97517"/>
                <a:gd name="connsiteY10" fmla="*/ 75803 h 94220"/>
                <a:gd name="connsiteX11" fmla="*/ 90056 w 97517"/>
                <a:gd name="connsiteY11" fmla="*/ 73549 h 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517" h="94220">
                  <a:moveTo>
                    <a:pt x="90056" y="73549"/>
                  </a:moveTo>
                  <a:cubicBezTo>
                    <a:pt x="97569" y="68139"/>
                    <a:pt x="99071" y="57922"/>
                    <a:pt x="96066" y="49507"/>
                  </a:cubicBezTo>
                  <a:cubicBezTo>
                    <a:pt x="96066" y="45150"/>
                    <a:pt x="95315" y="40642"/>
                    <a:pt x="93963" y="36284"/>
                  </a:cubicBezTo>
                  <a:cubicBezTo>
                    <a:pt x="86750" y="11341"/>
                    <a:pt x="60755" y="-9395"/>
                    <a:pt x="35361" y="4429"/>
                  </a:cubicBezTo>
                  <a:cubicBezTo>
                    <a:pt x="9967" y="673"/>
                    <a:pt x="-8064" y="32077"/>
                    <a:pt x="3656" y="53113"/>
                  </a:cubicBezTo>
                  <a:cubicBezTo>
                    <a:pt x="3506" y="54466"/>
                    <a:pt x="3206" y="55818"/>
                    <a:pt x="3356" y="57171"/>
                  </a:cubicBezTo>
                  <a:cubicBezTo>
                    <a:pt x="6061" y="90528"/>
                    <a:pt x="51890" y="106306"/>
                    <a:pt x="75330" y="83466"/>
                  </a:cubicBezTo>
                  <a:cubicBezTo>
                    <a:pt x="75481" y="83316"/>
                    <a:pt x="75631" y="83015"/>
                    <a:pt x="75781" y="82865"/>
                  </a:cubicBezTo>
                  <a:cubicBezTo>
                    <a:pt x="78035" y="81963"/>
                    <a:pt x="79988" y="80912"/>
                    <a:pt x="81792" y="79559"/>
                  </a:cubicBezTo>
                  <a:cubicBezTo>
                    <a:pt x="82543" y="78958"/>
                    <a:pt x="83144" y="78207"/>
                    <a:pt x="83895" y="77455"/>
                  </a:cubicBezTo>
                  <a:cubicBezTo>
                    <a:pt x="84346" y="76855"/>
                    <a:pt x="84947" y="76404"/>
                    <a:pt x="85548" y="75803"/>
                  </a:cubicBezTo>
                  <a:cubicBezTo>
                    <a:pt x="87201" y="75352"/>
                    <a:pt x="88704" y="74601"/>
                    <a:pt x="90056" y="73549"/>
                  </a:cubicBezTo>
                  <a:close/>
                </a:path>
              </a:pathLst>
            </a:custGeom>
            <a:solidFill>
              <a:srgbClr val="7B6059"/>
            </a:solidFill>
            <a:ln w="14982" cap="flat">
              <a:noFill/>
              <a:prstDash val="solid"/>
              <a:miter/>
            </a:ln>
          </p:spPr>
          <p:txBody>
            <a:bodyPr rtlCol="0" anchor="ctr"/>
            <a:lstStyle/>
            <a:p>
              <a:endParaRPr lang="th-TH"/>
            </a:p>
          </p:txBody>
        </p:sp>
        <p:sp>
          <p:nvSpPr>
            <p:cNvPr id="130" name="Freeform: Shape 129">
              <a:extLst>
                <a:ext uri="{FF2B5EF4-FFF2-40B4-BE49-F238E27FC236}">
                  <a16:creationId xmlns:a16="http://schemas.microsoft.com/office/drawing/2014/main" id="{262CF557-E7E1-4CB9-865A-0AF5FB907269}"/>
                </a:ext>
              </a:extLst>
            </p:cNvPr>
            <p:cNvSpPr/>
            <p:nvPr/>
          </p:nvSpPr>
          <p:spPr>
            <a:xfrm>
              <a:off x="9246979" y="6330949"/>
              <a:ext cx="93645" cy="94564"/>
            </a:xfrm>
            <a:custGeom>
              <a:avLst/>
              <a:gdLst>
                <a:gd name="connsiteX0" fmla="*/ 88596 w 93645"/>
                <a:gd name="connsiteY0" fmla="*/ 52921 h 94564"/>
                <a:gd name="connsiteX1" fmla="*/ 78979 w 93645"/>
                <a:gd name="connsiteY1" fmla="*/ 45408 h 94564"/>
                <a:gd name="connsiteX2" fmla="*/ 78228 w 93645"/>
                <a:gd name="connsiteY2" fmla="*/ 43605 h 94564"/>
                <a:gd name="connsiteX3" fmla="*/ 76124 w 93645"/>
                <a:gd name="connsiteY3" fmla="*/ 38346 h 94564"/>
                <a:gd name="connsiteX4" fmla="*/ 36606 w 93645"/>
                <a:gd name="connsiteY4" fmla="*/ 781 h 94564"/>
                <a:gd name="connsiteX5" fmla="*/ 6704 w 93645"/>
                <a:gd name="connsiteY5" fmla="*/ 36994 h 94564"/>
                <a:gd name="connsiteX6" fmla="*/ 243 w 93645"/>
                <a:gd name="connsiteY6" fmla="*/ 56678 h 94564"/>
                <a:gd name="connsiteX7" fmla="*/ 4300 w 93645"/>
                <a:gd name="connsiteY7" fmla="*/ 75911 h 94564"/>
                <a:gd name="connsiteX8" fmla="*/ 17673 w 93645"/>
                <a:gd name="connsiteY8" fmla="*/ 87331 h 94564"/>
                <a:gd name="connsiteX9" fmla="*/ 31196 w 93645"/>
                <a:gd name="connsiteY9" fmla="*/ 94393 h 94564"/>
                <a:gd name="connsiteX10" fmla="*/ 54637 w 93645"/>
                <a:gd name="connsiteY10" fmla="*/ 87782 h 94564"/>
                <a:gd name="connsiteX11" fmla="*/ 75673 w 93645"/>
                <a:gd name="connsiteY11" fmla="*/ 87331 h 94564"/>
                <a:gd name="connsiteX12" fmla="*/ 76725 w 93645"/>
                <a:gd name="connsiteY12" fmla="*/ 87030 h 94564"/>
                <a:gd name="connsiteX13" fmla="*/ 88596 w 93645"/>
                <a:gd name="connsiteY13" fmla="*/ 52921 h 9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45" h="94564">
                  <a:moveTo>
                    <a:pt x="88596" y="52921"/>
                  </a:moveTo>
                  <a:cubicBezTo>
                    <a:pt x="85591" y="49916"/>
                    <a:pt x="82285" y="47362"/>
                    <a:pt x="78979" y="45408"/>
                  </a:cubicBezTo>
                  <a:cubicBezTo>
                    <a:pt x="78829" y="44807"/>
                    <a:pt x="78378" y="44206"/>
                    <a:pt x="78228" y="43605"/>
                  </a:cubicBezTo>
                  <a:cubicBezTo>
                    <a:pt x="77627" y="41802"/>
                    <a:pt x="77176" y="39999"/>
                    <a:pt x="76124" y="38346"/>
                  </a:cubicBezTo>
                  <a:cubicBezTo>
                    <a:pt x="81383" y="15206"/>
                    <a:pt x="59746" y="-4178"/>
                    <a:pt x="36606" y="781"/>
                  </a:cubicBezTo>
                  <a:cubicBezTo>
                    <a:pt x="19025" y="4688"/>
                    <a:pt x="6704" y="20315"/>
                    <a:pt x="6704" y="36994"/>
                  </a:cubicBezTo>
                  <a:cubicBezTo>
                    <a:pt x="1595" y="42854"/>
                    <a:pt x="-809" y="49916"/>
                    <a:pt x="243" y="56678"/>
                  </a:cubicBezTo>
                  <a:cubicBezTo>
                    <a:pt x="-508" y="62989"/>
                    <a:pt x="543" y="69600"/>
                    <a:pt x="4300" y="75911"/>
                  </a:cubicBezTo>
                  <a:cubicBezTo>
                    <a:pt x="7455" y="81320"/>
                    <a:pt x="12264" y="85377"/>
                    <a:pt x="17673" y="87331"/>
                  </a:cubicBezTo>
                  <a:cubicBezTo>
                    <a:pt x="21129" y="91237"/>
                    <a:pt x="25937" y="93942"/>
                    <a:pt x="31196" y="94393"/>
                  </a:cubicBezTo>
                  <a:cubicBezTo>
                    <a:pt x="40062" y="95295"/>
                    <a:pt x="48176" y="92590"/>
                    <a:pt x="54637" y="87782"/>
                  </a:cubicBezTo>
                  <a:cubicBezTo>
                    <a:pt x="61549" y="88382"/>
                    <a:pt x="68611" y="88382"/>
                    <a:pt x="75673" y="87331"/>
                  </a:cubicBezTo>
                  <a:cubicBezTo>
                    <a:pt x="75974" y="87331"/>
                    <a:pt x="76274" y="87030"/>
                    <a:pt x="76725" y="87030"/>
                  </a:cubicBezTo>
                  <a:cubicBezTo>
                    <a:pt x="91000" y="84325"/>
                    <a:pt x="99715" y="64191"/>
                    <a:pt x="88596" y="52921"/>
                  </a:cubicBezTo>
                  <a:close/>
                </a:path>
              </a:pathLst>
            </a:custGeom>
            <a:solidFill>
              <a:srgbClr val="7B6059"/>
            </a:solidFill>
            <a:ln w="14982" cap="flat">
              <a:noFill/>
              <a:prstDash val="solid"/>
              <a:miter/>
            </a:ln>
          </p:spPr>
          <p:txBody>
            <a:bodyPr rtlCol="0" anchor="ctr"/>
            <a:lstStyle/>
            <a:p>
              <a:endParaRPr lang="th-TH"/>
            </a:p>
          </p:txBody>
        </p:sp>
        <p:sp>
          <p:nvSpPr>
            <p:cNvPr id="131" name="Freeform: Shape 130">
              <a:extLst>
                <a:ext uri="{FF2B5EF4-FFF2-40B4-BE49-F238E27FC236}">
                  <a16:creationId xmlns:a16="http://schemas.microsoft.com/office/drawing/2014/main" id="{2FFEF5D3-C2C0-49DC-B4F2-1A182D9110C7}"/>
                </a:ext>
              </a:extLst>
            </p:cNvPr>
            <p:cNvSpPr/>
            <p:nvPr/>
          </p:nvSpPr>
          <p:spPr>
            <a:xfrm>
              <a:off x="9231137" y="6470880"/>
              <a:ext cx="113718" cy="98760"/>
            </a:xfrm>
            <a:custGeom>
              <a:avLst/>
              <a:gdLst>
                <a:gd name="connsiteX0" fmla="*/ 113604 w 113718"/>
                <a:gd name="connsiteY0" fmla="*/ 54085 h 98760"/>
                <a:gd name="connsiteX1" fmla="*/ 111350 w 113718"/>
                <a:gd name="connsiteY1" fmla="*/ 42515 h 98760"/>
                <a:gd name="connsiteX2" fmla="*/ 94671 w 113718"/>
                <a:gd name="connsiteY2" fmla="*/ 30795 h 98760"/>
                <a:gd name="connsiteX3" fmla="*/ 93920 w 113718"/>
                <a:gd name="connsiteY3" fmla="*/ 30645 h 98760"/>
                <a:gd name="connsiteX4" fmla="*/ 7 w 113718"/>
                <a:gd name="connsiteY4" fmla="*/ 41163 h 98760"/>
                <a:gd name="connsiteX5" fmla="*/ 18940 w 113718"/>
                <a:gd name="connsiteY5" fmla="*/ 63552 h 98760"/>
                <a:gd name="connsiteX6" fmla="*/ 19090 w 113718"/>
                <a:gd name="connsiteY6" fmla="*/ 80230 h 98760"/>
                <a:gd name="connsiteX7" fmla="*/ 60562 w 113718"/>
                <a:gd name="connsiteY7" fmla="*/ 95256 h 98760"/>
                <a:gd name="connsiteX8" fmla="*/ 75588 w 113718"/>
                <a:gd name="connsiteY8" fmla="*/ 94355 h 98760"/>
                <a:gd name="connsiteX9" fmla="*/ 96925 w 113718"/>
                <a:gd name="connsiteY9" fmla="*/ 84438 h 98760"/>
                <a:gd name="connsiteX10" fmla="*/ 113604 w 113718"/>
                <a:gd name="connsiteY10" fmla="*/ 54085 h 9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718" h="98760">
                  <a:moveTo>
                    <a:pt x="113604" y="54085"/>
                  </a:moveTo>
                  <a:cubicBezTo>
                    <a:pt x="114054" y="49878"/>
                    <a:pt x="113153" y="45971"/>
                    <a:pt x="111350" y="42515"/>
                  </a:cubicBezTo>
                  <a:cubicBezTo>
                    <a:pt x="108194" y="36355"/>
                    <a:pt x="102034" y="31847"/>
                    <a:pt x="94671" y="30795"/>
                  </a:cubicBezTo>
                  <a:cubicBezTo>
                    <a:pt x="94370" y="30795"/>
                    <a:pt x="94070" y="30645"/>
                    <a:pt x="93920" y="30645"/>
                  </a:cubicBezTo>
                  <a:cubicBezTo>
                    <a:pt x="79795" y="-14133"/>
                    <a:pt x="1209" y="-9174"/>
                    <a:pt x="7" y="41163"/>
                  </a:cubicBezTo>
                  <a:cubicBezTo>
                    <a:pt x="-293" y="54085"/>
                    <a:pt x="9023" y="61748"/>
                    <a:pt x="18940" y="63552"/>
                  </a:cubicBezTo>
                  <a:cubicBezTo>
                    <a:pt x="17137" y="68660"/>
                    <a:pt x="17137" y="74521"/>
                    <a:pt x="19090" y="80230"/>
                  </a:cubicBezTo>
                  <a:cubicBezTo>
                    <a:pt x="24650" y="97360"/>
                    <a:pt x="45836" y="103220"/>
                    <a:pt x="60562" y="95256"/>
                  </a:cubicBezTo>
                  <a:cubicBezTo>
                    <a:pt x="65370" y="95707"/>
                    <a:pt x="70479" y="95407"/>
                    <a:pt x="75588" y="94355"/>
                  </a:cubicBezTo>
                  <a:cubicBezTo>
                    <a:pt x="83552" y="92702"/>
                    <a:pt x="90764" y="89246"/>
                    <a:pt x="96925" y="84438"/>
                  </a:cubicBezTo>
                  <a:cubicBezTo>
                    <a:pt x="106091" y="77075"/>
                    <a:pt x="112402" y="66557"/>
                    <a:pt x="113604" y="54085"/>
                  </a:cubicBezTo>
                  <a:close/>
                </a:path>
              </a:pathLst>
            </a:custGeom>
            <a:solidFill>
              <a:srgbClr val="7B6059"/>
            </a:solidFill>
            <a:ln w="14982" cap="flat">
              <a:noFill/>
              <a:prstDash val="solid"/>
              <a:miter/>
            </a:ln>
          </p:spPr>
          <p:txBody>
            <a:bodyPr rtlCol="0" anchor="ctr"/>
            <a:lstStyle/>
            <a:p>
              <a:endParaRPr lang="th-TH"/>
            </a:p>
          </p:txBody>
        </p:sp>
        <p:sp>
          <p:nvSpPr>
            <p:cNvPr id="132" name="Freeform: Shape 131">
              <a:extLst>
                <a:ext uri="{FF2B5EF4-FFF2-40B4-BE49-F238E27FC236}">
                  <a16:creationId xmlns:a16="http://schemas.microsoft.com/office/drawing/2014/main" id="{BE270A38-6C98-458C-AF94-1A09DF0CAD05}"/>
                </a:ext>
              </a:extLst>
            </p:cNvPr>
            <p:cNvSpPr/>
            <p:nvPr/>
          </p:nvSpPr>
          <p:spPr>
            <a:xfrm>
              <a:off x="9234999" y="6639226"/>
              <a:ext cx="123148" cy="96623"/>
            </a:xfrm>
            <a:custGeom>
              <a:avLst/>
              <a:gdLst>
                <a:gd name="connsiteX0" fmla="*/ 118457 w 123148"/>
                <a:gd name="connsiteY0" fmla="*/ 27884 h 96623"/>
                <a:gd name="connsiteX1" fmla="*/ 118457 w 123148"/>
                <a:gd name="connsiteY1" fmla="*/ 27884 h 96623"/>
                <a:gd name="connsiteX2" fmla="*/ 3808 w 123148"/>
                <a:gd name="connsiteY2" fmla="*/ 29387 h 96623"/>
                <a:gd name="connsiteX3" fmla="*/ 7264 w 123148"/>
                <a:gd name="connsiteY3" fmla="*/ 57035 h 96623"/>
                <a:gd name="connsiteX4" fmla="*/ 24544 w 123148"/>
                <a:gd name="connsiteY4" fmla="*/ 92045 h 96623"/>
                <a:gd name="connsiteX5" fmla="*/ 72477 w 123148"/>
                <a:gd name="connsiteY5" fmla="*/ 79423 h 96623"/>
                <a:gd name="connsiteX6" fmla="*/ 89457 w 123148"/>
                <a:gd name="connsiteY6" fmla="*/ 71009 h 96623"/>
                <a:gd name="connsiteX7" fmla="*/ 91410 w 123148"/>
                <a:gd name="connsiteY7" fmla="*/ 70408 h 96623"/>
                <a:gd name="connsiteX8" fmla="*/ 119058 w 123148"/>
                <a:gd name="connsiteY8" fmla="*/ 53729 h 96623"/>
                <a:gd name="connsiteX9" fmla="*/ 118457 w 123148"/>
                <a:gd name="connsiteY9" fmla="*/ 27884 h 9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148" h="96623">
                  <a:moveTo>
                    <a:pt x="118457" y="27884"/>
                  </a:moveTo>
                  <a:cubicBezTo>
                    <a:pt x="118457" y="27884"/>
                    <a:pt x="118457" y="27734"/>
                    <a:pt x="118457" y="27884"/>
                  </a:cubicBezTo>
                  <a:cubicBezTo>
                    <a:pt x="91560" y="-10282"/>
                    <a:pt x="29653" y="-8779"/>
                    <a:pt x="3808" y="29387"/>
                  </a:cubicBezTo>
                  <a:cubicBezTo>
                    <a:pt x="-3103" y="39755"/>
                    <a:pt x="202" y="50423"/>
                    <a:pt x="7264" y="57035"/>
                  </a:cubicBezTo>
                  <a:cubicBezTo>
                    <a:pt x="5011" y="70107"/>
                    <a:pt x="11472" y="84833"/>
                    <a:pt x="24544" y="92045"/>
                  </a:cubicBezTo>
                  <a:cubicBezTo>
                    <a:pt x="41824" y="101662"/>
                    <a:pt x="64063" y="95501"/>
                    <a:pt x="72477" y="79423"/>
                  </a:cubicBezTo>
                  <a:cubicBezTo>
                    <a:pt x="78488" y="77620"/>
                    <a:pt x="84348" y="74916"/>
                    <a:pt x="89457" y="71009"/>
                  </a:cubicBezTo>
                  <a:cubicBezTo>
                    <a:pt x="90058" y="70859"/>
                    <a:pt x="90659" y="70558"/>
                    <a:pt x="91410" y="70408"/>
                  </a:cubicBezTo>
                  <a:cubicBezTo>
                    <a:pt x="101778" y="67853"/>
                    <a:pt x="111695" y="62594"/>
                    <a:pt x="119058" y="53729"/>
                  </a:cubicBezTo>
                  <a:cubicBezTo>
                    <a:pt x="125519" y="46366"/>
                    <a:pt x="123566" y="35247"/>
                    <a:pt x="118457" y="27884"/>
                  </a:cubicBezTo>
                  <a:close/>
                </a:path>
              </a:pathLst>
            </a:custGeom>
            <a:solidFill>
              <a:srgbClr val="7B6059"/>
            </a:solidFill>
            <a:ln w="14982" cap="flat">
              <a:noFill/>
              <a:prstDash val="solid"/>
              <a:miter/>
            </a:ln>
          </p:spPr>
          <p:txBody>
            <a:bodyPr rtlCol="0" anchor="ctr"/>
            <a:lstStyle/>
            <a:p>
              <a:endParaRPr lang="th-TH"/>
            </a:p>
          </p:txBody>
        </p:sp>
        <p:sp>
          <p:nvSpPr>
            <p:cNvPr id="133" name="Freeform: Shape 132">
              <a:extLst>
                <a:ext uri="{FF2B5EF4-FFF2-40B4-BE49-F238E27FC236}">
                  <a16:creationId xmlns:a16="http://schemas.microsoft.com/office/drawing/2014/main" id="{22DEAB93-1A33-4FEB-BBD9-CA5B4C89A6F9}"/>
                </a:ext>
              </a:extLst>
            </p:cNvPr>
            <p:cNvSpPr/>
            <p:nvPr/>
          </p:nvSpPr>
          <p:spPr>
            <a:xfrm>
              <a:off x="11813556" y="4916753"/>
              <a:ext cx="403255" cy="1074938"/>
            </a:xfrm>
            <a:custGeom>
              <a:avLst/>
              <a:gdLst>
                <a:gd name="connsiteX0" fmla="*/ 106341 w 403255"/>
                <a:gd name="connsiteY0" fmla="*/ 956985 h 1074938"/>
                <a:gd name="connsiteX1" fmla="*/ 279290 w 403255"/>
                <a:gd name="connsiteY1" fmla="*/ 1074939 h 1074938"/>
                <a:gd name="connsiteX2" fmla="*/ 246383 w 403255"/>
                <a:gd name="connsiteY2" fmla="*/ 826859 h 1074938"/>
                <a:gd name="connsiteX3" fmla="*/ 82450 w 403255"/>
                <a:gd name="connsiteY3" fmla="*/ 689972 h 1074938"/>
                <a:gd name="connsiteX4" fmla="*/ 112802 w 403255"/>
                <a:gd name="connsiteY4" fmla="*/ 647900 h 1074938"/>
                <a:gd name="connsiteX5" fmla="*/ 232259 w 403255"/>
                <a:gd name="connsiteY5" fmla="*/ 747672 h 1074938"/>
                <a:gd name="connsiteX6" fmla="*/ 128730 w 403255"/>
                <a:gd name="connsiteY6" fmla="*/ 330701 h 1074938"/>
                <a:gd name="connsiteX7" fmla="*/ 176362 w 403255"/>
                <a:gd name="connsiteY7" fmla="*/ 310115 h 1074938"/>
                <a:gd name="connsiteX8" fmla="*/ 286803 w 403255"/>
                <a:gd name="connsiteY8" fmla="*/ 759392 h 1074938"/>
                <a:gd name="connsiteX9" fmla="*/ 372602 w 403255"/>
                <a:gd name="connsiteY9" fmla="*/ 618599 h 1074938"/>
                <a:gd name="connsiteX10" fmla="*/ 403255 w 403255"/>
                <a:gd name="connsiteY10" fmla="*/ 610335 h 1074938"/>
                <a:gd name="connsiteX11" fmla="*/ 403255 w 403255"/>
                <a:gd name="connsiteY11" fmla="*/ 553536 h 1074938"/>
                <a:gd name="connsiteX12" fmla="*/ 75538 w 403255"/>
                <a:gd name="connsiteY12" fmla="*/ 10346 h 1074938"/>
                <a:gd name="connsiteX13" fmla="*/ 29709 w 403255"/>
                <a:gd name="connsiteY13" fmla="*/ 30331 h 1074938"/>
                <a:gd name="connsiteX14" fmla="*/ 107 w 403255"/>
                <a:gd name="connsiteY14" fmla="*/ 821450 h 1074938"/>
                <a:gd name="connsiteX15" fmla="*/ 72983 w 403255"/>
                <a:gd name="connsiteY15" fmla="*/ 982679 h 1074938"/>
                <a:gd name="connsiteX16" fmla="*/ 106341 w 403255"/>
                <a:gd name="connsiteY16" fmla="*/ 956985 h 107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3255" h="1074938">
                  <a:moveTo>
                    <a:pt x="106341" y="956985"/>
                  </a:moveTo>
                  <a:cubicBezTo>
                    <a:pt x="169450" y="989741"/>
                    <a:pt x="226850" y="1028959"/>
                    <a:pt x="279290" y="1074939"/>
                  </a:cubicBezTo>
                  <a:cubicBezTo>
                    <a:pt x="271026" y="991995"/>
                    <a:pt x="260207" y="909202"/>
                    <a:pt x="246383" y="826859"/>
                  </a:cubicBezTo>
                  <a:cubicBezTo>
                    <a:pt x="191689" y="781180"/>
                    <a:pt x="137144" y="735652"/>
                    <a:pt x="82450" y="689972"/>
                  </a:cubicBezTo>
                  <a:cubicBezTo>
                    <a:pt x="56906" y="668635"/>
                    <a:pt x="87108" y="626563"/>
                    <a:pt x="112802" y="647900"/>
                  </a:cubicBezTo>
                  <a:lnTo>
                    <a:pt x="232259" y="747672"/>
                  </a:lnTo>
                  <a:cubicBezTo>
                    <a:pt x="205663" y="607179"/>
                    <a:pt x="171404" y="467888"/>
                    <a:pt x="128730" y="330701"/>
                  </a:cubicBezTo>
                  <a:cubicBezTo>
                    <a:pt x="118963" y="299146"/>
                    <a:pt x="166445" y="278260"/>
                    <a:pt x="176362" y="310115"/>
                  </a:cubicBezTo>
                  <a:cubicBezTo>
                    <a:pt x="222192" y="457971"/>
                    <a:pt x="259005" y="607931"/>
                    <a:pt x="286803" y="759392"/>
                  </a:cubicBezTo>
                  <a:cubicBezTo>
                    <a:pt x="315353" y="712511"/>
                    <a:pt x="344053" y="665480"/>
                    <a:pt x="372602" y="618599"/>
                  </a:cubicBezTo>
                  <a:cubicBezTo>
                    <a:pt x="380415" y="605827"/>
                    <a:pt x="393037" y="604925"/>
                    <a:pt x="403255" y="610335"/>
                  </a:cubicBezTo>
                  <a:lnTo>
                    <a:pt x="403255" y="553536"/>
                  </a:lnTo>
                  <a:cubicBezTo>
                    <a:pt x="318659" y="360152"/>
                    <a:pt x="194694" y="181793"/>
                    <a:pt x="75538" y="10346"/>
                  </a:cubicBezTo>
                  <a:cubicBezTo>
                    <a:pt x="59460" y="-12944"/>
                    <a:pt x="28657" y="7191"/>
                    <a:pt x="29709" y="30331"/>
                  </a:cubicBezTo>
                  <a:cubicBezTo>
                    <a:pt x="41579" y="279763"/>
                    <a:pt x="-2447" y="556692"/>
                    <a:pt x="107" y="821450"/>
                  </a:cubicBezTo>
                  <a:cubicBezTo>
                    <a:pt x="24449" y="875243"/>
                    <a:pt x="48641" y="928886"/>
                    <a:pt x="72983" y="982679"/>
                  </a:cubicBezTo>
                  <a:cubicBezTo>
                    <a:pt x="71932" y="964948"/>
                    <a:pt x="86507" y="946767"/>
                    <a:pt x="106341" y="956985"/>
                  </a:cubicBezTo>
                  <a:close/>
                </a:path>
              </a:pathLst>
            </a:custGeom>
            <a:solidFill>
              <a:srgbClr val="96C8C4"/>
            </a:solidFill>
            <a:ln w="14982" cap="flat">
              <a:noFill/>
              <a:prstDash val="solid"/>
              <a:miter/>
            </a:ln>
          </p:spPr>
          <p:txBody>
            <a:bodyPr rtlCol="0" anchor="ctr"/>
            <a:lstStyle/>
            <a:p>
              <a:endParaRPr lang="th-TH"/>
            </a:p>
          </p:txBody>
        </p:sp>
        <p:sp>
          <p:nvSpPr>
            <p:cNvPr id="134" name="Freeform: Shape 133">
              <a:extLst>
                <a:ext uri="{FF2B5EF4-FFF2-40B4-BE49-F238E27FC236}">
                  <a16:creationId xmlns:a16="http://schemas.microsoft.com/office/drawing/2014/main" id="{2B3AD79B-93A8-4CCB-8FBB-22999C9DBBD6}"/>
                </a:ext>
              </a:extLst>
            </p:cNvPr>
            <p:cNvSpPr/>
            <p:nvPr/>
          </p:nvSpPr>
          <p:spPr>
            <a:xfrm>
              <a:off x="12029136" y="6214828"/>
              <a:ext cx="82092" cy="181814"/>
            </a:xfrm>
            <a:custGeom>
              <a:avLst/>
              <a:gdLst>
                <a:gd name="connsiteX0" fmla="*/ 81140 w 82092"/>
                <a:gd name="connsiteY0" fmla="*/ 63861 h 181814"/>
                <a:gd name="connsiteX1" fmla="*/ 0 w 82092"/>
                <a:gd name="connsiteY1" fmla="*/ 0 h 181814"/>
                <a:gd name="connsiteX2" fmla="*/ 77835 w 82092"/>
                <a:gd name="connsiteY2" fmla="*/ 172498 h 181814"/>
                <a:gd name="connsiteX3" fmla="*/ 82042 w 82092"/>
                <a:gd name="connsiteY3" fmla="*/ 181815 h 181814"/>
                <a:gd name="connsiteX4" fmla="*/ 81140 w 82092"/>
                <a:gd name="connsiteY4" fmla="*/ 63861 h 181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92" h="181814">
                  <a:moveTo>
                    <a:pt x="81140" y="63861"/>
                  </a:moveTo>
                  <a:cubicBezTo>
                    <a:pt x="56348" y="39368"/>
                    <a:pt x="29150" y="18182"/>
                    <a:pt x="0" y="0"/>
                  </a:cubicBezTo>
                  <a:cubicBezTo>
                    <a:pt x="25995" y="57399"/>
                    <a:pt x="51990" y="114949"/>
                    <a:pt x="77835" y="172498"/>
                  </a:cubicBezTo>
                  <a:cubicBezTo>
                    <a:pt x="79187" y="175654"/>
                    <a:pt x="80690" y="178659"/>
                    <a:pt x="82042" y="181815"/>
                  </a:cubicBezTo>
                  <a:cubicBezTo>
                    <a:pt x="82192" y="142446"/>
                    <a:pt x="82042" y="103078"/>
                    <a:pt x="81140" y="63861"/>
                  </a:cubicBezTo>
                  <a:close/>
                </a:path>
              </a:pathLst>
            </a:custGeom>
            <a:solidFill>
              <a:srgbClr val="96C8C4"/>
            </a:solidFill>
            <a:ln w="14982" cap="flat">
              <a:noFill/>
              <a:prstDash val="solid"/>
              <a:miter/>
            </a:ln>
          </p:spPr>
          <p:txBody>
            <a:bodyPr rtlCol="0" anchor="ctr"/>
            <a:lstStyle/>
            <a:p>
              <a:endParaRPr lang="th-TH"/>
            </a:p>
          </p:txBody>
        </p:sp>
        <p:sp>
          <p:nvSpPr>
            <p:cNvPr id="135" name="Freeform: Shape 134">
              <a:extLst>
                <a:ext uri="{FF2B5EF4-FFF2-40B4-BE49-F238E27FC236}">
                  <a16:creationId xmlns:a16="http://schemas.microsoft.com/office/drawing/2014/main" id="{CFE83E32-408E-432A-A25D-FBC3760276D2}"/>
                </a:ext>
              </a:extLst>
            </p:cNvPr>
            <p:cNvSpPr/>
            <p:nvPr/>
          </p:nvSpPr>
          <p:spPr>
            <a:xfrm>
              <a:off x="12161966" y="6217983"/>
              <a:ext cx="54995" cy="207509"/>
            </a:xfrm>
            <a:custGeom>
              <a:avLst/>
              <a:gdLst>
                <a:gd name="connsiteX0" fmla="*/ 0 w 54995"/>
                <a:gd name="connsiteY0" fmla="*/ 63109 h 207509"/>
                <a:gd name="connsiteX1" fmla="*/ 451 w 54995"/>
                <a:gd name="connsiteY1" fmla="*/ 207509 h 207509"/>
                <a:gd name="connsiteX2" fmla="*/ 54995 w 54995"/>
                <a:gd name="connsiteY2" fmla="*/ 126519 h 207509"/>
                <a:gd name="connsiteX3" fmla="*/ 54995 w 54995"/>
                <a:gd name="connsiteY3" fmla="*/ 0 h 207509"/>
                <a:gd name="connsiteX4" fmla="*/ 1202 w 54995"/>
                <a:gd name="connsiteY4" fmla="*/ 43125 h 207509"/>
                <a:gd name="connsiteX5" fmla="*/ 0 w 54995"/>
                <a:gd name="connsiteY5" fmla="*/ 63109 h 20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95" h="207509">
                  <a:moveTo>
                    <a:pt x="0" y="63109"/>
                  </a:moveTo>
                  <a:cubicBezTo>
                    <a:pt x="1202" y="111192"/>
                    <a:pt x="1052" y="159276"/>
                    <a:pt x="451" y="207509"/>
                  </a:cubicBezTo>
                  <a:cubicBezTo>
                    <a:pt x="20586" y="181664"/>
                    <a:pt x="38767" y="154617"/>
                    <a:pt x="54995" y="126519"/>
                  </a:cubicBezTo>
                  <a:lnTo>
                    <a:pt x="54995" y="0"/>
                  </a:lnTo>
                  <a:lnTo>
                    <a:pt x="1202" y="43125"/>
                  </a:lnTo>
                  <a:cubicBezTo>
                    <a:pt x="4508" y="50036"/>
                    <a:pt x="3757" y="57099"/>
                    <a:pt x="0" y="63109"/>
                  </a:cubicBezTo>
                  <a:close/>
                </a:path>
              </a:pathLst>
            </a:custGeom>
            <a:solidFill>
              <a:srgbClr val="96C8C4"/>
            </a:solidFill>
            <a:ln w="14982" cap="flat">
              <a:noFill/>
              <a:prstDash val="solid"/>
              <a:miter/>
            </a:ln>
          </p:spPr>
          <p:txBody>
            <a:bodyPr rtlCol="0" anchor="ctr"/>
            <a:lstStyle/>
            <a:p>
              <a:endParaRPr lang="th-TH"/>
            </a:p>
          </p:txBody>
        </p:sp>
        <p:sp>
          <p:nvSpPr>
            <p:cNvPr id="136" name="Freeform: Shape 135">
              <a:extLst>
                <a:ext uri="{FF2B5EF4-FFF2-40B4-BE49-F238E27FC236}">
                  <a16:creationId xmlns:a16="http://schemas.microsoft.com/office/drawing/2014/main" id="{6DAA08C0-AD1F-42D0-ABA7-E6948B3DCC94}"/>
                </a:ext>
              </a:extLst>
            </p:cNvPr>
            <p:cNvSpPr/>
            <p:nvPr/>
          </p:nvSpPr>
          <p:spPr>
            <a:xfrm>
              <a:off x="12154152" y="6009873"/>
              <a:ext cx="62658" cy="187825"/>
            </a:xfrm>
            <a:custGeom>
              <a:avLst/>
              <a:gdLst>
                <a:gd name="connsiteX0" fmla="*/ 0 w 62658"/>
                <a:gd name="connsiteY0" fmla="*/ 98270 h 187825"/>
                <a:gd name="connsiteX1" fmla="*/ 4959 w 62658"/>
                <a:gd name="connsiteY1" fmla="*/ 187825 h 187825"/>
                <a:gd name="connsiteX2" fmla="*/ 62659 w 62658"/>
                <a:gd name="connsiteY2" fmla="*/ 141395 h 187825"/>
                <a:gd name="connsiteX3" fmla="*/ 62659 w 62658"/>
                <a:gd name="connsiteY3" fmla="*/ 0 h 187825"/>
                <a:gd name="connsiteX4" fmla="*/ 21037 w 62658"/>
                <a:gd name="connsiteY4" fmla="*/ 69270 h 187825"/>
                <a:gd name="connsiteX5" fmla="*/ 0 w 62658"/>
                <a:gd name="connsiteY5" fmla="*/ 98270 h 18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8" h="187825">
                  <a:moveTo>
                    <a:pt x="0" y="98270"/>
                  </a:moveTo>
                  <a:cubicBezTo>
                    <a:pt x="2104" y="128172"/>
                    <a:pt x="3606" y="157923"/>
                    <a:pt x="4959" y="187825"/>
                  </a:cubicBezTo>
                  <a:lnTo>
                    <a:pt x="62659" y="141395"/>
                  </a:lnTo>
                  <a:lnTo>
                    <a:pt x="62659" y="0"/>
                  </a:lnTo>
                  <a:lnTo>
                    <a:pt x="21037" y="69270"/>
                  </a:lnTo>
                  <a:cubicBezTo>
                    <a:pt x="23591" y="82643"/>
                    <a:pt x="13073" y="95115"/>
                    <a:pt x="0" y="98270"/>
                  </a:cubicBezTo>
                  <a:close/>
                </a:path>
              </a:pathLst>
            </a:custGeom>
            <a:solidFill>
              <a:srgbClr val="96C8C4"/>
            </a:solidFill>
            <a:ln w="14982" cap="flat">
              <a:noFill/>
              <a:prstDash val="solid"/>
              <a:miter/>
            </a:ln>
          </p:spPr>
          <p:txBody>
            <a:bodyPr rtlCol="0" anchor="ctr"/>
            <a:lstStyle/>
            <a:p>
              <a:endParaRPr lang="th-TH"/>
            </a:p>
          </p:txBody>
        </p:sp>
        <p:sp>
          <p:nvSpPr>
            <p:cNvPr id="137" name="Freeform: Shape 136">
              <a:extLst>
                <a:ext uri="{FF2B5EF4-FFF2-40B4-BE49-F238E27FC236}">
                  <a16:creationId xmlns:a16="http://schemas.microsoft.com/office/drawing/2014/main" id="{96FC6BD5-AA54-4168-A511-1B7E520BCBF5}"/>
                </a:ext>
              </a:extLst>
            </p:cNvPr>
            <p:cNvSpPr/>
            <p:nvPr/>
          </p:nvSpPr>
          <p:spPr>
            <a:xfrm>
              <a:off x="12115386" y="5584337"/>
              <a:ext cx="101575" cy="440863"/>
            </a:xfrm>
            <a:custGeom>
              <a:avLst/>
              <a:gdLst>
                <a:gd name="connsiteX0" fmla="*/ 0 w 101575"/>
                <a:gd name="connsiteY0" fmla="*/ 181364 h 440863"/>
                <a:gd name="connsiteX1" fmla="*/ 32005 w 101575"/>
                <a:gd name="connsiteY1" fmla="*/ 440863 h 440863"/>
                <a:gd name="connsiteX2" fmla="*/ 101576 w 101575"/>
                <a:gd name="connsiteY2" fmla="*/ 325313 h 440863"/>
                <a:gd name="connsiteX3" fmla="*/ 101576 w 101575"/>
                <a:gd name="connsiteY3" fmla="*/ 0 h 440863"/>
                <a:gd name="connsiteX4" fmla="*/ 9466 w 101575"/>
                <a:gd name="connsiteY4" fmla="*/ 151162 h 440863"/>
                <a:gd name="connsiteX5" fmla="*/ 0 w 101575"/>
                <a:gd name="connsiteY5" fmla="*/ 181364 h 44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75" h="440863">
                  <a:moveTo>
                    <a:pt x="0" y="181364"/>
                  </a:moveTo>
                  <a:cubicBezTo>
                    <a:pt x="13673" y="267463"/>
                    <a:pt x="24192" y="354163"/>
                    <a:pt x="32005" y="440863"/>
                  </a:cubicBezTo>
                  <a:cubicBezTo>
                    <a:pt x="55145" y="402397"/>
                    <a:pt x="78285" y="363930"/>
                    <a:pt x="101576" y="325313"/>
                  </a:cubicBezTo>
                  <a:lnTo>
                    <a:pt x="101576" y="0"/>
                  </a:lnTo>
                  <a:cubicBezTo>
                    <a:pt x="70923" y="50337"/>
                    <a:pt x="40119" y="100825"/>
                    <a:pt x="9466" y="151162"/>
                  </a:cubicBezTo>
                  <a:cubicBezTo>
                    <a:pt x="12922" y="162431"/>
                    <a:pt x="8264" y="174452"/>
                    <a:pt x="0" y="181364"/>
                  </a:cubicBezTo>
                  <a:close/>
                </a:path>
              </a:pathLst>
            </a:custGeom>
            <a:solidFill>
              <a:srgbClr val="96C8C4"/>
            </a:solidFill>
            <a:ln w="14982" cap="flat">
              <a:noFill/>
              <a:prstDash val="solid"/>
              <a:miter/>
            </a:ln>
          </p:spPr>
          <p:txBody>
            <a:bodyPr rtlCol="0" anchor="ctr"/>
            <a:lstStyle/>
            <a:p>
              <a:endParaRPr lang="th-TH"/>
            </a:p>
          </p:txBody>
        </p:sp>
        <p:sp>
          <p:nvSpPr>
            <p:cNvPr id="138" name="Freeform: Shape 137">
              <a:extLst>
                <a:ext uri="{FF2B5EF4-FFF2-40B4-BE49-F238E27FC236}">
                  <a16:creationId xmlns:a16="http://schemas.microsoft.com/office/drawing/2014/main" id="{ED59FBA8-ABE7-4D70-BE89-C329D08B5C37}"/>
                </a:ext>
              </a:extLst>
            </p:cNvPr>
            <p:cNvSpPr/>
            <p:nvPr/>
          </p:nvSpPr>
          <p:spPr>
            <a:xfrm>
              <a:off x="11894653" y="5917013"/>
              <a:ext cx="213219" cy="290753"/>
            </a:xfrm>
            <a:custGeom>
              <a:avLst/>
              <a:gdLst>
                <a:gd name="connsiteX0" fmla="*/ 213219 w 213219"/>
                <a:gd name="connsiteY0" fmla="*/ 290753 h 290753"/>
                <a:gd name="connsiteX1" fmla="*/ 204955 w 213219"/>
                <a:gd name="connsiteY1" fmla="*/ 151763 h 290753"/>
                <a:gd name="connsiteX2" fmla="*/ 6762 w 213219"/>
                <a:gd name="connsiteY2" fmla="*/ 5109 h 290753"/>
                <a:gd name="connsiteX3" fmla="*/ 0 w 213219"/>
                <a:gd name="connsiteY3" fmla="*/ 0 h 290753"/>
                <a:gd name="connsiteX4" fmla="*/ 20435 w 213219"/>
                <a:gd name="connsiteY4" fmla="*/ 45228 h 290753"/>
                <a:gd name="connsiteX5" fmla="*/ 41622 w 213219"/>
                <a:gd name="connsiteY5" fmla="*/ 92260 h 290753"/>
                <a:gd name="connsiteX6" fmla="*/ 99773 w 213219"/>
                <a:gd name="connsiteY6" fmla="*/ 221032 h 290753"/>
                <a:gd name="connsiteX7" fmla="*/ 213219 w 213219"/>
                <a:gd name="connsiteY7" fmla="*/ 290753 h 29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219" h="290753">
                  <a:moveTo>
                    <a:pt x="213219" y="290753"/>
                  </a:moveTo>
                  <a:cubicBezTo>
                    <a:pt x="211266" y="244323"/>
                    <a:pt x="208561" y="198043"/>
                    <a:pt x="204955" y="151763"/>
                  </a:cubicBezTo>
                  <a:cubicBezTo>
                    <a:pt x="146804" y="92710"/>
                    <a:pt x="80990" y="43726"/>
                    <a:pt x="6762" y="5109"/>
                  </a:cubicBezTo>
                  <a:cubicBezTo>
                    <a:pt x="4057" y="3757"/>
                    <a:pt x="1953" y="1953"/>
                    <a:pt x="0" y="0"/>
                  </a:cubicBezTo>
                  <a:cubicBezTo>
                    <a:pt x="6762" y="15176"/>
                    <a:pt x="13673" y="30202"/>
                    <a:pt x="20435" y="45228"/>
                  </a:cubicBezTo>
                  <a:cubicBezTo>
                    <a:pt x="27498" y="60855"/>
                    <a:pt x="34560" y="76632"/>
                    <a:pt x="41622" y="92260"/>
                  </a:cubicBezTo>
                  <a:cubicBezTo>
                    <a:pt x="61006" y="135234"/>
                    <a:pt x="80389" y="178058"/>
                    <a:pt x="99773" y="221032"/>
                  </a:cubicBezTo>
                  <a:cubicBezTo>
                    <a:pt x="140794" y="239815"/>
                    <a:pt x="178659" y="262955"/>
                    <a:pt x="213219" y="290753"/>
                  </a:cubicBezTo>
                  <a:close/>
                </a:path>
              </a:pathLst>
            </a:custGeom>
            <a:solidFill>
              <a:srgbClr val="96C8C4"/>
            </a:solidFill>
            <a:ln w="14982" cap="flat">
              <a:noFill/>
              <a:prstDash val="solid"/>
              <a:miter/>
            </a:ln>
          </p:spPr>
          <p:txBody>
            <a:bodyPr rtlCol="0" anchor="ctr"/>
            <a:lstStyle/>
            <a:p>
              <a:endParaRPr lang="th-TH"/>
            </a:p>
          </p:txBody>
        </p:sp>
        <p:sp>
          <p:nvSpPr>
            <p:cNvPr id="139" name="Freeform: Shape 138">
              <a:extLst>
                <a:ext uri="{FF2B5EF4-FFF2-40B4-BE49-F238E27FC236}">
                  <a16:creationId xmlns:a16="http://schemas.microsoft.com/office/drawing/2014/main" id="{F4A1CB16-FAF0-401E-8051-CF41FADFF41A}"/>
                </a:ext>
              </a:extLst>
            </p:cNvPr>
            <p:cNvSpPr/>
            <p:nvPr/>
          </p:nvSpPr>
          <p:spPr>
            <a:xfrm>
              <a:off x="11886470" y="5210932"/>
              <a:ext cx="330490" cy="1295400"/>
            </a:xfrm>
            <a:custGeom>
              <a:avLst/>
              <a:gdLst>
                <a:gd name="connsiteX0" fmla="*/ 299838 w 330490"/>
                <a:gd name="connsiteY0" fmla="*/ 324420 h 1295400"/>
                <a:gd name="connsiteX1" fmla="*/ 214039 w 330490"/>
                <a:gd name="connsiteY1" fmla="*/ 465214 h 1295400"/>
                <a:gd name="connsiteX2" fmla="*/ 103598 w 330490"/>
                <a:gd name="connsiteY2" fmla="*/ 15936 h 1295400"/>
                <a:gd name="connsiteX3" fmla="*/ 55966 w 330490"/>
                <a:gd name="connsiteY3" fmla="*/ 36522 h 1295400"/>
                <a:gd name="connsiteX4" fmla="*/ 159495 w 330490"/>
                <a:gd name="connsiteY4" fmla="*/ 453493 h 1295400"/>
                <a:gd name="connsiteX5" fmla="*/ 40038 w 330490"/>
                <a:gd name="connsiteY5" fmla="*/ 353721 h 1295400"/>
                <a:gd name="connsiteX6" fmla="*/ 9686 w 330490"/>
                <a:gd name="connsiteY6" fmla="*/ 395793 h 1295400"/>
                <a:gd name="connsiteX7" fmla="*/ 173619 w 330490"/>
                <a:gd name="connsiteY7" fmla="*/ 532680 h 1295400"/>
                <a:gd name="connsiteX8" fmla="*/ 206526 w 330490"/>
                <a:gd name="connsiteY8" fmla="*/ 780760 h 1295400"/>
                <a:gd name="connsiteX9" fmla="*/ 33577 w 330490"/>
                <a:gd name="connsiteY9" fmla="*/ 662806 h 1295400"/>
                <a:gd name="connsiteX10" fmla="*/ 369 w 330490"/>
                <a:gd name="connsiteY10" fmla="*/ 688650 h 1295400"/>
                <a:gd name="connsiteX11" fmla="*/ 8333 w 330490"/>
                <a:gd name="connsiteY11" fmla="*/ 706231 h 1295400"/>
                <a:gd name="connsiteX12" fmla="*/ 15095 w 330490"/>
                <a:gd name="connsiteY12" fmla="*/ 711340 h 1295400"/>
                <a:gd name="connsiteX13" fmla="*/ 213288 w 330490"/>
                <a:gd name="connsiteY13" fmla="*/ 857993 h 1295400"/>
                <a:gd name="connsiteX14" fmla="*/ 221552 w 330490"/>
                <a:gd name="connsiteY14" fmla="*/ 996984 h 1295400"/>
                <a:gd name="connsiteX15" fmla="*/ 108106 w 330490"/>
                <a:gd name="connsiteY15" fmla="*/ 927414 h 1295400"/>
                <a:gd name="connsiteX16" fmla="*/ 142666 w 330490"/>
                <a:gd name="connsiteY16" fmla="*/ 1004046 h 1295400"/>
                <a:gd name="connsiteX17" fmla="*/ 223806 w 330490"/>
                <a:gd name="connsiteY17" fmla="*/ 1067907 h 1295400"/>
                <a:gd name="connsiteX18" fmla="*/ 224708 w 330490"/>
                <a:gd name="connsiteY18" fmla="*/ 1185861 h 1295400"/>
                <a:gd name="connsiteX19" fmla="*/ 242288 w 330490"/>
                <a:gd name="connsiteY19" fmla="*/ 1224778 h 1295400"/>
                <a:gd name="connsiteX20" fmla="*/ 274143 w 330490"/>
                <a:gd name="connsiteY20" fmla="*/ 1295400 h 1295400"/>
                <a:gd name="connsiteX21" fmla="*/ 275946 w 330490"/>
                <a:gd name="connsiteY21" fmla="*/ 1214561 h 1295400"/>
                <a:gd name="connsiteX22" fmla="*/ 275496 w 330490"/>
                <a:gd name="connsiteY22" fmla="*/ 1070161 h 1295400"/>
                <a:gd name="connsiteX23" fmla="*/ 276698 w 330490"/>
                <a:gd name="connsiteY23" fmla="*/ 1050176 h 1295400"/>
                <a:gd name="connsiteX24" fmla="*/ 330491 w 330490"/>
                <a:gd name="connsiteY24" fmla="*/ 1007051 h 1295400"/>
                <a:gd name="connsiteX25" fmla="*/ 330491 w 330490"/>
                <a:gd name="connsiteY25" fmla="*/ 940486 h 1295400"/>
                <a:gd name="connsiteX26" fmla="*/ 272791 w 330490"/>
                <a:gd name="connsiteY26" fmla="*/ 986916 h 1295400"/>
                <a:gd name="connsiteX27" fmla="*/ 267832 w 330490"/>
                <a:gd name="connsiteY27" fmla="*/ 897362 h 1295400"/>
                <a:gd name="connsiteX28" fmla="*/ 288869 w 330490"/>
                <a:gd name="connsiteY28" fmla="*/ 868512 h 1295400"/>
                <a:gd name="connsiteX29" fmla="*/ 330491 w 330490"/>
                <a:gd name="connsiteY29" fmla="*/ 799242 h 1295400"/>
                <a:gd name="connsiteX30" fmla="*/ 330491 w 330490"/>
                <a:gd name="connsiteY30" fmla="*/ 699018 h 1295400"/>
                <a:gd name="connsiteX31" fmla="*/ 260920 w 330490"/>
                <a:gd name="connsiteY31" fmla="*/ 814568 h 1295400"/>
                <a:gd name="connsiteX32" fmla="*/ 228915 w 330490"/>
                <a:gd name="connsiteY32" fmla="*/ 555069 h 1295400"/>
                <a:gd name="connsiteX33" fmla="*/ 238231 w 330490"/>
                <a:gd name="connsiteY33" fmla="*/ 525167 h 1295400"/>
                <a:gd name="connsiteX34" fmla="*/ 330341 w 330490"/>
                <a:gd name="connsiteY34" fmla="*/ 374006 h 1295400"/>
                <a:gd name="connsiteX35" fmla="*/ 330341 w 330490"/>
                <a:gd name="connsiteY35" fmla="*/ 316606 h 1295400"/>
                <a:gd name="connsiteX36" fmla="*/ 299838 w 330490"/>
                <a:gd name="connsiteY36" fmla="*/ 32442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0490" h="1295400">
                  <a:moveTo>
                    <a:pt x="299838" y="324420"/>
                  </a:moveTo>
                  <a:cubicBezTo>
                    <a:pt x="271288" y="371301"/>
                    <a:pt x="242589" y="418333"/>
                    <a:pt x="214039" y="465214"/>
                  </a:cubicBezTo>
                  <a:cubicBezTo>
                    <a:pt x="186241" y="313752"/>
                    <a:pt x="149427" y="163792"/>
                    <a:pt x="103598" y="15936"/>
                  </a:cubicBezTo>
                  <a:cubicBezTo>
                    <a:pt x="93681" y="-16069"/>
                    <a:pt x="46199" y="4967"/>
                    <a:pt x="55966" y="36522"/>
                  </a:cubicBezTo>
                  <a:cubicBezTo>
                    <a:pt x="98489" y="173709"/>
                    <a:pt x="132899" y="313000"/>
                    <a:pt x="159495" y="453493"/>
                  </a:cubicBezTo>
                  <a:lnTo>
                    <a:pt x="40038" y="353721"/>
                  </a:lnTo>
                  <a:cubicBezTo>
                    <a:pt x="14344" y="332234"/>
                    <a:pt x="-15859" y="374457"/>
                    <a:pt x="9686" y="395793"/>
                  </a:cubicBezTo>
                  <a:cubicBezTo>
                    <a:pt x="64380" y="441473"/>
                    <a:pt x="118925" y="487001"/>
                    <a:pt x="173619" y="532680"/>
                  </a:cubicBezTo>
                  <a:cubicBezTo>
                    <a:pt x="187293" y="615023"/>
                    <a:pt x="198262" y="697666"/>
                    <a:pt x="206526" y="780760"/>
                  </a:cubicBezTo>
                  <a:cubicBezTo>
                    <a:pt x="154085" y="734780"/>
                    <a:pt x="96686" y="695562"/>
                    <a:pt x="33577" y="662806"/>
                  </a:cubicBezTo>
                  <a:cubicBezTo>
                    <a:pt x="13743" y="652588"/>
                    <a:pt x="-833" y="670769"/>
                    <a:pt x="369" y="688650"/>
                  </a:cubicBezTo>
                  <a:cubicBezTo>
                    <a:pt x="3074" y="694511"/>
                    <a:pt x="5629" y="700371"/>
                    <a:pt x="8333" y="706231"/>
                  </a:cubicBezTo>
                  <a:cubicBezTo>
                    <a:pt x="10287" y="708184"/>
                    <a:pt x="12390" y="709837"/>
                    <a:pt x="15095" y="711340"/>
                  </a:cubicBezTo>
                  <a:cubicBezTo>
                    <a:pt x="89323" y="749957"/>
                    <a:pt x="155137" y="798941"/>
                    <a:pt x="213288" y="857993"/>
                  </a:cubicBezTo>
                  <a:cubicBezTo>
                    <a:pt x="216894" y="904273"/>
                    <a:pt x="219599" y="950554"/>
                    <a:pt x="221552" y="996984"/>
                  </a:cubicBezTo>
                  <a:cubicBezTo>
                    <a:pt x="186992" y="969036"/>
                    <a:pt x="149127" y="946046"/>
                    <a:pt x="108106" y="927414"/>
                  </a:cubicBezTo>
                  <a:cubicBezTo>
                    <a:pt x="119676" y="952958"/>
                    <a:pt x="131246" y="978502"/>
                    <a:pt x="142666" y="1004046"/>
                  </a:cubicBezTo>
                  <a:cubicBezTo>
                    <a:pt x="171966" y="1022228"/>
                    <a:pt x="199013" y="1043414"/>
                    <a:pt x="223806" y="1067907"/>
                  </a:cubicBezTo>
                  <a:cubicBezTo>
                    <a:pt x="224708" y="1107125"/>
                    <a:pt x="225008" y="1146493"/>
                    <a:pt x="224708" y="1185861"/>
                  </a:cubicBezTo>
                  <a:cubicBezTo>
                    <a:pt x="230568" y="1198783"/>
                    <a:pt x="236428" y="1211856"/>
                    <a:pt x="242288" y="1224778"/>
                  </a:cubicBezTo>
                  <a:lnTo>
                    <a:pt x="274143" y="1295400"/>
                  </a:lnTo>
                  <a:cubicBezTo>
                    <a:pt x="275045" y="1268504"/>
                    <a:pt x="275646" y="1241607"/>
                    <a:pt x="275946" y="1214561"/>
                  </a:cubicBezTo>
                  <a:cubicBezTo>
                    <a:pt x="276548" y="1166477"/>
                    <a:pt x="276698" y="1118244"/>
                    <a:pt x="275496" y="1070161"/>
                  </a:cubicBezTo>
                  <a:cubicBezTo>
                    <a:pt x="279102" y="1064301"/>
                    <a:pt x="279853" y="1057088"/>
                    <a:pt x="276698" y="1050176"/>
                  </a:cubicBezTo>
                  <a:lnTo>
                    <a:pt x="330491" y="1007051"/>
                  </a:lnTo>
                  <a:lnTo>
                    <a:pt x="330491" y="940486"/>
                  </a:lnTo>
                  <a:lnTo>
                    <a:pt x="272791" y="986916"/>
                  </a:lnTo>
                  <a:cubicBezTo>
                    <a:pt x="271439" y="957015"/>
                    <a:pt x="269786" y="927113"/>
                    <a:pt x="267832" y="897362"/>
                  </a:cubicBezTo>
                  <a:cubicBezTo>
                    <a:pt x="280905" y="894206"/>
                    <a:pt x="291423" y="881734"/>
                    <a:pt x="288869" y="868512"/>
                  </a:cubicBezTo>
                  <a:lnTo>
                    <a:pt x="330491" y="799242"/>
                  </a:lnTo>
                  <a:lnTo>
                    <a:pt x="330491" y="699018"/>
                  </a:lnTo>
                  <a:cubicBezTo>
                    <a:pt x="307351" y="737485"/>
                    <a:pt x="284211" y="775951"/>
                    <a:pt x="260920" y="814568"/>
                  </a:cubicBezTo>
                  <a:cubicBezTo>
                    <a:pt x="253107" y="727718"/>
                    <a:pt x="242589" y="641168"/>
                    <a:pt x="228915" y="555069"/>
                  </a:cubicBezTo>
                  <a:cubicBezTo>
                    <a:pt x="237179" y="548157"/>
                    <a:pt x="241838" y="536136"/>
                    <a:pt x="238231" y="525167"/>
                  </a:cubicBezTo>
                  <a:cubicBezTo>
                    <a:pt x="268884" y="474830"/>
                    <a:pt x="299688" y="424343"/>
                    <a:pt x="330341" y="374006"/>
                  </a:cubicBezTo>
                  <a:lnTo>
                    <a:pt x="330341" y="316606"/>
                  </a:lnTo>
                  <a:cubicBezTo>
                    <a:pt x="320423" y="310746"/>
                    <a:pt x="307651" y="311648"/>
                    <a:pt x="299838" y="324420"/>
                  </a:cubicBezTo>
                  <a:close/>
                </a:path>
              </a:pathLst>
            </a:custGeom>
            <a:solidFill>
              <a:srgbClr val="84BAB5"/>
            </a:solidFill>
            <a:ln w="14982" cap="flat">
              <a:noFill/>
              <a:prstDash val="solid"/>
              <a:miter/>
            </a:ln>
          </p:spPr>
          <p:txBody>
            <a:bodyPr rtlCol="0" anchor="ctr"/>
            <a:lstStyle/>
            <a:p>
              <a:endParaRPr lang="th-TH"/>
            </a:p>
          </p:txBody>
        </p:sp>
        <p:sp>
          <p:nvSpPr>
            <p:cNvPr id="140" name="Freeform: Shape 139">
              <a:extLst>
                <a:ext uri="{FF2B5EF4-FFF2-40B4-BE49-F238E27FC236}">
                  <a16:creationId xmlns:a16="http://schemas.microsoft.com/office/drawing/2014/main" id="{EB5637C3-7AB6-4D27-81BF-7226465D9873}"/>
                </a:ext>
              </a:extLst>
            </p:cNvPr>
            <p:cNvSpPr/>
            <p:nvPr/>
          </p:nvSpPr>
          <p:spPr>
            <a:xfrm>
              <a:off x="11033964" y="6009873"/>
              <a:ext cx="22989" cy="44176"/>
            </a:xfrm>
            <a:custGeom>
              <a:avLst/>
              <a:gdLst>
                <a:gd name="connsiteX0" fmla="*/ 0 w 22989"/>
                <a:gd name="connsiteY0" fmla="*/ 0 h 44176"/>
                <a:gd name="connsiteX1" fmla="*/ 22990 w 22989"/>
                <a:gd name="connsiteY1" fmla="*/ 44176 h 44176"/>
                <a:gd name="connsiteX2" fmla="*/ 21788 w 22989"/>
                <a:gd name="connsiteY2" fmla="*/ 40119 h 44176"/>
                <a:gd name="connsiteX3" fmla="*/ 0 w 22989"/>
                <a:gd name="connsiteY3" fmla="*/ 0 h 44176"/>
              </a:gdLst>
              <a:ahLst/>
              <a:cxnLst>
                <a:cxn ang="0">
                  <a:pos x="connsiteX0" y="connsiteY0"/>
                </a:cxn>
                <a:cxn ang="0">
                  <a:pos x="connsiteX1" y="connsiteY1"/>
                </a:cxn>
                <a:cxn ang="0">
                  <a:pos x="connsiteX2" y="connsiteY2"/>
                </a:cxn>
                <a:cxn ang="0">
                  <a:pos x="connsiteX3" y="connsiteY3"/>
                </a:cxn>
              </a:cxnLst>
              <a:rect l="l" t="t" r="r" b="b"/>
              <a:pathLst>
                <a:path w="22989" h="44176">
                  <a:moveTo>
                    <a:pt x="0" y="0"/>
                  </a:moveTo>
                  <a:cubicBezTo>
                    <a:pt x="7363" y="14876"/>
                    <a:pt x="15026" y="29601"/>
                    <a:pt x="22990" y="44176"/>
                  </a:cubicBezTo>
                  <a:cubicBezTo>
                    <a:pt x="22539" y="42824"/>
                    <a:pt x="22239" y="41472"/>
                    <a:pt x="21788" y="40119"/>
                  </a:cubicBezTo>
                  <a:cubicBezTo>
                    <a:pt x="16829" y="24492"/>
                    <a:pt x="9166" y="11570"/>
                    <a:pt x="0" y="0"/>
                  </a:cubicBezTo>
                  <a:close/>
                </a:path>
              </a:pathLst>
            </a:custGeom>
            <a:solidFill>
              <a:srgbClr val="AEDEDA"/>
            </a:solidFill>
            <a:ln w="14982" cap="flat">
              <a:noFill/>
              <a:prstDash val="solid"/>
              <a:miter/>
            </a:ln>
          </p:spPr>
          <p:txBody>
            <a:bodyPr rtlCol="0" anchor="ctr"/>
            <a:lstStyle/>
            <a:p>
              <a:endParaRPr lang="th-TH"/>
            </a:p>
          </p:txBody>
        </p:sp>
        <p:sp>
          <p:nvSpPr>
            <p:cNvPr id="141" name="Freeform: Shape 140">
              <a:extLst>
                <a:ext uri="{FF2B5EF4-FFF2-40B4-BE49-F238E27FC236}">
                  <a16:creationId xmlns:a16="http://schemas.microsoft.com/office/drawing/2014/main" id="{AFD2A0DB-83A0-4E8F-9BC6-2EE2B2D8C904}"/>
                </a:ext>
              </a:extLst>
            </p:cNvPr>
            <p:cNvSpPr/>
            <p:nvPr/>
          </p:nvSpPr>
          <p:spPr>
            <a:xfrm>
              <a:off x="10498738" y="4985183"/>
              <a:ext cx="485640" cy="772854"/>
            </a:xfrm>
            <a:custGeom>
              <a:avLst/>
              <a:gdLst>
                <a:gd name="connsiteX0" fmla="*/ 353862 w 485640"/>
                <a:gd name="connsiteY0" fmla="*/ 358287 h 772854"/>
                <a:gd name="connsiteX1" fmla="*/ 204203 w 485640"/>
                <a:gd name="connsiteY1" fmla="*/ 242737 h 772854"/>
                <a:gd name="connsiteX2" fmla="*/ 111343 w 485640"/>
                <a:gd name="connsiteY2" fmla="*/ 2321 h 772854"/>
                <a:gd name="connsiteX3" fmla="*/ 97819 w 485640"/>
                <a:gd name="connsiteY3" fmla="*/ 5927 h 772854"/>
                <a:gd name="connsiteX4" fmla="*/ 158074 w 485640"/>
                <a:gd name="connsiteY4" fmla="*/ 222902 h 772854"/>
                <a:gd name="connsiteX5" fmla="*/ 1503 w 485640"/>
                <a:gd name="connsiteY5" fmla="*/ 193752 h 772854"/>
                <a:gd name="connsiteX6" fmla="*/ 2705 w 485640"/>
                <a:gd name="connsiteY6" fmla="*/ 195856 h 772854"/>
                <a:gd name="connsiteX7" fmla="*/ 0 w 485640"/>
                <a:gd name="connsiteY7" fmla="*/ 214488 h 772854"/>
                <a:gd name="connsiteX8" fmla="*/ 4808 w 485640"/>
                <a:gd name="connsiteY8" fmla="*/ 215540 h 772854"/>
                <a:gd name="connsiteX9" fmla="*/ 6762 w 485640"/>
                <a:gd name="connsiteY9" fmla="*/ 214939 h 772854"/>
                <a:gd name="connsiteX10" fmla="*/ 25845 w 485640"/>
                <a:gd name="connsiteY10" fmla="*/ 227711 h 772854"/>
                <a:gd name="connsiteX11" fmla="*/ 161830 w 485640"/>
                <a:gd name="connsiteY11" fmla="*/ 259866 h 772854"/>
                <a:gd name="connsiteX12" fmla="*/ 137187 w 485640"/>
                <a:gd name="connsiteY12" fmla="*/ 556930 h 772854"/>
                <a:gd name="connsiteX13" fmla="*/ 155669 w 485640"/>
                <a:gd name="connsiteY13" fmla="*/ 559335 h 772854"/>
                <a:gd name="connsiteX14" fmla="*/ 213369 w 485640"/>
                <a:gd name="connsiteY14" fmla="*/ 418391 h 772854"/>
                <a:gd name="connsiteX15" fmla="*/ 216224 w 485640"/>
                <a:gd name="connsiteY15" fmla="*/ 347318 h 772854"/>
                <a:gd name="connsiteX16" fmla="*/ 204354 w 485640"/>
                <a:gd name="connsiteY16" fmla="*/ 280452 h 772854"/>
                <a:gd name="connsiteX17" fmla="*/ 386319 w 485640"/>
                <a:gd name="connsiteY17" fmla="*/ 465422 h 772854"/>
                <a:gd name="connsiteX18" fmla="*/ 430194 w 485640"/>
                <a:gd name="connsiteY18" fmla="*/ 615832 h 772854"/>
                <a:gd name="connsiteX19" fmla="*/ 284743 w 485640"/>
                <a:gd name="connsiteY19" fmla="*/ 560687 h 772854"/>
                <a:gd name="connsiteX20" fmla="*/ 280085 w 485640"/>
                <a:gd name="connsiteY20" fmla="*/ 572257 h 772854"/>
                <a:gd name="connsiteX21" fmla="*/ 369339 w 485640"/>
                <a:gd name="connsiteY21" fmla="*/ 662563 h 772854"/>
                <a:gd name="connsiteX22" fmla="*/ 437557 w 485640"/>
                <a:gd name="connsiteY22" fmla="*/ 668273 h 772854"/>
                <a:gd name="connsiteX23" fmla="*/ 447625 w 485640"/>
                <a:gd name="connsiteY23" fmla="*/ 744605 h 772854"/>
                <a:gd name="connsiteX24" fmla="*/ 451381 w 485640"/>
                <a:gd name="connsiteY24" fmla="*/ 766994 h 772854"/>
                <a:gd name="connsiteX25" fmla="*/ 485640 w 485640"/>
                <a:gd name="connsiteY25" fmla="*/ 772854 h 772854"/>
                <a:gd name="connsiteX26" fmla="*/ 353862 w 485640"/>
                <a:gd name="connsiteY26" fmla="*/ 358287 h 772854"/>
                <a:gd name="connsiteX27" fmla="*/ 125467 w 485640"/>
                <a:gd name="connsiteY27" fmla="*/ 130342 h 772854"/>
                <a:gd name="connsiteX28" fmla="*/ 111643 w 485640"/>
                <a:gd name="connsiteY28" fmla="*/ 26813 h 772854"/>
                <a:gd name="connsiteX29" fmla="*/ 198794 w 485640"/>
                <a:gd name="connsiteY29" fmla="*/ 240333 h 772854"/>
                <a:gd name="connsiteX30" fmla="*/ 195188 w 485640"/>
                <a:gd name="connsiteY30" fmla="*/ 238680 h 772854"/>
                <a:gd name="connsiteX31" fmla="*/ 193685 w 485640"/>
                <a:gd name="connsiteY31" fmla="*/ 229965 h 772854"/>
                <a:gd name="connsiteX32" fmla="*/ 125467 w 485640"/>
                <a:gd name="connsiteY32" fmla="*/ 130342 h 772854"/>
                <a:gd name="connsiteX33" fmla="*/ 194436 w 485640"/>
                <a:gd name="connsiteY33" fmla="*/ 420194 h 772854"/>
                <a:gd name="connsiteX34" fmla="*/ 151462 w 485640"/>
                <a:gd name="connsiteY34" fmla="*/ 529733 h 772854"/>
                <a:gd name="connsiteX35" fmla="*/ 186923 w 485640"/>
                <a:gd name="connsiteY35" fmla="*/ 285711 h 772854"/>
                <a:gd name="connsiteX36" fmla="*/ 194436 w 485640"/>
                <a:gd name="connsiteY36" fmla="*/ 420194 h 772854"/>
                <a:gd name="connsiteX37" fmla="*/ 369039 w 485640"/>
                <a:gd name="connsiteY37" fmla="*/ 639423 h 772854"/>
                <a:gd name="connsiteX38" fmla="*/ 301271 w 485640"/>
                <a:gd name="connsiteY38" fmla="*/ 574661 h 772854"/>
                <a:gd name="connsiteX39" fmla="*/ 431547 w 485640"/>
                <a:gd name="connsiteY39" fmla="*/ 622144 h 772854"/>
                <a:gd name="connsiteX40" fmla="*/ 434402 w 485640"/>
                <a:gd name="connsiteY40" fmla="*/ 641677 h 772854"/>
                <a:gd name="connsiteX41" fmla="*/ 369039 w 485640"/>
                <a:gd name="connsiteY41" fmla="*/ 639423 h 77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85640" h="772854">
                  <a:moveTo>
                    <a:pt x="353862" y="358287"/>
                  </a:moveTo>
                  <a:cubicBezTo>
                    <a:pt x="312090" y="309903"/>
                    <a:pt x="260851" y="270685"/>
                    <a:pt x="204203" y="242737"/>
                  </a:cubicBezTo>
                  <a:cubicBezTo>
                    <a:pt x="209012" y="153332"/>
                    <a:pt x="167540" y="69787"/>
                    <a:pt x="111343" y="2321"/>
                  </a:cubicBezTo>
                  <a:cubicBezTo>
                    <a:pt x="107736" y="-2037"/>
                    <a:pt x="98721" y="67"/>
                    <a:pt x="97819" y="5927"/>
                  </a:cubicBezTo>
                  <a:cubicBezTo>
                    <a:pt x="86700" y="77000"/>
                    <a:pt x="103980" y="169410"/>
                    <a:pt x="158074" y="222902"/>
                  </a:cubicBezTo>
                  <a:cubicBezTo>
                    <a:pt x="108187" y="204421"/>
                    <a:pt x="55296" y="194353"/>
                    <a:pt x="1503" y="193752"/>
                  </a:cubicBezTo>
                  <a:cubicBezTo>
                    <a:pt x="1953" y="194503"/>
                    <a:pt x="2404" y="195104"/>
                    <a:pt x="2705" y="195856"/>
                  </a:cubicBezTo>
                  <a:cubicBezTo>
                    <a:pt x="7212" y="203218"/>
                    <a:pt x="4808" y="209980"/>
                    <a:pt x="0" y="214488"/>
                  </a:cubicBezTo>
                  <a:cubicBezTo>
                    <a:pt x="1653" y="214638"/>
                    <a:pt x="3306" y="214939"/>
                    <a:pt x="4808" y="215540"/>
                  </a:cubicBezTo>
                  <a:cubicBezTo>
                    <a:pt x="5409" y="215389"/>
                    <a:pt x="6161" y="215239"/>
                    <a:pt x="6762" y="214939"/>
                  </a:cubicBezTo>
                  <a:cubicBezTo>
                    <a:pt x="17580" y="211332"/>
                    <a:pt x="24643" y="218996"/>
                    <a:pt x="25845" y="227711"/>
                  </a:cubicBezTo>
                  <a:cubicBezTo>
                    <a:pt x="72726" y="231167"/>
                    <a:pt x="118705" y="242136"/>
                    <a:pt x="161830" y="259866"/>
                  </a:cubicBezTo>
                  <a:cubicBezTo>
                    <a:pt x="109540" y="349572"/>
                    <a:pt x="103980" y="459111"/>
                    <a:pt x="137187" y="556930"/>
                  </a:cubicBezTo>
                  <a:cubicBezTo>
                    <a:pt x="140042" y="565495"/>
                    <a:pt x="150711" y="566547"/>
                    <a:pt x="155669" y="559335"/>
                  </a:cubicBezTo>
                  <a:cubicBezTo>
                    <a:pt x="185271" y="516961"/>
                    <a:pt x="205556" y="469629"/>
                    <a:pt x="213369" y="418391"/>
                  </a:cubicBezTo>
                  <a:cubicBezTo>
                    <a:pt x="216975" y="394950"/>
                    <a:pt x="218027" y="371059"/>
                    <a:pt x="216224" y="347318"/>
                  </a:cubicBezTo>
                  <a:cubicBezTo>
                    <a:pt x="215473" y="337250"/>
                    <a:pt x="202550" y="290519"/>
                    <a:pt x="204354" y="280452"/>
                  </a:cubicBezTo>
                  <a:cubicBezTo>
                    <a:pt x="281287" y="322074"/>
                    <a:pt x="346049" y="385784"/>
                    <a:pt x="386319" y="465422"/>
                  </a:cubicBezTo>
                  <a:cubicBezTo>
                    <a:pt x="410360" y="513055"/>
                    <a:pt x="422080" y="563993"/>
                    <a:pt x="430194" y="615832"/>
                  </a:cubicBezTo>
                  <a:cubicBezTo>
                    <a:pt x="394733" y="573609"/>
                    <a:pt x="341241" y="553024"/>
                    <a:pt x="284743" y="560687"/>
                  </a:cubicBezTo>
                  <a:cubicBezTo>
                    <a:pt x="279784" y="561288"/>
                    <a:pt x="277530" y="568501"/>
                    <a:pt x="280085" y="572257"/>
                  </a:cubicBezTo>
                  <a:cubicBezTo>
                    <a:pt x="303676" y="607268"/>
                    <a:pt x="329670" y="644532"/>
                    <a:pt x="369339" y="662563"/>
                  </a:cubicBezTo>
                  <a:cubicBezTo>
                    <a:pt x="388723" y="671278"/>
                    <a:pt x="416821" y="676688"/>
                    <a:pt x="437557" y="668273"/>
                  </a:cubicBezTo>
                  <a:cubicBezTo>
                    <a:pt x="440713" y="693817"/>
                    <a:pt x="443868" y="719362"/>
                    <a:pt x="447625" y="744605"/>
                  </a:cubicBezTo>
                  <a:cubicBezTo>
                    <a:pt x="448677" y="752118"/>
                    <a:pt x="450029" y="759631"/>
                    <a:pt x="451381" y="766994"/>
                  </a:cubicBezTo>
                  <a:cubicBezTo>
                    <a:pt x="462801" y="768797"/>
                    <a:pt x="474221" y="770751"/>
                    <a:pt x="485640" y="772854"/>
                  </a:cubicBezTo>
                  <a:cubicBezTo>
                    <a:pt x="458293" y="626351"/>
                    <a:pt x="458293" y="479396"/>
                    <a:pt x="353862" y="358287"/>
                  </a:cubicBezTo>
                  <a:close/>
                  <a:moveTo>
                    <a:pt x="125467" y="130342"/>
                  </a:moveTo>
                  <a:cubicBezTo>
                    <a:pt x="112996" y="96985"/>
                    <a:pt x="108939" y="61824"/>
                    <a:pt x="111643" y="26813"/>
                  </a:cubicBezTo>
                  <a:cubicBezTo>
                    <a:pt x="165286" y="87067"/>
                    <a:pt x="188576" y="161296"/>
                    <a:pt x="198794" y="240333"/>
                  </a:cubicBezTo>
                  <a:cubicBezTo>
                    <a:pt x="197592" y="239732"/>
                    <a:pt x="196390" y="239281"/>
                    <a:pt x="195188" y="238680"/>
                  </a:cubicBezTo>
                  <a:cubicBezTo>
                    <a:pt x="196089" y="235825"/>
                    <a:pt x="195789" y="232519"/>
                    <a:pt x="193685" y="229965"/>
                  </a:cubicBezTo>
                  <a:cubicBezTo>
                    <a:pt x="167690" y="197508"/>
                    <a:pt x="140493" y="170462"/>
                    <a:pt x="125467" y="130342"/>
                  </a:cubicBezTo>
                  <a:close/>
                  <a:moveTo>
                    <a:pt x="194436" y="420194"/>
                  </a:moveTo>
                  <a:cubicBezTo>
                    <a:pt x="187374" y="459562"/>
                    <a:pt x="172348" y="496075"/>
                    <a:pt x="151462" y="529733"/>
                  </a:cubicBezTo>
                  <a:cubicBezTo>
                    <a:pt x="132379" y="445438"/>
                    <a:pt x="147105" y="361743"/>
                    <a:pt x="186923" y="285711"/>
                  </a:cubicBezTo>
                  <a:cubicBezTo>
                    <a:pt x="207659" y="321473"/>
                    <a:pt x="201649" y="379624"/>
                    <a:pt x="194436" y="420194"/>
                  </a:cubicBezTo>
                  <a:close/>
                  <a:moveTo>
                    <a:pt x="369039" y="639423"/>
                  </a:moveTo>
                  <a:cubicBezTo>
                    <a:pt x="339888" y="626351"/>
                    <a:pt x="319603" y="600205"/>
                    <a:pt x="301271" y="574661"/>
                  </a:cubicBezTo>
                  <a:cubicBezTo>
                    <a:pt x="350106" y="569703"/>
                    <a:pt x="397588" y="586982"/>
                    <a:pt x="431547" y="622144"/>
                  </a:cubicBezTo>
                  <a:cubicBezTo>
                    <a:pt x="432599" y="628605"/>
                    <a:pt x="433500" y="635066"/>
                    <a:pt x="434402" y="641677"/>
                  </a:cubicBezTo>
                  <a:cubicBezTo>
                    <a:pt x="412464" y="645434"/>
                    <a:pt x="392629" y="649941"/>
                    <a:pt x="369039" y="639423"/>
                  </a:cubicBezTo>
                  <a:close/>
                </a:path>
              </a:pathLst>
            </a:custGeom>
            <a:solidFill>
              <a:srgbClr val="AEDEDA"/>
            </a:solidFill>
            <a:ln w="14982" cap="flat">
              <a:noFill/>
              <a:prstDash val="solid"/>
              <a:miter/>
            </a:ln>
          </p:spPr>
          <p:txBody>
            <a:bodyPr rtlCol="0" anchor="ctr"/>
            <a:lstStyle/>
            <a:p>
              <a:endParaRPr lang="th-TH"/>
            </a:p>
          </p:txBody>
        </p:sp>
        <p:sp>
          <p:nvSpPr>
            <p:cNvPr id="142" name="Freeform: Shape 141">
              <a:extLst>
                <a:ext uri="{FF2B5EF4-FFF2-40B4-BE49-F238E27FC236}">
                  <a16:creationId xmlns:a16="http://schemas.microsoft.com/office/drawing/2014/main" id="{9267D204-D06D-4B0A-A1F9-22D5FDE48B32}"/>
                </a:ext>
              </a:extLst>
            </p:cNvPr>
            <p:cNvSpPr/>
            <p:nvPr/>
          </p:nvSpPr>
          <p:spPr>
            <a:xfrm>
              <a:off x="11391132" y="6413171"/>
              <a:ext cx="160177" cy="85347"/>
            </a:xfrm>
            <a:custGeom>
              <a:avLst/>
              <a:gdLst>
                <a:gd name="connsiteX0" fmla="*/ 0 w 160177"/>
                <a:gd name="connsiteY0" fmla="*/ 0 h 85347"/>
                <a:gd name="connsiteX1" fmla="*/ 160177 w 160177"/>
                <a:gd name="connsiteY1" fmla="*/ 85348 h 85347"/>
                <a:gd name="connsiteX2" fmla="*/ 98420 w 160177"/>
                <a:gd name="connsiteY2" fmla="*/ 39368 h 85347"/>
                <a:gd name="connsiteX3" fmla="*/ 0 w 160177"/>
                <a:gd name="connsiteY3" fmla="*/ 0 h 85347"/>
              </a:gdLst>
              <a:ahLst/>
              <a:cxnLst>
                <a:cxn ang="0">
                  <a:pos x="connsiteX0" y="connsiteY0"/>
                </a:cxn>
                <a:cxn ang="0">
                  <a:pos x="connsiteX1" y="connsiteY1"/>
                </a:cxn>
                <a:cxn ang="0">
                  <a:pos x="connsiteX2" y="connsiteY2"/>
                </a:cxn>
                <a:cxn ang="0">
                  <a:pos x="connsiteX3" y="connsiteY3"/>
                </a:cxn>
              </a:cxnLst>
              <a:rect l="l" t="t" r="r" b="b"/>
              <a:pathLst>
                <a:path w="160177" h="85347">
                  <a:moveTo>
                    <a:pt x="0" y="0"/>
                  </a:moveTo>
                  <a:cubicBezTo>
                    <a:pt x="50638" y="33208"/>
                    <a:pt x="104281" y="61907"/>
                    <a:pt x="160177" y="85348"/>
                  </a:cubicBezTo>
                  <a:cubicBezTo>
                    <a:pt x="142447" y="67918"/>
                    <a:pt x="122312" y="52291"/>
                    <a:pt x="98420" y="39368"/>
                  </a:cubicBezTo>
                  <a:cubicBezTo>
                    <a:pt x="67016" y="22689"/>
                    <a:pt x="33658" y="10669"/>
                    <a:pt x="0" y="0"/>
                  </a:cubicBezTo>
                  <a:close/>
                </a:path>
              </a:pathLst>
            </a:custGeom>
            <a:solidFill>
              <a:srgbClr val="AEDEDA"/>
            </a:solidFill>
            <a:ln w="14982" cap="flat">
              <a:noFill/>
              <a:prstDash val="solid"/>
              <a:miter/>
            </a:ln>
          </p:spPr>
          <p:txBody>
            <a:bodyPr rtlCol="0" anchor="ctr"/>
            <a:lstStyle/>
            <a:p>
              <a:endParaRPr lang="th-TH"/>
            </a:p>
          </p:txBody>
        </p:sp>
        <p:sp>
          <p:nvSpPr>
            <p:cNvPr id="143" name="Freeform: Shape 142">
              <a:extLst>
                <a:ext uri="{FF2B5EF4-FFF2-40B4-BE49-F238E27FC236}">
                  <a16:creationId xmlns:a16="http://schemas.microsoft.com/office/drawing/2014/main" id="{FF749867-BE17-4D3D-8051-1F9A342F0D94}"/>
                </a:ext>
              </a:extLst>
            </p:cNvPr>
            <p:cNvSpPr/>
            <p:nvPr/>
          </p:nvSpPr>
          <p:spPr>
            <a:xfrm>
              <a:off x="10263298" y="4762311"/>
              <a:ext cx="221437" cy="384619"/>
            </a:xfrm>
            <a:custGeom>
              <a:avLst/>
              <a:gdLst>
                <a:gd name="connsiteX0" fmla="*/ 217558 w 221437"/>
                <a:gd name="connsiteY0" fmla="*/ 384619 h 384619"/>
                <a:gd name="connsiteX1" fmla="*/ 221315 w 221437"/>
                <a:gd name="connsiteY1" fmla="*/ 373350 h 384619"/>
                <a:gd name="connsiteX2" fmla="*/ 50168 w 221437"/>
                <a:gd name="connsiteY2" fmla="*/ 4912 h 384619"/>
                <a:gd name="connsiteX3" fmla="*/ 30484 w 221437"/>
                <a:gd name="connsiteY3" fmla="*/ 1907 h 384619"/>
                <a:gd name="connsiteX4" fmla="*/ 30484 w 221437"/>
                <a:gd name="connsiteY4" fmla="*/ 144203 h 384619"/>
                <a:gd name="connsiteX5" fmla="*/ 51972 w 221437"/>
                <a:gd name="connsiteY5" fmla="*/ 188079 h 384619"/>
                <a:gd name="connsiteX6" fmla="*/ 217558 w 221437"/>
                <a:gd name="connsiteY6" fmla="*/ 384619 h 38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37" h="384619">
                  <a:moveTo>
                    <a:pt x="217558" y="384619"/>
                  </a:moveTo>
                  <a:cubicBezTo>
                    <a:pt x="220263" y="382065"/>
                    <a:pt x="221916" y="378459"/>
                    <a:pt x="221315" y="373350"/>
                  </a:cubicBezTo>
                  <a:cubicBezTo>
                    <a:pt x="207340" y="233157"/>
                    <a:pt x="148739" y="105737"/>
                    <a:pt x="50168" y="4912"/>
                  </a:cubicBezTo>
                  <a:cubicBezTo>
                    <a:pt x="44909" y="-648"/>
                    <a:pt x="37096" y="-1249"/>
                    <a:pt x="30484" y="1907"/>
                  </a:cubicBezTo>
                  <a:cubicBezTo>
                    <a:pt x="-27817" y="28653"/>
                    <a:pt x="12153" y="103933"/>
                    <a:pt x="30484" y="144203"/>
                  </a:cubicBezTo>
                  <a:cubicBezTo>
                    <a:pt x="37246" y="159079"/>
                    <a:pt x="44609" y="173504"/>
                    <a:pt x="51972" y="188079"/>
                  </a:cubicBezTo>
                  <a:cubicBezTo>
                    <a:pt x="119589" y="242022"/>
                    <a:pt x="172029" y="311743"/>
                    <a:pt x="217558" y="384619"/>
                  </a:cubicBezTo>
                  <a:close/>
                </a:path>
              </a:pathLst>
            </a:custGeom>
            <a:solidFill>
              <a:srgbClr val="F9B3AB"/>
            </a:solidFill>
            <a:ln w="14982" cap="flat">
              <a:noFill/>
              <a:prstDash val="solid"/>
              <a:miter/>
            </a:ln>
          </p:spPr>
          <p:txBody>
            <a:bodyPr rtlCol="0" anchor="ctr"/>
            <a:lstStyle/>
            <a:p>
              <a:endParaRPr lang="th-TH"/>
            </a:p>
          </p:txBody>
        </p:sp>
        <p:sp>
          <p:nvSpPr>
            <p:cNvPr id="144" name="Freeform: Shape 143">
              <a:extLst>
                <a:ext uri="{FF2B5EF4-FFF2-40B4-BE49-F238E27FC236}">
                  <a16:creationId xmlns:a16="http://schemas.microsoft.com/office/drawing/2014/main" id="{4F981037-F67B-4CAF-AA7E-51000208ADD1}"/>
                </a:ext>
              </a:extLst>
            </p:cNvPr>
            <p:cNvSpPr/>
            <p:nvPr/>
          </p:nvSpPr>
          <p:spPr>
            <a:xfrm>
              <a:off x="10113129" y="4874382"/>
              <a:ext cx="390856" cy="328294"/>
            </a:xfrm>
            <a:custGeom>
              <a:avLst/>
              <a:gdLst>
                <a:gd name="connsiteX0" fmla="*/ 375692 w 390856"/>
                <a:gd name="connsiteY0" fmla="*/ 328295 h 328294"/>
                <a:gd name="connsiteX1" fmla="*/ 385759 w 390856"/>
                <a:gd name="connsiteY1" fmla="*/ 325290 h 328294"/>
                <a:gd name="connsiteX2" fmla="*/ 388464 w 390856"/>
                <a:gd name="connsiteY2" fmla="*/ 306657 h 328294"/>
                <a:gd name="connsiteX3" fmla="*/ 387262 w 390856"/>
                <a:gd name="connsiteY3" fmla="*/ 304554 h 328294"/>
                <a:gd name="connsiteX4" fmla="*/ 367728 w 390856"/>
                <a:gd name="connsiteY4" fmla="*/ 272548 h 328294"/>
                <a:gd name="connsiteX5" fmla="*/ 202141 w 390856"/>
                <a:gd name="connsiteY5" fmla="*/ 75858 h 328294"/>
                <a:gd name="connsiteX6" fmla="*/ 198836 w 390856"/>
                <a:gd name="connsiteY6" fmla="*/ 73153 h 328294"/>
                <a:gd name="connsiteX7" fmla="*/ 8907 w 390856"/>
                <a:gd name="connsiteY7" fmla="*/ 20562 h 328294"/>
                <a:gd name="connsiteX8" fmla="*/ 88244 w 390856"/>
                <a:gd name="connsiteY8" fmla="*/ 175931 h 328294"/>
                <a:gd name="connsiteX9" fmla="*/ 113338 w 390856"/>
                <a:gd name="connsiteY9" fmla="*/ 182392 h 328294"/>
                <a:gd name="connsiteX10" fmla="*/ 375692 w 390856"/>
                <a:gd name="connsiteY10" fmla="*/ 328295 h 32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856" h="328294">
                  <a:moveTo>
                    <a:pt x="375692" y="328295"/>
                  </a:moveTo>
                  <a:cubicBezTo>
                    <a:pt x="378697" y="325891"/>
                    <a:pt x="382153" y="324989"/>
                    <a:pt x="385759" y="325290"/>
                  </a:cubicBezTo>
                  <a:cubicBezTo>
                    <a:pt x="390567" y="320782"/>
                    <a:pt x="392971" y="314020"/>
                    <a:pt x="388464" y="306657"/>
                  </a:cubicBezTo>
                  <a:cubicBezTo>
                    <a:pt x="388013" y="305906"/>
                    <a:pt x="387562" y="305305"/>
                    <a:pt x="387262" y="304554"/>
                  </a:cubicBezTo>
                  <a:cubicBezTo>
                    <a:pt x="380951" y="293885"/>
                    <a:pt x="374339" y="283217"/>
                    <a:pt x="367728" y="272548"/>
                  </a:cubicBezTo>
                  <a:cubicBezTo>
                    <a:pt x="322049" y="199522"/>
                    <a:pt x="269758" y="129801"/>
                    <a:pt x="202141" y="75858"/>
                  </a:cubicBezTo>
                  <a:cubicBezTo>
                    <a:pt x="201089" y="74956"/>
                    <a:pt x="200038" y="74055"/>
                    <a:pt x="198836" y="73153"/>
                  </a:cubicBezTo>
                  <a:cubicBezTo>
                    <a:pt x="163224" y="45205"/>
                    <a:pt x="51881" y="-38340"/>
                    <a:pt x="8907" y="20562"/>
                  </a:cubicBezTo>
                  <a:cubicBezTo>
                    <a:pt x="-24150" y="65790"/>
                    <a:pt x="42114" y="134008"/>
                    <a:pt x="88244" y="175931"/>
                  </a:cubicBezTo>
                  <a:cubicBezTo>
                    <a:pt x="97710" y="178035"/>
                    <a:pt x="106275" y="180289"/>
                    <a:pt x="113338" y="182392"/>
                  </a:cubicBezTo>
                  <a:cubicBezTo>
                    <a:pt x="211307" y="210791"/>
                    <a:pt x="299510" y="261429"/>
                    <a:pt x="375692" y="328295"/>
                  </a:cubicBezTo>
                  <a:close/>
                </a:path>
              </a:pathLst>
            </a:custGeom>
            <a:solidFill>
              <a:srgbClr val="F69890"/>
            </a:solidFill>
            <a:ln w="14982" cap="flat">
              <a:noFill/>
              <a:prstDash val="solid"/>
              <a:miter/>
            </a:ln>
          </p:spPr>
          <p:txBody>
            <a:bodyPr rtlCol="0" anchor="ctr"/>
            <a:lstStyle/>
            <a:p>
              <a:endParaRPr lang="th-TH"/>
            </a:p>
          </p:txBody>
        </p:sp>
        <p:sp>
          <p:nvSpPr>
            <p:cNvPr id="145" name="Freeform: Shape 144">
              <a:extLst>
                <a:ext uri="{FF2B5EF4-FFF2-40B4-BE49-F238E27FC236}">
                  <a16:creationId xmlns:a16="http://schemas.microsoft.com/office/drawing/2014/main" id="{39655647-E88A-4B03-B1E6-C9D95975B619}"/>
                </a:ext>
              </a:extLst>
            </p:cNvPr>
            <p:cNvSpPr/>
            <p:nvPr/>
          </p:nvSpPr>
          <p:spPr>
            <a:xfrm>
              <a:off x="10035187" y="5040880"/>
              <a:ext cx="453783" cy="183884"/>
            </a:xfrm>
            <a:custGeom>
              <a:avLst/>
              <a:gdLst>
                <a:gd name="connsiteX0" fmla="*/ 408706 w 453783"/>
                <a:gd name="connsiteY0" fmla="*/ 182382 h 183884"/>
                <a:gd name="connsiteX1" fmla="*/ 449727 w 453783"/>
                <a:gd name="connsiteY1" fmla="*/ 166604 h 183884"/>
                <a:gd name="connsiteX2" fmla="*/ 453784 w 453783"/>
                <a:gd name="connsiteY2" fmla="*/ 161646 h 183884"/>
                <a:gd name="connsiteX3" fmla="*/ 191430 w 453783"/>
                <a:gd name="connsiteY3" fmla="*/ 15894 h 183884"/>
                <a:gd name="connsiteX4" fmla="*/ 166336 w 453783"/>
                <a:gd name="connsiteY4" fmla="*/ 9432 h 183884"/>
                <a:gd name="connsiteX5" fmla="*/ 1351 w 453783"/>
                <a:gd name="connsiteY5" fmla="*/ 52257 h 183884"/>
                <a:gd name="connsiteX6" fmla="*/ 169342 w 453783"/>
                <a:gd name="connsiteY6" fmla="*/ 179978 h 183884"/>
                <a:gd name="connsiteX7" fmla="*/ 183917 w 453783"/>
                <a:gd name="connsiteY7" fmla="*/ 183884 h 183884"/>
                <a:gd name="connsiteX8" fmla="*/ 408706 w 453783"/>
                <a:gd name="connsiteY8" fmla="*/ 182382 h 18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783" h="183884">
                  <a:moveTo>
                    <a:pt x="408706" y="182382"/>
                  </a:moveTo>
                  <a:cubicBezTo>
                    <a:pt x="422229" y="176822"/>
                    <a:pt x="435903" y="171563"/>
                    <a:pt x="449727" y="166604"/>
                  </a:cubicBezTo>
                  <a:cubicBezTo>
                    <a:pt x="450779" y="164501"/>
                    <a:pt x="452281" y="162998"/>
                    <a:pt x="453784" y="161646"/>
                  </a:cubicBezTo>
                  <a:cubicBezTo>
                    <a:pt x="377602" y="94780"/>
                    <a:pt x="289399" y="43992"/>
                    <a:pt x="191430" y="15894"/>
                  </a:cubicBezTo>
                  <a:cubicBezTo>
                    <a:pt x="184368" y="13790"/>
                    <a:pt x="175653" y="11686"/>
                    <a:pt x="166336" y="9432"/>
                  </a:cubicBezTo>
                  <a:cubicBezTo>
                    <a:pt x="108787" y="-3640"/>
                    <a:pt x="16978" y="-13107"/>
                    <a:pt x="1351" y="52257"/>
                  </a:cubicBezTo>
                  <a:cubicBezTo>
                    <a:pt x="-15027" y="120324"/>
                    <a:pt x="122010" y="165553"/>
                    <a:pt x="169342" y="179978"/>
                  </a:cubicBezTo>
                  <a:cubicBezTo>
                    <a:pt x="174150" y="181480"/>
                    <a:pt x="179109" y="182532"/>
                    <a:pt x="183917" y="183884"/>
                  </a:cubicBezTo>
                  <a:cubicBezTo>
                    <a:pt x="257394" y="175470"/>
                    <a:pt x="334628" y="178625"/>
                    <a:pt x="408706" y="182382"/>
                  </a:cubicBezTo>
                  <a:close/>
                </a:path>
              </a:pathLst>
            </a:custGeom>
            <a:solidFill>
              <a:srgbClr val="F9B3AB"/>
            </a:solidFill>
            <a:ln w="14982" cap="flat">
              <a:noFill/>
              <a:prstDash val="solid"/>
              <a:miter/>
            </a:ln>
          </p:spPr>
          <p:txBody>
            <a:bodyPr rtlCol="0" anchor="ctr"/>
            <a:lstStyle/>
            <a:p>
              <a:endParaRPr lang="th-TH"/>
            </a:p>
          </p:txBody>
        </p:sp>
        <p:sp>
          <p:nvSpPr>
            <p:cNvPr id="146" name="Freeform: Shape 145">
              <a:extLst>
                <a:ext uri="{FF2B5EF4-FFF2-40B4-BE49-F238E27FC236}">
                  <a16:creationId xmlns:a16="http://schemas.microsoft.com/office/drawing/2014/main" id="{2D36A9BE-67CD-4B1D-AFFA-076FFC2EF60C}"/>
                </a:ext>
              </a:extLst>
            </p:cNvPr>
            <p:cNvSpPr/>
            <p:nvPr/>
          </p:nvSpPr>
          <p:spPr>
            <a:xfrm>
              <a:off x="10507002" y="5229122"/>
              <a:ext cx="11681" cy="19383"/>
            </a:xfrm>
            <a:custGeom>
              <a:avLst/>
              <a:gdLst>
                <a:gd name="connsiteX0" fmla="*/ 4358 w 11681"/>
                <a:gd name="connsiteY0" fmla="*/ 11119 h 19383"/>
                <a:gd name="connsiteX1" fmla="*/ 1052 w 11681"/>
                <a:gd name="connsiteY1" fmla="*/ 13523 h 19383"/>
                <a:gd name="connsiteX2" fmla="*/ 0 w 11681"/>
                <a:gd name="connsiteY2" fmla="*/ 19384 h 19383"/>
                <a:gd name="connsiteX3" fmla="*/ 11420 w 11681"/>
                <a:gd name="connsiteY3" fmla="*/ 0 h 19383"/>
                <a:gd name="connsiteX4" fmla="*/ 11270 w 11681"/>
                <a:gd name="connsiteY4" fmla="*/ 0 h 19383"/>
                <a:gd name="connsiteX5" fmla="*/ 4358 w 11681"/>
                <a:gd name="connsiteY5" fmla="*/ 11119 h 1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1" h="19383">
                  <a:moveTo>
                    <a:pt x="4358" y="11119"/>
                  </a:moveTo>
                  <a:cubicBezTo>
                    <a:pt x="3456" y="11871"/>
                    <a:pt x="2254" y="12772"/>
                    <a:pt x="1052" y="13523"/>
                  </a:cubicBezTo>
                  <a:cubicBezTo>
                    <a:pt x="1052" y="15627"/>
                    <a:pt x="751" y="17580"/>
                    <a:pt x="0" y="19384"/>
                  </a:cubicBezTo>
                  <a:cubicBezTo>
                    <a:pt x="8865" y="16829"/>
                    <a:pt x="12772" y="7964"/>
                    <a:pt x="11420" y="0"/>
                  </a:cubicBezTo>
                  <a:cubicBezTo>
                    <a:pt x="11420" y="0"/>
                    <a:pt x="11420" y="0"/>
                    <a:pt x="11270" y="0"/>
                  </a:cubicBezTo>
                  <a:cubicBezTo>
                    <a:pt x="10518" y="4358"/>
                    <a:pt x="8415" y="8264"/>
                    <a:pt x="4358" y="11119"/>
                  </a:cubicBezTo>
                  <a:close/>
                </a:path>
              </a:pathLst>
            </a:custGeom>
            <a:solidFill>
              <a:srgbClr val="F9B3AB"/>
            </a:solidFill>
            <a:ln w="14982" cap="flat">
              <a:noFill/>
              <a:prstDash val="solid"/>
              <a:miter/>
            </a:ln>
          </p:spPr>
          <p:txBody>
            <a:bodyPr rtlCol="0" anchor="ctr"/>
            <a:lstStyle/>
            <a:p>
              <a:endParaRPr lang="th-TH"/>
            </a:p>
          </p:txBody>
        </p:sp>
        <p:sp>
          <p:nvSpPr>
            <p:cNvPr id="147" name="Freeform: Shape 146">
              <a:extLst>
                <a:ext uri="{FF2B5EF4-FFF2-40B4-BE49-F238E27FC236}">
                  <a16:creationId xmlns:a16="http://schemas.microsoft.com/office/drawing/2014/main" id="{660B848A-8935-48C3-BB36-9D2E2A028971}"/>
                </a:ext>
              </a:extLst>
            </p:cNvPr>
            <p:cNvSpPr/>
            <p:nvPr/>
          </p:nvSpPr>
          <p:spPr>
            <a:xfrm>
              <a:off x="10034864" y="5219548"/>
              <a:ext cx="409028" cy="203878"/>
            </a:xfrm>
            <a:custGeom>
              <a:avLst/>
              <a:gdLst>
                <a:gd name="connsiteX0" fmla="*/ 169814 w 409028"/>
                <a:gd name="connsiteY0" fmla="*/ 143756 h 203878"/>
                <a:gd name="connsiteX1" fmla="*/ 409028 w 409028"/>
                <a:gd name="connsiteY1" fmla="*/ 3864 h 203878"/>
                <a:gd name="connsiteX2" fmla="*/ 184089 w 409028"/>
                <a:gd name="connsiteY2" fmla="*/ 5517 h 203878"/>
                <a:gd name="connsiteX3" fmla="*/ 132099 w 409028"/>
                <a:gd name="connsiteY3" fmla="*/ 13631 h 203878"/>
                <a:gd name="connsiteX4" fmla="*/ 1523 w 409028"/>
                <a:gd name="connsiteY4" fmla="*/ 141051 h 203878"/>
                <a:gd name="connsiteX5" fmla="*/ 112415 w 409028"/>
                <a:gd name="connsiteY5" fmla="*/ 201606 h 203878"/>
                <a:gd name="connsiteX6" fmla="*/ 169814 w 409028"/>
                <a:gd name="connsiteY6" fmla="*/ 143756 h 20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28" h="203878">
                  <a:moveTo>
                    <a:pt x="169814" y="143756"/>
                  </a:moveTo>
                  <a:cubicBezTo>
                    <a:pt x="242390" y="85155"/>
                    <a:pt x="323079" y="38875"/>
                    <a:pt x="409028" y="3864"/>
                  </a:cubicBezTo>
                  <a:cubicBezTo>
                    <a:pt x="334950" y="-43"/>
                    <a:pt x="257716" y="-3048"/>
                    <a:pt x="184089" y="5517"/>
                  </a:cubicBezTo>
                  <a:cubicBezTo>
                    <a:pt x="166508" y="7621"/>
                    <a:pt x="149229" y="10025"/>
                    <a:pt x="132099" y="13631"/>
                  </a:cubicBezTo>
                  <a:cubicBezTo>
                    <a:pt x="74700" y="25652"/>
                    <a:pt x="-12602" y="68325"/>
                    <a:pt x="1523" y="141051"/>
                  </a:cubicBezTo>
                  <a:cubicBezTo>
                    <a:pt x="12191" y="196197"/>
                    <a:pt x="55617" y="210021"/>
                    <a:pt x="112415" y="201606"/>
                  </a:cubicBezTo>
                  <a:cubicBezTo>
                    <a:pt x="129244" y="179368"/>
                    <a:pt x="150130" y="159684"/>
                    <a:pt x="169814" y="143756"/>
                  </a:cubicBezTo>
                  <a:close/>
                </a:path>
              </a:pathLst>
            </a:custGeom>
            <a:solidFill>
              <a:srgbClr val="F69890"/>
            </a:solidFill>
            <a:ln w="14982" cap="flat">
              <a:noFill/>
              <a:prstDash val="solid"/>
              <a:miter/>
            </a:ln>
          </p:spPr>
          <p:txBody>
            <a:bodyPr rtlCol="0" anchor="ctr"/>
            <a:lstStyle/>
            <a:p>
              <a:endParaRPr lang="th-TH"/>
            </a:p>
          </p:txBody>
        </p:sp>
        <p:sp>
          <p:nvSpPr>
            <p:cNvPr id="148" name="Freeform: Shape 147">
              <a:extLst>
                <a:ext uri="{FF2B5EF4-FFF2-40B4-BE49-F238E27FC236}">
                  <a16:creationId xmlns:a16="http://schemas.microsoft.com/office/drawing/2014/main" id="{39EC92F2-D103-436A-904C-D9DA19886B3F}"/>
                </a:ext>
              </a:extLst>
            </p:cNvPr>
            <p:cNvSpPr/>
            <p:nvPr/>
          </p:nvSpPr>
          <p:spPr>
            <a:xfrm>
              <a:off x="10493629" y="5229272"/>
              <a:ext cx="24792" cy="29000"/>
            </a:xfrm>
            <a:custGeom>
              <a:avLst/>
              <a:gdLst>
                <a:gd name="connsiteX0" fmla="*/ 17731 w 24792"/>
                <a:gd name="connsiteY0" fmla="*/ 10969 h 29000"/>
                <a:gd name="connsiteX1" fmla="*/ 24793 w 24792"/>
                <a:gd name="connsiteY1" fmla="*/ 0 h 29000"/>
                <a:gd name="connsiteX2" fmla="*/ 19985 w 24792"/>
                <a:gd name="connsiteY2" fmla="*/ 2554 h 29000"/>
                <a:gd name="connsiteX3" fmla="*/ 13974 w 24792"/>
                <a:gd name="connsiteY3" fmla="*/ 4658 h 29000"/>
                <a:gd name="connsiteX4" fmla="*/ 0 w 24792"/>
                <a:gd name="connsiteY4" fmla="*/ 29000 h 29000"/>
                <a:gd name="connsiteX5" fmla="*/ 13373 w 24792"/>
                <a:gd name="connsiteY5" fmla="*/ 19233 h 29000"/>
                <a:gd name="connsiteX6" fmla="*/ 14425 w 24792"/>
                <a:gd name="connsiteY6" fmla="*/ 13373 h 29000"/>
                <a:gd name="connsiteX7" fmla="*/ 17731 w 24792"/>
                <a:gd name="connsiteY7" fmla="*/ 10969 h 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92" h="29000">
                  <a:moveTo>
                    <a:pt x="17731" y="10969"/>
                  </a:moveTo>
                  <a:cubicBezTo>
                    <a:pt x="21788" y="7964"/>
                    <a:pt x="24042" y="4057"/>
                    <a:pt x="24793" y="0"/>
                  </a:cubicBezTo>
                  <a:cubicBezTo>
                    <a:pt x="23441" y="1052"/>
                    <a:pt x="21788" y="1953"/>
                    <a:pt x="19985" y="2554"/>
                  </a:cubicBezTo>
                  <a:cubicBezTo>
                    <a:pt x="18031" y="3306"/>
                    <a:pt x="15928" y="4057"/>
                    <a:pt x="13974" y="4658"/>
                  </a:cubicBezTo>
                  <a:cubicBezTo>
                    <a:pt x="9466" y="12772"/>
                    <a:pt x="4658" y="20886"/>
                    <a:pt x="0" y="29000"/>
                  </a:cubicBezTo>
                  <a:cubicBezTo>
                    <a:pt x="7062" y="28700"/>
                    <a:pt x="11570" y="24643"/>
                    <a:pt x="13373" y="19233"/>
                  </a:cubicBezTo>
                  <a:cubicBezTo>
                    <a:pt x="13974" y="17280"/>
                    <a:pt x="14425" y="15326"/>
                    <a:pt x="14425" y="13373"/>
                  </a:cubicBezTo>
                  <a:cubicBezTo>
                    <a:pt x="15477" y="12622"/>
                    <a:pt x="16679" y="11720"/>
                    <a:pt x="17731" y="10969"/>
                  </a:cubicBezTo>
                  <a:close/>
                </a:path>
              </a:pathLst>
            </a:custGeom>
            <a:solidFill>
              <a:srgbClr val="F69890"/>
            </a:solidFill>
            <a:ln w="14982" cap="flat">
              <a:noFill/>
              <a:prstDash val="solid"/>
              <a:miter/>
            </a:ln>
          </p:spPr>
          <p:txBody>
            <a:bodyPr rtlCol="0" anchor="ctr"/>
            <a:lstStyle/>
            <a:p>
              <a:endParaRPr lang="th-TH"/>
            </a:p>
          </p:txBody>
        </p:sp>
        <p:sp>
          <p:nvSpPr>
            <p:cNvPr id="149" name="Freeform: Shape 148">
              <a:extLst>
                <a:ext uri="{FF2B5EF4-FFF2-40B4-BE49-F238E27FC236}">
                  <a16:creationId xmlns:a16="http://schemas.microsoft.com/office/drawing/2014/main" id="{FF0CD7EA-4303-4FD7-ABD1-0C6FEBC94A0F}"/>
                </a:ext>
              </a:extLst>
            </p:cNvPr>
            <p:cNvSpPr/>
            <p:nvPr/>
          </p:nvSpPr>
          <p:spPr>
            <a:xfrm>
              <a:off x="10114190" y="5199199"/>
              <a:ext cx="411054" cy="397598"/>
            </a:xfrm>
            <a:custGeom>
              <a:avLst/>
              <a:gdLst>
                <a:gd name="connsiteX0" fmla="*/ 391610 w 411054"/>
                <a:gd name="connsiteY0" fmla="*/ 922 h 397598"/>
                <a:gd name="connsiteX1" fmla="*/ 389657 w 411054"/>
                <a:gd name="connsiteY1" fmla="*/ 1523 h 397598"/>
                <a:gd name="connsiteX2" fmla="*/ 384848 w 411054"/>
                <a:gd name="connsiteY2" fmla="*/ 472 h 397598"/>
                <a:gd name="connsiteX3" fmla="*/ 374781 w 411054"/>
                <a:gd name="connsiteY3" fmla="*/ 3477 h 397598"/>
                <a:gd name="connsiteX4" fmla="*/ 370724 w 411054"/>
                <a:gd name="connsiteY4" fmla="*/ 8435 h 397598"/>
                <a:gd name="connsiteX5" fmla="*/ 329703 w 411054"/>
                <a:gd name="connsiteY5" fmla="*/ 24213 h 397598"/>
                <a:gd name="connsiteX6" fmla="*/ 90489 w 411054"/>
                <a:gd name="connsiteY6" fmla="*/ 164105 h 397598"/>
                <a:gd name="connsiteX7" fmla="*/ 33090 w 411054"/>
                <a:gd name="connsiteY7" fmla="*/ 221805 h 397598"/>
                <a:gd name="connsiteX8" fmla="*/ 16561 w 411054"/>
                <a:gd name="connsiteY8" fmla="*/ 359293 h 397598"/>
                <a:gd name="connsiteX9" fmla="*/ 183350 w 411054"/>
                <a:gd name="connsiteY9" fmla="*/ 333147 h 397598"/>
                <a:gd name="connsiteX10" fmla="*/ 379439 w 411054"/>
                <a:gd name="connsiteY10" fmla="*/ 59374 h 397598"/>
                <a:gd name="connsiteX11" fmla="*/ 393413 w 411054"/>
                <a:gd name="connsiteY11" fmla="*/ 35031 h 397598"/>
                <a:gd name="connsiteX12" fmla="*/ 399424 w 411054"/>
                <a:gd name="connsiteY12" fmla="*/ 32928 h 397598"/>
                <a:gd name="connsiteX13" fmla="*/ 404232 w 411054"/>
                <a:gd name="connsiteY13" fmla="*/ 30373 h 397598"/>
                <a:gd name="connsiteX14" fmla="*/ 404382 w 411054"/>
                <a:gd name="connsiteY14" fmla="*/ 30373 h 397598"/>
                <a:gd name="connsiteX15" fmla="*/ 410843 w 411054"/>
                <a:gd name="connsiteY15" fmla="*/ 13995 h 397598"/>
                <a:gd name="connsiteX16" fmla="*/ 391610 w 411054"/>
                <a:gd name="connsiteY16" fmla="*/ 922 h 39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054" h="397598">
                  <a:moveTo>
                    <a:pt x="391610" y="922"/>
                  </a:moveTo>
                  <a:cubicBezTo>
                    <a:pt x="391009" y="1223"/>
                    <a:pt x="390258" y="1373"/>
                    <a:pt x="389657" y="1523"/>
                  </a:cubicBezTo>
                  <a:cubicBezTo>
                    <a:pt x="388154" y="922"/>
                    <a:pt x="386501" y="622"/>
                    <a:pt x="384848" y="472"/>
                  </a:cubicBezTo>
                  <a:cubicBezTo>
                    <a:pt x="381392" y="171"/>
                    <a:pt x="377786" y="1073"/>
                    <a:pt x="374781" y="3477"/>
                  </a:cubicBezTo>
                  <a:cubicBezTo>
                    <a:pt x="373278" y="4679"/>
                    <a:pt x="371926" y="6332"/>
                    <a:pt x="370724" y="8435"/>
                  </a:cubicBezTo>
                  <a:cubicBezTo>
                    <a:pt x="356900" y="13394"/>
                    <a:pt x="343226" y="18653"/>
                    <a:pt x="329703" y="24213"/>
                  </a:cubicBezTo>
                  <a:cubicBezTo>
                    <a:pt x="243754" y="59223"/>
                    <a:pt x="163064" y="105503"/>
                    <a:pt x="90489" y="164105"/>
                  </a:cubicBezTo>
                  <a:cubicBezTo>
                    <a:pt x="70805" y="180183"/>
                    <a:pt x="49919" y="199867"/>
                    <a:pt x="33090" y="221805"/>
                  </a:cubicBezTo>
                  <a:cubicBezTo>
                    <a:pt x="2286" y="262375"/>
                    <a:pt x="-14543" y="310759"/>
                    <a:pt x="16561" y="359293"/>
                  </a:cubicBezTo>
                  <a:cubicBezTo>
                    <a:pt x="65396" y="435625"/>
                    <a:pt x="139323" y="382433"/>
                    <a:pt x="183350" y="333147"/>
                  </a:cubicBezTo>
                  <a:cubicBezTo>
                    <a:pt x="258179" y="249002"/>
                    <a:pt x="323242" y="156742"/>
                    <a:pt x="379439" y="59374"/>
                  </a:cubicBezTo>
                  <a:cubicBezTo>
                    <a:pt x="384097" y="51260"/>
                    <a:pt x="388905" y="43145"/>
                    <a:pt x="393413" y="35031"/>
                  </a:cubicBezTo>
                  <a:cubicBezTo>
                    <a:pt x="395367" y="34430"/>
                    <a:pt x="397320" y="33679"/>
                    <a:pt x="399424" y="32928"/>
                  </a:cubicBezTo>
                  <a:cubicBezTo>
                    <a:pt x="401227" y="32327"/>
                    <a:pt x="402880" y="31425"/>
                    <a:pt x="404232" y="30373"/>
                  </a:cubicBezTo>
                  <a:cubicBezTo>
                    <a:pt x="404232" y="30373"/>
                    <a:pt x="404232" y="30373"/>
                    <a:pt x="404382" y="30373"/>
                  </a:cubicBezTo>
                  <a:cubicBezTo>
                    <a:pt x="409792" y="26467"/>
                    <a:pt x="411745" y="20005"/>
                    <a:pt x="410843" y="13995"/>
                  </a:cubicBezTo>
                  <a:cubicBezTo>
                    <a:pt x="409491" y="4829"/>
                    <a:pt x="402279" y="-2684"/>
                    <a:pt x="391610" y="922"/>
                  </a:cubicBezTo>
                  <a:close/>
                </a:path>
              </a:pathLst>
            </a:custGeom>
            <a:solidFill>
              <a:srgbClr val="F9B3AB"/>
            </a:solidFill>
            <a:ln w="14982" cap="flat">
              <a:noFill/>
              <a:prstDash val="solid"/>
              <a:miter/>
            </a:ln>
          </p:spPr>
          <p:txBody>
            <a:bodyPr rtlCol="0" anchor="ctr"/>
            <a:lstStyle/>
            <a:p>
              <a:endParaRPr lang="th-TH"/>
            </a:p>
          </p:txBody>
        </p:sp>
        <p:sp>
          <p:nvSpPr>
            <p:cNvPr id="150" name="Freeform: Shape 149">
              <a:extLst>
                <a:ext uri="{FF2B5EF4-FFF2-40B4-BE49-F238E27FC236}">
                  <a16:creationId xmlns:a16="http://schemas.microsoft.com/office/drawing/2014/main" id="{E3D9292F-0E8F-4AAD-8E9A-C8F50700D90E}"/>
                </a:ext>
              </a:extLst>
            </p:cNvPr>
            <p:cNvSpPr/>
            <p:nvPr/>
          </p:nvSpPr>
          <p:spPr>
            <a:xfrm>
              <a:off x="12158811" y="6597991"/>
              <a:ext cx="58150" cy="165135"/>
            </a:xfrm>
            <a:custGeom>
              <a:avLst/>
              <a:gdLst>
                <a:gd name="connsiteX0" fmla="*/ 0 w 58150"/>
                <a:gd name="connsiteY0" fmla="*/ 65964 h 165135"/>
                <a:gd name="connsiteX1" fmla="*/ 58151 w 58150"/>
                <a:gd name="connsiteY1" fmla="*/ 165136 h 165135"/>
                <a:gd name="connsiteX2" fmla="*/ 58151 w 58150"/>
                <a:gd name="connsiteY2" fmla="*/ 31104 h 165135"/>
                <a:gd name="connsiteX3" fmla="*/ 36663 w 58150"/>
                <a:gd name="connsiteY3" fmla="*/ 0 h 165135"/>
                <a:gd name="connsiteX4" fmla="*/ 0 w 58150"/>
                <a:gd name="connsiteY4" fmla="*/ 65964 h 16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50" h="165135">
                  <a:moveTo>
                    <a:pt x="0" y="65964"/>
                  </a:moveTo>
                  <a:cubicBezTo>
                    <a:pt x="19534" y="98871"/>
                    <a:pt x="38917" y="132078"/>
                    <a:pt x="58151" y="165136"/>
                  </a:cubicBezTo>
                  <a:lnTo>
                    <a:pt x="58151" y="31104"/>
                  </a:lnTo>
                  <a:cubicBezTo>
                    <a:pt x="52140" y="20135"/>
                    <a:pt x="44928" y="9767"/>
                    <a:pt x="36663" y="0"/>
                  </a:cubicBezTo>
                  <a:cubicBezTo>
                    <a:pt x="33959" y="24042"/>
                    <a:pt x="20135" y="48234"/>
                    <a:pt x="0" y="65964"/>
                  </a:cubicBezTo>
                  <a:close/>
                </a:path>
              </a:pathLst>
            </a:custGeom>
            <a:solidFill>
              <a:srgbClr val="AEDEDA"/>
            </a:solidFill>
            <a:ln w="14982" cap="flat">
              <a:noFill/>
              <a:prstDash val="solid"/>
              <a:miter/>
            </a:ln>
          </p:spPr>
          <p:txBody>
            <a:bodyPr rtlCol="0" anchor="ctr"/>
            <a:lstStyle/>
            <a:p>
              <a:endParaRPr lang="th-TH"/>
            </a:p>
          </p:txBody>
        </p:sp>
        <p:sp>
          <p:nvSpPr>
            <p:cNvPr id="151" name="Freeform: Shape 150">
              <a:extLst>
                <a:ext uri="{FF2B5EF4-FFF2-40B4-BE49-F238E27FC236}">
                  <a16:creationId xmlns:a16="http://schemas.microsoft.com/office/drawing/2014/main" id="{0C7BED1B-F047-4D89-9F3A-E2BED69E5893}"/>
                </a:ext>
              </a:extLst>
            </p:cNvPr>
            <p:cNvSpPr/>
            <p:nvPr/>
          </p:nvSpPr>
          <p:spPr>
            <a:xfrm>
              <a:off x="10607565" y="5621466"/>
              <a:ext cx="1595271" cy="1205315"/>
            </a:xfrm>
            <a:custGeom>
              <a:avLst/>
              <a:gdLst>
                <a:gd name="connsiteX0" fmla="*/ 487704 w 1595271"/>
                <a:gd name="connsiteY0" fmla="*/ 616653 h 1205315"/>
                <a:gd name="connsiteX1" fmla="*/ 636011 w 1595271"/>
                <a:gd name="connsiteY1" fmla="*/ 742120 h 1205315"/>
                <a:gd name="connsiteX2" fmla="*/ 783566 w 1595271"/>
                <a:gd name="connsiteY2" fmla="*/ 791705 h 1205315"/>
                <a:gd name="connsiteX3" fmla="*/ 881987 w 1595271"/>
                <a:gd name="connsiteY3" fmla="*/ 831224 h 1205315"/>
                <a:gd name="connsiteX4" fmla="*/ 943744 w 1595271"/>
                <a:gd name="connsiteY4" fmla="*/ 877203 h 1205315"/>
                <a:gd name="connsiteX5" fmla="*/ 1052382 w 1595271"/>
                <a:gd name="connsiteY5" fmla="*/ 1030318 h 1205315"/>
                <a:gd name="connsiteX6" fmla="*/ 1075071 w 1595271"/>
                <a:gd name="connsiteY6" fmla="*/ 1061422 h 1205315"/>
                <a:gd name="connsiteX7" fmla="*/ 1208502 w 1595271"/>
                <a:gd name="connsiteY7" fmla="*/ 1168107 h 1205315"/>
                <a:gd name="connsiteX8" fmla="*/ 1243813 w 1595271"/>
                <a:gd name="connsiteY8" fmla="*/ 1182532 h 1205315"/>
                <a:gd name="connsiteX9" fmla="*/ 1393021 w 1595271"/>
                <a:gd name="connsiteY9" fmla="*/ 1197558 h 1205315"/>
                <a:gd name="connsiteX10" fmla="*/ 1483929 w 1595271"/>
                <a:gd name="connsiteY10" fmla="*/ 1188692 h 1205315"/>
                <a:gd name="connsiteX11" fmla="*/ 1496400 w 1595271"/>
                <a:gd name="connsiteY11" fmla="*/ 1189444 h 1205315"/>
                <a:gd name="connsiteX12" fmla="*/ 1530209 w 1595271"/>
                <a:gd name="connsiteY12" fmla="*/ 1196205 h 1205315"/>
                <a:gd name="connsiteX13" fmla="*/ 1557406 w 1595271"/>
                <a:gd name="connsiteY13" fmla="*/ 1203418 h 1205315"/>
                <a:gd name="connsiteX14" fmla="*/ 1595271 w 1595271"/>
                <a:gd name="connsiteY14" fmla="*/ 1201765 h 1205315"/>
                <a:gd name="connsiteX15" fmla="*/ 1572882 w 1595271"/>
                <a:gd name="connsiteY15" fmla="*/ 1162698 h 1205315"/>
                <a:gd name="connsiteX16" fmla="*/ 1557105 w 1595271"/>
                <a:gd name="connsiteY16" fmla="*/ 1151278 h 1205315"/>
                <a:gd name="connsiteX17" fmla="*/ 1553649 w 1595271"/>
                <a:gd name="connsiteY17" fmla="*/ 1129640 h 1205315"/>
                <a:gd name="connsiteX18" fmla="*/ 1532613 w 1595271"/>
                <a:gd name="connsiteY18" fmla="*/ 1093728 h 1205315"/>
                <a:gd name="connsiteX19" fmla="*/ 1491141 w 1595271"/>
                <a:gd name="connsiteY19" fmla="*/ 1068635 h 1205315"/>
                <a:gd name="connsiteX20" fmla="*/ 1476416 w 1595271"/>
                <a:gd name="connsiteY20" fmla="*/ 1068334 h 1205315"/>
                <a:gd name="connsiteX21" fmla="*/ 1433742 w 1595271"/>
                <a:gd name="connsiteY21" fmla="*/ 1055712 h 1205315"/>
                <a:gd name="connsiteX22" fmla="*/ 1374690 w 1595271"/>
                <a:gd name="connsiteY22" fmla="*/ 1051806 h 1205315"/>
                <a:gd name="connsiteX23" fmla="*/ 1194077 w 1595271"/>
                <a:gd name="connsiteY23" fmla="*/ 1000867 h 1205315"/>
                <a:gd name="connsiteX24" fmla="*/ 1087993 w 1595271"/>
                <a:gd name="connsiteY24" fmla="*/ 859322 h 1205315"/>
                <a:gd name="connsiteX25" fmla="*/ 1032397 w 1595271"/>
                <a:gd name="connsiteY25" fmla="*/ 751436 h 1205315"/>
                <a:gd name="connsiteX26" fmla="*/ 901521 w 1595271"/>
                <a:gd name="connsiteY26" fmla="*/ 699145 h 1205315"/>
                <a:gd name="connsiteX27" fmla="*/ 552467 w 1595271"/>
                <a:gd name="connsiteY27" fmla="*/ 550989 h 1205315"/>
                <a:gd name="connsiteX28" fmla="*/ 517606 w 1595271"/>
                <a:gd name="connsiteY28" fmla="*/ 358355 h 1205315"/>
                <a:gd name="connsiteX29" fmla="*/ 350367 w 1595271"/>
                <a:gd name="connsiteY29" fmla="*/ 219215 h 1205315"/>
                <a:gd name="connsiteX30" fmla="*/ 356678 w 1595271"/>
                <a:gd name="connsiteY30" fmla="*/ 195173 h 1205315"/>
                <a:gd name="connsiteX31" fmla="*/ 551265 w 1595271"/>
                <a:gd name="connsiteY31" fmla="*/ 386604 h 1205315"/>
                <a:gd name="connsiteX32" fmla="*/ 592736 w 1595271"/>
                <a:gd name="connsiteY32" fmla="*/ 568720 h 1205315"/>
                <a:gd name="connsiteX33" fmla="*/ 766136 w 1595271"/>
                <a:gd name="connsiteY33" fmla="*/ 656622 h 1205315"/>
                <a:gd name="connsiteX34" fmla="*/ 1078377 w 1595271"/>
                <a:gd name="connsiteY34" fmla="*/ 772472 h 1205315"/>
                <a:gd name="connsiteX35" fmla="*/ 1160419 w 1595271"/>
                <a:gd name="connsiteY35" fmla="*/ 937758 h 1205315"/>
                <a:gd name="connsiteX36" fmla="*/ 1341332 w 1595271"/>
                <a:gd name="connsiteY36" fmla="*/ 1025811 h 1205315"/>
                <a:gd name="connsiteX37" fmla="*/ 1391969 w 1595271"/>
                <a:gd name="connsiteY37" fmla="*/ 1028816 h 1205315"/>
                <a:gd name="connsiteX38" fmla="*/ 1318793 w 1595271"/>
                <a:gd name="connsiteY38" fmla="*/ 954136 h 1205315"/>
                <a:gd name="connsiteX39" fmla="*/ 1188668 w 1595271"/>
                <a:gd name="connsiteY39" fmla="*/ 808685 h 1205315"/>
                <a:gd name="connsiteX40" fmla="*/ 1155911 w 1595271"/>
                <a:gd name="connsiteY40" fmla="*/ 772021 h 1205315"/>
                <a:gd name="connsiteX41" fmla="*/ 1092802 w 1595271"/>
                <a:gd name="connsiteY41" fmla="*/ 701549 h 1205315"/>
                <a:gd name="connsiteX42" fmla="*/ 1081833 w 1595271"/>
                <a:gd name="connsiteY42" fmla="*/ 689228 h 1205315"/>
                <a:gd name="connsiteX43" fmla="*/ 1067558 w 1595271"/>
                <a:gd name="connsiteY43" fmla="*/ 690881 h 1205315"/>
                <a:gd name="connsiteX44" fmla="*/ 1060345 w 1595271"/>
                <a:gd name="connsiteY44" fmla="*/ 686674 h 1205315"/>
                <a:gd name="connsiteX45" fmla="*/ 1055838 w 1595271"/>
                <a:gd name="connsiteY45" fmla="*/ 669694 h 1205315"/>
                <a:gd name="connsiteX46" fmla="*/ 1060646 w 1595271"/>
                <a:gd name="connsiteY46" fmla="*/ 665337 h 1205315"/>
                <a:gd name="connsiteX47" fmla="*/ 1043667 w 1595271"/>
                <a:gd name="connsiteY47" fmla="*/ 646404 h 1205315"/>
                <a:gd name="connsiteX48" fmla="*/ 1034952 w 1595271"/>
                <a:gd name="connsiteY48" fmla="*/ 648658 h 1205315"/>
                <a:gd name="connsiteX49" fmla="*/ 1019775 w 1595271"/>
                <a:gd name="connsiteY49" fmla="*/ 639943 h 1205315"/>
                <a:gd name="connsiteX50" fmla="*/ 1025635 w 1595271"/>
                <a:gd name="connsiteY50" fmla="*/ 626269 h 1205315"/>
                <a:gd name="connsiteX51" fmla="*/ 984765 w 1595271"/>
                <a:gd name="connsiteY51" fmla="*/ 580440 h 1205315"/>
                <a:gd name="connsiteX52" fmla="*/ 724064 w 1595271"/>
                <a:gd name="connsiteY52" fmla="*/ 558352 h 1205315"/>
                <a:gd name="connsiteX53" fmla="*/ 654193 w 1595271"/>
                <a:gd name="connsiteY53" fmla="*/ 355801 h 1205315"/>
                <a:gd name="connsiteX54" fmla="*/ 542549 w 1595271"/>
                <a:gd name="connsiteY54" fmla="*/ 193520 h 1205315"/>
                <a:gd name="connsiteX55" fmla="*/ 377714 w 1595271"/>
                <a:gd name="connsiteY55" fmla="*/ 136722 h 1205315"/>
                <a:gd name="connsiteX56" fmla="*/ 343455 w 1595271"/>
                <a:gd name="connsiteY56" fmla="*/ 130862 h 1205315"/>
                <a:gd name="connsiteX57" fmla="*/ 20696 w 1595271"/>
                <a:gd name="connsiteY57" fmla="*/ 4192 h 1205315"/>
                <a:gd name="connsiteX58" fmla="*/ 2965 w 1595271"/>
                <a:gd name="connsiteY58" fmla="*/ 21623 h 1205315"/>
                <a:gd name="connsiteX59" fmla="*/ 216635 w 1595271"/>
                <a:gd name="connsiteY59" fmla="*/ 247614 h 1205315"/>
                <a:gd name="connsiteX60" fmla="*/ 334589 w 1595271"/>
                <a:gd name="connsiteY60" fmla="*/ 322293 h 1205315"/>
                <a:gd name="connsiteX61" fmla="*/ 427150 w 1595271"/>
                <a:gd name="connsiteY61" fmla="*/ 388257 h 1205315"/>
                <a:gd name="connsiteX62" fmla="*/ 448937 w 1595271"/>
                <a:gd name="connsiteY62" fmla="*/ 428377 h 1205315"/>
                <a:gd name="connsiteX63" fmla="*/ 450139 w 1595271"/>
                <a:gd name="connsiteY63" fmla="*/ 432434 h 1205315"/>
                <a:gd name="connsiteX64" fmla="*/ 451191 w 1595271"/>
                <a:gd name="connsiteY64" fmla="*/ 436040 h 1205315"/>
                <a:gd name="connsiteX65" fmla="*/ 487704 w 1595271"/>
                <a:gd name="connsiteY65" fmla="*/ 616653 h 1205315"/>
                <a:gd name="connsiteX66" fmla="*/ 1222777 w 1595271"/>
                <a:gd name="connsiteY66" fmla="*/ 1081257 h 1205315"/>
                <a:gd name="connsiteX67" fmla="*/ 1234046 w 1595271"/>
                <a:gd name="connsiteY67" fmla="*/ 1078251 h 1205315"/>
                <a:gd name="connsiteX68" fmla="*/ 1249222 w 1595271"/>
                <a:gd name="connsiteY68" fmla="*/ 1086967 h 1205315"/>
                <a:gd name="connsiteX69" fmla="*/ 1240507 w 1595271"/>
                <a:gd name="connsiteY69" fmla="*/ 1102143 h 1205315"/>
                <a:gd name="connsiteX70" fmla="*/ 1229238 w 1595271"/>
                <a:gd name="connsiteY70" fmla="*/ 1105148 h 1205315"/>
                <a:gd name="connsiteX71" fmla="*/ 1214062 w 1595271"/>
                <a:gd name="connsiteY71" fmla="*/ 1096433 h 1205315"/>
                <a:gd name="connsiteX72" fmla="*/ 1222777 w 1595271"/>
                <a:gd name="connsiteY72" fmla="*/ 1081257 h 1205315"/>
                <a:gd name="connsiteX73" fmla="*/ 1213010 w 1595271"/>
                <a:gd name="connsiteY73" fmla="*/ 1124081 h 1205315"/>
                <a:gd name="connsiteX74" fmla="*/ 1234497 w 1595271"/>
                <a:gd name="connsiteY74" fmla="*/ 1136552 h 1205315"/>
                <a:gd name="connsiteX75" fmla="*/ 1213010 w 1595271"/>
                <a:gd name="connsiteY75" fmla="*/ 1124081 h 1205315"/>
                <a:gd name="connsiteX76" fmla="*/ 1196782 w 1595271"/>
                <a:gd name="connsiteY76" fmla="*/ 1085915 h 1205315"/>
                <a:gd name="connsiteX77" fmla="*/ 1175295 w 1595271"/>
                <a:gd name="connsiteY77" fmla="*/ 1073443 h 1205315"/>
                <a:gd name="connsiteX78" fmla="*/ 1196782 w 1595271"/>
                <a:gd name="connsiteY78" fmla="*/ 1085915 h 1205315"/>
                <a:gd name="connsiteX79" fmla="*/ 652690 w 1595271"/>
                <a:gd name="connsiteY79" fmla="*/ 523041 h 1205315"/>
                <a:gd name="connsiteX80" fmla="*/ 631203 w 1595271"/>
                <a:gd name="connsiteY80" fmla="*/ 510569 h 1205315"/>
                <a:gd name="connsiteX81" fmla="*/ 652690 w 1595271"/>
                <a:gd name="connsiteY81" fmla="*/ 523041 h 1205315"/>
                <a:gd name="connsiteX82" fmla="*/ 610918 w 1595271"/>
                <a:gd name="connsiteY82" fmla="*/ 479766 h 1205315"/>
                <a:gd name="connsiteX83" fmla="*/ 632405 w 1595271"/>
                <a:gd name="connsiteY83" fmla="*/ 492237 h 1205315"/>
                <a:gd name="connsiteX84" fmla="*/ 610918 w 1595271"/>
                <a:gd name="connsiteY84" fmla="*/ 479766 h 1205315"/>
                <a:gd name="connsiteX85" fmla="*/ 228506 w 1595271"/>
                <a:gd name="connsiteY85" fmla="*/ 182251 h 1205315"/>
                <a:gd name="connsiteX86" fmla="*/ 211527 w 1595271"/>
                <a:gd name="connsiteY86" fmla="*/ 186759 h 1205315"/>
                <a:gd name="connsiteX87" fmla="*/ 204314 w 1595271"/>
                <a:gd name="connsiteY87" fmla="*/ 182551 h 1205315"/>
                <a:gd name="connsiteX88" fmla="*/ 199806 w 1595271"/>
                <a:gd name="connsiteY88" fmla="*/ 165572 h 1205315"/>
                <a:gd name="connsiteX89" fmla="*/ 216786 w 1595271"/>
                <a:gd name="connsiteY89" fmla="*/ 161064 h 1205315"/>
                <a:gd name="connsiteX90" fmla="*/ 223998 w 1595271"/>
                <a:gd name="connsiteY90" fmla="*/ 165271 h 1205315"/>
                <a:gd name="connsiteX91" fmla="*/ 228506 w 1595271"/>
                <a:gd name="connsiteY91" fmla="*/ 182251 h 1205315"/>
                <a:gd name="connsiteX92" fmla="*/ 268475 w 1595271"/>
                <a:gd name="connsiteY92" fmla="*/ 195774 h 1205315"/>
                <a:gd name="connsiteX93" fmla="*/ 264268 w 1595271"/>
                <a:gd name="connsiteY93" fmla="*/ 202987 h 1205315"/>
                <a:gd name="connsiteX94" fmla="*/ 247288 w 1595271"/>
                <a:gd name="connsiteY94" fmla="*/ 207494 h 1205315"/>
                <a:gd name="connsiteX95" fmla="*/ 242781 w 1595271"/>
                <a:gd name="connsiteY95" fmla="*/ 190515 h 1205315"/>
                <a:gd name="connsiteX96" fmla="*/ 246988 w 1595271"/>
                <a:gd name="connsiteY96" fmla="*/ 183303 h 1205315"/>
                <a:gd name="connsiteX97" fmla="*/ 251195 w 1595271"/>
                <a:gd name="connsiteY97" fmla="*/ 179095 h 1205315"/>
                <a:gd name="connsiteX98" fmla="*/ 239625 w 1595271"/>
                <a:gd name="connsiteY98" fmla="*/ 170080 h 1205315"/>
                <a:gd name="connsiteX99" fmla="*/ 236620 w 1595271"/>
                <a:gd name="connsiteY99" fmla="*/ 158810 h 1205315"/>
                <a:gd name="connsiteX100" fmla="*/ 245335 w 1595271"/>
                <a:gd name="connsiteY100" fmla="*/ 143634 h 1205315"/>
                <a:gd name="connsiteX101" fmla="*/ 260511 w 1595271"/>
                <a:gd name="connsiteY101" fmla="*/ 152349 h 1205315"/>
                <a:gd name="connsiteX102" fmla="*/ 263516 w 1595271"/>
                <a:gd name="connsiteY102" fmla="*/ 163618 h 1205315"/>
                <a:gd name="connsiteX103" fmla="*/ 258257 w 1595271"/>
                <a:gd name="connsiteY103" fmla="*/ 177142 h 1205315"/>
                <a:gd name="connsiteX104" fmla="*/ 263817 w 1595271"/>
                <a:gd name="connsiteY104" fmla="*/ 178795 h 1205315"/>
                <a:gd name="connsiteX105" fmla="*/ 268475 w 1595271"/>
                <a:gd name="connsiteY105" fmla="*/ 195774 h 1205315"/>
                <a:gd name="connsiteX106" fmla="*/ 585374 w 1595271"/>
                <a:gd name="connsiteY106" fmla="*/ 656021 h 1205315"/>
                <a:gd name="connsiteX107" fmla="*/ 563886 w 1595271"/>
                <a:gd name="connsiteY107" fmla="*/ 643549 h 1205315"/>
                <a:gd name="connsiteX108" fmla="*/ 585374 w 1595271"/>
                <a:gd name="connsiteY108" fmla="*/ 656021 h 1205315"/>
                <a:gd name="connsiteX109" fmla="*/ 639617 w 1595271"/>
                <a:gd name="connsiteY109" fmla="*/ 677959 h 1205315"/>
                <a:gd name="connsiteX110" fmla="*/ 635410 w 1595271"/>
                <a:gd name="connsiteY110" fmla="*/ 685171 h 1205315"/>
                <a:gd name="connsiteX111" fmla="*/ 618431 w 1595271"/>
                <a:gd name="connsiteY111" fmla="*/ 689679 h 1205315"/>
                <a:gd name="connsiteX112" fmla="*/ 613923 w 1595271"/>
                <a:gd name="connsiteY112" fmla="*/ 672699 h 1205315"/>
                <a:gd name="connsiteX113" fmla="*/ 618130 w 1595271"/>
                <a:gd name="connsiteY113" fmla="*/ 665487 h 1205315"/>
                <a:gd name="connsiteX114" fmla="*/ 635110 w 1595271"/>
                <a:gd name="connsiteY114" fmla="*/ 660979 h 1205315"/>
                <a:gd name="connsiteX115" fmla="*/ 639617 w 1595271"/>
                <a:gd name="connsiteY115" fmla="*/ 677959 h 120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95271" h="1205315">
                  <a:moveTo>
                    <a:pt x="487704" y="616653"/>
                  </a:moveTo>
                  <a:cubicBezTo>
                    <a:pt x="517456" y="676757"/>
                    <a:pt x="576508" y="715824"/>
                    <a:pt x="636011" y="742120"/>
                  </a:cubicBezTo>
                  <a:cubicBezTo>
                    <a:pt x="683493" y="763006"/>
                    <a:pt x="734131" y="775928"/>
                    <a:pt x="783566" y="791705"/>
                  </a:cubicBezTo>
                  <a:cubicBezTo>
                    <a:pt x="817375" y="802374"/>
                    <a:pt x="850583" y="814395"/>
                    <a:pt x="881987" y="831224"/>
                  </a:cubicBezTo>
                  <a:cubicBezTo>
                    <a:pt x="906029" y="843996"/>
                    <a:pt x="926013" y="859623"/>
                    <a:pt x="943744" y="877203"/>
                  </a:cubicBezTo>
                  <a:cubicBezTo>
                    <a:pt x="987920" y="920779"/>
                    <a:pt x="1017071" y="976075"/>
                    <a:pt x="1052382" y="1030318"/>
                  </a:cubicBezTo>
                  <a:cubicBezTo>
                    <a:pt x="1059444" y="1041137"/>
                    <a:pt x="1067107" y="1051505"/>
                    <a:pt x="1075071" y="1061422"/>
                  </a:cubicBezTo>
                  <a:cubicBezTo>
                    <a:pt x="1111584" y="1107402"/>
                    <a:pt x="1157113" y="1144065"/>
                    <a:pt x="1208502" y="1168107"/>
                  </a:cubicBezTo>
                  <a:cubicBezTo>
                    <a:pt x="1220072" y="1173516"/>
                    <a:pt x="1231792" y="1178475"/>
                    <a:pt x="1243813" y="1182532"/>
                  </a:cubicBezTo>
                  <a:cubicBezTo>
                    <a:pt x="1290544" y="1198309"/>
                    <a:pt x="1340881" y="1204169"/>
                    <a:pt x="1393021" y="1197558"/>
                  </a:cubicBezTo>
                  <a:cubicBezTo>
                    <a:pt x="1426529" y="1193351"/>
                    <a:pt x="1454327" y="1187641"/>
                    <a:pt x="1483929" y="1188692"/>
                  </a:cubicBezTo>
                  <a:cubicBezTo>
                    <a:pt x="1487986" y="1188843"/>
                    <a:pt x="1492193" y="1188993"/>
                    <a:pt x="1496400" y="1189444"/>
                  </a:cubicBezTo>
                  <a:cubicBezTo>
                    <a:pt x="1507219" y="1190496"/>
                    <a:pt x="1518338" y="1192599"/>
                    <a:pt x="1530209" y="1196205"/>
                  </a:cubicBezTo>
                  <a:cubicBezTo>
                    <a:pt x="1538774" y="1198760"/>
                    <a:pt x="1548090" y="1201615"/>
                    <a:pt x="1557406" y="1203418"/>
                  </a:cubicBezTo>
                  <a:cubicBezTo>
                    <a:pt x="1570178" y="1205972"/>
                    <a:pt x="1583100" y="1206423"/>
                    <a:pt x="1595271" y="1201765"/>
                  </a:cubicBezTo>
                  <a:cubicBezTo>
                    <a:pt x="1587758" y="1188692"/>
                    <a:pt x="1580395" y="1175770"/>
                    <a:pt x="1572882" y="1162698"/>
                  </a:cubicBezTo>
                  <a:cubicBezTo>
                    <a:pt x="1565971" y="1164200"/>
                    <a:pt x="1557406" y="1160594"/>
                    <a:pt x="1557105" y="1151278"/>
                  </a:cubicBezTo>
                  <a:cubicBezTo>
                    <a:pt x="1556805" y="1143314"/>
                    <a:pt x="1555453" y="1136252"/>
                    <a:pt x="1553649" y="1129640"/>
                  </a:cubicBezTo>
                  <a:cubicBezTo>
                    <a:pt x="1546587" y="1117620"/>
                    <a:pt x="1539675" y="1105599"/>
                    <a:pt x="1532613" y="1093728"/>
                  </a:cubicBezTo>
                  <a:cubicBezTo>
                    <a:pt x="1521343" y="1082609"/>
                    <a:pt x="1507069" y="1074495"/>
                    <a:pt x="1491141" y="1068635"/>
                  </a:cubicBezTo>
                  <a:cubicBezTo>
                    <a:pt x="1486333" y="1068935"/>
                    <a:pt x="1481374" y="1068935"/>
                    <a:pt x="1476416" y="1068334"/>
                  </a:cubicBezTo>
                  <a:cubicBezTo>
                    <a:pt x="1461239" y="1066531"/>
                    <a:pt x="1447115" y="1062023"/>
                    <a:pt x="1433742" y="1055712"/>
                  </a:cubicBezTo>
                  <a:cubicBezTo>
                    <a:pt x="1412856" y="1053158"/>
                    <a:pt x="1392270" y="1052407"/>
                    <a:pt x="1374690" y="1051806"/>
                  </a:cubicBezTo>
                  <a:cubicBezTo>
                    <a:pt x="1309326" y="1050002"/>
                    <a:pt x="1248772" y="1039184"/>
                    <a:pt x="1194077" y="1000867"/>
                  </a:cubicBezTo>
                  <a:cubicBezTo>
                    <a:pt x="1142988" y="965256"/>
                    <a:pt x="1110382" y="916571"/>
                    <a:pt x="1087993" y="859322"/>
                  </a:cubicBezTo>
                  <a:cubicBezTo>
                    <a:pt x="1073418" y="821757"/>
                    <a:pt x="1061848" y="780586"/>
                    <a:pt x="1032397" y="751436"/>
                  </a:cubicBezTo>
                  <a:cubicBezTo>
                    <a:pt x="997988" y="717177"/>
                    <a:pt x="947650" y="706658"/>
                    <a:pt x="901521" y="699145"/>
                  </a:cubicBezTo>
                  <a:cubicBezTo>
                    <a:pt x="780111" y="679461"/>
                    <a:pt x="613923" y="682316"/>
                    <a:pt x="552467" y="550989"/>
                  </a:cubicBezTo>
                  <a:cubicBezTo>
                    <a:pt x="524067" y="490284"/>
                    <a:pt x="540897" y="420413"/>
                    <a:pt x="517606" y="358355"/>
                  </a:cubicBezTo>
                  <a:cubicBezTo>
                    <a:pt x="490259" y="285780"/>
                    <a:pt x="425497" y="234241"/>
                    <a:pt x="350367" y="219215"/>
                  </a:cubicBezTo>
                  <a:cubicBezTo>
                    <a:pt x="334740" y="216059"/>
                    <a:pt x="341051" y="192017"/>
                    <a:pt x="356678" y="195173"/>
                  </a:cubicBezTo>
                  <a:cubicBezTo>
                    <a:pt x="452393" y="214256"/>
                    <a:pt x="532482" y="289837"/>
                    <a:pt x="551265" y="386604"/>
                  </a:cubicBezTo>
                  <a:cubicBezTo>
                    <a:pt x="563436" y="448962"/>
                    <a:pt x="550964" y="515077"/>
                    <a:pt x="592736" y="568720"/>
                  </a:cubicBezTo>
                  <a:cubicBezTo>
                    <a:pt x="634358" y="622062"/>
                    <a:pt x="701525" y="645352"/>
                    <a:pt x="766136" y="656622"/>
                  </a:cubicBezTo>
                  <a:cubicBezTo>
                    <a:pt x="872971" y="675404"/>
                    <a:pt x="1017221" y="663233"/>
                    <a:pt x="1078377" y="772472"/>
                  </a:cubicBezTo>
                  <a:cubicBezTo>
                    <a:pt x="1108880" y="826866"/>
                    <a:pt x="1118496" y="889374"/>
                    <a:pt x="1160419" y="937758"/>
                  </a:cubicBezTo>
                  <a:cubicBezTo>
                    <a:pt x="1206999" y="991401"/>
                    <a:pt x="1271161" y="1020702"/>
                    <a:pt x="1341332" y="1025811"/>
                  </a:cubicBezTo>
                  <a:cubicBezTo>
                    <a:pt x="1356658" y="1026863"/>
                    <a:pt x="1373938" y="1027764"/>
                    <a:pt x="1391969" y="1028816"/>
                  </a:cubicBezTo>
                  <a:cubicBezTo>
                    <a:pt x="1364622" y="1006577"/>
                    <a:pt x="1340881" y="978629"/>
                    <a:pt x="1318793" y="954136"/>
                  </a:cubicBezTo>
                  <a:cubicBezTo>
                    <a:pt x="1275368" y="905753"/>
                    <a:pt x="1231943" y="857219"/>
                    <a:pt x="1188668" y="808685"/>
                  </a:cubicBezTo>
                  <a:cubicBezTo>
                    <a:pt x="1177548" y="796514"/>
                    <a:pt x="1166730" y="784343"/>
                    <a:pt x="1155911" y="772021"/>
                  </a:cubicBezTo>
                  <a:cubicBezTo>
                    <a:pt x="1134875" y="748581"/>
                    <a:pt x="1113838" y="724990"/>
                    <a:pt x="1092802" y="701549"/>
                  </a:cubicBezTo>
                  <a:cubicBezTo>
                    <a:pt x="1089196" y="697493"/>
                    <a:pt x="1085439" y="693285"/>
                    <a:pt x="1081833" y="689228"/>
                  </a:cubicBezTo>
                  <a:cubicBezTo>
                    <a:pt x="1077926" y="692684"/>
                    <a:pt x="1072366" y="693736"/>
                    <a:pt x="1067558" y="690881"/>
                  </a:cubicBezTo>
                  <a:lnTo>
                    <a:pt x="1060345" y="686674"/>
                  </a:lnTo>
                  <a:cubicBezTo>
                    <a:pt x="1054786" y="683368"/>
                    <a:pt x="1052232" y="675404"/>
                    <a:pt x="1055838" y="669694"/>
                  </a:cubicBezTo>
                  <a:cubicBezTo>
                    <a:pt x="1057040" y="667741"/>
                    <a:pt x="1058843" y="666389"/>
                    <a:pt x="1060646" y="665337"/>
                  </a:cubicBezTo>
                  <a:cubicBezTo>
                    <a:pt x="1054936" y="659026"/>
                    <a:pt x="1049377" y="652715"/>
                    <a:pt x="1043667" y="646404"/>
                  </a:cubicBezTo>
                  <a:cubicBezTo>
                    <a:pt x="1040812" y="647155"/>
                    <a:pt x="1037957" y="647907"/>
                    <a:pt x="1034952" y="648658"/>
                  </a:cubicBezTo>
                  <a:cubicBezTo>
                    <a:pt x="1028490" y="650461"/>
                    <a:pt x="1021428" y="646404"/>
                    <a:pt x="1019775" y="639943"/>
                  </a:cubicBezTo>
                  <a:cubicBezTo>
                    <a:pt x="1018273" y="634534"/>
                    <a:pt x="1020977" y="628974"/>
                    <a:pt x="1025635" y="626269"/>
                  </a:cubicBezTo>
                  <a:cubicBezTo>
                    <a:pt x="1011962" y="610943"/>
                    <a:pt x="998288" y="595766"/>
                    <a:pt x="984765" y="580440"/>
                  </a:cubicBezTo>
                  <a:cubicBezTo>
                    <a:pt x="892956" y="587652"/>
                    <a:pt x="794986" y="618906"/>
                    <a:pt x="724064" y="558352"/>
                  </a:cubicBezTo>
                  <a:cubicBezTo>
                    <a:pt x="667115" y="509818"/>
                    <a:pt x="669219" y="423118"/>
                    <a:pt x="654193" y="355801"/>
                  </a:cubicBezTo>
                  <a:cubicBezTo>
                    <a:pt x="638866" y="286681"/>
                    <a:pt x="603405" y="231235"/>
                    <a:pt x="542549" y="193520"/>
                  </a:cubicBezTo>
                  <a:cubicBezTo>
                    <a:pt x="492964" y="162717"/>
                    <a:pt x="436165" y="147691"/>
                    <a:pt x="377714" y="136722"/>
                  </a:cubicBezTo>
                  <a:cubicBezTo>
                    <a:pt x="366294" y="134618"/>
                    <a:pt x="355025" y="132665"/>
                    <a:pt x="343455" y="130862"/>
                  </a:cubicBezTo>
                  <a:cubicBezTo>
                    <a:pt x="223998" y="111328"/>
                    <a:pt x="101686" y="100359"/>
                    <a:pt x="20696" y="4192"/>
                  </a:cubicBezTo>
                  <a:cubicBezTo>
                    <a:pt x="10328" y="-8129"/>
                    <a:pt x="-6952" y="9452"/>
                    <a:pt x="2965" y="21623"/>
                  </a:cubicBezTo>
                  <a:cubicBezTo>
                    <a:pt x="68629" y="101861"/>
                    <a:pt x="135044" y="183002"/>
                    <a:pt x="216635" y="247614"/>
                  </a:cubicBezTo>
                  <a:cubicBezTo>
                    <a:pt x="253449" y="276915"/>
                    <a:pt x="292817" y="300956"/>
                    <a:pt x="334589" y="322293"/>
                  </a:cubicBezTo>
                  <a:cubicBezTo>
                    <a:pt x="369450" y="340174"/>
                    <a:pt x="403709" y="358806"/>
                    <a:pt x="427150" y="388257"/>
                  </a:cubicBezTo>
                  <a:cubicBezTo>
                    <a:pt x="436316" y="399827"/>
                    <a:pt x="443979" y="412750"/>
                    <a:pt x="448937" y="428377"/>
                  </a:cubicBezTo>
                  <a:cubicBezTo>
                    <a:pt x="449388" y="429729"/>
                    <a:pt x="449689" y="431081"/>
                    <a:pt x="450139" y="432434"/>
                  </a:cubicBezTo>
                  <a:cubicBezTo>
                    <a:pt x="450440" y="433636"/>
                    <a:pt x="450891" y="434838"/>
                    <a:pt x="451191" y="436040"/>
                  </a:cubicBezTo>
                  <a:cubicBezTo>
                    <a:pt x="467570" y="495543"/>
                    <a:pt x="459456" y="559704"/>
                    <a:pt x="487704" y="616653"/>
                  </a:cubicBezTo>
                  <a:close/>
                  <a:moveTo>
                    <a:pt x="1222777" y="1081257"/>
                  </a:moveTo>
                  <a:cubicBezTo>
                    <a:pt x="1226533" y="1080205"/>
                    <a:pt x="1230290" y="1079303"/>
                    <a:pt x="1234046" y="1078251"/>
                  </a:cubicBezTo>
                  <a:cubicBezTo>
                    <a:pt x="1240507" y="1076448"/>
                    <a:pt x="1247570" y="1080505"/>
                    <a:pt x="1249222" y="1086967"/>
                  </a:cubicBezTo>
                  <a:cubicBezTo>
                    <a:pt x="1251025" y="1093428"/>
                    <a:pt x="1246969" y="1100490"/>
                    <a:pt x="1240507" y="1102143"/>
                  </a:cubicBezTo>
                  <a:cubicBezTo>
                    <a:pt x="1236751" y="1103195"/>
                    <a:pt x="1232994" y="1104096"/>
                    <a:pt x="1229238" y="1105148"/>
                  </a:cubicBezTo>
                  <a:cubicBezTo>
                    <a:pt x="1222777" y="1106951"/>
                    <a:pt x="1215715" y="1102894"/>
                    <a:pt x="1214062" y="1096433"/>
                  </a:cubicBezTo>
                  <a:cubicBezTo>
                    <a:pt x="1212258" y="1089972"/>
                    <a:pt x="1216315" y="1083060"/>
                    <a:pt x="1222777" y="1081257"/>
                  </a:cubicBezTo>
                  <a:close/>
                  <a:moveTo>
                    <a:pt x="1213010" y="1124081"/>
                  </a:moveTo>
                  <a:cubicBezTo>
                    <a:pt x="1220973" y="1110257"/>
                    <a:pt x="1242461" y="1122578"/>
                    <a:pt x="1234497" y="1136552"/>
                  </a:cubicBezTo>
                  <a:cubicBezTo>
                    <a:pt x="1226533" y="1150226"/>
                    <a:pt x="1205046" y="1137905"/>
                    <a:pt x="1213010" y="1124081"/>
                  </a:cubicBezTo>
                  <a:close/>
                  <a:moveTo>
                    <a:pt x="1196782" y="1085915"/>
                  </a:moveTo>
                  <a:cubicBezTo>
                    <a:pt x="1188818" y="1099739"/>
                    <a:pt x="1167331" y="1087417"/>
                    <a:pt x="1175295" y="1073443"/>
                  </a:cubicBezTo>
                  <a:cubicBezTo>
                    <a:pt x="1183258" y="1059769"/>
                    <a:pt x="1204745" y="1072091"/>
                    <a:pt x="1196782" y="1085915"/>
                  </a:cubicBezTo>
                  <a:close/>
                  <a:moveTo>
                    <a:pt x="652690" y="523041"/>
                  </a:moveTo>
                  <a:cubicBezTo>
                    <a:pt x="644726" y="536864"/>
                    <a:pt x="623239" y="524543"/>
                    <a:pt x="631203" y="510569"/>
                  </a:cubicBezTo>
                  <a:cubicBezTo>
                    <a:pt x="639167" y="496745"/>
                    <a:pt x="660654" y="509216"/>
                    <a:pt x="652690" y="523041"/>
                  </a:cubicBezTo>
                  <a:close/>
                  <a:moveTo>
                    <a:pt x="610918" y="479766"/>
                  </a:moveTo>
                  <a:cubicBezTo>
                    <a:pt x="618882" y="465942"/>
                    <a:pt x="640369" y="478263"/>
                    <a:pt x="632405" y="492237"/>
                  </a:cubicBezTo>
                  <a:cubicBezTo>
                    <a:pt x="624291" y="505911"/>
                    <a:pt x="602804" y="493590"/>
                    <a:pt x="610918" y="479766"/>
                  </a:cubicBezTo>
                  <a:close/>
                  <a:moveTo>
                    <a:pt x="228506" y="182251"/>
                  </a:moveTo>
                  <a:cubicBezTo>
                    <a:pt x="224900" y="187961"/>
                    <a:pt x="217537" y="190214"/>
                    <a:pt x="211527" y="186759"/>
                  </a:cubicBezTo>
                  <a:lnTo>
                    <a:pt x="204314" y="182551"/>
                  </a:lnTo>
                  <a:cubicBezTo>
                    <a:pt x="198754" y="179246"/>
                    <a:pt x="196200" y="171282"/>
                    <a:pt x="199806" y="165572"/>
                  </a:cubicBezTo>
                  <a:cubicBezTo>
                    <a:pt x="203412" y="159862"/>
                    <a:pt x="210775" y="157608"/>
                    <a:pt x="216786" y="161064"/>
                  </a:cubicBezTo>
                  <a:lnTo>
                    <a:pt x="223998" y="165271"/>
                  </a:lnTo>
                  <a:cubicBezTo>
                    <a:pt x="229708" y="168577"/>
                    <a:pt x="232112" y="176691"/>
                    <a:pt x="228506" y="182251"/>
                  </a:cubicBezTo>
                  <a:close/>
                  <a:moveTo>
                    <a:pt x="268475" y="195774"/>
                  </a:moveTo>
                  <a:lnTo>
                    <a:pt x="264268" y="202987"/>
                  </a:lnTo>
                  <a:cubicBezTo>
                    <a:pt x="260962" y="208546"/>
                    <a:pt x="252998" y="211101"/>
                    <a:pt x="247288" y="207494"/>
                  </a:cubicBezTo>
                  <a:cubicBezTo>
                    <a:pt x="241579" y="203888"/>
                    <a:pt x="239325" y="196525"/>
                    <a:pt x="242781" y="190515"/>
                  </a:cubicBezTo>
                  <a:lnTo>
                    <a:pt x="246988" y="183303"/>
                  </a:lnTo>
                  <a:cubicBezTo>
                    <a:pt x="248040" y="181499"/>
                    <a:pt x="249542" y="180147"/>
                    <a:pt x="251195" y="179095"/>
                  </a:cubicBezTo>
                  <a:cubicBezTo>
                    <a:pt x="245936" y="178795"/>
                    <a:pt x="241128" y="175339"/>
                    <a:pt x="239625" y="170080"/>
                  </a:cubicBezTo>
                  <a:lnTo>
                    <a:pt x="236620" y="158810"/>
                  </a:lnTo>
                  <a:cubicBezTo>
                    <a:pt x="234817" y="152349"/>
                    <a:pt x="238874" y="145287"/>
                    <a:pt x="245335" y="143634"/>
                  </a:cubicBezTo>
                  <a:cubicBezTo>
                    <a:pt x="251796" y="141831"/>
                    <a:pt x="258858" y="145888"/>
                    <a:pt x="260511" y="152349"/>
                  </a:cubicBezTo>
                  <a:cubicBezTo>
                    <a:pt x="261563" y="156105"/>
                    <a:pt x="262465" y="159862"/>
                    <a:pt x="263516" y="163618"/>
                  </a:cubicBezTo>
                  <a:cubicBezTo>
                    <a:pt x="264869" y="168878"/>
                    <a:pt x="262465" y="174137"/>
                    <a:pt x="258257" y="177142"/>
                  </a:cubicBezTo>
                  <a:cubicBezTo>
                    <a:pt x="260211" y="177142"/>
                    <a:pt x="262164" y="177743"/>
                    <a:pt x="263817" y="178795"/>
                  </a:cubicBezTo>
                  <a:cubicBezTo>
                    <a:pt x="269677" y="182551"/>
                    <a:pt x="271931" y="189764"/>
                    <a:pt x="268475" y="195774"/>
                  </a:cubicBezTo>
                  <a:close/>
                  <a:moveTo>
                    <a:pt x="585374" y="656021"/>
                  </a:moveTo>
                  <a:cubicBezTo>
                    <a:pt x="577410" y="669844"/>
                    <a:pt x="555923" y="657523"/>
                    <a:pt x="563886" y="643549"/>
                  </a:cubicBezTo>
                  <a:cubicBezTo>
                    <a:pt x="571850" y="629875"/>
                    <a:pt x="593337" y="642197"/>
                    <a:pt x="585374" y="656021"/>
                  </a:cubicBezTo>
                  <a:close/>
                  <a:moveTo>
                    <a:pt x="639617" y="677959"/>
                  </a:moveTo>
                  <a:lnTo>
                    <a:pt x="635410" y="685171"/>
                  </a:lnTo>
                  <a:cubicBezTo>
                    <a:pt x="632104" y="690731"/>
                    <a:pt x="624141" y="693285"/>
                    <a:pt x="618431" y="689679"/>
                  </a:cubicBezTo>
                  <a:cubicBezTo>
                    <a:pt x="612721" y="686073"/>
                    <a:pt x="610467" y="678710"/>
                    <a:pt x="613923" y="672699"/>
                  </a:cubicBezTo>
                  <a:lnTo>
                    <a:pt x="618130" y="665487"/>
                  </a:lnTo>
                  <a:cubicBezTo>
                    <a:pt x="621436" y="659928"/>
                    <a:pt x="629400" y="657373"/>
                    <a:pt x="635110" y="660979"/>
                  </a:cubicBezTo>
                  <a:cubicBezTo>
                    <a:pt x="640819" y="664586"/>
                    <a:pt x="643073" y="671948"/>
                    <a:pt x="639617" y="677959"/>
                  </a:cubicBezTo>
                  <a:close/>
                </a:path>
              </a:pathLst>
            </a:custGeom>
            <a:solidFill>
              <a:srgbClr val="AEDEDA"/>
            </a:solidFill>
            <a:ln w="14982" cap="flat">
              <a:noFill/>
              <a:prstDash val="solid"/>
              <a:miter/>
            </a:ln>
          </p:spPr>
          <p:txBody>
            <a:bodyPr rtlCol="0" anchor="ctr"/>
            <a:lstStyle/>
            <a:p>
              <a:endParaRPr lang="th-TH"/>
            </a:p>
          </p:txBody>
        </p:sp>
        <p:sp>
          <p:nvSpPr>
            <p:cNvPr id="152" name="Freeform: Shape 151">
              <a:extLst>
                <a:ext uri="{FF2B5EF4-FFF2-40B4-BE49-F238E27FC236}">
                  <a16:creationId xmlns:a16="http://schemas.microsoft.com/office/drawing/2014/main" id="{BF53F0E8-F58E-4279-8E98-EFEB088F75BA}"/>
                </a:ext>
              </a:extLst>
            </p:cNvPr>
            <p:cNvSpPr/>
            <p:nvPr/>
          </p:nvSpPr>
          <p:spPr>
            <a:xfrm>
              <a:off x="12160764" y="6751106"/>
              <a:ext cx="19383" cy="33386"/>
            </a:xfrm>
            <a:custGeom>
              <a:avLst/>
              <a:gdLst>
                <a:gd name="connsiteX0" fmla="*/ 3606 w 19383"/>
                <a:gd name="connsiteY0" fmla="*/ 21637 h 33386"/>
                <a:gd name="connsiteX1" fmla="*/ 19384 w 19383"/>
                <a:gd name="connsiteY1" fmla="*/ 33057 h 33386"/>
                <a:gd name="connsiteX2" fmla="*/ 0 w 19383"/>
                <a:gd name="connsiteY2" fmla="*/ 0 h 33386"/>
                <a:gd name="connsiteX3" fmla="*/ 3606 w 19383"/>
                <a:gd name="connsiteY3" fmla="*/ 21637 h 33386"/>
              </a:gdLst>
              <a:ahLst/>
              <a:cxnLst>
                <a:cxn ang="0">
                  <a:pos x="connsiteX0" y="connsiteY0"/>
                </a:cxn>
                <a:cxn ang="0">
                  <a:pos x="connsiteX1" y="connsiteY1"/>
                </a:cxn>
                <a:cxn ang="0">
                  <a:pos x="connsiteX2" y="connsiteY2"/>
                </a:cxn>
                <a:cxn ang="0">
                  <a:pos x="connsiteX3" y="connsiteY3"/>
                </a:cxn>
              </a:cxnLst>
              <a:rect l="l" t="t" r="r" b="b"/>
              <a:pathLst>
                <a:path w="19383" h="33386">
                  <a:moveTo>
                    <a:pt x="3606" y="21637"/>
                  </a:moveTo>
                  <a:cubicBezTo>
                    <a:pt x="3907" y="30954"/>
                    <a:pt x="12472" y="34560"/>
                    <a:pt x="19384" y="33057"/>
                  </a:cubicBezTo>
                  <a:cubicBezTo>
                    <a:pt x="12922" y="21938"/>
                    <a:pt x="6461" y="10969"/>
                    <a:pt x="0" y="0"/>
                  </a:cubicBezTo>
                  <a:cubicBezTo>
                    <a:pt x="1953" y="6611"/>
                    <a:pt x="3306" y="13674"/>
                    <a:pt x="3606" y="21637"/>
                  </a:cubicBezTo>
                  <a:close/>
                </a:path>
              </a:pathLst>
            </a:custGeom>
            <a:solidFill>
              <a:srgbClr val="84BAB5"/>
            </a:solidFill>
            <a:ln w="14982" cap="flat">
              <a:noFill/>
              <a:prstDash val="solid"/>
              <a:miter/>
            </a:ln>
          </p:spPr>
          <p:txBody>
            <a:bodyPr rtlCol="0" anchor="ctr"/>
            <a:lstStyle/>
            <a:p>
              <a:endParaRPr lang="th-TH"/>
            </a:p>
          </p:txBody>
        </p:sp>
        <p:sp>
          <p:nvSpPr>
            <p:cNvPr id="153" name="Freeform: Shape 152">
              <a:extLst>
                <a:ext uri="{FF2B5EF4-FFF2-40B4-BE49-F238E27FC236}">
                  <a16:creationId xmlns:a16="http://schemas.microsoft.com/office/drawing/2014/main" id="{9407005D-15B4-4E80-AF26-C2C3BF362AE1}"/>
                </a:ext>
              </a:extLst>
            </p:cNvPr>
            <p:cNvSpPr/>
            <p:nvPr/>
          </p:nvSpPr>
          <p:spPr>
            <a:xfrm>
              <a:off x="10948451" y="5816204"/>
              <a:ext cx="1092405" cy="860823"/>
            </a:xfrm>
            <a:custGeom>
              <a:avLst/>
              <a:gdLst>
                <a:gd name="connsiteX0" fmla="*/ 1050633 w 1092405"/>
                <a:gd name="connsiteY0" fmla="*/ 833927 h 860823"/>
                <a:gd name="connsiteX1" fmla="*/ 999996 w 1092405"/>
                <a:gd name="connsiteY1" fmla="*/ 830922 h 860823"/>
                <a:gd name="connsiteX2" fmla="*/ 819082 w 1092405"/>
                <a:gd name="connsiteY2" fmla="*/ 742870 h 860823"/>
                <a:gd name="connsiteX3" fmla="*/ 737041 w 1092405"/>
                <a:gd name="connsiteY3" fmla="*/ 577584 h 860823"/>
                <a:gd name="connsiteX4" fmla="*/ 424800 w 1092405"/>
                <a:gd name="connsiteY4" fmla="*/ 461733 h 860823"/>
                <a:gd name="connsiteX5" fmla="*/ 251400 w 1092405"/>
                <a:gd name="connsiteY5" fmla="*/ 373831 h 860823"/>
                <a:gd name="connsiteX6" fmla="*/ 209928 w 1092405"/>
                <a:gd name="connsiteY6" fmla="*/ 191716 h 860823"/>
                <a:gd name="connsiteX7" fmla="*/ 15341 w 1092405"/>
                <a:gd name="connsiteY7" fmla="*/ 285 h 860823"/>
                <a:gd name="connsiteX8" fmla="*/ 9030 w 1092405"/>
                <a:gd name="connsiteY8" fmla="*/ 24326 h 860823"/>
                <a:gd name="connsiteX9" fmla="*/ 176270 w 1092405"/>
                <a:gd name="connsiteY9" fmla="*/ 163467 h 860823"/>
                <a:gd name="connsiteX10" fmla="*/ 211130 w 1092405"/>
                <a:gd name="connsiteY10" fmla="*/ 356100 h 860823"/>
                <a:gd name="connsiteX11" fmla="*/ 560184 w 1092405"/>
                <a:gd name="connsiteY11" fmla="*/ 504257 h 860823"/>
                <a:gd name="connsiteX12" fmla="*/ 691061 w 1092405"/>
                <a:gd name="connsiteY12" fmla="*/ 556547 h 860823"/>
                <a:gd name="connsiteX13" fmla="*/ 746657 w 1092405"/>
                <a:gd name="connsiteY13" fmla="*/ 664434 h 860823"/>
                <a:gd name="connsiteX14" fmla="*/ 852741 w 1092405"/>
                <a:gd name="connsiteY14" fmla="*/ 805979 h 860823"/>
                <a:gd name="connsiteX15" fmla="*/ 1033353 w 1092405"/>
                <a:gd name="connsiteY15" fmla="*/ 856917 h 860823"/>
                <a:gd name="connsiteX16" fmla="*/ 1092405 w 1092405"/>
                <a:gd name="connsiteY16" fmla="*/ 860824 h 860823"/>
                <a:gd name="connsiteX17" fmla="*/ 1050633 w 1092405"/>
                <a:gd name="connsiteY17" fmla="*/ 833927 h 86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2405" h="860823">
                  <a:moveTo>
                    <a:pt x="1050633" y="833927"/>
                  </a:moveTo>
                  <a:cubicBezTo>
                    <a:pt x="1032752" y="832725"/>
                    <a:pt x="1015472" y="831974"/>
                    <a:pt x="999996" y="830922"/>
                  </a:cubicBezTo>
                  <a:cubicBezTo>
                    <a:pt x="929824" y="825814"/>
                    <a:pt x="865663" y="796513"/>
                    <a:pt x="819082" y="742870"/>
                  </a:cubicBezTo>
                  <a:cubicBezTo>
                    <a:pt x="777010" y="694486"/>
                    <a:pt x="767393" y="631978"/>
                    <a:pt x="737041" y="577584"/>
                  </a:cubicBezTo>
                  <a:cubicBezTo>
                    <a:pt x="675885" y="468195"/>
                    <a:pt x="531635" y="480366"/>
                    <a:pt x="424800" y="461733"/>
                  </a:cubicBezTo>
                  <a:cubicBezTo>
                    <a:pt x="360338" y="450464"/>
                    <a:pt x="293172" y="427324"/>
                    <a:pt x="251400" y="373831"/>
                  </a:cubicBezTo>
                  <a:cubicBezTo>
                    <a:pt x="209628" y="320339"/>
                    <a:pt x="222099" y="254224"/>
                    <a:pt x="209928" y="191716"/>
                  </a:cubicBezTo>
                  <a:cubicBezTo>
                    <a:pt x="190995" y="94798"/>
                    <a:pt x="110907" y="19368"/>
                    <a:pt x="15341" y="285"/>
                  </a:cubicBezTo>
                  <a:cubicBezTo>
                    <a:pt x="-286" y="-2871"/>
                    <a:pt x="-6597" y="21171"/>
                    <a:pt x="9030" y="24326"/>
                  </a:cubicBezTo>
                  <a:cubicBezTo>
                    <a:pt x="84311" y="39352"/>
                    <a:pt x="148923" y="90892"/>
                    <a:pt x="176270" y="163467"/>
                  </a:cubicBezTo>
                  <a:cubicBezTo>
                    <a:pt x="199710" y="225524"/>
                    <a:pt x="182731" y="295396"/>
                    <a:pt x="211130" y="356100"/>
                  </a:cubicBezTo>
                  <a:cubicBezTo>
                    <a:pt x="272587" y="487428"/>
                    <a:pt x="438774" y="484573"/>
                    <a:pt x="560184" y="504257"/>
                  </a:cubicBezTo>
                  <a:cubicBezTo>
                    <a:pt x="606464" y="511770"/>
                    <a:pt x="656651" y="522288"/>
                    <a:pt x="691061" y="556547"/>
                  </a:cubicBezTo>
                  <a:cubicBezTo>
                    <a:pt x="720512" y="585698"/>
                    <a:pt x="731931" y="627019"/>
                    <a:pt x="746657" y="664434"/>
                  </a:cubicBezTo>
                  <a:cubicBezTo>
                    <a:pt x="768896" y="721683"/>
                    <a:pt x="801652" y="770518"/>
                    <a:pt x="852741" y="805979"/>
                  </a:cubicBezTo>
                  <a:cubicBezTo>
                    <a:pt x="907435" y="844145"/>
                    <a:pt x="967990" y="854964"/>
                    <a:pt x="1033353" y="856917"/>
                  </a:cubicBezTo>
                  <a:cubicBezTo>
                    <a:pt x="1050934" y="857368"/>
                    <a:pt x="1071519" y="858270"/>
                    <a:pt x="1092405" y="860824"/>
                  </a:cubicBezTo>
                  <a:cubicBezTo>
                    <a:pt x="1077530" y="853912"/>
                    <a:pt x="1063706" y="844596"/>
                    <a:pt x="1050633" y="833927"/>
                  </a:cubicBezTo>
                  <a:close/>
                </a:path>
              </a:pathLst>
            </a:custGeom>
            <a:solidFill>
              <a:srgbClr val="84BAB5"/>
            </a:solidFill>
            <a:ln w="14982" cap="flat">
              <a:noFill/>
              <a:prstDash val="solid"/>
              <a:miter/>
            </a:ln>
          </p:spPr>
          <p:txBody>
            <a:bodyPr rtlCol="0" anchor="ctr"/>
            <a:lstStyle/>
            <a:p>
              <a:endParaRPr lang="th-TH"/>
            </a:p>
          </p:txBody>
        </p:sp>
        <p:sp>
          <p:nvSpPr>
            <p:cNvPr id="154" name="Freeform: Shape 153">
              <a:extLst>
                <a:ext uri="{FF2B5EF4-FFF2-40B4-BE49-F238E27FC236}">
                  <a16:creationId xmlns:a16="http://schemas.microsoft.com/office/drawing/2014/main" id="{66F13482-5304-489D-9481-B6CF961A507B}"/>
                </a:ext>
              </a:extLst>
            </p:cNvPr>
            <p:cNvSpPr/>
            <p:nvPr/>
          </p:nvSpPr>
          <p:spPr>
            <a:xfrm>
              <a:off x="12098256" y="6685292"/>
              <a:ext cx="41471" cy="29751"/>
            </a:xfrm>
            <a:custGeom>
              <a:avLst/>
              <a:gdLst>
                <a:gd name="connsiteX0" fmla="*/ 0 w 41471"/>
                <a:gd name="connsiteY0" fmla="*/ 4658 h 29751"/>
                <a:gd name="connsiteX1" fmla="*/ 41472 w 41471"/>
                <a:gd name="connsiteY1" fmla="*/ 29751 h 29751"/>
                <a:gd name="connsiteX2" fmla="*/ 24041 w 41471"/>
                <a:gd name="connsiteY2" fmla="*/ 0 h 29751"/>
                <a:gd name="connsiteX3" fmla="*/ 0 w 41471"/>
                <a:gd name="connsiteY3" fmla="*/ 4658 h 29751"/>
              </a:gdLst>
              <a:ahLst/>
              <a:cxnLst>
                <a:cxn ang="0">
                  <a:pos x="connsiteX0" y="connsiteY0"/>
                </a:cxn>
                <a:cxn ang="0">
                  <a:pos x="connsiteX1" y="connsiteY1"/>
                </a:cxn>
                <a:cxn ang="0">
                  <a:pos x="connsiteX2" y="connsiteY2"/>
                </a:cxn>
                <a:cxn ang="0">
                  <a:pos x="connsiteX3" y="connsiteY3"/>
                </a:cxn>
              </a:cxnLst>
              <a:rect l="l" t="t" r="r" b="b"/>
              <a:pathLst>
                <a:path w="41471" h="29751">
                  <a:moveTo>
                    <a:pt x="0" y="4658"/>
                  </a:moveTo>
                  <a:cubicBezTo>
                    <a:pt x="15928" y="10518"/>
                    <a:pt x="30202" y="18783"/>
                    <a:pt x="41472" y="29751"/>
                  </a:cubicBezTo>
                  <a:cubicBezTo>
                    <a:pt x="35612" y="19834"/>
                    <a:pt x="29902" y="9917"/>
                    <a:pt x="24041" y="0"/>
                  </a:cubicBezTo>
                  <a:cubicBezTo>
                    <a:pt x="16378" y="2705"/>
                    <a:pt x="8264" y="4207"/>
                    <a:pt x="0" y="4658"/>
                  </a:cubicBezTo>
                  <a:close/>
                </a:path>
              </a:pathLst>
            </a:custGeom>
            <a:solidFill>
              <a:srgbClr val="84BAB5"/>
            </a:solidFill>
            <a:ln w="14982" cap="flat">
              <a:noFill/>
              <a:prstDash val="solid"/>
              <a:miter/>
            </a:ln>
          </p:spPr>
          <p:txBody>
            <a:bodyPr rtlCol="0" anchor="ctr"/>
            <a:lstStyle/>
            <a:p>
              <a:endParaRPr lang="th-TH"/>
            </a:p>
          </p:txBody>
        </p:sp>
        <p:sp>
          <p:nvSpPr>
            <p:cNvPr id="155" name="Freeform: Shape 154">
              <a:extLst>
                <a:ext uri="{FF2B5EF4-FFF2-40B4-BE49-F238E27FC236}">
                  <a16:creationId xmlns:a16="http://schemas.microsoft.com/office/drawing/2014/main" id="{5D5B775F-5FDF-4A49-BD91-EEA5289FA9CE}"/>
                </a:ext>
              </a:extLst>
            </p:cNvPr>
            <p:cNvSpPr/>
            <p:nvPr/>
          </p:nvSpPr>
          <p:spPr>
            <a:xfrm>
              <a:off x="10805699" y="5781042"/>
              <a:ext cx="32076" cy="28969"/>
            </a:xfrm>
            <a:custGeom>
              <a:avLst/>
              <a:gdLst>
                <a:gd name="connsiteX0" fmla="*/ 25865 w 32076"/>
                <a:gd name="connsiteY0" fmla="*/ 5845 h 28969"/>
                <a:gd name="connsiteX1" fmla="*/ 18652 w 32076"/>
                <a:gd name="connsiteY1" fmla="*/ 1638 h 28969"/>
                <a:gd name="connsiteX2" fmla="*/ 1673 w 32076"/>
                <a:gd name="connsiteY2" fmla="*/ 6145 h 28969"/>
                <a:gd name="connsiteX3" fmla="*/ 6181 w 32076"/>
                <a:gd name="connsiteY3" fmla="*/ 23125 h 28969"/>
                <a:gd name="connsiteX4" fmla="*/ 13393 w 32076"/>
                <a:gd name="connsiteY4" fmla="*/ 27332 h 28969"/>
                <a:gd name="connsiteX5" fmla="*/ 30373 w 32076"/>
                <a:gd name="connsiteY5" fmla="*/ 22824 h 28969"/>
                <a:gd name="connsiteX6" fmla="*/ 25865 w 32076"/>
                <a:gd name="connsiteY6" fmla="*/ 5845 h 2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76" h="28969">
                  <a:moveTo>
                    <a:pt x="25865" y="5845"/>
                  </a:moveTo>
                  <a:lnTo>
                    <a:pt x="18652" y="1638"/>
                  </a:lnTo>
                  <a:cubicBezTo>
                    <a:pt x="12642" y="-1818"/>
                    <a:pt x="5279" y="436"/>
                    <a:pt x="1673" y="6145"/>
                  </a:cubicBezTo>
                  <a:cubicBezTo>
                    <a:pt x="-1933" y="11855"/>
                    <a:pt x="621" y="19819"/>
                    <a:pt x="6181" y="23125"/>
                  </a:cubicBezTo>
                  <a:lnTo>
                    <a:pt x="13393" y="27332"/>
                  </a:lnTo>
                  <a:cubicBezTo>
                    <a:pt x="19403" y="30788"/>
                    <a:pt x="26766" y="28534"/>
                    <a:pt x="30373" y="22824"/>
                  </a:cubicBezTo>
                  <a:cubicBezTo>
                    <a:pt x="33979" y="17115"/>
                    <a:pt x="31575" y="9000"/>
                    <a:pt x="25865" y="5845"/>
                  </a:cubicBezTo>
                  <a:close/>
                </a:path>
              </a:pathLst>
            </a:custGeom>
            <a:solidFill>
              <a:srgbClr val="84BAB5"/>
            </a:solidFill>
            <a:ln w="14982" cap="flat">
              <a:noFill/>
              <a:prstDash val="solid"/>
              <a:miter/>
            </a:ln>
          </p:spPr>
          <p:txBody>
            <a:bodyPr rtlCol="0" anchor="ctr"/>
            <a:lstStyle/>
            <a:p>
              <a:endParaRPr lang="th-TH"/>
            </a:p>
          </p:txBody>
        </p:sp>
        <p:sp>
          <p:nvSpPr>
            <p:cNvPr id="156" name="Freeform: Shape 155">
              <a:extLst>
                <a:ext uri="{FF2B5EF4-FFF2-40B4-BE49-F238E27FC236}">
                  <a16:creationId xmlns:a16="http://schemas.microsoft.com/office/drawing/2014/main" id="{4B11DC81-8EAB-4890-A342-6A0AC73B8D08}"/>
                </a:ext>
              </a:extLst>
            </p:cNvPr>
            <p:cNvSpPr/>
            <p:nvPr/>
          </p:nvSpPr>
          <p:spPr>
            <a:xfrm>
              <a:off x="10843906" y="5764820"/>
              <a:ext cx="33819" cy="65963"/>
            </a:xfrm>
            <a:custGeom>
              <a:avLst/>
              <a:gdLst>
                <a:gd name="connsiteX0" fmla="*/ 27627 w 33819"/>
                <a:gd name="connsiteY0" fmla="*/ 35590 h 65963"/>
                <a:gd name="connsiteX1" fmla="*/ 22067 w 33819"/>
                <a:gd name="connsiteY1" fmla="*/ 33938 h 65963"/>
                <a:gd name="connsiteX2" fmla="*/ 27326 w 33819"/>
                <a:gd name="connsiteY2" fmla="*/ 20414 h 65963"/>
                <a:gd name="connsiteX3" fmla="*/ 24321 w 33819"/>
                <a:gd name="connsiteY3" fmla="*/ 9145 h 65963"/>
                <a:gd name="connsiteX4" fmla="*/ 9145 w 33819"/>
                <a:gd name="connsiteY4" fmla="*/ 430 h 65963"/>
                <a:gd name="connsiteX5" fmla="*/ 430 w 33819"/>
                <a:gd name="connsiteY5" fmla="*/ 15606 h 65963"/>
                <a:gd name="connsiteX6" fmla="*/ 3435 w 33819"/>
                <a:gd name="connsiteY6" fmla="*/ 26875 h 65963"/>
                <a:gd name="connsiteX7" fmla="*/ 15005 w 33819"/>
                <a:gd name="connsiteY7" fmla="*/ 35891 h 65963"/>
                <a:gd name="connsiteX8" fmla="*/ 10798 w 33819"/>
                <a:gd name="connsiteY8" fmla="*/ 40098 h 65963"/>
                <a:gd name="connsiteX9" fmla="*/ 6590 w 33819"/>
                <a:gd name="connsiteY9" fmla="*/ 47311 h 65963"/>
                <a:gd name="connsiteX10" fmla="*/ 11098 w 33819"/>
                <a:gd name="connsiteY10" fmla="*/ 64290 h 65963"/>
                <a:gd name="connsiteX11" fmla="*/ 28077 w 33819"/>
                <a:gd name="connsiteY11" fmla="*/ 59782 h 65963"/>
                <a:gd name="connsiteX12" fmla="*/ 32285 w 33819"/>
                <a:gd name="connsiteY12" fmla="*/ 52570 h 65963"/>
                <a:gd name="connsiteX13" fmla="*/ 27627 w 33819"/>
                <a:gd name="connsiteY13" fmla="*/ 35590 h 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9" h="65963">
                  <a:moveTo>
                    <a:pt x="27627" y="35590"/>
                  </a:moveTo>
                  <a:cubicBezTo>
                    <a:pt x="25974" y="34539"/>
                    <a:pt x="24020" y="34088"/>
                    <a:pt x="22067" y="33938"/>
                  </a:cubicBezTo>
                  <a:cubicBezTo>
                    <a:pt x="26425" y="31083"/>
                    <a:pt x="28829" y="25673"/>
                    <a:pt x="27326" y="20414"/>
                  </a:cubicBezTo>
                  <a:cubicBezTo>
                    <a:pt x="26274" y="16658"/>
                    <a:pt x="25373" y="12901"/>
                    <a:pt x="24321" y="9145"/>
                  </a:cubicBezTo>
                  <a:cubicBezTo>
                    <a:pt x="22518" y="2683"/>
                    <a:pt x="15606" y="-1373"/>
                    <a:pt x="9145" y="430"/>
                  </a:cubicBezTo>
                  <a:cubicBezTo>
                    <a:pt x="2683" y="2233"/>
                    <a:pt x="-1374" y="9145"/>
                    <a:pt x="430" y="15606"/>
                  </a:cubicBezTo>
                  <a:lnTo>
                    <a:pt x="3435" y="26875"/>
                  </a:lnTo>
                  <a:cubicBezTo>
                    <a:pt x="4787" y="32134"/>
                    <a:pt x="9746" y="35590"/>
                    <a:pt x="15005" y="35891"/>
                  </a:cubicBezTo>
                  <a:cubicBezTo>
                    <a:pt x="13352" y="36943"/>
                    <a:pt x="11849" y="38295"/>
                    <a:pt x="10798" y="40098"/>
                  </a:cubicBezTo>
                  <a:lnTo>
                    <a:pt x="6590" y="47311"/>
                  </a:lnTo>
                  <a:cubicBezTo>
                    <a:pt x="3134" y="53321"/>
                    <a:pt x="5388" y="60684"/>
                    <a:pt x="11098" y="64290"/>
                  </a:cubicBezTo>
                  <a:cubicBezTo>
                    <a:pt x="16808" y="67896"/>
                    <a:pt x="24772" y="65342"/>
                    <a:pt x="28077" y="59782"/>
                  </a:cubicBezTo>
                  <a:lnTo>
                    <a:pt x="32285" y="52570"/>
                  </a:lnTo>
                  <a:cubicBezTo>
                    <a:pt x="35590" y="46409"/>
                    <a:pt x="33337" y="39197"/>
                    <a:pt x="27627" y="35590"/>
                  </a:cubicBezTo>
                  <a:close/>
                </a:path>
              </a:pathLst>
            </a:custGeom>
            <a:solidFill>
              <a:srgbClr val="84BAB5"/>
            </a:solidFill>
            <a:ln w="14982" cap="flat">
              <a:noFill/>
              <a:prstDash val="solid"/>
              <a:miter/>
            </a:ln>
          </p:spPr>
          <p:txBody>
            <a:bodyPr rtlCol="0" anchor="ctr"/>
            <a:lstStyle/>
            <a:p>
              <a:endParaRPr lang="th-TH"/>
            </a:p>
          </p:txBody>
        </p:sp>
        <p:sp>
          <p:nvSpPr>
            <p:cNvPr id="157" name="Freeform: Shape 156">
              <a:extLst>
                <a:ext uri="{FF2B5EF4-FFF2-40B4-BE49-F238E27FC236}">
                  <a16:creationId xmlns:a16="http://schemas.microsoft.com/office/drawing/2014/main" id="{309A59D0-189C-4865-82B7-295F33FB499A}"/>
                </a:ext>
              </a:extLst>
            </p:cNvPr>
            <p:cNvSpPr/>
            <p:nvPr/>
          </p:nvSpPr>
          <p:spPr>
            <a:xfrm>
              <a:off x="11626474" y="6247735"/>
              <a:ext cx="24307" cy="22818"/>
            </a:xfrm>
            <a:custGeom>
              <a:avLst/>
              <a:gdLst>
                <a:gd name="connsiteX0" fmla="*/ 416 w 24307"/>
                <a:gd name="connsiteY0" fmla="*/ 13674 h 22818"/>
                <a:gd name="connsiteX1" fmla="*/ 15593 w 24307"/>
                <a:gd name="connsiteY1" fmla="*/ 22389 h 22818"/>
                <a:gd name="connsiteX2" fmla="*/ 24308 w 24307"/>
                <a:gd name="connsiteY2" fmla="*/ 20135 h 22818"/>
                <a:gd name="connsiteX3" fmla="*/ 6276 w 24307"/>
                <a:gd name="connsiteY3" fmla="*/ 0 h 22818"/>
                <a:gd name="connsiteX4" fmla="*/ 416 w 24307"/>
                <a:gd name="connsiteY4" fmla="*/ 13674 h 22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7" h="22818">
                  <a:moveTo>
                    <a:pt x="416" y="13674"/>
                  </a:moveTo>
                  <a:cubicBezTo>
                    <a:pt x="2220" y="20135"/>
                    <a:pt x="9131" y="24192"/>
                    <a:pt x="15593" y="22389"/>
                  </a:cubicBezTo>
                  <a:cubicBezTo>
                    <a:pt x="18447" y="21637"/>
                    <a:pt x="21302" y="20886"/>
                    <a:pt x="24308" y="20135"/>
                  </a:cubicBezTo>
                  <a:cubicBezTo>
                    <a:pt x="18297" y="13373"/>
                    <a:pt x="12287" y="6611"/>
                    <a:pt x="6276" y="0"/>
                  </a:cubicBezTo>
                  <a:cubicBezTo>
                    <a:pt x="1618" y="2705"/>
                    <a:pt x="-1086" y="8264"/>
                    <a:pt x="416" y="13674"/>
                  </a:cubicBezTo>
                  <a:close/>
                </a:path>
              </a:pathLst>
            </a:custGeom>
            <a:solidFill>
              <a:srgbClr val="84BAB5"/>
            </a:solidFill>
            <a:ln w="14982" cap="flat">
              <a:noFill/>
              <a:prstDash val="solid"/>
              <a:miter/>
            </a:ln>
          </p:spPr>
          <p:txBody>
            <a:bodyPr rtlCol="0" anchor="ctr"/>
            <a:lstStyle/>
            <a:p>
              <a:endParaRPr lang="th-TH"/>
            </a:p>
          </p:txBody>
        </p:sp>
        <p:sp>
          <p:nvSpPr>
            <p:cNvPr id="158" name="Freeform: Shape 157">
              <a:extLst>
                <a:ext uri="{FF2B5EF4-FFF2-40B4-BE49-F238E27FC236}">
                  <a16:creationId xmlns:a16="http://schemas.microsoft.com/office/drawing/2014/main" id="{AEFAF8A9-68ED-4C9F-9DBC-DE12EF47A580}"/>
                </a:ext>
              </a:extLst>
            </p:cNvPr>
            <p:cNvSpPr/>
            <p:nvPr/>
          </p:nvSpPr>
          <p:spPr>
            <a:xfrm>
              <a:off x="11661129" y="6286953"/>
              <a:ext cx="27667" cy="26998"/>
            </a:xfrm>
            <a:custGeom>
              <a:avLst/>
              <a:gdLst>
                <a:gd name="connsiteX0" fmla="*/ 1673 w 27667"/>
                <a:gd name="connsiteY0" fmla="*/ 4207 h 26998"/>
                <a:gd name="connsiteX1" fmla="*/ 6181 w 27667"/>
                <a:gd name="connsiteY1" fmla="*/ 21187 h 26998"/>
                <a:gd name="connsiteX2" fmla="*/ 13393 w 27667"/>
                <a:gd name="connsiteY2" fmla="*/ 25394 h 26998"/>
                <a:gd name="connsiteX3" fmla="*/ 27668 w 27667"/>
                <a:gd name="connsiteY3" fmla="*/ 23741 h 26998"/>
                <a:gd name="connsiteX4" fmla="*/ 6481 w 27667"/>
                <a:gd name="connsiteY4" fmla="*/ 0 h 26998"/>
                <a:gd name="connsiteX5" fmla="*/ 1673 w 27667"/>
                <a:gd name="connsiteY5" fmla="*/ 4207 h 2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67" h="26998">
                  <a:moveTo>
                    <a:pt x="1673" y="4207"/>
                  </a:moveTo>
                  <a:cubicBezTo>
                    <a:pt x="-1933" y="9917"/>
                    <a:pt x="621" y="17881"/>
                    <a:pt x="6181" y="21187"/>
                  </a:cubicBezTo>
                  <a:lnTo>
                    <a:pt x="13393" y="25394"/>
                  </a:lnTo>
                  <a:cubicBezTo>
                    <a:pt x="18201" y="28249"/>
                    <a:pt x="23761" y="27047"/>
                    <a:pt x="27668" y="23741"/>
                  </a:cubicBezTo>
                  <a:cubicBezTo>
                    <a:pt x="20606" y="15777"/>
                    <a:pt x="13543" y="7964"/>
                    <a:pt x="6481" y="0"/>
                  </a:cubicBezTo>
                  <a:cubicBezTo>
                    <a:pt x="4678" y="902"/>
                    <a:pt x="2875" y="2254"/>
                    <a:pt x="1673" y="4207"/>
                  </a:cubicBezTo>
                  <a:close/>
                </a:path>
              </a:pathLst>
            </a:custGeom>
            <a:solidFill>
              <a:srgbClr val="84BAB5"/>
            </a:solidFill>
            <a:ln w="14982" cap="flat">
              <a:noFill/>
              <a:prstDash val="solid"/>
              <a:miter/>
            </a:ln>
          </p:spPr>
          <p:txBody>
            <a:bodyPr rtlCol="0" anchor="ctr"/>
            <a:lstStyle/>
            <a:p>
              <a:endParaRPr lang="th-TH"/>
            </a:p>
          </p:txBody>
        </p:sp>
        <p:sp>
          <p:nvSpPr>
            <p:cNvPr id="159" name="Freeform: Shape 158">
              <a:extLst>
                <a:ext uri="{FF2B5EF4-FFF2-40B4-BE49-F238E27FC236}">
                  <a16:creationId xmlns:a16="http://schemas.microsoft.com/office/drawing/2014/main" id="{0832CB4A-C172-41A1-BAD2-CEDE532AD575}"/>
                </a:ext>
              </a:extLst>
            </p:cNvPr>
            <p:cNvSpPr/>
            <p:nvPr/>
          </p:nvSpPr>
          <p:spPr>
            <a:xfrm>
              <a:off x="11781119" y="6689011"/>
              <a:ext cx="24969" cy="24538"/>
            </a:xfrm>
            <a:custGeom>
              <a:avLst/>
              <a:gdLst>
                <a:gd name="connsiteX0" fmla="*/ 1741 w 24969"/>
                <a:gd name="connsiteY0" fmla="*/ 6048 h 24538"/>
                <a:gd name="connsiteX1" fmla="*/ 23228 w 24969"/>
                <a:gd name="connsiteY1" fmla="*/ 18520 h 24538"/>
                <a:gd name="connsiteX2" fmla="*/ 1741 w 24969"/>
                <a:gd name="connsiteY2" fmla="*/ 6048 h 24538"/>
              </a:gdLst>
              <a:ahLst/>
              <a:cxnLst>
                <a:cxn ang="0">
                  <a:pos x="connsiteX0" y="connsiteY0"/>
                </a:cxn>
                <a:cxn ang="0">
                  <a:pos x="connsiteX1" y="connsiteY1"/>
                </a:cxn>
                <a:cxn ang="0">
                  <a:pos x="connsiteX2" y="connsiteY2"/>
                </a:cxn>
              </a:cxnLst>
              <a:rect l="l" t="t" r="r" b="b"/>
              <a:pathLst>
                <a:path w="24969" h="24538">
                  <a:moveTo>
                    <a:pt x="1741" y="6048"/>
                  </a:moveTo>
                  <a:cubicBezTo>
                    <a:pt x="-6223" y="19872"/>
                    <a:pt x="15264" y="32344"/>
                    <a:pt x="23228" y="18520"/>
                  </a:cubicBezTo>
                  <a:cubicBezTo>
                    <a:pt x="31192" y="4546"/>
                    <a:pt x="9705" y="-7776"/>
                    <a:pt x="1741" y="6048"/>
                  </a:cubicBezTo>
                  <a:close/>
                </a:path>
              </a:pathLst>
            </a:custGeom>
            <a:solidFill>
              <a:srgbClr val="84BAB5"/>
            </a:solidFill>
            <a:ln w="14982" cap="flat">
              <a:noFill/>
              <a:prstDash val="solid"/>
              <a:miter/>
            </a:ln>
          </p:spPr>
          <p:txBody>
            <a:bodyPr rtlCol="0" anchor="ctr"/>
            <a:lstStyle/>
            <a:p>
              <a:endParaRPr lang="th-TH"/>
            </a:p>
          </p:txBody>
        </p:sp>
        <p:sp>
          <p:nvSpPr>
            <p:cNvPr id="160" name="Freeform: Shape 159">
              <a:extLst>
                <a:ext uri="{FF2B5EF4-FFF2-40B4-BE49-F238E27FC236}">
                  <a16:creationId xmlns:a16="http://schemas.microsoft.com/office/drawing/2014/main" id="{285C8E7D-177B-457E-BBE2-6E396C0C1B4C}"/>
                </a:ext>
              </a:extLst>
            </p:cNvPr>
            <p:cNvSpPr/>
            <p:nvPr/>
          </p:nvSpPr>
          <p:spPr>
            <a:xfrm>
              <a:off x="11821197" y="6699438"/>
              <a:ext cx="36020" cy="27705"/>
            </a:xfrm>
            <a:custGeom>
              <a:avLst/>
              <a:gdLst>
                <a:gd name="connsiteX0" fmla="*/ 15606 w 36020"/>
                <a:gd name="connsiteY0" fmla="*/ 27326 h 27705"/>
                <a:gd name="connsiteX1" fmla="*/ 26875 w 36020"/>
                <a:gd name="connsiteY1" fmla="*/ 24321 h 27705"/>
                <a:gd name="connsiteX2" fmla="*/ 35590 w 36020"/>
                <a:gd name="connsiteY2" fmla="*/ 9145 h 27705"/>
                <a:gd name="connsiteX3" fmla="*/ 20414 w 36020"/>
                <a:gd name="connsiteY3" fmla="*/ 430 h 27705"/>
                <a:gd name="connsiteX4" fmla="*/ 9145 w 36020"/>
                <a:gd name="connsiteY4" fmla="*/ 3435 h 27705"/>
                <a:gd name="connsiteX5" fmla="*/ 430 w 36020"/>
                <a:gd name="connsiteY5" fmla="*/ 18611 h 27705"/>
                <a:gd name="connsiteX6" fmla="*/ 15606 w 36020"/>
                <a:gd name="connsiteY6" fmla="*/ 27326 h 2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20" h="27705">
                  <a:moveTo>
                    <a:pt x="15606" y="27326"/>
                  </a:moveTo>
                  <a:cubicBezTo>
                    <a:pt x="19362" y="26274"/>
                    <a:pt x="23119" y="25373"/>
                    <a:pt x="26875" y="24321"/>
                  </a:cubicBezTo>
                  <a:cubicBezTo>
                    <a:pt x="33337" y="22518"/>
                    <a:pt x="37394" y="15606"/>
                    <a:pt x="35590" y="9145"/>
                  </a:cubicBezTo>
                  <a:cubicBezTo>
                    <a:pt x="33787" y="2684"/>
                    <a:pt x="26875" y="-1373"/>
                    <a:pt x="20414" y="430"/>
                  </a:cubicBezTo>
                  <a:cubicBezTo>
                    <a:pt x="16658" y="1482"/>
                    <a:pt x="12901" y="2383"/>
                    <a:pt x="9145" y="3435"/>
                  </a:cubicBezTo>
                  <a:cubicBezTo>
                    <a:pt x="2684" y="5238"/>
                    <a:pt x="-1374" y="12150"/>
                    <a:pt x="430" y="18611"/>
                  </a:cubicBezTo>
                  <a:cubicBezTo>
                    <a:pt x="2083" y="25072"/>
                    <a:pt x="9145" y="28979"/>
                    <a:pt x="15606" y="27326"/>
                  </a:cubicBezTo>
                  <a:close/>
                </a:path>
              </a:pathLst>
            </a:custGeom>
            <a:solidFill>
              <a:srgbClr val="84BAB5"/>
            </a:solidFill>
            <a:ln w="14982" cap="flat">
              <a:noFill/>
              <a:prstDash val="solid"/>
              <a:miter/>
            </a:ln>
          </p:spPr>
          <p:txBody>
            <a:bodyPr rtlCol="0" anchor="ctr"/>
            <a:lstStyle/>
            <a:p>
              <a:endParaRPr lang="th-TH"/>
            </a:p>
          </p:txBody>
        </p:sp>
        <p:sp>
          <p:nvSpPr>
            <p:cNvPr id="161" name="Freeform: Shape 160">
              <a:extLst>
                <a:ext uri="{FF2B5EF4-FFF2-40B4-BE49-F238E27FC236}">
                  <a16:creationId xmlns:a16="http://schemas.microsoft.com/office/drawing/2014/main" id="{98C0261C-5F8E-4A69-9DEC-9C180EF0AAF8}"/>
                </a:ext>
              </a:extLst>
            </p:cNvPr>
            <p:cNvSpPr/>
            <p:nvPr/>
          </p:nvSpPr>
          <p:spPr>
            <a:xfrm>
              <a:off x="11818834" y="6739378"/>
              <a:ext cx="24969" cy="24538"/>
            </a:xfrm>
            <a:custGeom>
              <a:avLst/>
              <a:gdLst>
                <a:gd name="connsiteX0" fmla="*/ 23228 w 24969"/>
                <a:gd name="connsiteY0" fmla="*/ 18490 h 24538"/>
                <a:gd name="connsiteX1" fmla="*/ 1741 w 24969"/>
                <a:gd name="connsiteY1" fmla="*/ 6019 h 24538"/>
                <a:gd name="connsiteX2" fmla="*/ 23228 w 24969"/>
                <a:gd name="connsiteY2" fmla="*/ 18490 h 24538"/>
              </a:gdLst>
              <a:ahLst/>
              <a:cxnLst>
                <a:cxn ang="0">
                  <a:pos x="connsiteX0" y="connsiteY0"/>
                </a:cxn>
                <a:cxn ang="0">
                  <a:pos x="connsiteX1" y="connsiteY1"/>
                </a:cxn>
                <a:cxn ang="0">
                  <a:pos x="connsiteX2" y="connsiteY2"/>
                </a:cxn>
              </a:cxnLst>
              <a:rect l="l" t="t" r="r" b="b"/>
              <a:pathLst>
                <a:path w="24969" h="24538">
                  <a:moveTo>
                    <a:pt x="23228" y="18490"/>
                  </a:moveTo>
                  <a:cubicBezTo>
                    <a:pt x="31192" y="4666"/>
                    <a:pt x="9705" y="-7805"/>
                    <a:pt x="1741" y="6019"/>
                  </a:cubicBezTo>
                  <a:cubicBezTo>
                    <a:pt x="-6223" y="19993"/>
                    <a:pt x="15265" y="32314"/>
                    <a:pt x="23228" y="18490"/>
                  </a:cubicBezTo>
                  <a:close/>
                </a:path>
              </a:pathLst>
            </a:custGeom>
            <a:solidFill>
              <a:srgbClr val="84BAB5"/>
            </a:solidFill>
            <a:ln w="14982" cap="flat">
              <a:noFill/>
              <a:prstDash val="solid"/>
              <a:miter/>
            </a:ln>
          </p:spPr>
          <p:txBody>
            <a:bodyPr rtlCol="0" anchor="ctr"/>
            <a:lstStyle/>
            <a:p>
              <a:endParaRPr lang="th-TH"/>
            </a:p>
          </p:txBody>
        </p:sp>
        <p:sp>
          <p:nvSpPr>
            <p:cNvPr id="162" name="Freeform: Shape 161">
              <a:extLst>
                <a:ext uri="{FF2B5EF4-FFF2-40B4-BE49-F238E27FC236}">
                  <a16:creationId xmlns:a16="http://schemas.microsoft.com/office/drawing/2014/main" id="{3FB8ECB5-F595-48F9-AE3B-9DC9C9BA671A}"/>
                </a:ext>
              </a:extLst>
            </p:cNvPr>
            <p:cNvSpPr/>
            <p:nvPr/>
          </p:nvSpPr>
          <p:spPr>
            <a:xfrm>
              <a:off x="11216592" y="6095062"/>
              <a:ext cx="24969" cy="24538"/>
            </a:xfrm>
            <a:custGeom>
              <a:avLst/>
              <a:gdLst>
                <a:gd name="connsiteX0" fmla="*/ 23228 w 24969"/>
                <a:gd name="connsiteY0" fmla="*/ 18490 h 24538"/>
                <a:gd name="connsiteX1" fmla="*/ 1741 w 24969"/>
                <a:gd name="connsiteY1" fmla="*/ 6019 h 24538"/>
                <a:gd name="connsiteX2" fmla="*/ 23228 w 24969"/>
                <a:gd name="connsiteY2" fmla="*/ 18490 h 24538"/>
              </a:gdLst>
              <a:ahLst/>
              <a:cxnLst>
                <a:cxn ang="0">
                  <a:pos x="connsiteX0" y="connsiteY0"/>
                </a:cxn>
                <a:cxn ang="0">
                  <a:pos x="connsiteX1" y="connsiteY1"/>
                </a:cxn>
                <a:cxn ang="0">
                  <a:pos x="connsiteX2" y="connsiteY2"/>
                </a:cxn>
              </a:cxnLst>
              <a:rect l="l" t="t" r="r" b="b"/>
              <a:pathLst>
                <a:path w="24969" h="24538">
                  <a:moveTo>
                    <a:pt x="23228" y="18490"/>
                  </a:moveTo>
                  <a:cubicBezTo>
                    <a:pt x="31192" y="4666"/>
                    <a:pt x="9705" y="-7805"/>
                    <a:pt x="1741" y="6019"/>
                  </a:cubicBezTo>
                  <a:cubicBezTo>
                    <a:pt x="-6223" y="19993"/>
                    <a:pt x="15265" y="32314"/>
                    <a:pt x="23228" y="18490"/>
                  </a:cubicBezTo>
                  <a:close/>
                </a:path>
              </a:pathLst>
            </a:custGeom>
            <a:solidFill>
              <a:srgbClr val="84BAB5"/>
            </a:solidFill>
            <a:ln w="14982" cap="flat">
              <a:noFill/>
              <a:prstDash val="solid"/>
              <a:miter/>
            </a:ln>
          </p:spPr>
          <p:txBody>
            <a:bodyPr rtlCol="0" anchor="ctr"/>
            <a:lstStyle/>
            <a:p>
              <a:endParaRPr lang="th-TH"/>
            </a:p>
          </p:txBody>
        </p:sp>
        <p:sp>
          <p:nvSpPr>
            <p:cNvPr id="163" name="Freeform: Shape 162">
              <a:extLst>
                <a:ext uri="{FF2B5EF4-FFF2-40B4-BE49-F238E27FC236}">
                  <a16:creationId xmlns:a16="http://schemas.microsoft.com/office/drawing/2014/main" id="{EF154F05-BF78-4BAD-B508-4E77F99B6E90}"/>
                </a:ext>
              </a:extLst>
            </p:cNvPr>
            <p:cNvSpPr/>
            <p:nvPr/>
          </p:nvSpPr>
          <p:spPr>
            <a:xfrm>
              <a:off x="11237027" y="6126016"/>
              <a:ext cx="24969" cy="24508"/>
            </a:xfrm>
            <a:custGeom>
              <a:avLst/>
              <a:gdLst>
                <a:gd name="connsiteX0" fmla="*/ 23228 w 24969"/>
                <a:gd name="connsiteY0" fmla="*/ 18490 h 24508"/>
                <a:gd name="connsiteX1" fmla="*/ 1741 w 24969"/>
                <a:gd name="connsiteY1" fmla="*/ 6019 h 24508"/>
                <a:gd name="connsiteX2" fmla="*/ 23228 w 24969"/>
                <a:gd name="connsiteY2" fmla="*/ 18490 h 24508"/>
              </a:gdLst>
              <a:ahLst/>
              <a:cxnLst>
                <a:cxn ang="0">
                  <a:pos x="connsiteX0" y="connsiteY0"/>
                </a:cxn>
                <a:cxn ang="0">
                  <a:pos x="connsiteX1" y="connsiteY1"/>
                </a:cxn>
                <a:cxn ang="0">
                  <a:pos x="connsiteX2" y="connsiteY2"/>
                </a:cxn>
              </a:cxnLst>
              <a:rect l="l" t="t" r="r" b="b"/>
              <a:pathLst>
                <a:path w="24969" h="24508">
                  <a:moveTo>
                    <a:pt x="23228" y="18490"/>
                  </a:moveTo>
                  <a:cubicBezTo>
                    <a:pt x="31192" y="4666"/>
                    <a:pt x="9705" y="-7805"/>
                    <a:pt x="1741" y="6019"/>
                  </a:cubicBezTo>
                  <a:cubicBezTo>
                    <a:pt x="-6223" y="19843"/>
                    <a:pt x="15265" y="32314"/>
                    <a:pt x="23228" y="18490"/>
                  </a:cubicBezTo>
                  <a:close/>
                </a:path>
              </a:pathLst>
            </a:custGeom>
            <a:solidFill>
              <a:srgbClr val="84BAB5"/>
            </a:solidFill>
            <a:ln w="14982" cap="flat">
              <a:noFill/>
              <a:prstDash val="solid"/>
              <a:miter/>
            </a:ln>
          </p:spPr>
          <p:txBody>
            <a:bodyPr rtlCol="0" anchor="ctr"/>
            <a:lstStyle/>
            <a:p>
              <a:endParaRPr lang="th-TH"/>
            </a:p>
          </p:txBody>
        </p:sp>
        <p:sp>
          <p:nvSpPr>
            <p:cNvPr id="164" name="Freeform: Shape 163">
              <a:extLst>
                <a:ext uri="{FF2B5EF4-FFF2-40B4-BE49-F238E27FC236}">
                  <a16:creationId xmlns:a16="http://schemas.microsoft.com/office/drawing/2014/main" id="{B458D9C1-4F81-4FD3-8269-236A6E5F0D7D}"/>
                </a:ext>
              </a:extLst>
            </p:cNvPr>
            <p:cNvSpPr/>
            <p:nvPr/>
          </p:nvSpPr>
          <p:spPr>
            <a:xfrm>
              <a:off x="11169711" y="6259117"/>
              <a:ext cx="24969" cy="24538"/>
            </a:xfrm>
            <a:custGeom>
              <a:avLst/>
              <a:gdLst>
                <a:gd name="connsiteX0" fmla="*/ 1741 w 24969"/>
                <a:gd name="connsiteY0" fmla="*/ 6048 h 24538"/>
                <a:gd name="connsiteX1" fmla="*/ 23228 w 24969"/>
                <a:gd name="connsiteY1" fmla="*/ 18520 h 24538"/>
                <a:gd name="connsiteX2" fmla="*/ 1741 w 24969"/>
                <a:gd name="connsiteY2" fmla="*/ 6048 h 24538"/>
              </a:gdLst>
              <a:ahLst/>
              <a:cxnLst>
                <a:cxn ang="0">
                  <a:pos x="connsiteX0" y="connsiteY0"/>
                </a:cxn>
                <a:cxn ang="0">
                  <a:pos x="connsiteX1" y="connsiteY1"/>
                </a:cxn>
                <a:cxn ang="0">
                  <a:pos x="connsiteX2" y="connsiteY2"/>
                </a:cxn>
              </a:cxnLst>
              <a:rect l="l" t="t" r="r" b="b"/>
              <a:pathLst>
                <a:path w="24969" h="24538">
                  <a:moveTo>
                    <a:pt x="1741" y="6048"/>
                  </a:moveTo>
                  <a:cubicBezTo>
                    <a:pt x="-6223" y="19872"/>
                    <a:pt x="15264" y="32344"/>
                    <a:pt x="23228" y="18520"/>
                  </a:cubicBezTo>
                  <a:cubicBezTo>
                    <a:pt x="31192" y="4546"/>
                    <a:pt x="9705" y="-7776"/>
                    <a:pt x="1741" y="6048"/>
                  </a:cubicBezTo>
                  <a:close/>
                </a:path>
              </a:pathLst>
            </a:custGeom>
            <a:solidFill>
              <a:srgbClr val="84BAB5"/>
            </a:solidFill>
            <a:ln w="14982" cap="flat">
              <a:noFill/>
              <a:prstDash val="solid"/>
              <a:miter/>
            </a:ln>
          </p:spPr>
          <p:txBody>
            <a:bodyPr rtlCol="0" anchor="ctr"/>
            <a:lstStyle/>
            <a:p>
              <a:endParaRPr lang="th-TH"/>
            </a:p>
          </p:txBody>
        </p:sp>
        <p:sp>
          <p:nvSpPr>
            <p:cNvPr id="165" name="Freeform: Shape 164">
              <a:extLst>
                <a:ext uri="{FF2B5EF4-FFF2-40B4-BE49-F238E27FC236}">
                  <a16:creationId xmlns:a16="http://schemas.microsoft.com/office/drawing/2014/main" id="{D0F7E893-402D-417B-90CF-293EAE7E7C77}"/>
                </a:ext>
              </a:extLst>
            </p:cNvPr>
            <p:cNvSpPr/>
            <p:nvPr/>
          </p:nvSpPr>
          <p:spPr>
            <a:xfrm>
              <a:off x="11219851" y="6280772"/>
              <a:ext cx="28969" cy="32045"/>
            </a:xfrm>
            <a:custGeom>
              <a:avLst/>
              <a:gdLst>
                <a:gd name="connsiteX0" fmla="*/ 22824 w 28969"/>
                <a:gd name="connsiteY0" fmla="*/ 1673 h 32045"/>
                <a:gd name="connsiteX1" fmla="*/ 5845 w 28969"/>
                <a:gd name="connsiteY1" fmla="*/ 6181 h 32045"/>
                <a:gd name="connsiteX2" fmla="*/ 1638 w 28969"/>
                <a:gd name="connsiteY2" fmla="*/ 13393 h 32045"/>
                <a:gd name="connsiteX3" fmla="*/ 6146 w 28969"/>
                <a:gd name="connsiteY3" fmla="*/ 30373 h 32045"/>
                <a:gd name="connsiteX4" fmla="*/ 23125 w 28969"/>
                <a:gd name="connsiteY4" fmla="*/ 25865 h 32045"/>
                <a:gd name="connsiteX5" fmla="*/ 27332 w 28969"/>
                <a:gd name="connsiteY5" fmla="*/ 18652 h 32045"/>
                <a:gd name="connsiteX6" fmla="*/ 22824 w 28969"/>
                <a:gd name="connsiteY6" fmla="*/ 1673 h 3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69" h="32045">
                  <a:moveTo>
                    <a:pt x="22824" y="1673"/>
                  </a:moveTo>
                  <a:cubicBezTo>
                    <a:pt x="17114" y="-1933"/>
                    <a:pt x="9151" y="621"/>
                    <a:pt x="5845" y="6181"/>
                  </a:cubicBezTo>
                  <a:lnTo>
                    <a:pt x="1638" y="13393"/>
                  </a:lnTo>
                  <a:cubicBezTo>
                    <a:pt x="-1818" y="19404"/>
                    <a:pt x="436" y="26766"/>
                    <a:pt x="6146" y="30373"/>
                  </a:cubicBezTo>
                  <a:cubicBezTo>
                    <a:pt x="11855" y="33979"/>
                    <a:pt x="19819" y="31424"/>
                    <a:pt x="23125" y="25865"/>
                  </a:cubicBezTo>
                  <a:lnTo>
                    <a:pt x="27332" y="18652"/>
                  </a:lnTo>
                  <a:cubicBezTo>
                    <a:pt x="30788" y="12642"/>
                    <a:pt x="28534" y="5279"/>
                    <a:pt x="22824" y="1673"/>
                  </a:cubicBezTo>
                  <a:close/>
                </a:path>
              </a:pathLst>
            </a:custGeom>
            <a:solidFill>
              <a:srgbClr val="84BAB5"/>
            </a:solidFill>
            <a:ln w="14982" cap="flat">
              <a:noFill/>
              <a:prstDash val="solid"/>
              <a:miter/>
            </a:ln>
          </p:spPr>
          <p:txBody>
            <a:bodyPr rtlCol="0" anchor="ctr"/>
            <a:lstStyle/>
            <a:p>
              <a:endParaRPr lang="th-TH"/>
            </a:p>
          </p:txBody>
        </p:sp>
        <p:sp>
          <p:nvSpPr>
            <p:cNvPr id="166" name="Freeform: Shape 165">
              <a:extLst>
                <a:ext uri="{FF2B5EF4-FFF2-40B4-BE49-F238E27FC236}">
                  <a16:creationId xmlns:a16="http://schemas.microsoft.com/office/drawing/2014/main" id="{C997535A-0328-41E2-930F-9BA45B3485A1}"/>
                </a:ext>
              </a:extLst>
            </p:cNvPr>
            <p:cNvSpPr/>
            <p:nvPr/>
          </p:nvSpPr>
          <p:spPr>
            <a:xfrm>
              <a:off x="11558115" y="4584506"/>
              <a:ext cx="263298" cy="1017861"/>
            </a:xfrm>
            <a:custGeom>
              <a:avLst/>
              <a:gdLst>
                <a:gd name="connsiteX0" fmla="*/ 194092 w 263298"/>
                <a:gd name="connsiteY0" fmla="*/ 1017862 h 1017861"/>
                <a:gd name="connsiteX1" fmla="*/ 132635 w 263298"/>
                <a:gd name="connsiteY1" fmla="*/ 516744 h 1017861"/>
                <a:gd name="connsiteX2" fmla="*/ 263211 w 263298"/>
                <a:gd name="connsiteY2" fmla="*/ 426438 h 1017861"/>
                <a:gd name="connsiteX3" fmla="*/ 255999 w 263298"/>
                <a:gd name="connsiteY3" fmla="*/ 416972 h 1017861"/>
                <a:gd name="connsiteX4" fmla="*/ 142402 w 263298"/>
                <a:gd name="connsiteY4" fmla="*/ 447775 h 1017861"/>
                <a:gd name="connsiteX5" fmla="*/ 222040 w 263298"/>
                <a:gd name="connsiteY5" fmla="*/ 81892 h 1017861"/>
                <a:gd name="connsiteX6" fmla="*/ 233460 w 263298"/>
                <a:gd name="connsiteY6" fmla="*/ 0 h 1017861"/>
                <a:gd name="connsiteX7" fmla="*/ 206714 w 263298"/>
                <a:gd name="connsiteY7" fmla="*/ 26446 h 1017861"/>
                <a:gd name="connsiteX8" fmla="*/ 165392 w 263298"/>
                <a:gd name="connsiteY8" fmla="*/ 193385 h 1017861"/>
                <a:gd name="connsiteX9" fmla="*/ 139247 w 263298"/>
                <a:gd name="connsiteY9" fmla="*/ 298416 h 1017861"/>
                <a:gd name="connsiteX10" fmla="*/ 18738 w 263298"/>
                <a:gd name="connsiteY10" fmla="*/ 142146 h 1017861"/>
                <a:gd name="connsiteX11" fmla="*/ 1909 w 263298"/>
                <a:gd name="connsiteY11" fmla="*/ 148908 h 1017861"/>
                <a:gd name="connsiteX12" fmla="*/ 125423 w 263298"/>
                <a:gd name="connsiteY12" fmla="*/ 357619 h 1017861"/>
                <a:gd name="connsiteX13" fmla="*/ 91915 w 263298"/>
                <a:gd name="connsiteY13" fmla="*/ 591724 h 1017861"/>
                <a:gd name="connsiteX14" fmla="*/ 112951 w 263298"/>
                <a:gd name="connsiteY14" fmla="*/ 838301 h 1017861"/>
                <a:gd name="connsiteX15" fmla="*/ 171553 w 263298"/>
                <a:gd name="connsiteY15" fmla="*/ 967975 h 1017861"/>
                <a:gd name="connsiteX16" fmla="*/ 194092 w 263298"/>
                <a:gd name="connsiteY16" fmla="*/ 1017862 h 1017861"/>
                <a:gd name="connsiteX17" fmla="*/ 135791 w 263298"/>
                <a:gd name="connsiteY17" fmla="*/ 488495 h 1017861"/>
                <a:gd name="connsiteX18" fmla="*/ 139698 w 263298"/>
                <a:gd name="connsiteY18" fmla="*/ 464604 h 1017861"/>
                <a:gd name="connsiteX19" fmla="*/ 243227 w 263298"/>
                <a:gd name="connsiteY19" fmla="*/ 435153 h 1017861"/>
                <a:gd name="connsiteX20" fmla="*/ 135040 w 263298"/>
                <a:gd name="connsiteY20" fmla="*/ 494806 h 1017861"/>
                <a:gd name="connsiteX21" fmla="*/ 135791 w 263298"/>
                <a:gd name="connsiteY21" fmla="*/ 488495 h 1017861"/>
                <a:gd name="connsiteX22" fmla="*/ 95671 w 263298"/>
                <a:gd name="connsiteY22" fmla="*/ 309536 h 1017861"/>
                <a:gd name="connsiteX23" fmla="*/ 23096 w 263298"/>
                <a:gd name="connsiteY23" fmla="*/ 172048 h 1017861"/>
                <a:gd name="connsiteX24" fmla="*/ 134589 w 263298"/>
                <a:gd name="connsiteY24" fmla="*/ 318852 h 1017861"/>
                <a:gd name="connsiteX25" fmla="*/ 133237 w 263298"/>
                <a:gd name="connsiteY25" fmla="*/ 324412 h 1017861"/>
                <a:gd name="connsiteX26" fmla="*/ 95671 w 263298"/>
                <a:gd name="connsiteY26" fmla="*/ 309536 h 101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3298" h="1017861">
                  <a:moveTo>
                    <a:pt x="194092" y="1017862"/>
                  </a:moveTo>
                  <a:cubicBezTo>
                    <a:pt x="144055" y="855130"/>
                    <a:pt x="113552" y="687590"/>
                    <a:pt x="132635" y="516744"/>
                  </a:cubicBezTo>
                  <a:cubicBezTo>
                    <a:pt x="191086" y="539133"/>
                    <a:pt x="266217" y="492552"/>
                    <a:pt x="263211" y="426438"/>
                  </a:cubicBezTo>
                  <a:cubicBezTo>
                    <a:pt x="263061" y="422531"/>
                    <a:pt x="260356" y="417573"/>
                    <a:pt x="255999" y="416972"/>
                  </a:cubicBezTo>
                  <a:cubicBezTo>
                    <a:pt x="218434" y="411262"/>
                    <a:pt x="171553" y="420277"/>
                    <a:pt x="142402" y="447775"/>
                  </a:cubicBezTo>
                  <a:cubicBezTo>
                    <a:pt x="164190" y="324862"/>
                    <a:pt x="202506" y="205255"/>
                    <a:pt x="222040" y="81892"/>
                  </a:cubicBezTo>
                  <a:cubicBezTo>
                    <a:pt x="226247" y="54995"/>
                    <a:pt x="230304" y="27648"/>
                    <a:pt x="233460" y="0"/>
                  </a:cubicBezTo>
                  <a:cubicBezTo>
                    <a:pt x="227299" y="11420"/>
                    <a:pt x="218584" y="21788"/>
                    <a:pt x="206714" y="26446"/>
                  </a:cubicBezTo>
                  <a:cubicBezTo>
                    <a:pt x="195144" y="82643"/>
                    <a:pt x="179216" y="137788"/>
                    <a:pt x="165392" y="193385"/>
                  </a:cubicBezTo>
                  <a:cubicBezTo>
                    <a:pt x="156677" y="228395"/>
                    <a:pt x="147812" y="263256"/>
                    <a:pt x="139247" y="298416"/>
                  </a:cubicBezTo>
                  <a:cubicBezTo>
                    <a:pt x="119262" y="234105"/>
                    <a:pt x="74785" y="179711"/>
                    <a:pt x="18738" y="142146"/>
                  </a:cubicBezTo>
                  <a:cubicBezTo>
                    <a:pt x="13179" y="138389"/>
                    <a:pt x="2961" y="141846"/>
                    <a:pt x="1909" y="148908"/>
                  </a:cubicBezTo>
                  <a:cubicBezTo>
                    <a:pt x="-10863" y="235758"/>
                    <a:pt x="41578" y="327867"/>
                    <a:pt x="125423" y="357619"/>
                  </a:cubicBezTo>
                  <a:cubicBezTo>
                    <a:pt x="108293" y="434702"/>
                    <a:pt x="94620" y="512537"/>
                    <a:pt x="91915" y="591724"/>
                  </a:cubicBezTo>
                  <a:cubicBezTo>
                    <a:pt x="89060" y="674517"/>
                    <a:pt x="97475" y="757010"/>
                    <a:pt x="112951" y="838301"/>
                  </a:cubicBezTo>
                  <a:cubicBezTo>
                    <a:pt x="132485" y="881576"/>
                    <a:pt x="152019" y="924851"/>
                    <a:pt x="171553" y="967975"/>
                  </a:cubicBezTo>
                  <a:cubicBezTo>
                    <a:pt x="179216" y="984654"/>
                    <a:pt x="186729" y="1001183"/>
                    <a:pt x="194092" y="1017862"/>
                  </a:cubicBezTo>
                  <a:close/>
                  <a:moveTo>
                    <a:pt x="135791" y="488495"/>
                  </a:moveTo>
                  <a:cubicBezTo>
                    <a:pt x="136993" y="480532"/>
                    <a:pt x="138495" y="472568"/>
                    <a:pt x="139698" y="464604"/>
                  </a:cubicBezTo>
                  <a:cubicBezTo>
                    <a:pt x="172004" y="444469"/>
                    <a:pt x="202957" y="430645"/>
                    <a:pt x="243227" y="435153"/>
                  </a:cubicBezTo>
                  <a:cubicBezTo>
                    <a:pt x="238268" y="483988"/>
                    <a:pt x="178765" y="516594"/>
                    <a:pt x="135040" y="494806"/>
                  </a:cubicBezTo>
                  <a:cubicBezTo>
                    <a:pt x="135340" y="492703"/>
                    <a:pt x="135490" y="490599"/>
                    <a:pt x="135791" y="488495"/>
                  </a:cubicBezTo>
                  <a:close/>
                  <a:moveTo>
                    <a:pt x="95671" y="309536"/>
                  </a:moveTo>
                  <a:cubicBezTo>
                    <a:pt x="48490" y="280085"/>
                    <a:pt x="21443" y="226742"/>
                    <a:pt x="23096" y="172048"/>
                  </a:cubicBezTo>
                  <a:cubicBezTo>
                    <a:pt x="76739" y="207810"/>
                    <a:pt x="112501" y="258447"/>
                    <a:pt x="134589" y="318852"/>
                  </a:cubicBezTo>
                  <a:cubicBezTo>
                    <a:pt x="134138" y="320655"/>
                    <a:pt x="133687" y="322608"/>
                    <a:pt x="133237" y="324412"/>
                  </a:cubicBezTo>
                  <a:cubicBezTo>
                    <a:pt x="119262" y="317800"/>
                    <a:pt x="101832" y="313292"/>
                    <a:pt x="95671" y="309536"/>
                  </a:cubicBezTo>
                  <a:close/>
                </a:path>
              </a:pathLst>
            </a:custGeom>
            <a:solidFill>
              <a:srgbClr val="AEDEDA"/>
            </a:solidFill>
            <a:ln w="14982" cap="flat">
              <a:noFill/>
              <a:prstDash val="solid"/>
              <a:miter/>
            </a:ln>
          </p:spPr>
          <p:txBody>
            <a:bodyPr rtlCol="0" anchor="ctr"/>
            <a:lstStyle/>
            <a:p>
              <a:endParaRPr lang="th-TH"/>
            </a:p>
          </p:txBody>
        </p:sp>
        <p:sp>
          <p:nvSpPr>
            <p:cNvPr id="167" name="Freeform: Shape 166">
              <a:extLst>
                <a:ext uri="{FF2B5EF4-FFF2-40B4-BE49-F238E27FC236}">
                  <a16:creationId xmlns:a16="http://schemas.microsoft.com/office/drawing/2014/main" id="{D6C68ED5-796B-462F-A2F5-B7A4687AA39D}"/>
                </a:ext>
              </a:extLst>
            </p:cNvPr>
            <p:cNvSpPr/>
            <p:nvPr/>
          </p:nvSpPr>
          <p:spPr>
            <a:xfrm>
              <a:off x="9970504" y="5655828"/>
              <a:ext cx="117728" cy="86335"/>
            </a:xfrm>
            <a:custGeom>
              <a:avLst/>
              <a:gdLst>
                <a:gd name="connsiteX0" fmla="*/ 14645 w 117728"/>
                <a:gd name="connsiteY0" fmla="*/ 39701 h 86335"/>
                <a:gd name="connsiteX1" fmla="*/ 2924 w 117728"/>
                <a:gd name="connsiteY1" fmla="*/ 65696 h 86335"/>
                <a:gd name="connsiteX2" fmla="*/ 113967 w 117728"/>
                <a:gd name="connsiteY2" fmla="*/ 66297 h 86335"/>
                <a:gd name="connsiteX3" fmla="*/ 116821 w 117728"/>
                <a:gd name="connsiteY3" fmla="*/ 58033 h 86335"/>
                <a:gd name="connsiteX4" fmla="*/ 97137 w 117728"/>
                <a:gd name="connsiteY4" fmla="*/ 32940 h 86335"/>
                <a:gd name="connsiteX5" fmla="*/ 93832 w 117728"/>
                <a:gd name="connsiteY5" fmla="*/ 31287 h 86335"/>
                <a:gd name="connsiteX6" fmla="*/ 72194 w 117728"/>
                <a:gd name="connsiteY6" fmla="*/ 10551 h 86335"/>
                <a:gd name="connsiteX7" fmla="*/ 46049 w 117728"/>
                <a:gd name="connsiteY7" fmla="*/ 634 h 86335"/>
                <a:gd name="connsiteX8" fmla="*/ 49355 w 117728"/>
                <a:gd name="connsiteY8" fmla="*/ 36396 h 86335"/>
                <a:gd name="connsiteX9" fmla="*/ 14645 w 117728"/>
                <a:gd name="connsiteY9" fmla="*/ 39701 h 8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28" h="86335">
                  <a:moveTo>
                    <a:pt x="14645" y="39701"/>
                  </a:moveTo>
                  <a:cubicBezTo>
                    <a:pt x="3075" y="44510"/>
                    <a:pt x="-4438" y="53826"/>
                    <a:pt x="2924" y="65696"/>
                  </a:cubicBezTo>
                  <a:cubicBezTo>
                    <a:pt x="26365" y="103562"/>
                    <a:pt x="84666" y="80422"/>
                    <a:pt x="113967" y="66297"/>
                  </a:cubicBezTo>
                  <a:cubicBezTo>
                    <a:pt x="117122" y="64795"/>
                    <a:pt x="118925" y="61339"/>
                    <a:pt x="116821" y="58033"/>
                  </a:cubicBezTo>
                  <a:cubicBezTo>
                    <a:pt x="110961" y="48867"/>
                    <a:pt x="104500" y="40904"/>
                    <a:pt x="97137" y="32940"/>
                  </a:cubicBezTo>
                  <a:cubicBezTo>
                    <a:pt x="96086" y="31888"/>
                    <a:pt x="94883" y="31437"/>
                    <a:pt x="93832" y="31287"/>
                  </a:cubicBezTo>
                  <a:cubicBezTo>
                    <a:pt x="87821" y="23323"/>
                    <a:pt x="80609" y="16411"/>
                    <a:pt x="72194" y="10551"/>
                  </a:cubicBezTo>
                  <a:cubicBezTo>
                    <a:pt x="65583" y="6043"/>
                    <a:pt x="54764" y="-2371"/>
                    <a:pt x="46049" y="634"/>
                  </a:cubicBezTo>
                  <a:cubicBezTo>
                    <a:pt x="31925" y="5442"/>
                    <a:pt x="40039" y="23023"/>
                    <a:pt x="49355" y="36396"/>
                  </a:cubicBezTo>
                  <a:cubicBezTo>
                    <a:pt x="37935" y="34292"/>
                    <a:pt x="25914" y="35043"/>
                    <a:pt x="14645" y="39701"/>
                  </a:cubicBezTo>
                  <a:close/>
                </a:path>
              </a:pathLst>
            </a:custGeom>
            <a:solidFill>
              <a:srgbClr val="F69890"/>
            </a:solidFill>
            <a:ln w="14982" cap="flat">
              <a:noFill/>
              <a:prstDash val="solid"/>
              <a:miter/>
            </a:ln>
          </p:spPr>
          <p:txBody>
            <a:bodyPr rtlCol="0" anchor="ctr"/>
            <a:lstStyle/>
            <a:p>
              <a:endParaRPr lang="th-TH"/>
            </a:p>
          </p:txBody>
        </p:sp>
        <p:sp>
          <p:nvSpPr>
            <p:cNvPr id="168" name="Freeform: Shape 167">
              <a:extLst>
                <a:ext uri="{FF2B5EF4-FFF2-40B4-BE49-F238E27FC236}">
                  <a16:creationId xmlns:a16="http://schemas.microsoft.com/office/drawing/2014/main" id="{52EBD499-C8C5-41D0-B771-81C401DB4774}"/>
                </a:ext>
              </a:extLst>
            </p:cNvPr>
            <p:cNvSpPr/>
            <p:nvPr/>
          </p:nvSpPr>
          <p:spPr>
            <a:xfrm>
              <a:off x="10483451" y="4717637"/>
              <a:ext cx="83322" cy="89585"/>
            </a:xfrm>
            <a:custGeom>
              <a:avLst/>
              <a:gdLst>
                <a:gd name="connsiteX0" fmla="*/ 55857 w 83322"/>
                <a:gd name="connsiteY0" fmla="*/ 88503 h 89585"/>
                <a:gd name="connsiteX1" fmla="*/ 62919 w 83322"/>
                <a:gd name="connsiteY1" fmla="*/ 85798 h 89585"/>
                <a:gd name="connsiteX2" fmla="*/ 63219 w 83322"/>
                <a:gd name="connsiteY2" fmla="*/ 85498 h 89585"/>
                <a:gd name="connsiteX3" fmla="*/ 74940 w 83322"/>
                <a:gd name="connsiteY3" fmla="*/ 6311 h 89585"/>
                <a:gd name="connsiteX4" fmla="*/ 48494 w 83322"/>
                <a:gd name="connsiteY4" fmla="*/ 5409 h 89585"/>
                <a:gd name="connsiteX5" fmla="*/ 40530 w 83322"/>
                <a:gd name="connsiteY5" fmla="*/ 23290 h 89585"/>
                <a:gd name="connsiteX6" fmla="*/ 18442 w 83322"/>
                <a:gd name="connsiteY6" fmla="*/ 5409 h 89585"/>
                <a:gd name="connsiteX7" fmla="*/ 261 w 83322"/>
                <a:gd name="connsiteY7" fmla="*/ 18181 h 89585"/>
                <a:gd name="connsiteX8" fmla="*/ 12582 w 83322"/>
                <a:gd name="connsiteY8" fmla="*/ 49135 h 89585"/>
                <a:gd name="connsiteX9" fmla="*/ 55857 w 83322"/>
                <a:gd name="connsiteY9" fmla="*/ 88503 h 8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22" h="89585">
                  <a:moveTo>
                    <a:pt x="55857" y="88503"/>
                  </a:moveTo>
                  <a:cubicBezTo>
                    <a:pt x="58712" y="91058"/>
                    <a:pt x="62318" y="88653"/>
                    <a:pt x="62919" y="85798"/>
                  </a:cubicBezTo>
                  <a:cubicBezTo>
                    <a:pt x="63069" y="85648"/>
                    <a:pt x="63069" y="85648"/>
                    <a:pt x="63219" y="85498"/>
                  </a:cubicBezTo>
                  <a:cubicBezTo>
                    <a:pt x="79448" y="66866"/>
                    <a:pt x="92520" y="28399"/>
                    <a:pt x="74940" y="6311"/>
                  </a:cubicBezTo>
                  <a:cubicBezTo>
                    <a:pt x="68028" y="-2404"/>
                    <a:pt x="56307" y="-1503"/>
                    <a:pt x="48494" y="5409"/>
                  </a:cubicBezTo>
                  <a:cubicBezTo>
                    <a:pt x="43085" y="10218"/>
                    <a:pt x="41131" y="16529"/>
                    <a:pt x="40530" y="23290"/>
                  </a:cubicBezTo>
                  <a:cubicBezTo>
                    <a:pt x="34670" y="15326"/>
                    <a:pt x="27157" y="8114"/>
                    <a:pt x="18442" y="5409"/>
                  </a:cubicBezTo>
                  <a:cubicBezTo>
                    <a:pt x="8525" y="2404"/>
                    <a:pt x="1613" y="8415"/>
                    <a:pt x="261" y="18181"/>
                  </a:cubicBezTo>
                  <a:cubicBezTo>
                    <a:pt x="-1392" y="30052"/>
                    <a:pt x="5069" y="40570"/>
                    <a:pt x="12582" y="49135"/>
                  </a:cubicBezTo>
                  <a:cubicBezTo>
                    <a:pt x="25204" y="63710"/>
                    <a:pt x="41432" y="75731"/>
                    <a:pt x="55857" y="88503"/>
                  </a:cubicBezTo>
                  <a:close/>
                </a:path>
              </a:pathLst>
            </a:custGeom>
            <a:solidFill>
              <a:srgbClr val="F69890"/>
            </a:solidFill>
            <a:ln w="14982" cap="flat">
              <a:noFill/>
              <a:prstDash val="solid"/>
              <a:miter/>
            </a:ln>
          </p:spPr>
          <p:txBody>
            <a:bodyPr rtlCol="0" anchor="ctr"/>
            <a:lstStyle/>
            <a:p>
              <a:endParaRPr lang="th-TH"/>
            </a:p>
          </p:txBody>
        </p:sp>
        <p:sp>
          <p:nvSpPr>
            <p:cNvPr id="169" name="Freeform: Shape 168">
              <a:extLst>
                <a:ext uri="{FF2B5EF4-FFF2-40B4-BE49-F238E27FC236}">
                  <a16:creationId xmlns:a16="http://schemas.microsoft.com/office/drawing/2014/main" id="{96F5EFD6-6E14-461B-BCA9-483737C45099}"/>
                </a:ext>
              </a:extLst>
            </p:cNvPr>
            <p:cNvSpPr/>
            <p:nvPr/>
          </p:nvSpPr>
          <p:spPr>
            <a:xfrm>
              <a:off x="9512621" y="5993288"/>
              <a:ext cx="83322" cy="89641"/>
            </a:xfrm>
            <a:custGeom>
              <a:avLst/>
              <a:gdLst>
                <a:gd name="connsiteX0" fmla="*/ 48494 w 83322"/>
                <a:gd name="connsiteY0" fmla="*/ 5466 h 89641"/>
                <a:gd name="connsiteX1" fmla="*/ 40530 w 83322"/>
                <a:gd name="connsiteY1" fmla="*/ 23347 h 89641"/>
                <a:gd name="connsiteX2" fmla="*/ 18442 w 83322"/>
                <a:gd name="connsiteY2" fmla="*/ 5466 h 89641"/>
                <a:gd name="connsiteX3" fmla="*/ 261 w 83322"/>
                <a:gd name="connsiteY3" fmla="*/ 18238 h 89641"/>
                <a:gd name="connsiteX4" fmla="*/ 12582 w 83322"/>
                <a:gd name="connsiteY4" fmla="*/ 49191 h 89641"/>
                <a:gd name="connsiteX5" fmla="*/ 55857 w 83322"/>
                <a:gd name="connsiteY5" fmla="*/ 88560 h 89641"/>
                <a:gd name="connsiteX6" fmla="*/ 62919 w 83322"/>
                <a:gd name="connsiteY6" fmla="*/ 85855 h 89641"/>
                <a:gd name="connsiteX7" fmla="*/ 63220 w 83322"/>
                <a:gd name="connsiteY7" fmla="*/ 85554 h 89641"/>
                <a:gd name="connsiteX8" fmla="*/ 74940 w 83322"/>
                <a:gd name="connsiteY8" fmla="*/ 6368 h 89641"/>
                <a:gd name="connsiteX9" fmla="*/ 48494 w 83322"/>
                <a:gd name="connsiteY9" fmla="*/ 5466 h 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22" h="89641">
                  <a:moveTo>
                    <a:pt x="48494" y="5466"/>
                  </a:moveTo>
                  <a:cubicBezTo>
                    <a:pt x="43085" y="10274"/>
                    <a:pt x="41131" y="16585"/>
                    <a:pt x="40530" y="23347"/>
                  </a:cubicBezTo>
                  <a:cubicBezTo>
                    <a:pt x="34670" y="15383"/>
                    <a:pt x="27157" y="8171"/>
                    <a:pt x="18442" y="5466"/>
                  </a:cubicBezTo>
                  <a:cubicBezTo>
                    <a:pt x="8525" y="2461"/>
                    <a:pt x="1613" y="8471"/>
                    <a:pt x="261" y="18238"/>
                  </a:cubicBezTo>
                  <a:cubicBezTo>
                    <a:pt x="-1392" y="30108"/>
                    <a:pt x="5069" y="40627"/>
                    <a:pt x="12582" y="49191"/>
                  </a:cubicBezTo>
                  <a:cubicBezTo>
                    <a:pt x="25204" y="63767"/>
                    <a:pt x="41432" y="75788"/>
                    <a:pt x="55857" y="88560"/>
                  </a:cubicBezTo>
                  <a:cubicBezTo>
                    <a:pt x="58712" y="91114"/>
                    <a:pt x="62318" y="88710"/>
                    <a:pt x="62919" y="85855"/>
                  </a:cubicBezTo>
                  <a:cubicBezTo>
                    <a:pt x="63069" y="85705"/>
                    <a:pt x="63069" y="85705"/>
                    <a:pt x="63220" y="85554"/>
                  </a:cubicBezTo>
                  <a:cubicBezTo>
                    <a:pt x="79448" y="66922"/>
                    <a:pt x="92520" y="28456"/>
                    <a:pt x="74940" y="6368"/>
                  </a:cubicBezTo>
                  <a:cubicBezTo>
                    <a:pt x="68178" y="-2348"/>
                    <a:pt x="56308" y="-1596"/>
                    <a:pt x="48494" y="5466"/>
                  </a:cubicBezTo>
                  <a:close/>
                </a:path>
              </a:pathLst>
            </a:custGeom>
            <a:solidFill>
              <a:srgbClr val="F69890"/>
            </a:solidFill>
            <a:ln w="14982" cap="flat">
              <a:noFill/>
              <a:prstDash val="solid"/>
              <a:miter/>
            </a:ln>
          </p:spPr>
          <p:txBody>
            <a:bodyPr rtlCol="0" anchor="ctr"/>
            <a:lstStyle/>
            <a:p>
              <a:endParaRPr lang="th-TH"/>
            </a:p>
          </p:txBody>
        </p:sp>
        <p:sp>
          <p:nvSpPr>
            <p:cNvPr id="170" name="Freeform: Shape 169">
              <a:extLst>
                <a:ext uri="{FF2B5EF4-FFF2-40B4-BE49-F238E27FC236}">
                  <a16:creationId xmlns:a16="http://schemas.microsoft.com/office/drawing/2014/main" id="{7D059310-549B-40C9-BB58-1B303138169A}"/>
                </a:ext>
              </a:extLst>
            </p:cNvPr>
            <p:cNvSpPr/>
            <p:nvPr/>
          </p:nvSpPr>
          <p:spPr>
            <a:xfrm>
              <a:off x="11961709" y="4762302"/>
              <a:ext cx="83322" cy="89697"/>
            </a:xfrm>
            <a:custGeom>
              <a:avLst/>
              <a:gdLst>
                <a:gd name="connsiteX0" fmla="*/ 48494 w 83322"/>
                <a:gd name="connsiteY0" fmla="*/ 5522 h 89697"/>
                <a:gd name="connsiteX1" fmla="*/ 40530 w 83322"/>
                <a:gd name="connsiteY1" fmla="*/ 23403 h 89697"/>
                <a:gd name="connsiteX2" fmla="*/ 18442 w 83322"/>
                <a:gd name="connsiteY2" fmla="*/ 5522 h 89697"/>
                <a:gd name="connsiteX3" fmla="*/ 261 w 83322"/>
                <a:gd name="connsiteY3" fmla="*/ 18294 h 89697"/>
                <a:gd name="connsiteX4" fmla="*/ 12582 w 83322"/>
                <a:gd name="connsiteY4" fmla="*/ 49248 h 89697"/>
                <a:gd name="connsiteX5" fmla="*/ 55857 w 83322"/>
                <a:gd name="connsiteY5" fmla="*/ 88616 h 89697"/>
                <a:gd name="connsiteX6" fmla="*/ 62919 w 83322"/>
                <a:gd name="connsiteY6" fmla="*/ 85911 h 89697"/>
                <a:gd name="connsiteX7" fmla="*/ 63220 w 83322"/>
                <a:gd name="connsiteY7" fmla="*/ 85611 h 89697"/>
                <a:gd name="connsiteX8" fmla="*/ 74940 w 83322"/>
                <a:gd name="connsiteY8" fmla="*/ 6424 h 89697"/>
                <a:gd name="connsiteX9" fmla="*/ 48494 w 83322"/>
                <a:gd name="connsiteY9" fmla="*/ 5522 h 8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22" h="89697">
                  <a:moveTo>
                    <a:pt x="48494" y="5522"/>
                  </a:moveTo>
                  <a:cubicBezTo>
                    <a:pt x="43085" y="10330"/>
                    <a:pt x="41131" y="16641"/>
                    <a:pt x="40530" y="23403"/>
                  </a:cubicBezTo>
                  <a:cubicBezTo>
                    <a:pt x="34670" y="15439"/>
                    <a:pt x="27157" y="8227"/>
                    <a:pt x="18442" y="5522"/>
                  </a:cubicBezTo>
                  <a:cubicBezTo>
                    <a:pt x="8525" y="2517"/>
                    <a:pt x="1613" y="8527"/>
                    <a:pt x="261" y="18294"/>
                  </a:cubicBezTo>
                  <a:cubicBezTo>
                    <a:pt x="-1392" y="30165"/>
                    <a:pt x="5069" y="40683"/>
                    <a:pt x="12582" y="49248"/>
                  </a:cubicBezTo>
                  <a:cubicBezTo>
                    <a:pt x="25204" y="63823"/>
                    <a:pt x="41432" y="75844"/>
                    <a:pt x="55857" y="88616"/>
                  </a:cubicBezTo>
                  <a:cubicBezTo>
                    <a:pt x="58712" y="91170"/>
                    <a:pt x="62318" y="88766"/>
                    <a:pt x="62919" y="85911"/>
                  </a:cubicBezTo>
                  <a:cubicBezTo>
                    <a:pt x="63069" y="85761"/>
                    <a:pt x="63069" y="85761"/>
                    <a:pt x="63220" y="85611"/>
                  </a:cubicBezTo>
                  <a:cubicBezTo>
                    <a:pt x="79448" y="66978"/>
                    <a:pt x="92520" y="28512"/>
                    <a:pt x="74940" y="6424"/>
                  </a:cubicBezTo>
                  <a:cubicBezTo>
                    <a:pt x="68178" y="-2442"/>
                    <a:pt x="56458" y="-1540"/>
                    <a:pt x="48494" y="5522"/>
                  </a:cubicBezTo>
                  <a:close/>
                </a:path>
              </a:pathLst>
            </a:custGeom>
            <a:solidFill>
              <a:srgbClr val="F69890"/>
            </a:solidFill>
            <a:ln w="14982" cap="flat">
              <a:noFill/>
              <a:prstDash val="solid"/>
              <a:miter/>
            </a:ln>
          </p:spPr>
          <p:txBody>
            <a:bodyPr rtlCol="0" anchor="ctr"/>
            <a:lstStyle/>
            <a:p>
              <a:endParaRPr lang="th-TH"/>
            </a:p>
          </p:txBody>
        </p:sp>
        <p:sp>
          <p:nvSpPr>
            <p:cNvPr id="171" name="Freeform: Shape 170">
              <a:extLst>
                <a:ext uri="{FF2B5EF4-FFF2-40B4-BE49-F238E27FC236}">
                  <a16:creationId xmlns:a16="http://schemas.microsoft.com/office/drawing/2014/main" id="{7A6CF25C-2AD4-43F0-9ABB-3354BDB328E2}"/>
                </a:ext>
              </a:extLst>
            </p:cNvPr>
            <p:cNvSpPr/>
            <p:nvPr/>
          </p:nvSpPr>
          <p:spPr>
            <a:xfrm>
              <a:off x="11398172" y="4646376"/>
              <a:ext cx="117747" cy="117825"/>
            </a:xfrm>
            <a:custGeom>
              <a:avLst/>
              <a:gdLst>
                <a:gd name="connsiteX0" fmla="*/ 77256 w 117747"/>
                <a:gd name="connsiteY0" fmla="*/ 117241 h 117825"/>
                <a:gd name="connsiteX1" fmla="*/ 84017 w 117747"/>
                <a:gd name="connsiteY1" fmla="*/ 114085 h 117825"/>
                <a:gd name="connsiteX2" fmla="*/ 113769 w 117747"/>
                <a:gd name="connsiteY2" fmla="*/ 62847 h 117825"/>
                <a:gd name="connsiteX3" fmla="*/ 112867 w 117747"/>
                <a:gd name="connsiteY3" fmla="*/ 13862 h 117825"/>
                <a:gd name="connsiteX4" fmla="*/ 81012 w 117747"/>
                <a:gd name="connsiteY4" fmla="*/ 2592 h 117825"/>
                <a:gd name="connsiteX5" fmla="*/ 61779 w 117747"/>
                <a:gd name="connsiteY5" fmla="*/ 35800 h 117825"/>
                <a:gd name="connsiteX6" fmla="*/ 36986 w 117747"/>
                <a:gd name="connsiteY6" fmla="*/ 7851 h 117825"/>
                <a:gd name="connsiteX7" fmla="*/ 2126 w 117747"/>
                <a:gd name="connsiteY7" fmla="*/ 25432 h 117825"/>
                <a:gd name="connsiteX8" fmla="*/ 77256 w 117747"/>
                <a:gd name="connsiteY8" fmla="*/ 117241 h 11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7" h="117825">
                  <a:moveTo>
                    <a:pt x="77256" y="117241"/>
                  </a:moveTo>
                  <a:cubicBezTo>
                    <a:pt x="80411" y="118893"/>
                    <a:pt x="83266" y="116790"/>
                    <a:pt x="84017" y="114085"/>
                  </a:cubicBezTo>
                  <a:cubicBezTo>
                    <a:pt x="98142" y="99810"/>
                    <a:pt x="108660" y="82531"/>
                    <a:pt x="113769" y="62847"/>
                  </a:cubicBezTo>
                  <a:cubicBezTo>
                    <a:pt x="117676" y="47971"/>
                    <a:pt x="120681" y="27986"/>
                    <a:pt x="112867" y="13862"/>
                  </a:cubicBezTo>
                  <a:cubicBezTo>
                    <a:pt x="106556" y="2442"/>
                    <a:pt x="93333" y="-3869"/>
                    <a:pt x="81012" y="2592"/>
                  </a:cubicBezTo>
                  <a:cubicBezTo>
                    <a:pt x="69142" y="8753"/>
                    <a:pt x="64634" y="22427"/>
                    <a:pt x="61779" y="35800"/>
                  </a:cubicBezTo>
                  <a:cubicBezTo>
                    <a:pt x="57271" y="23478"/>
                    <a:pt x="50209" y="12509"/>
                    <a:pt x="36986" y="7851"/>
                  </a:cubicBezTo>
                  <a:cubicBezTo>
                    <a:pt x="21810" y="2592"/>
                    <a:pt x="7084" y="10556"/>
                    <a:pt x="2126" y="25432"/>
                  </a:cubicBezTo>
                  <a:cubicBezTo>
                    <a:pt x="-11999" y="68406"/>
                    <a:pt x="47805" y="101313"/>
                    <a:pt x="77256" y="117241"/>
                  </a:cubicBezTo>
                  <a:close/>
                </a:path>
              </a:pathLst>
            </a:custGeom>
            <a:solidFill>
              <a:srgbClr val="F9B3AB"/>
            </a:solidFill>
            <a:ln w="14982" cap="flat">
              <a:noFill/>
              <a:prstDash val="solid"/>
              <a:miter/>
            </a:ln>
          </p:spPr>
          <p:txBody>
            <a:bodyPr rtlCol="0" anchor="ctr"/>
            <a:lstStyle/>
            <a:p>
              <a:endParaRPr lang="th-TH"/>
            </a:p>
          </p:txBody>
        </p:sp>
        <p:sp>
          <p:nvSpPr>
            <p:cNvPr id="172" name="Freeform: Shape 171">
              <a:extLst>
                <a:ext uri="{FF2B5EF4-FFF2-40B4-BE49-F238E27FC236}">
                  <a16:creationId xmlns:a16="http://schemas.microsoft.com/office/drawing/2014/main" id="{BC5E474C-EC1D-4E9A-AE1C-B2B79777EA06}"/>
                </a:ext>
              </a:extLst>
            </p:cNvPr>
            <p:cNvSpPr/>
            <p:nvPr/>
          </p:nvSpPr>
          <p:spPr>
            <a:xfrm>
              <a:off x="10601794" y="4596339"/>
              <a:ext cx="117747" cy="117825"/>
            </a:xfrm>
            <a:custGeom>
              <a:avLst/>
              <a:gdLst>
                <a:gd name="connsiteX0" fmla="*/ 77256 w 117747"/>
                <a:gd name="connsiteY0" fmla="*/ 117241 h 117825"/>
                <a:gd name="connsiteX1" fmla="*/ 84017 w 117747"/>
                <a:gd name="connsiteY1" fmla="*/ 114085 h 117825"/>
                <a:gd name="connsiteX2" fmla="*/ 113769 w 117747"/>
                <a:gd name="connsiteY2" fmla="*/ 62847 h 117825"/>
                <a:gd name="connsiteX3" fmla="*/ 112867 w 117747"/>
                <a:gd name="connsiteY3" fmla="*/ 13862 h 117825"/>
                <a:gd name="connsiteX4" fmla="*/ 81012 w 117747"/>
                <a:gd name="connsiteY4" fmla="*/ 2592 h 117825"/>
                <a:gd name="connsiteX5" fmla="*/ 61779 w 117747"/>
                <a:gd name="connsiteY5" fmla="*/ 35800 h 117825"/>
                <a:gd name="connsiteX6" fmla="*/ 36986 w 117747"/>
                <a:gd name="connsiteY6" fmla="*/ 7851 h 117825"/>
                <a:gd name="connsiteX7" fmla="*/ 2126 w 117747"/>
                <a:gd name="connsiteY7" fmla="*/ 25432 h 117825"/>
                <a:gd name="connsiteX8" fmla="*/ 77256 w 117747"/>
                <a:gd name="connsiteY8" fmla="*/ 117241 h 11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7" h="117825">
                  <a:moveTo>
                    <a:pt x="77256" y="117241"/>
                  </a:moveTo>
                  <a:cubicBezTo>
                    <a:pt x="80411" y="118893"/>
                    <a:pt x="83266" y="116790"/>
                    <a:pt x="84017" y="114085"/>
                  </a:cubicBezTo>
                  <a:cubicBezTo>
                    <a:pt x="98142" y="99810"/>
                    <a:pt x="108660" y="82531"/>
                    <a:pt x="113769" y="62847"/>
                  </a:cubicBezTo>
                  <a:cubicBezTo>
                    <a:pt x="117675" y="47971"/>
                    <a:pt x="120681" y="27986"/>
                    <a:pt x="112867" y="13862"/>
                  </a:cubicBezTo>
                  <a:cubicBezTo>
                    <a:pt x="106556" y="2442"/>
                    <a:pt x="93333" y="-3869"/>
                    <a:pt x="81012" y="2592"/>
                  </a:cubicBezTo>
                  <a:cubicBezTo>
                    <a:pt x="69141" y="8753"/>
                    <a:pt x="64634" y="22427"/>
                    <a:pt x="61779" y="35800"/>
                  </a:cubicBezTo>
                  <a:cubicBezTo>
                    <a:pt x="57271" y="23478"/>
                    <a:pt x="50209" y="12509"/>
                    <a:pt x="36986" y="7851"/>
                  </a:cubicBezTo>
                  <a:cubicBezTo>
                    <a:pt x="21810" y="2592"/>
                    <a:pt x="7084" y="10556"/>
                    <a:pt x="2126" y="25432"/>
                  </a:cubicBezTo>
                  <a:cubicBezTo>
                    <a:pt x="-11999" y="68406"/>
                    <a:pt x="47805" y="101313"/>
                    <a:pt x="77256" y="117241"/>
                  </a:cubicBezTo>
                  <a:close/>
                </a:path>
              </a:pathLst>
            </a:custGeom>
            <a:solidFill>
              <a:srgbClr val="F9B3AB"/>
            </a:solidFill>
            <a:ln w="14982" cap="flat">
              <a:noFill/>
              <a:prstDash val="solid"/>
              <a:miter/>
            </a:ln>
          </p:spPr>
          <p:txBody>
            <a:bodyPr rtlCol="0" anchor="ctr"/>
            <a:lstStyle/>
            <a:p>
              <a:endParaRPr lang="th-TH"/>
            </a:p>
          </p:txBody>
        </p:sp>
        <p:sp>
          <p:nvSpPr>
            <p:cNvPr id="173" name="Freeform: Shape 172">
              <a:extLst>
                <a:ext uri="{FF2B5EF4-FFF2-40B4-BE49-F238E27FC236}">
                  <a16:creationId xmlns:a16="http://schemas.microsoft.com/office/drawing/2014/main" id="{5012A2B6-1193-47D6-8000-054AE0C404E7}"/>
                </a:ext>
              </a:extLst>
            </p:cNvPr>
            <p:cNvSpPr/>
            <p:nvPr/>
          </p:nvSpPr>
          <p:spPr>
            <a:xfrm>
              <a:off x="9911814" y="5451007"/>
              <a:ext cx="120723" cy="117702"/>
            </a:xfrm>
            <a:custGeom>
              <a:avLst/>
              <a:gdLst>
                <a:gd name="connsiteX0" fmla="*/ 117962 w 120723"/>
                <a:gd name="connsiteY0" fmla="*/ 50988 h 117702"/>
                <a:gd name="connsiteX1" fmla="*/ 74386 w 120723"/>
                <a:gd name="connsiteY1" fmla="*/ 11018 h 117702"/>
                <a:gd name="connsiteX2" fmla="*/ 26303 w 120723"/>
                <a:gd name="connsiteY2" fmla="*/ 1402 h 117702"/>
                <a:gd name="connsiteX3" fmla="*/ 8422 w 120723"/>
                <a:gd name="connsiteY3" fmla="*/ 30101 h 117702"/>
                <a:gd name="connsiteX4" fmla="*/ 36821 w 120723"/>
                <a:gd name="connsiteY4" fmla="*/ 55946 h 117702"/>
                <a:gd name="connsiteX5" fmla="*/ 4215 w 120723"/>
                <a:gd name="connsiteY5" fmla="*/ 74128 h 117702"/>
                <a:gd name="connsiteX6" fmla="*/ 13982 w 120723"/>
                <a:gd name="connsiteY6" fmla="*/ 111993 h 117702"/>
                <a:gd name="connsiteX7" fmla="*/ 119614 w 120723"/>
                <a:gd name="connsiteY7" fmla="*/ 58200 h 117702"/>
                <a:gd name="connsiteX8" fmla="*/ 117962 w 120723"/>
                <a:gd name="connsiteY8" fmla="*/ 50988 h 11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723" h="117702">
                  <a:moveTo>
                    <a:pt x="117962" y="50988"/>
                  </a:moveTo>
                  <a:cubicBezTo>
                    <a:pt x="106993" y="34158"/>
                    <a:pt x="92267" y="20184"/>
                    <a:pt x="74386" y="11018"/>
                  </a:cubicBezTo>
                  <a:cubicBezTo>
                    <a:pt x="60712" y="4106"/>
                    <a:pt x="41930" y="-3106"/>
                    <a:pt x="26303" y="1402"/>
                  </a:cubicBezTo>
                  <a:cubicBezTo>
                    <a:pt x="13681" y="5158"/>
                    <a:pt x="4816" y="16728"/>
                    <a:pt x="8422" y="30101"/>
                  </a:cubicBezTo>
                  <a:cubicBezTo>
                    <a:pt x="11878" y="43024"/>
                    <a:pt x="24199" y="50387"/>
                    <a:pt x="36821" y="55946"/>
                  </a:cubicBezTo>
                  <a:cubicBezTo>
                    <a:pt x="23899" y="57749"/>
                    <a:pt x="11577" y="62257"/>
                    <a:pt x="4215" y="74128"/>
                  </a:cubicBezTo>
                  <a:cubicBezTo>
                    <a:pt x="-4200" y="87801"/>
                    <a:pt x="458" y="104029"/>
                    <a:pt x="13982" y="111993"/>
                  </a:cubicBezTo>
                  <a:cubicBezTo>
                    <a:pt x="52899" y="134833"/>
                    <a:pt x="97827" y="83444"/>
                    <a:pt x="119614" y="58200"/>
                  </a:cubicBezTo>
                  <a:cubicBezTo>
                    <a:pt x="121868" y="55646"/>
                    <a:pt x="120366" y="52340"/>
                    <a:pt x="117962" y="50988"/>
                  </a:cubicBezTo>
                  <a:close/>
                </a:path>
              </a:pathLst>
            </a:custGeom>
            <a:solidFill>
              <a:srgbClr val="F9B3AB"/>
            </a:solidFill>
            <a:ln w="14982" cap="flat">
              <a:noFill/>
              <a:prstDash val="solid"/>
              <a:miter/>
            </a:ln>
          </p:spPr>
          <p:txBody>
            <a:bodyPr rtlCol="0" anchor="ctr"/>
            <a:lstStyle/>
            <a:p>
              <a:endParaRPr lang="th-TH"/>
            </a:p>
          </p:txBody>
        </p:sp>
        <p:sp>
          <p:nvSpPr>
            <p:cNvPr id="174" name="Freeform: Shape 173">
              <a:extLst>
                <a:ext uri="{FF2B5EF4-FFF2-40B4-BE49-F238E27FC236}">
                  <a16:creationId xmlns:a16="http://schemas.microsoft.com/office/drawing/2014/main" id="{5EF31503-384A-4A56-8A58-097927279A7C}"/>
                </a:ext>
              </a:extLst>
            </p:cNvPr>
            <p:cNvSpPr/>
            <p:nvPr/>
          </p:nvSpPr>
          <p:spPr>
            <a:xfrm>
              <a:off x="11803896" y="3977377"/>
              <a:ext cx="194832" cy="249660"/>
            </a:xfrm>
            <a:custGeom>
              <a:avLst/>
              <a:gdLst>
                <a:gd name="connsiteX0" fmla="*/ 0 w 194832"/>
                <a:gd name="connsiteY0" fmla="*/ 244852 h 249660"/>
                <a:gd name="connsiteX1" fmla="*/ 2705 w 194832"/>
                <a:gd name="connsiteY1" fmla="*/ 246355 h 249660"/>
                <a:gd name="connsiteX2" fmla="*/ 3306 w 194832"/>
                <a:gd name="connsiteY2" fmla="*/ 246655 h 249660"/>
                <a:gd name="connsiteX3" fmla="*/ 3606 w 194832"/>
                <a:gd name="connsiteY3" fmla="*/ 246806 h 249660"/>
                <a:gd name="connsiteX4" fmla="*/ 6311 w 194832"/>
                <a:gd name="connsiteY4" fmla="*/ 248759 h 249660"/>
                <a:gd name="connsiteX5" fmla="*/ 7513 w 194832"/>
                <a:gd name="connsiteY5" fmla="*/ 249661 h 249660"/>
                <a:gd name="connsiteX6" fmla="*/ 137939 w 194832"/>
                <a:gd name="connsiteY6" fmla="*/ 150639 h 249660"/>
                <a:gd name="connsiteX7" fmla="*/ 178960 w 194832"/>
                <a:gd name="connsiteY7" fmla="*/ 88582 h 249660"/>
                <a:gd name="connsiteX8" fmla="*/ 194737 w 194832"/>
                <a:gd name="connsiteY8" fmla="*/ 35089 h 249660"/>
                <a:gd name="connsiteX9" fmla="*/ 170395 w 194832"/>
                <a:gd name="connsiteY9" fmla="*/ 1581 h 249660"/>
                <a:gd name="connsiteX10" fmla="*/ 119307 w 194832"/>
                <a:gd name="connsiteY10" fmla="*/ 16757 h 249660"/>
                <a:gd name="connsiteX11" fmla="*/ 44627 w 194832"/>
                <a:gd name="connsiteY11" fmla="*/ 95945 h 249660"/>
                <a:gd name="connsiteX12" fmla="*/ 44477 w 194832"/>
                <a:gd name="connsiteY12" fmla="*/ 96696 h 249660"/>
                <a:gd name="connsiteX13" fmla="*/ 0 w 194832"/>
                <a:gd name="connsiteY13" fmla="*/ 244852 h 24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832" h="249660">
                  <a:moveTo>
                    <a:pt x="0" y="244852"/>
                  </a:moveTo>
                  <a:cubicBezTo>
                    <a:pt x="902" y="245303"/>
                    <a:pt x="1803" y="245754"/>
                    <a:pt x="2705" y="246355"/>
                  </a:cubicBezTo>
                  <a:cubicBezTo>
                    <a:pt x="2855" y="246505"/>
                    <a:pt x="3156" y="246505"/>
                    <a:pt x="3306" y="246655"/>
                  </a:cubicBezTo>
                  <a:cubicBezTo>
                    <a:pt x="3456" y="246655"/>
                    <a:pt x="3456" y="246806"/>
                    <a:pt x="3606" y="246806"/>
                  </a:cubicBezTo>
                  <a:cubicBezTo>
                    <a:pt x="4508" y="247407"/>
                    <a:pt x="5409" y="248158"/>
                    <a:pt x="6311" y="248759"/>
                  </a:cubicBezTo>
                  <a:cubicBezTo>
                    <a:pt x="6762" y="249060"/>
                    <a:pt x="7062" y="249360"/>
                    <a:pt x="7513" y="249661"/>
                  </a:cubicBezTo>
                  <a:cubicBezTo>
                    <a:pt x="43275" y="208489"/>
                    <a:pt x="88203" y="173779"/>
                    <a:pt x="137939" y="150639"/>
                  </a:cubicBezTo>
                  <a:cubicBezTo>
                    <a:pt x="153115" y="130955"/>
                    <a:pt x="166939" y="110370"/>
                    <a:pt x="178960" y="88582"/>
                  </a:cubicBezTo>
                  <a:cubicBezTo>
                    <a:pt x="187975" y="72354"/>
                    <a:pt x="195789" y="54022"/>
                    <a:pt x="194737" y="35089"/>
                  </a:cubicBezTo>
                  <a:cubicBezTo>
                    <a:pt x="193836" y="19913"/>
                    <a:pt x="185571" y="6239"/>
                    <a:pt x="170395" y="1581"/>
                  </a:cubicBezTo>
                  <a:cubicBezTo>
                    <a:pt x="152214" y="-3978"/>
                    <a:pt x="133431" y="6089"/>
                    <a:pt x="119307" y="16757"/>
                  </a:cubicBezTo>
                  <a:cubicBezTo>
                    <a:pt x="90156" y="38545"/>
                    <a:pt x="65213" y="65592"/>
                    <a:pt x="44627" y="95945"/>
                  </a:cubicBezTo>
                  <a:cubicBezTo>
                    <a:pt x="44627" y="96245"/>
                    <a:pt x="44627" y="96395"/>
                    <a:pt x="44477" y="96696"/>
                  </a:cubicBezTo>
                  <a:cubicBezTo>
                    <a:pt x="37415" y="148085"/>
                    <a:pt x="22088" y="197971"/>
                    <a:pt x="0" y="244852"/>
                  </a:cubicBezTo>
                  <a:close/>
                </a:path>
              </a:pathLst>
            </a:custGeom>
            <a:solidFill>
              <a:srgbClr val="F69890"/>
            </a:solidFill>
            <a:ln w="14982" cap="flat">
              <a:noFill/>
              <a:prstDash val="solid"/>
              <a:miter/>
            </a:ln>
          </p:spPr>
          <p:txBody>
            <a:bodyPr rtlCol="0" anchor="ctr"/>
            <a:lstStyle/>
            <a:p>
              <a:endParaRPr lang="th-TH"/>
            </a:p>
          </p:txBody>
        </p:sp>
        <p:sp>
          <p:nvSpPr>
            <p:cNvPr id="175" name="Freeform: Shape 174">
              <a:extLst>
                <a:ext uri="{FF2B5EF4-FFF2-40B4-BE49-F238E27FC236}">
                  <a16:creationId xmlns:a16="http://schemas.microsoft.com/office/drawing/2014/main" id="{A61675AA-E830-4D85-BDAB-13878D84EB70}"/>
                </a:ext>
              </a:extLst>
            </p:cNvPr>
            <p:cNvSpPr/>
            <p:nvPr/>
          </p:nvSpPr>
          <p:spPr>
            <a:xfrm>
              <a:off x="11829591" y="4228090"/>
              <a:ext cx="297946" cy="112918"/>
            </a:xfrm>
            <a:custGeom>
              <a:avLst/>
              <a:gdLst>
                <a:gd name="connsiteX0" fmla="*/ 751 w 297946"/>
                <a:gd name="connsiteY0" fmla="*/ 36062 h 112918"/>
                <a:gd name="connsiteX1" fmla="*/ 0 w 297946"/>
                <a:gd name="connsiteY1" fmla="*/ 44778 h 112918"/>
                <a:gd name="connsiteX2" fmla="*/ 152063 w 297946"/>
                <a:gd name="connsiteY2" fmla="*/ 108488 h 112918"/>
                <a:gd name="connsiteX3" fmla="*/ 225991 w 297946"/>
                <a:gd name="connsiteY3" fmla="*/ 112845 h 112918"/>
                <a:gd name="connsiteX4" fmla="*/ 280235 w 297946"/>
                <a:gd name="connsiteY4" fmla="*/ 99622 h 112918"/>
                <a:gd name="connsiteX5" fmla="*/ 297064 w 297946"/>
                <a:gd name="connsiteY5" fmla="*/ 61757 h 112918"/>
                <a:gd name="connsiteX6" fmla="*/ 258447 w 297946"/>
                <a:gd name="connsiteY6" fmla="*/ 25093 h 112918"/>
                <a:gd name="connsiteX7" fmla="*/ 152514 w 297946"/>
                <a:gd name="connsiteY7" fmla="*/ 0 h 112918"/>
                <a:gd name="connsiteX8" fmla="*/ 151913 w 297946"/>
                <a:gd name="connsiteY8" fmla="*/ 301 h 112918"/>
                <a:gd name="connsiteX9" fmla="*/ 751 w 297946"/>
                <a:gd name="connsiteY9" fmla="*/ 36062 h 11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946" h="112918">
                  <a:moveTo>
                    <a:pt x="751" y="36062"/>
                  </a:moveTo>
                  <a:cubicBezTo>
                    <a:pt x="751" y="38917"/>
                    <a:pt x="601" y="41923"/>
                    <a:pt x="0" y="44778"/>
                  </a:cubicBezTo>
                  <a:cubicBezTo>
                    <a:pt x="53943" y="55145"/>
                    <a:pt x="106835" y="76783"/>
                    <a:pt x="152063" y="108488"/>
                  </a:cubicBezTo>
                  <a:cubicBezTo>
                    <a:pt x="176556" y="111643"/>
                    <a:pt x="201348" y="113296"/>
                    <a:pt x="225991" y="112845"/>
                  </a:cubicBezTo>
                  <a:cubicBezTo>
                    <a:pt x="244623" y="112545"/>
                    <a:pt x="264307" y="110141"/>
                    <a:pt x="280235" y="99622"/>
                  </a:cubicBezTo>
                  <a:cubicBezTo>
                    <a:pt x="292857" y="91208"/>
                    <a:pt x="300670" y="77234"/>
                    <a:pt x="297064" y="61757"/>
                  </a:cubicBezTo>
                  <a:cubicBezTo>
                    <a:pt x="292857" y="43275"/>
                    <a:pt x="274675" y="32005"/>
                    <a:pt x="258447" y="25093"/>
                  </a:cubicBezTo>
                  <a:cubicBezTo>
                    <a:pt x="225089" y="10819"/>
                    <a:pt x="189027" y="2705"/>
                    <a:pt x="152514" y="0"/>
                  </a:cubicBezTo>
                  <a:cubicBezTo>
                    <a:pt x="152364" y="150"/>
                    <a:pt x="152063" y="150"/>
                    <a:pt x="151913" y="301"/>
                  </a:cubicBezTo>
                  <a:cubicBezTo>
                    <a:pt x="103529" y="20135"/>
                    <a:pt x="52591" y="31855"/>
                    <a:pt x="751" y="36062"/>
                  </a:cubicBezTo>
                  <a:close/>
                </a:path>
              </a:pathLst>
            </a:custGeom>
            <a:solidFill>
              <a:srgbClr val="F69890"/>
            </a:solidFill>
            <a:ln w="14982" cap="flat">
              <a:noFill/>
              <a:prstDash val="solid"/>
              <a:miter/>
            </a:ln>
          </p:spPr>
          <p:txBody>
            <a:bodyPr rtlCol="0" anchor="ctr"/>
            <a:lstStyle/>
            <a:p>
              <a:endParaRPr lang="th-TH"/>
            </a:p>
          </p:txBody>
        </p:sp>
        <p:sp>
          <p:nvSpPr>
            <p:cNvPr id="176" name="Freeform: Shape 175">
              <a:extLst>
                <a:ext uri="{FF2B5EF4-FFF2-40B4-BE49-F238E27FC236}">
                  <a16:creationId xmlns:a16="http://schemas.microsoft.com/office/drawing/2014/main" id="{BE74808E-A062-4E25-9395-2A3042A4A318}"/>
                </a:ext>
              </a:extLst>
            </p:cNvPr>
            <p:cNvSpPr/>
            <p:nvPr/>
          </p:nvSpPr>
          <p:spPr>
            <a:xfrm>
              <a:off x="11798787" y="4305624"/>
              <a:ext cx="147987" cy="280871"/>
            </a:xfrm>
            <a:custGeom>
              <a:avLst/>
              <a:gdLst>
                <a:gd name="connsiteX0" fmla="*/ 7363 w 147987"/>
                <a:gd name="connsiteY0" fmla="*/ 0 h 280871"/>
                <a:gd name="connsiteX1" fmla="*/ 0 w 147987"/>
                <a:gd name="connsiteY1" fmla="*/ 3306 h 280871"/>
                <a:gd name="connsiteX2" fmla="*/ 21788 w 147987"/>
                <a:gd name="connsiteY2" fmla="*/ 169343 h 280871"/>
                <a:gd name="connsiteX3" fmla="*/ 54995 w 147987"/>
                <a:gd name="connsiteY3" fmla="*/ 235908 h 280871"/>
                <a:gd name="connsiteX4" fmla="*/ 93462 w 147987"/>
                <a:gd name="connsiteY4" fmla="*/ 276328 h 280871"/>
                <a:gd name="connsiteX5" fmla="*/ 134633 w 147987"/>
                <a:gd name="connsiteY5" fmla="*/ 272121 h 280871"/>
                <a:gd name="connsiteX6" fmla="*/ 147104 w 147987"/>
                <a:gd name="connsiteY6" fmla="*/ 220281 h 280871"/>
                <a:gd name="connsiteX7" fmla="*/ 115851 w 147987"/>
                <a:gd name="connsiteY7" fmla="*/ 116001 h 280871"/>
                <a:gd name="connsiteX8" fmla="*/ 115249 w 147987"/>
                <a:gd name="connsiteY8" fmla="*/ 115550 h 280871"/>
                <a:gd name="connsiteX9" fmla="*/ 7363 w 147987"/>
                <a:gd name="connsiteY9" fmla="*/ 0 h 28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987" h="280871">
                  <a:moveTo>
                    <a:pt x="7363" y="0"/>
                  </a:moveTo>
                  <a:cubicBezTo>
                    <a:pt x="4959" y="1352"/>
                    <a:pt x="2554" y="2404"/>
                    <a:pt x="0" y="3306"/>
                  </a:cubicBezTo>
                  <a:cubicBezTo>
                    <a:pt x="18632" y="55897"/>
                    <a:pt x="26746" y="113296"/>
                    <a:pt x="21788" y="169343"/>
                  </a:cubicBezTo>
                  <a:cubicBezTo>
                    <a:pt x="31254" y="192333"/>
                    <a:pt x="42073" y="214722"/>
                    <a:pt x="54995" y="235908"/>
                  </a:cubicBezTo>
                  <a:cubicBezTo>
                    <a:pt x="64612" y="251836"/>
                    <a:pt x="76482" y="267763"/>
                    <a:pt x="93462" y="276328"/>
                  </a:cubicBezTo>
                  <a:cubicBezTo>
                    <a:pt x="106985" y="283090"/>
                    <a:pt x="123063" y="282789"/>
                    <a:pt x="134633" y="272121"/>
                  </a:cubicBezTo>
                  <a:cubicBezTo>
                    <a:pt x="148457" y="259199"/>
                    <a:pt x="149208" y="237862"/>
                    <a:pt x="147104" y="220281"/>
                  </a:cubicBezTo>
                  <a:cubicBezTo>
                    <a:pt x="142747" y="184219"/>
                    <a:pt x="131778" y="149058"/>
                    <a:pt x="115851" y="116001"/>
                  </a:cubicBezTo>
                  <a:cubicBezTo>
                    <a:pt x="115700" y="115850"/>
                    <a:pt x="115400" y="115700"/>
                    <a:pt x="115249" y="115550"/>
                  </a:cubicBezTo>
                  <a:cubicBezTo>
                    <a:pt x="73477" y="82793"/>
                    <a:pt x="37264" y="43726"/>
                    <a:pt x="7363" y="0"/>
                  </a:cubicBezTo>
                  <a:close/>
                </a:path>
              </a:pathLst>
            </a:custGeom>
            <a:solidFill>
              <a:srgbClr val="F69890"/>
            </a:solidFill>
            <a:ln w="14982" cap="flat">
              <a:noFill/>
              <a:prstDash val="solid"/>
              <a:miter/>
            </a:ln>
          </p:spPr>
          <p:txBody>
            <a:bodyPr rtlCol="0" anchor="ctr"/>
            <a:lstStyle/>
            <a:p>
              <a:endParaRPr lang="th-TH"/>
            </a:p>
          </p:txBody>
        </p:sp>
        <p:sp>
          <p:nvSpPr>
            <p:cNvPr id="177" name="Freeform: Shape 176">
              <a:extLst>
                <a:ext uri="{FF2B5EF4-FFF2-40B4-BE49-F238E27FC236}">
                  <a16:creationId xmlns:a16="http://schemas.microsoft.com/office/drawing/2014/main" id="{6FBEF91C-21A3-4481-BE1E-35FEB463EEED}"/>
                </a:ext>
              </a:extLst>
            </p:cNvPr>
            <p:cNvSpPr/>
            <p:nvPr/>
          </p:nvSpPr>
          <p:spPr>
            <a:xfrm>
              <a:off x="11563385" y="4301867"/>
              <a:ext cx="197236" cy="253717"/>
            </a:xfrm>
            <a:custGeom>
              <a:avLst/>
              <a:gdLst>
                <a:gd name="connsiteX0" fmla="*/ 197237 w 197236"/>
                <a:gd name="connsiteY0" fmla="*/ 4057 h 253717"/>
                <a:gd name="connsiteX1" fmla="*/ 195884 w 197236"/>
                <a:gd name="connsiteY1" fmla="*/ 3456 h 253717"/>
                <a:gd name="connsiteX2" fmla="*/ 193931 w 197236"/>
                <a:gd name="connsiteY2" fmla="*/ 2104 h 253717"/>
                <a:gd name="connsiteX3" fmla="*/ 190775 w 197236"/>
                <a:gd name="connsiteY3" fmla="*/ 0 h 253717"/>
                <a:gd name="connsiteX4" fmla="*/ 56894 w 197236"/>
                <a:gd name="connsiteY4" fmla="*/ 103078 h 253717"/>
                <a:gd name="connsiteX5" fmla="*/ 15873 w 197236"/>
                <a:gd name="connsiteY5" fmla="*/ 165136 h 253717"/>
                <a:gd name="connsiteX6" fmla="*/ 95 w 197236"/>
                <a:gd name="connsiteY6" fmla="*/ 218628 h 253717"/>
                <a:gd name="connsiteX7" fmla="*/ 24438 w 197236"/>
                <a:gd name="connsiteY7" fmla="*/ 252136 h 253717"/>
                <a:gd name="connsiteX8" fmla="*/ 75526 w 197236"/>
                <a:gd name="connsiteY8" fmla="*/ 236960 h 253717"/>
                <a:gd name="connsiteX9" fmla="*/ 150205 w 197236"/>
                <a:gd name="connsiteY9" fmla="*/ 157773 h 253717"/>
                <a:gd name="connsiteX10" fmla="*/ 150355 w 197236"/>
                <a:gd name="connsiteY10" fmla="*/ 157022 h 253717"/>
                <a:gd name="connsiteX11" fmla="*/ 197237 w 197236"/>
                <a:gd name="connsiteY11" fmla="*/ 4057 h 25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236" h="253717">
                  <a:moveTo>
                    <a:pt x="197237" y="4057"/>
                  </a:moveTo>
                  <a:cubicBezTo>
                    <a:pt x="196786" y="3757"/>
                    <a:pt x="196335" y="3757"/>
                    <a:pt x="195884" y="3456"/>
                  </a:cubicBezTo>
                  <a:cubicBezTo>
                    <a:pt x="195133" y="3005"/>
                    <a:pt x="194682" y="2554"/>
                    <a:pt x="193931" y="2104"/>
                  </a:cubicBezTo>
                  <a:cubicBezTo>
                    <a:pt x="192879" y="1503"/>
                    <a:pt x="191827" y="751"/>
                    <a:pt x="190775" y="0"/>
                  </a:cubicBezTo>
                  <a:cubicBezTo>
                    <a:pt x="154412" y="42974"/>
                    <a:pt x="108282" y="79187"/>
                    <a:pt x="56894" y="103078"/>
                  </a:cubicBezTo>
                  <a:cubicBezTo>
                    <a:pt x="41717" y="122762"/>
                    <a:pt x="27893" y="143348"/>
                    <a:pt x="15873" y="165136"/>
                  </a:cubicBezTo>
                  <a:cubicBezTo>
                    <a:pt x="6857" y="181364"/>
                    <a:pt x="-956" y="199696"/>
                    <a:pt x="95" y="218628"/>
                  </a:cubicBezTo>
                  <a:cubicBezTo>
                    <a:pt x="997" y="233805"/>
                    <a:pt x="9261" y="247478"/>
                    <a:pt x="24438" y="252136"/>
                  </a:cubicBezTo>
                  <a:cubicBezTo>
                    <a:pt x="42619" y="257696"/>
                    <a:pt x="61401" y="247628"/>
                    <a:pt x="75526" y="236960"/>
                  </a:cubicBezTo>
                  <a:cubicBezTo>
                    <a:pt x="104676" y="215172"/>
                    <a:pt x="129620" y="188126"/>
                    <a:pt x="150205" y="157773"/>
                  </a:cubicBezTo>
                  <a:cubicBezTo>
                    <a:pt x="150205" y="157473"/>
                    <a:pt x="150205" y="157322"/>
                    <a:pt x="150355" y="157022"/>
                  </a:cubicBezTo>
                  <a:cubicBezTo>
                    <a:pt x="157868" y="103830"/>
                    <a:pt x="173796" y="52290"/>
                    <a:pt x="197237" y="4057"/>
                  </a:cubicBezTo>
                  <a:close/>
                </a:path>
              </a:pathLst>
            </a:custGeom>
            <a:solidFill>
              <a:srgbClr val="F69890"/>
            </a:solidFill>
            <a:ln w="14982" cap="flat">
              <a:noFill/>
              <a:prstDash val="solid"/>
              <a:miter/>
            </a:ln>
          </p:spPr>
          <p:txBody>
            <a:bodyPr rtlCol="0" anchor="ctr"/>
            <a:lstStyle/>
            <a:p>
              <a:endParaRPr lang="th-TH"/>
            </a:p>
          </p:txBody>
        </p:sp>
        <p:sp>
          <p:nvSpPr>
            <p:cNvPr id="178" name="Freeform: Shape 177">
              <a:extLst>
                <a:ext uri="{FF2B5EF4-FFF2-40B4-BE49-F238E27FC236}">
                  <a16:creationId xmlns:a16="http://schemas.microsoft.com/office/drawing/2014/main" id="{4CC020E3-A59E-4BA2-AC7C-6D787AD52FE3}"/>
                </a:ext>
              </a:extLst>
            </p:cNvPr>
            <p:cNvSpPr/>
            <p:nvPr/>
          </p:nvSpPr>
          <p:spPr>
            <a:xfrm>
              <a:off x="11434727" y="4191954"/>
              <a:ext cx="300650" cy="112918"/>
            </a:xfrm>
            <a:custGeom>
              <a:avLst/>
              <a:gdLst>
                <a:gd name="connsiteX0" fmla="*/ 300651 w 300650"/>
                <a:gd name="connsiteY0" fmla="*/ 76706 h 112918"/>
                <a:gd name="connsiteX1" fmla="*/ 300200 w 300650"/>
                <a:gd name="connsiteY1" fmla="*/ 71897 h 112918"/>
                <a:gd name="connsiteX2" fmla="*/ 300501 w 300650"/>
                <a:gd name="connsiteY2" fmla="*/ 68742 h 112918"/>
                <a:gd name="connsiteX3" fmla="*/ 145883 w 300650"/>
                <a:gd name="connsiteY3" fmla="*/ 4431 h 112918"/>
                <a:gd name="connsiteX4" fmla="*/ 71955 w 300650"/>
                <a:gd name="connsiteY4" fmla="*/ 73 h 112918"/>
                <a:gd name="connsiteX5" fmla="*/ 17711 w 300650"/>
                <a:gd name="connsiteY5" fmla="*/ 13296 h 112918"/>
                <a:gd name="connsiteX6" fmla="*/ 882 w 300650"/>
                <a:gd name="connsiteY6" fmla="*/ 51162 h 112918"/>
                <a:gd name="connsiteX7" fmla="*/ 39499 w 300650"/>
                <a:gd name="connsiteY7" fmla="*/ 87825 h 112918"/>
                <a:gd name="connsiteX8" fmla="*/ 145432 w 300650"/>
                <a:gd name="connsiteY8" fmla="*/ 112918 h 112918"/>
                <a:gd name="connsiteX9" fmla="*/ 146033 w 300650"/>
                <a:gd name="connsiteY9" fmla="*/ 112618 h 112918"/>
                <a:gd name="connsiteX10" fmla="*/ 300651 w 300650"/>
                <a:gd name="connsiteY10" fmla="*/ 76706 h 11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650" h="112918">
                  <a:moveTo>
                    <a:pt x="300651" y="76706"/>
                  </a:moveTo>
                  <a:cubicBezTo>
                    <a:pt x="300501" y="75053"/>
                    <a:pt x="300200" y="73550"/>
                    <a:pt x="300200" y="71897"/>
                  </a:cubicBezTo>
                  <a:cubicBezTo>
                    <a:pt x="300200" y="70846"/>
                    <a:pt x="300501" y="69794"/>
                    <a:pt x="300501" y="68742"/>
                  </a:cubicBezTo>
                  <a:cubicBezTo>
                    <a:pt x="245656" y="58524"/>
                    <a:pt x="191863" y="36737"/>
                    <a:pt x="145883" y="4431"/>
                  </a:cubicBezTo>
                  <a:cubicBezTo>
                    <a:pt x="121391" y="1275"/>
                    <a:pt x="96748" y="-378"/>
                    <a:pt x="71955" y="73"/>
                  </a:cubicBezTo>
                  <a:cubicBezTo>
                    <a:pt x="53323" y="374"/>
                    <a:pt x="33639" y="2778"/>
                    <a:pt x="17711" y="13296"/>
                  </a:cubicBezTo>
                  <a:cubicBezTo>
                    <a:pt x="5089" y="21711"/>
                    <a:pt x="-2724" y="35685"/>
                    <a:pt x="882" y="51162"/>
                  </a:cubicBezTo>
                  <a:cubicBezTo>
                    <a:pt x="5089" y="69644"/>
                    <a:pt x="23271" y="80913"/>
                    <a:pt x="39499" y="87825"/>
                  </a:cubicBezTo>
                  <a:cubicBezTo>
                    <a:pt x="72857" y="102100"/>
                    <a:pt x="108919" y="110214"/>
                    <a:pt x="145432" y="112918"/>
                  </a:cubicBezTo>
                  <a:cubicBezTo>
                    <a:pt x="145583" y="112768"/>
                    <a:pt x="145883" y="112768"/>
                    <a:pt x="146033" y="112618"/>
                  </a:cubicBezTo>
                  <a:cubicBezTo>
                    <a:pt x="195469" y="92483"/>
                    <a:pt x="247609" y="80613"/>
                    <a:pt x="300651" y="76706"/>
                  </a:cubicBezTo>
                  <a:close/>
                </a:path>
              </a:pathLst>
            </a:custGeom>
            <a:solidFill>
              <a:srgbClr val="F69890"/>
            </a:solidFill>
            <a:ln w="14982" cap="flat">
              <a:noFill/>
              <a:prstDash val="solid"/>
              <a:miter/>
            </a:ln>
          </p:spPr>
          <p:txBody>
            <a:bodyPr rtlCol="0" anchor="ctr"/>
            <a:lstStyle/>
            <a:p>
              <a:endParaRPr lang="th-TH"/>
            </a:p>
          </p:txBody>
        </p:sp>
        <p:sp>
          <p:nvSpPr>
            <p:cNvPr id="179" name="Freeform: Shape 178">
              <a:extLst>
                <a:ext uri="{FF2B5EF4-FFF2-40B4-BE49-F238E27FC236}">
                  <a16:creationId xmlns:a16="http://schemas.microsoft.com/office/drawing/2014/main" id="{C8B523D8-8262-4F4A-AF52-F1057958D68B}"/>
                </a:ext>
              </a:extLst>
            </p:cNvPr>
            <p:cNvSpPr/>
            <p:nvPr/>
          </p:nvSpPr>
          <p:spPr>
            <a:xfrm>
              <a:off x="11615489" y="3946617"/>
              <a:ext cx="146935" cy="278767"/>
            </a:xfrm>
            <a:custGeom>
              <a:avLst/>
              <a:gdLst>
                <a:gd name="connsiteX0" fmla="*/ 139273 w 146935"/>
                <a:gd name="connsiteY0" fmla="*/ 278767 h 278767"/>
                <a:gd name="connsiteX1" fmla="*/ 146936 w 146935"/>
                <a:gd name="connsiteY1" fmla="*/ 274410 h 278767"/>
                <a:gd name="connsiteX2" fmla="*/ 126200 w 146935"/>
                <a:gd name="connsiteY2" fmla="*/ 111528 h 278767"/>
                <a:gd name="connsiteX3" fmla="*/ 92992 w 146935"/>
                <a:gd name="connsiteY3" fmla="*/ 44963 h 278767"/>
                <a:gd name="connsiteX4" fmla="*/ 54526 w 146935"/>
                <a:gd name="connsiteY4" fmla="*/ 4543 h 278767"/>
                <a:gd name="connsiteX5" fmla="*/ 13355 w 146935"/>
                <a:gd name="connsiteY5" fmla="*/ 8750 h 278767"/>
                <a:gd name="connsiteX6" fmla="*/ 883 w 146935"/>
                <a:gd name="connsiteY6" fmla="*/ 60590 h 278767"/>
                <a:gd name="connsiteX7" fmla="*/ 32137 w 146935"/>
                <a:gd name="connsiteY7" fmla="*/ 164870 h 278767"/>
                <a:gd name="connsiteX8" fmla="*/ 32738 w 146935"/>
                <a:gd name="connsiteY8" fmla="*/ 165321 h 278767"/>
                <a:gd name="connsiteX9" fmla="*/ 139273 w 146935"/>
                <a:gd name="connsiteY9" fmla="*/ 278767 h 27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35" h="278767">
                  <a:moveTo>
                    <a:pt x="139273" y="278767"/>
                  </a:moveTo>
                  <a:cubicBezTo>
                    <a:pt x="141677" y="277115"/>
                    <a:pt x="144231" y="275612"/>
                    <a:pt x="146936" y="274410"/>
                  </a:cubicBezTo>
                  <a:cubicBezTo>
                    <a:pt x="129055" y="222720"/>
                    <a:pt x="121392" y="166373"/>
                    <a:pt x="126200" y="111528"/>
                  </a:cubicBezTo>
                  <a:cubicBezTo>
                    <a:pt x="116734" y="88538"/>
                    <a:pt x="105915" y="66149"/>
                    <a:pt x="92992" y="44963"/>
                  </a:cubicBezTo>
                  <a:cubicBezTo>
                    <a:pt x="83376" y="29035"/>
                    <a:pt x="71505" y="13108"/>
                    <a:pt x="54526" y="4543"/>
                  </a:cubicBezTo>
                  <a:cubicBezTo>
                    <a:pt x="41002" y="-2219"/>
                    <a:pt x="24925" y="-1918"/>
                    <a:pt x="13355" y="8750"/>
                  </a:cubicBezTo>
                  <a:cubicBezTo>
                    <a:pt x="-469" y="21673"/>
                    <a:pt x="-1221" y="43009"/>
                    <a:pt x="883" y="60590"/>
                  </a:cubicBezTo>
                  <a:cubicBezTo>
                    <a:pt x="5240" y="96652"/>
                    <a:pt x="16210" y="131813"/>
                    <a:pt x="32137" y="164870"/>
                  </a:cubicBezTo>
                  <a:cubicBezTo>
                    <a:pt x="32287" y="165021"/>
                    <a:pt x="32588" y="165171"/>
                    <a:pt x="32738" y="165321"/>
                  </a:cubicBezTo>
                  <a:cubicBezTo>
                    <a:pt x="73909" y="197477"/>
                    <a:pt x="109521" y="235943"/>
                    <a:pt x="139273" y="278767"/>
                  </a:cubicBezTo>
                  <a:close/>
                </a:path>
              </a:pathLst>
            </a:custGeom>
            <a:solidFill>
              <a:srgbClr val="F69890"/>
            </a:solidFill>
            <a:ln w="14982" cap="flat">
              <a:noFill/>
              <a:prstDash val="solid"/>
              <a:miter/>
            </a:ln>
          </p:spPr>
          <p:txBody>
            <a:bodyPr rtlCol="0" anchor="ctr"/>
            <a:lstStyle/>
            <a:p>
              <a:endParaRPr lang="th-TH"/>
            </a:p>
          </p:txBody>
        </p:sp>
        <p:sp>
          <p:nvSpPr>
            <p:cNvPr id="180" name="Freeform: Shape 179">
              <a:extLst>
                <a:ext uri="{FF2B5EF4-FFF2-40B4-BE49-F238E27FC236}">
                  <a16:creationId xmlns:a16="http://schemas.microsoft.com/office/drawing/2014/main" id="{5BB6F552-706D-4182-8AC2-EF84B30D0EEE}"/>
                </a:ext>
              </a:extLst>
            </p:cNvPr>
            <p:cNvSpPr/>
            <p:nvPr/>
          </p:nvSpPr>
          <p:spPr>
            <a:xfrm>
              <a:off x="11810207" y="4226136"/>
              <a:ext cx="1202" cy="1014"/>
            </a:xfrm>
            <a:custGeom>
              <a:avLst/>
              <a:gdLst>
                <a:gd name="connsiteX0" fmla="*/ 1202 w 1202"/>
                <a:gd name="connsiteY0" fmla="*/ 902 h 1014"/>
                <a:gd name="connsiteX1" fmla="*/ 0 w 1202"/>
                <a:gd name="connsiteY1" fmla="*/ 0 h 1014"/>
                <a:gd name="connsiteX2" fmla="*/ 1202 w 1202"/>
                <a:gd name="connsiteY2" fmla="*/ 902 h 1014"/>
                <a:gd name="connsiteX3" fmla="*/ 1202 w 1202"/>
                <a:gd name="connsiteY3" fmla="*/ 902 h 1014"/>
              </a:gdLst>
              <a:ahLst/>
              <a:cxnLst>
                <a:cxn ang="0">
                  <a:pos x="connsiteX0" y="connsiteY0"/>
                </a:cxn>
                <a:cxn ang="0">
                  <a:pos x="connsiteX1" y="connsiteY1"/>
                </a:cxn>
                <a:cxn ang="0">
                  <a:pos x="connsiteX2" y="connsiteY2"/>
                </a:cxn>
                <a:cxn ang="0">
                  <a:pos x="connsiteX3" y="connsiteY3"/>
                </a:cxn>
              </a:cxnLst>
              <a:rect l="l" t="t" r="r" b="b"/>
              <a:pathLst>
                <a:path w="1202" h="1014">
                  <a:moveTo>
                    <a:pt x="1202" y="902"/>
                  </a:moveTo>
                  <a:cubicBezTo>
                    <a:pt x="751" y="601"/>
                    <a:pt x="451" y="301"/>
                    <a:pt x="0" y="0"/>
                  </a:cubicBezTo>
                  <a:cubicBezTo>
                    <a:pt x="451" y="451"/>
                    <a:pt x="902" y="751"/>
                    <a:pt x="1202" y="902"/>
                  </a:cubicBezTo>
                  <a:cubicBezTo>
                    <a:pt x="1202" y="1052"/>
                    <a:pt x="1202" y="1052"/>
                    <a:pt x="1202" y="902"/>
                  </a:cubicBezTo>
                  <a:close/>
                </a:path>
              </a:pathLst>
            </a:custGeom>
            <a:solidFill>
              <a:srgbClr val="F9B3AB"/>
            </a:solidFill>
            <a:ln w="14982" cap="flat">
              <a:noFill/>
              <a:prstDash val="solid"/>
              <a:miter/>
            </a:ln>
          </p:spPr>
          <p:txBody>
            <a:bodyPr rtlCol="0" anchor="ctr"/>
            <a:lstStyle/>
            <a:p>
              <a:endParaRPr lang="th-TH"/>
            </a:p>
          </p:txBody>
        </p:sp>
        <p:sp>
          <p:nvSpPr>
            <p:cNvPr id="181" name="Freeform: Shape 180">
              <a:extLst>
                <a:ext uri="{FF2B5EF4-FFF2-40B4-BE49-F238E27FC236}">
                  <a16:creationId xmlns:a16="http://schemas.microsoft.com/office/drawing/2014/main" id="{239BB9EB-9347-4868-84C3-BC903C7517DD}"/>
                </a:ext>
              </a:extLst>
            </p:cNvPr>
            <p:cNvSpPr/>
            <p:nvPr/>
          </p:nvSpPr>
          <p:spPr>
            <a:xfrm>
              <a:off x="11806601" y="4223732"/>
              <a:ext cx="901" cy="450"/>
            </a:xfrm>
            <a:custGeom>
              <a:avLst/>
              <a:gdLst>
                <a:gd name="connsiteX0" fmla="*/ 601 w 901"/>
                <a:gd name="connsiteY0" fmla="*/ 301 h 450"/>
                <a:gd name="connsiteX1" fmla="*/ 0 w 901"/>
                <a:gd name="connsiteY1" fmla="*/ 0 h 450"/>
                <a:gd name="connsiteX2" fmla="*/ 902 w 901"/>
                <a:gd name="connsiteY2" fmla="*/ 451 h 450"/>
                <a:gd name="connsiteX3" fmla="*/ 601 w 901"/>
                <a:gd name="connsiteY3" fmla="*/ 301 h 450"/>
              </a:gdLst>
              <a:ahLst/>
              <a:cxnLst>
                <a:cxn ang="0">
                  <a:pos x="connsiteX0" y="connsiteY0"/>
                </a:cxn>
                <a:cxn ang="0">
                  <a:pos x="connsiteX1" y="connsiteY1"/>
                </a:cxn>
                <a:cxn ang="0">
                  <a:pos x="connsiteX2" y="connsiteY2"/>
                </a:cxn>
                <a:cxn ang="0">
                  <a:pos x="connsiteX3" y="connsiteY3"/>
                </a:cxn>
              </a:cxnLst>
              <a:rect l="l" t="t" r="r" b="b"/>
              <a:pathLst>
                <a:path w="901" h="450">
                  <a:moveTo>
                    <a:pt x="601" y="301"/>
                  </a:moveTo>
                  <a:cubicBezTo>
                    <a:pt x="451" y="150"/>
                    <a:pt x="150" y="150"/>
                    <a:pt x="0" y="0"/>
                  </a:cubicBezTo>
                  <a:cubicBezTo>
                    <a:pt x="300" y="150"/>
                    <a:pt x="601" y="301"/>
                    <a:pt x="902" y="451"/>
                  </a:cubicBezTo>
                  <a:cubicBezTo>
                    <a:pt x="751" y="451"/>
                    <a:pt x="751" y="301"/>
                    <a:pt x="601" y="301"/>
                  </a:cubicBezTo>
                  <a:close/>
                </a:path>
              </a:pathLst>
            </a:custGeom>
            <a:solidFill>
              <a:srgbClr val="F9B3AB"/>
            </a:solidFill>
            <a:ln w="14982" cap="flat">
              <a:noFill/>
              <a:prstDash val="solid"/>
              <a:miter/>
            </a:ln>
          </p:spPr>
          <p:txBody>
            <a:bodyPr rtlCol="0" anchor="ctr"/>
            <a:lstStyle/>
            <a:p>
              <a:endParaRPr lang="th-TH"/>
            </a:p>
          </p:txBody>
        </p:sp>
        <p:sp>
          <p:nvSpPr>
            <p:cNvPr id="182" name="Freeform: Shape 181">
              <a:extLst>
                <a:ext uri="{FF2B5EF4-FFF2-40B4-BE49-F238E27FC236}">
                  <a16:creationId xmlns:a16="http://schemas.microsoft.com/office/drawing/2014/main" id="{1EC4A36F-0DD5-4CF2-9CA1-83D5E364E3F5}"/>
                </a:ext>
              </a:extLst>
            </p:cNvPr>
            <p:cNvSpPr/>
            <p:nvPr/>
          </p:nvSpPr>
          <p:spPr>
            <a:xfrm>
              <a:off x="11828239" y="4264152"/>
              <a:ext cx="2103" cy="8715"/>
            </a:xfrm>
            <a:custGeom>
              <a:avLst/>
              <a:gdLst>
                <a:gd name="connsiteX0" fmla="*/ 1352 w 2103"/>
                <a:gd name="connsiteY0" fmla="*/ 8715 h 8715"/>
                <a:gd name="connsiteX1" fmla="*/ 2104 w 2103"/>
                <a:gd name="connsiteY1" fmla="*/ 0 h 8715"/>
                <a:gd name="connsiteX2" fmla="*/ 902 w 2103"/>
                <a:gd name="connsiteY2" fmla="*/ 150 h 8715"/>
                <a:gd name="connsiteX3" fmla="*/ 0 w 2103"/>
                <a:gd name="connsiteY3" fmla="*/ 8565 h 8715"/>
                <a:gd name="connsiteX4" fmla="*/ 1352 w 2103"/>
                <a:gd name="connsiteY4" fmla="*/ 8715 h 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 h="8715">
                  <a:moveTo>
                    <a:pt x="1352" y="8715"/>
                  </a:moveTo>
                  <a:cubicBezTo>
                    <a:pt x="1803" y="5860"/>
                    <a:pt x="2104" y="2855"/>
                    <a:pt x="2104" y="0"/>
                  </a:cubicBezTo>
                  <a:cubicBezTo>
                    <a:pt x="1653" y="0"/>
                    <a:pt x="1352" y="0"/>
                    <a:pt x="902" y="150"/>
                  </a:cubicBezTo>
                  <a:cubicBezTo>
                    <a:pt x="902" y="3005"/>
                    <a:pt x="601" y="5860"/>
                    <a:pt x="0" y="8565"/>
                  </a:cubicBezTo>
                  <a:cubicBezTo>
                    <a:pt x="451" y="8565"/>
                    <a:pt x="902" y="8715"/>
                    <a:pt x="1352" y="8715"/>
                  </a:cubicBezTo>
                  <a:close/>
                </a:path>
              </a:pathLst>
            </a:custGeom>
            <a:solidFill>
              <a:srgbClr val="F9B3AB"/>
            </a:solidFill>
            <a:ln w="14982" cap="flat">
              <a:noFill/>
              <a:prstDash val="solid"/>
              <a:miter/>
            </a:ln>
          </p:spPr>
          <p:txBody>
            <a:bodyPr rtlCol="0" anchor="ctr"/>
            <a:lstStyle/>
            <a:p>
              <a:endParaRPr lang="th-TH"/>
            </a:p>
          </p:txBody>
        </p:sp>
        <p:sp>
          <p:nvSpPr>
            <p:cNvPr id="183" name="Freeform: Shape 182">
              <a:extLst>
                <a:ext uri="{FF2B5EF4-FFF2-40B4-BE49-F238E27FC236}">
                  <a16:creationId xmlns:a16="http://schemas.microsoft.com/office/drawing/2014/main" id="{7FEB9ED9-C04F-42B8-B5D2-1B1FADA0144B}"/>
                </a:ext>
              </a:extLst>
            </p:cNvPr>
            <p:cNvSpPr/>
            <p:nvPr/>
          </p:nvSpPr>
          <p:spPr>
            <a:xfrm>
              <a:off x="11798487" y="4304572"/>
              <a:ext cx="7663" cy="4357"/>
            </a:xfrm>
            <a:custGeom>
              <a:avLst/>
              <a:gdLst>
                <a:gd name="connsiteX0" fmla="*/ 6912 w 7663"/>
                <a:gd name="connsiteY0" fmla="*/ 0 h 4357"/>
                <a:gd name="connsiteX1" fmla="*/ 0 w 7663"/>
                <a:gd name="connsiteY1" fmla="*/ 3306 h 4357"/>
                <a:gd name="connsiteX2" fmla="*/ 301 w 7663"/>
                <a:gd name="connsiteY2" fmla="*/ 4358 h 4357"/>
                <a:gd name="connsiteX3" fmla="*/ 7663 w 7663"/>
                <a:gd name="connsiteY3" fmla="*/ 1052 h 4357"/>
                <a:gd name="connsiteX4" fmla="*/ 6912 w 7663"/>
                <a:gd name="connsiteY4" fmla="*/ 0 h 4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3" h="4357">
                  <a:moveTo>
                    <a:pt x="6912" y="0"/>
                  </a:moveTo>
                  <a:cubicBezTo>
                    <a:pt x="4658" y="1202"/>
                    <a:pt x="2404" y="2404"/>
                    <a:pt x="0" y="3306"/>
                  </a:cubicBezTo>
                  <a:cubicBezTo>
                    <a:pt x="150" y="3606"/>
                    <a:pt x="301" y="4057"/>
                    <a:pt x="301" y="4358"/>
                  </a:cubicBezTo>
                  <a:cubicBezTo>
                    <a:pt x="2855" y="3456"/>
                    <a:pt x="5259" y="2404"/>
                    <a:pt x="7663" y="1052"/>
                  </a:cubicBezTo>
                  <a:cubicBezTo>
                    <a:pt x="7363" y="751"/>
                    <a:pt x="7213" y="301"/>
                    <a:pt x="6912" y="0"/>
                  </a:cubicBezTo>
                  <a:close/>
                </a:path>
              </a:pathLst>
            </a:custGeom>
            <a:solidFill>
              <a:srgbClr val="F9B3AB"/>
            </a:solidFill>
            <a:ln w="14982" cap="flat">
              <a:noFill/>
              <a:prstDash val="solid"/>
              <a:miter/>
            </a:ln>
          </p:spPr>
          <p:txBody>
            <a:bodyPr rtlCol="0" anchor="ctr"/>
            <a:lstStyle/>
            <a:p>
              <a:endParaRPr lang="th-TH"/>
            </a:p>
          </p:txBody>
        </p:sp>
        <p:sp>
          <p:nvSpPr>
            <p:cNvPr id="184" name="Freeform: Shape 183">
              <a:extLst>
                <a:ext uri="{FF2B5EF4-FFF2-40B4-BE49-F238E27FC236}">
                  <a16:creationId xmlns:a16="http://schemas.microsoft.com/office/drawing/2014/main" id="{D86C5799-CA49-4EEB-B38B-B3F1BCDA253B}"/>
                </a:ext>
              </a:extLst>
            </p:cNvPr>
            <p:cNvSpPr/>
            <p:nvPr/>
          </p:nvSpPr>
          <p:spPr>
            <a:xfrm>
              <a:off x="11757466" y="4303971"/>
              <a:ext cx="3305" cy="1953"/>
            </a:xfrm>
            <a:custGeom>
              <a:avLst/>
              <a:gdLst>
                <a:gd name="connsiteX0" fmla="*/ 1803 w 3305"/>
                <a:gd name="connsiteY0" fmla="*/ 1352 h 1953"/>
                <a:gd name="connsiteX1" fmla="*/ 3156 w 3305"/>
                <a:gd name="connsiteY1" fmla="*/ 1953 h 1953"/>
                <a:gd name="connsiteX2" fmla="*/ 3306 w 3305"/>
                <a:gd name="connsiteY2" fmla="*/ 1803 h 1953"/>
                <a:gd name="connsiteX3" fmla="*/ 0 w 3305"/>
                <a:gd name="connsiteY3" fmla="*/ 0 h 1953"/>
                <a:gd name="connsiteX4" fmla="*/ 1803 w 3305"/>
                <a:gd name="connsiteY4" fmla="*/ 1352 h 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 h="1953">
                  <a:moveTo>
                    <a:pt x="1803" y="1352"/>
                  </a:moveTo>
                  <a:cubicBezTo>
                    <a:pt x="2254" y="1653"/>
                    <a:pt x="2705" y="1653"/>
                    <a:pt x="3156" y="1953"/>
                  </a:cubicBezTo>
                  <a:cubicBezTo>
                    <a:pt x="3156" y="1953"/>
                    <a:pt x="3156" y="1803"/>
                    <a:pt x="3306" y="1803"/>
                  </a:cubicBezTo>
                  <a:cubicBezTo>
                    <a:pt x="2254" y="1202"/>
                    <a:pt x="1052" y="601"/>
                    <a:pt x="0" y="0"/>
                  </a:cubicBezTo>
                  <a:cubicBezTo>
                    <a:pt x="601" y="301"/>
                    <a:pt x="1202" y="902"/>
                    <a:pt x="1803" y="1352"/>
                  </a:cubicBezTo>
                  <a:close/>
                </a:path>
              </a:pathLst>
            </a:custGeom>
            <a:solidFill>
              <a:srgbClr val="F9B3AB"/>
            </a:solidFill>
            <a:ln w="14982" cap="flat">
              <a:noFill/>
              <a:prstDash val="solid"/>
              <a:miter/>
            </a:ln>
          </p:spPr>
          <p:txBody>
            <a:bodyPr rtlCol="0" anchor="ctr"/>
            <a:lstStyle/>
            <a:p>
              <a:endParaRPr lang="th-TH"/>
            </a:p>
          </p:txBody>
        </p:sp>
        <p:sp>
          <p:nvSpPr>
            <p:cNvPr id="185" name="Freeform: Shape 184">
              <a:extLst>
                <a:ext uri="{FF2B5EF4-FFF2-40B4-BE49-F238E27FC236}">
                  <a16:creationId xmlns:a16="http://schemas.microsoft.com/office/drawing/2014/main" id="{5533BC83-F323-46AF-8976-AF239A62DC8D}"/>
                </a:ext>
              </a:extLst>
            </p:cNvPr>
            <p:cNvSpPr/>
            <p:nvPr/>
          </p:nvSpPr>
          <p:spPr>
            <a:xfrm>
              <a:off x="11740202" y="3919700"/>
              <a:ext cx="113156" cy="302529"/>
            </a:xfrm>
            <a:custGeom>
              <a:avLst/>
              <a:gdLst>
                <a:gd name="connsiteX0" fmla="*/ 22072 w 113156"/>
                <a:gd name="connsiteY0" fmla="*/ 301328 h 302529"/>
                <a:gd name="connsiteX1" fmla="*/ 41756 w 113156"/>
                <a:gd name="connsiteY1" fmla="*/ 296970 h 302529"/>
                <a:gd name="connsiteX2" fmla="*/ 63694 w 113156"/>
                <a:gd name="connsiteY2" fmla="*/ 302530 h 302529"/>
                <a:gd name="connsiteX3" fmla="*/ 108171 w 113156"/>
                <a:gd name="connsiteY3" fmla="*/ 154223 h 302529"/>
                <a:gd name="connsiteX4" fmla="*/ 108321 w 113156"/>
                <a:gd name="connsiteY4" fmla="*/ 153472 h 302529"/>
                <a:gd name="connsiteX5" fmla="*/ 112979 w 113156"/>
                <a:gd name="connsiteY5" fmla="*/ 71580 h 302529"/>
                <a:gd name="connsiteX6" fmla="*/ 99306 w 113156"/>
                <a:gd name="connsiteY6" fmla="*/ 17486 h 302529"/>
                <a:gd name="connsiteX7" fmla="*/ 61290 w 113156"/>
                <a:gd name="connsiteY7" fmla="*/ 958 h 302529"/>
                <a:gd name="connsiteX8" fmla="*/ 24927 w 113156"/>
                <a:gd name="connsiteY8" fmla="*/ 39875 h 302529"/>
                <a:gd name="connsiteX9" fmla="*/ 1336 w 113156"/>
                <a:gd name="connsiteY9" fmla="*/ 138295 h 302529"/>
                <a:gd name="connsiteX10" fmla="*/ 22072 w 113156"/>
                <a:gd name="connsiteY10" fmla="*/ 301328 h 30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156" h="302529">
                  <a:moveTo>
                    <a:pt x="22072" y="301328"/>
                  </a:moveTo>
                  <a:cubicBezTo>
                    <a:pt x="28083" y="298623"/>
                    <a:pt x="34694" y="296970"/>
                    <a:pt x="41756" y="296970"/>
                  </a:cubicBezTo>
                  <a:cubicBezTo>
                    <a:pt x="49720" y="296970"/>
                    <a:pt x="57083" y="299074"/>
                    <a:pt x="63694" y="302530"/>
                  </a:cubicBezTo>
                  <a:cubicBezTo>
                    <a:pt x="85782" y="255649"/>
                    <a:pt x="101109" y="205762"/>
                    <a:pt x="108171" y="154223"/>
                  </a:cubicBezTo>
                  <a:cubicBezTo>
                    <a:pt x="108171" y="153922"/>
                    <a:pt x="108171" y="153772"/>
                    <a:pt x="108321" y="153472"/>
                  </a:cubicBezTo>
                  <a:cubicBezTo>
                    <a:pt x="112078" y="126425"/>
                    <a:pt x="113731" y="98927"/>
                    <a:pt x="112979" y="71580"/>
                  </a:cubicBezTo>
                  <a:cubicBezTo>
                    <a:pt x="112379" y="52948"/>
                    <a:pt x="109974" y="33264"/>
                    <a:pt x="99306" y="17486"/>
                  </a:cubicBezTo>
                  <a:cubicBezTo>
                    <a:pt x="90891" y="4864"/>
                    <a:pt x="76617" y="-2799"/>
                    <a:pt x="61290" y="958"/>
                  </a:cubicBezTo>
                  <a:cubicBezTo>
                    <a:pt x="42808" y="5315"/>
                    <a:pt x="31839" y="23647"/>
                    <a:pt x="24927" y="39875"/>
                  </a:cubicBezTo>
                  <a:cubicBezTo>
                    <a:pt x="11855" y="71129"/>
                    <a:pt x="4191" y="104337"/>
                    <a:pt x="1336" y="138295"/>
                  </a:cubicBezTo>
                  <a:cubicBezTo>
                    <a:pt x="-3322" y="193291"/>
                    <a:pt x="4342" y="249638"/>
                    <a:pt x="22072" y="301328"/>
                  </a:cubicBezTo>
                  <a:close/>
                </a:path>
              </a:pathLst>
            </a:custGeom>
            <a:solidFill>
              <a:srgbClr val="F9B3AB"/>
            </a:solidFill>
            <a:ln w="14982" cap="flat">
              <a:noFill/>
              <a:prstDash val="solid"/>
              <a:miter/>
            </a:ln>
          </p:spPr>
          <p:txBody>
            <a:bodyPr rtlCol="0" anchor="ctr"/>
            <a:lstStyle/>
            <a:p>
              <a:endParaRPr lang="th-TH"/>
            </a:p>
          </p:txBody>
        </p:sp>
        <p:sp>
          <p:nvSpPr>
            <p:cNvPr id="186" name="Freeform: Shape 185">
              <a:extLst>
                <a:ext uri="{FF2B5EF4-FFF2-40B4-BE49-F238E27FC236}">
                  <a16:creationId xmlns:a16="http://schemas.microsoft.com/office/drawing/2014/main" id="{5A66B3A2-68B3-4D8B-AEF7-71E45A4AAD4D}"/>
                </a:ext>
              </a:extLst>
            </p:cNvPr>
            <p:cNvSpPr/>
            <p:nvPr/>
          </p:nvSpPr>
          <p:spPr>
            <a:xfrm>
              <a:off x="11811409" y="4097992"/>
              <a:ext cx="288253" cy="166159"/>
            </a:xfrm>
            <a:custGeom>
              <a:avLst/>
              <a:gdLst>
                <a:gd name="connsiteX0" fmla="*/ 0 w 288253"/>
                <a:gd name="connsiteY0" fmla="*/ 129046 h 166159"/>
                <a:gd name="connsiteX1" fmla="*/ 0 w 288253"/>
                <a:gd name="connsiteY1" fmla="*/ 129046 h 166159"/>
                <a:gd name="connsiteX2" fmla="*/ 17731 w 288253"/>
                <a:gd name="connsiteY2" fmla="*/ 165709 h 166159"/>
                <a:gd name="connsiteX3" fmla="*/ 17731 w 288253"/>
                <a:gd name="connsiteY3" fmla="*/ 166160 h 166159"/>
                <a:gd name="connsiteX4" fmla="*/ 18933 w 288253"/>
                <a:gd name="connsiteY4" fmla="*/ 166010 h 166159"/>
                <a:gd name="connsiteX5" fmla="*/ 170094 w 288253"/>
                <a:gd name="connsiteY5" fmla="*/ 130398 h 166159"/>
                <a:gd name="connsiteX6" fmla="*/ 170695 w 288253"/>
                <a:gd name="connsiteY6" fmla="*/ 130098 h 166159"/>
                <a:gd name="connsiteX7" fmla="*/ 243872 w 288253"/>
                <a:gd name="connsiteY7" fmla="*/ 93134 h 166159"/>
                <a:gd name="connsiteX8" fmla="*/ 283841 w 288253"/>
                <a:gd name="connsiteY8" fmla="*/ 54216 h 166159"/>
                <a:gd name="connsiteX9" fmla="*/ 279183 w 288253"/>
                <a:gd name="connsiteY9" fmla="*/ 13045 h 166159"/>
                <a:gd name="connsiteX10" fmla="*/ 227344 w 288253"/>
                <a:gd name="connsiteY10" fmla="*/ 1024 h 166159"/>
                <a:gd name="connsiteX11" fmla="*/ 130275 w 288253"/>
                <a:gd name="connsiteY11" fmla="*/ 29724 h 166159"/>
                <a:gd name="connsiteX12" fmla="*/ 0 w 288253"/>
                <a:gd name="connsiteY12" fmla="*/ 129046 h 16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253" h="166159">
                  <a:moveTo>
                    <a:pt x="0" y="129046"/>
                  </a:moveTo>
                  <a:cubicBezTo>
                    <a:pt x="0" y="129196"/>
                    <a:pt x="0" y="129196"/>
                    <a:pt x="0" y="129046"/>
                  </a:cubicBezTo>
                  <a:cubicBezTo>
                    <a:pt x="10669" y="137761"/>
                    <a:pt x="17731" y="150833"/>
                    <a:pt x="17731" y="165709"/>
                  </a:cubicBezTo>
                  <a:cubicBezTo>
                    <a:pt x="17731" y="165859"/>
                    <a:pt x="17731" y="166010"/>
                    <a:pt x="17731" y="166160"/>
                  </a:cubicBezTo>
                  <a:cubicBezTo>
                    <a:pt x="18182" y="166160"/>
                    <a:pt x="18482" y="166160"/>
                    <a:pt x="18933" y="166010"/>
                  </a:cubicBezTo>
                  <a:cubicBezTo>
                    <a:pt x="70773" y="161802"/>
                    <a:pt x="121711" y="149932"/>
                    <a:pt x="170094" y="130398"/>
                  </a:cubicBezTo>
                  <a:cubicBezTo>
                    <a:pt x="170245" y="130248"/>
                    <a:pt x="170545" y="130248"/>
                    <a:pt x="170695" y="130098"/>
                  </a:cubicBezTo>
                  <a:cubicBezTo>
                    <a:pt x="196089" y="119730"/>
                    <a:pt x="220582" y="107559"/>
                    <a:pt x="243872" y="93134"/>
                  </a:cubicBezTo>
                  <a:cubicBezTo>
                    <a:pt x="259649" y="83367"/>
                    <a:pt x="275577" y="71346"/>
                    <a:pt x="283841" y="54216"/>
                  </a:cubicBezTo>
                  <a:cubicBezTo>
                    <a:pt x="290603" y="40543"/>
                    <a:pt x="290002" y="24465"/>
                    <a:pt x="279183" y="13045"/>
                  </a:cubicBezTo>
                  <a:cubicBezTo>
                    <a:pt x="266111" y="-779"/>
                    <a:pt x="244774" y="-1230"/>
                    <a:pt x="227344" y="1024"/>
                  </a:cubicBezTo>
                  <a:cubicBezTo>
                    <a:pt x="193836" y="5382"/>
                    <a:pt x="161079" y="15299"/>
                    <a:pt x="130275" y="29724"/>
                  </a:cubicBezTo>
                  <a:cubicBezTo>
                    <a:pt x="80690" y="53315"/>
                    <a:pt x="35912" y="88025"/>
                    <a:pt x="0" y="129046"/>
                  </a:cubicBezTo>
                  <a:close/>
                </a:path>
              </a:pathLst>
            </a:custGeom>
            <a:solidFill>
              <a:srgbClr val="F9B3AB"/>
            </a:solidFill>
            <a:ln w="14982" cap="flat">
              <a:noFill/>
              <a:prstDash val="solid"/>
              <a:miter/>
            </a:ln>
          </p:spPr>
          <p:txBody>
            <a:bodyPr rtlCol="0" anchor="ctr"/>
            <a:lstStyle/>
            <a:p>
              <a:endParaRPr lang="th-TH"/>
            </a:p>
          </p:txBody>
        </p:sp>
        <p:sp>
          <p:nvSpPr>
            <p:cNvPr id="187" name="Freeform: Shape 186">
              <a:extLst>
                <a:ext uri="{FF2B5EF4-FFF2-40B4-BE49-F238E27FC236}">
                  <a16:creationId xmlns:a16="http://schemas.microsoft.com/office/drawing/2014/main" id="{FA612F76-9984-4920-91BB-F91FDF31DF94}"/>
                </a:ext>
              </a:extLst>
            </p:cNvPr>
            <p:cNvSpPr/>
            <p:nvPr/>
          </p:nvSpPr>
          <p:spPr>
            <a:xfrm>
              <a:off x="11805399" y="4272717"/>
              <a:ext cx="266402" cy="209017"/>
            </a:xfrm>
            <a:custGeom>
              <a:avLst/>
              <a:gdLst>
                <a:gd name="connsiteX0" fmla="*/ 22990 w 266402"/>
                <a:gd name="connsiteY0" fmla="*/ 0 h 209017"/>
                <a:gd name="connsiteX1" fmla="*/ 0 w 266402"/>
                <a:gd name="connsiteY1" fmla="*/ 31855 h 209017"/>
                <a:gd name="connsiteX2" fmla="*/ 751 w 266402"/>
                <a:gd name="connsiteY2" fmla="*/ 32907 h 209017"/>
                <a:gd name="connsiteX3" fmla="*/ 108788 w 266402"/>
                <a:gd name="connsiteY3" fmla="*/ 148307 h 209017"/>
                <a:gd name="connsiteX4" fmla="*/ 109389 w 266402"/>
                <a:gd name="connsiteY4" fmla="*/ 148757 h 209017"/>
                <a:gd name="connsiteX5" fmla="*/ 177908 w 266402"/>
                <a:gd name="connsiteY5" fmla="*/ 193685 h 209017"/>
                <a:gd name="connsiteX6" fmla="*/ 231551 w 266402"/>
                <a:gd name="connsiteY6" fmla="*/ 208861 h 209017"/>
                <a:gd name="connsiteX7" fmla="*/ 264909 w 266402"/>
                <a:gd name="connsiteY7" fmla="*/ 184219 h 209017"/>
                <a:gd name="connsiteX8" fmla="*/ 249281 w 266402"/>
                <a:gd name="connsiteY8" fmla="*/ 133281 h 209017"/>
                <a:gd name="connsiteX9" fmla="*/ 176105 w 266402"/>
                <a:gd name="connsiteY9" fmla="*/ 63861 h 209017"/>
                <a:gd name="connsiteX10" fmla="*/ 24041 w 266402"/>
                <a:gd name="connsiteY10" fmla="*/ 150 h 209017"/>
                <a:gd name="connsiteX11" fmla="*/ 22990 w 266402"/>
                <a:gd name="connsiteY11" fmla="*/ 0 h 20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402" h="209017">
                  <a:moveTo>
                    <a:pt x="22990" y="0"/>
                  </a:moveTo>
                  <a:cubicBezTo>
                    <a:pt x="20435" y="13674"/>
                    <a:pt x="11720" y="25093"/>
                    <a:pt x="0" y="31855"/>
                  </a:cubicBezTo>
                  <a:cubicBezTo>
                    <a:pt x="301" y="32306"/>
                    <a:pt x="451" y="32606"/>
                    <a:pt x="751" y="32907"/>
                  </a:cubicBezTo>
                  <a:cubicBezTo>
                    <a:pt x="30653" y="76633"/>
                    <a:pt x="66866" y="115700"/>
                    <a:pt x="108788" y="148307"/>
                  </a:cubicBezTo>
                  <a:cubicBezTo>
                    <a:pt x="108939" y="148457"/>
                    <a:pt x="109239" y="148607"/>
                    <a:pt x="109389" y="148757"/>
                  </a:cubicBezTo>
                  <a:cubicBezTo>
                    <a:pt x="131027" y="165587"/>
                    <a:pt x="153866" y="180763"/>
                    <a:pt x="177908" y="193685"/>
                  </a:cubicBezTo>
                  <a:cubicBezTo>
                    <a:pt x="194286" y="202551"/>
                    <a:pt x="212618" y="210214"/>
                    <a:pt x="231551" y="208861"/>
                  </a:cubicBezTo>
                  <a:cubicBezTo>
                    <a:pt x="246727" y="207810"/>
                    <a:pt x="260401" y="199395"/>
                    <a:pt x="264909" y="184219"/>
                  </a:cubicBezTo>
                  <a:cubicBezTo>
                    <a:pt x="270318" y="166037"/>
                    <a:pt x="260100" y="147255"/>
                    <a:pt x="249281" y="133281"/>
                  </a:cubicBezTo>
                  <a:cubicBezTo>
                    <a:pt x="228846" y="106534"/>
                    <a:pt x="203903" y="83244"/>
                    <a:pt x="176105" y="63861"/>
                  </a:cubicBezTo>
                  <a:cubicBezTo>
                    <a:pt x="130876" y="32156"/>
                    <a:pt x="77985" y="10518"/>
                    <a:pt x="24041" y="150"/>
                  </a:cubicBezTo>
                  <a:cubicBezTo>
                    <a:pt x="23741" y="150"/>
                    <a:pt x="23290" y="0"/>
                    <a:pt x="22990" y="0"/>
                  </a:cubicBezTo>
                  <a:close/>
                </a:path>
              </a:pathLst>
            </a:custGeom>
            <a:solidFill>
              <a:srgbClr val="F9B3AB"/>
            </a:solidFill>
            <a:ln w="14982" cap="flat">
              <a:noFill/>
              <a:prstDash val="solid"/>
              <a:miter/>
            </a:ln>
          </p:spPr>
          <p:txBody>
            <a:bodyPr rtlCol="0" anchor="ctr"/>
            <a:lstStyle/>
            <a:p>
              <a:endParaRPr lang="th-TH"/>
            </a:p>
          </p:txBody>
        </p:sp>
        <p:sp>
          <p:nvSpPr>
            <p:cNvPr id="188" name="Freeform: Shape 187">
              <a:extLst>
                <a:ext uri="{FF2B5EF4-FFF2-40B4-BE49-F238E27FC236}">
                  <a16:creationId xmlns:a16="http://schemas.microsoft.com/office/drawing/2014/main" id="{06E90F62-0EDA-4A78-B214-C8871B54678D}"/>
                </a:ext>
              </a:extLst>
            </p:cNvPr>
            <p:cNvSpPr/>
            <p:nvPr/>
          </p:nvSpPr>
          <p:spPr>
            <a:xfrm>
              <a:off x="11708905" y="4305774"/>
              <a:ext cx="113192" cy="307488"/>
            </a:xfrm>
            <a:custGeom>
              <a:avLst/>
              <a:gdLst>
                <a:gd name="connsiteX0" fmla="*/ 82820 w 113192"/>
                <a:gd name="connsiteY0" fmla="*/ 278732 h 307488"/>
                <a:gd name="connsiteX1" fmla="*/ 88230 w 113192"/>
                <a:gd name="connsiteY1" fmla="*/ 267613 h 307488"/>
                <a:gd name="connsiteX2" fmla="*/ 111821 w 113192"/>
                <a:gd name="connsiteY2" fmla="*/ 169193 h 307488"/>
                <a:gd name="connsiteX3" fmla="*/ 90033 w 113192"/>
                <a:gd name="connsiteY3" fmla="*/ 3155 h 307488"/>
                <a:gd name="connsiteX4" fmla="*/ 89732 w 113192"/>
                <a:gd name="connsiteY4" fmla="*/ 2104 h 307488"/>
                <a:gd name="connsiteX5" fmla="*/ 73354 w 113192"/>
                <a:gd name="connsiteY5" fmla="*/ 5259 h 307488"/>
                <a:gd name="connsiteX6" fmla="*/ 52017 w 113192"/>
                <a:gd name="connsiteY6" fmla="*/ 0 h 307488"/>
                <a:gd name="connsiteX7" fmla="*/ 51867 w 113192"/>
                <a:gd name="connsiteY7" fmla="*/ 150 h 307488"/>
                <a:gd name="connsiteX8" fmla="*/ 4986 w 113192"/>
                <a:gd name="connsiteY8" fmla="*/ 153265 h 307488"/>
                <a:gd name="connsiteX9" fmla="*/ 4835 w 113192"/>
                <a:gd name="connsiteY9" fmla="*/ 154017 h 307488"/>
                <a:gd name="connsiteX10" fmla="*/ 177 w 113192"/>
                <a:gd name="connsiteY10" fmla="*/ 235908 h 307488"/>
                <a:gd name="connsiteX11" fmla="*/ 13851 w 113192"/>
                <a:gd name="connsiteY11" fmla="*/ 290002 h 307488"/>
                <a:gd name="connsiteX12" fmla="*/ 51867 w 113192"/>
                <a:gd name="connsiteY12" fmla="*/ 306530 h 307488"/>
                <a:gd name="connsiteX13" fmla="*/ 56074 w 113192"/>
                <a:gd name="connsiteY13" fmla="*/ 305028 h 307488"/>
                <a:gd name="connsiteX14" fmla="*/ 82820 w 113192"/>
                <a:gd name="connsiteY14" fmla="*/ 278732 h 30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192" h="307488">
                  <a:moveTo>
                    <a:pt x="82820" y="278732"/>
                  </a:moveTo>
                  <a:cubicBezTo>
                    <a:pt x="84774" y="274976"/>
                    <a:pt x="86577" y="271219"/>
                    <a:pt x="88230" y="267613"/>
                  </a:cubicBezTo>
                  <a:cubicBezTo>
                    <a:pt x="101302" y="236359"/>
                    <a:pt x="108966" y="203152"/>
                    <a:pt x="111821" y="169193"/>
                  </a:cubicBezTo>
                  <a:cubicBezTo>
                    <a:pt x="116629" y="113296"/>
                    <a:pt x="108665" y="55746"/>
                    <a:pt x="90033" y="3155"/>
                  </a:cubicBezTo>
                  <a:cubicBezTo>
                    <a:pt x="89883" y="2855"/>
                    <a:pt x="89732" y="2404"/>
                    <a:pt x="89732" y="2104"/>
                  </a:cubicBezTo>
                  <a:cubicBezTo>
                    <a:pt x="84623" y="4057"/>
                    <a:pt x="79064" y="5259"/>
                    <a:pt x="73354" y="5259"/>
                  </a:cubicBezTo>
                  <a:cubicBezTo>
                    <a:pt x="65691" y="5259"/>
                    <a:pt x="58478" y="3306"/>
                    <a:pt x="52017" y="0"/>
                  </a:cubicBezTo>
                  <a:cubicBezTo>
                    <a:pt x="52017" y="0"/>
                    <a:pt x="52017" y="150"/>
                    <a:pt x="51867" y="150"/>
                  </a:cubicBezTo>
                  <a:cubicBezTo>
                    <a:pt x="28426" y="48384"/>
                    <a:pt x="12499" y="100073"/>
                    <a:pt x="4986" y="153265"/>
                  </a:cubicBezTo>
                  <a:cubicBezTo>
                    <a:pt x="4986" y="153566"/>
                    <a:pt x="4986" y="153716"/>
                    <a:pt x="4835" y="154017"/>
                  </a:cubicBezTo>
                  <a:cubicBezTo>
                    <a:pt x="1079" y="181063"/>
                    <a:pt x="-574" y="208561"/>
                    <a:pt x="177" y="235908"/>
                  </a:cubicBezTo>
                  <a:cubicBezTo>
                    <a:pt x="778" y="254541"/>
                    <a:pt x="3182" y="274225"/>
                    <a:pt x="13851" y="290002"/>
                  </a:cubicBezTo>
                  <a:cubicBezTo>
                    <a:pt x="22266" y="302624"/>
                    <a:pt x="36540" y="310287"/>
                    <a:pt x="51867" y="306530"/>
                  </a:cubicBezTo>
                  <a:cubicBezTo>
                    <a:pt x="53369" y="306230"/>
                    <a:pt x="54722" y="305629"/>
                    <a:pt x="56074" y="305028"/>
                  </a:cubicBezTo>
                  <a:cubicBezTo>
                    <a:pt x="67944" y="300520"/>
                    <a:pt x="76660" y="290002"/>
                    <a:pt x="82820" y="278732"/>
                  </a:cubicBezTo>
                  <a:close/>
                </a:path>
              </a:pathLst>
            </a:custGeom>
            <a:solidFill>
              <a:srgbClr val="F9B3AB"/>
            </a:solidFill>
            <a:ln w="14982" cap="flat">
              <a:noFill/>
              <a:prstDash val="solid"/>
              <a:miter/>
            </a:ln>
          </p:spPr>
          <p:txBody>
            <a:bodyPr rtlCol="0" anchor="ctr"/>
            <a:lstStyle/>
            <a:p>
              <a:endParaRPr lang="th-TH"/>
            </a:p>
          </p:txBody>
        </p:sp>
        <p:sp>
          <p:nvSpPr>
            <p:cNvPr id="189" name="Freeform: Shape 188">
              <a:extLst>
                <a:ext uri="{FF2B5EF4-FFF2-40B4-BE49-F238E27FC236}">
                  <a16:creationId xmlns:a16="http://schemas.microsoft.com/office/drawing/2014/main" id="{AF990B21-D878-4070-9ED9-DF52539CCDDC}"/>
                </a:ext>
              </a:extLst>
            </p:cNvPr>
            <p:cNvSpPr/>
            <p:nvPr/>
          </p:nvSpPr>
          <p:spPr>
            <a:xfrm>
              <a:off x="11462601" y="4268660"/>
              <a:ext cx="291709" cy="166310"/>
            </a:xfrm>
            <a:custGeom>
              <a:avLst/>
              <a:gdLst>
                <a:gd name="connsiteX0" fmla="*/ 291709 w 291709"/>
                <a:gd name="connsiteY0" fmla="*/ 33208 h 166310"/>
                <a:gd name="connsiteX1" fmla="*/ 272777 w 291709"/>
                <a:gd name="connsiteY1" fmla="*/ 0 h 166310"/>
                <a:gd name="connsiteX2" fmla="*/ 118159 w 291709"/>
                <a:gd name="connsiteY2" fmla="*/ 35912 h 166310"/>
                <a:gd name="connsiteX3" fmla="*/ 117558 w 291709"/>
                <a:gd name="connsiteY3" fmla="*/ 36213 h 166310"/>
                <a:gd name="connsiteX4" fmla="*/ 44382 w 291709"/>
                <a:gd name="connsiteY4" fmla="*/ 73177 h 166310"/>
                <a:gd name="connsiteX5" fmla="*/ 4412 w 291709"/>
                <a:gd name="connsiteY5" fmla="*/ 112094 h 166310"/>
                <a:gd name="connsiteX6" fmla="*/ 9070 w 291709"/>
                <a:gd name="connsiteY6" fmla="*/ 153265 h 166310"/>
                <a:gd name="connsiteX7" fmla="*/ 60910 w 291709"/>
                <a:gd name="connsiteY7" fmla="*/ 165286 h 166310"/>
                <a:gd name="connsiteX8" fmla="*/ 157978 w 291709"/>
                <a:gd name="connsiteY8" fmla="*/ 136586 h 166310"/>
                <a:gd name="connsiteX9" fmla="*/ 291709 w 291709"/>
                <a:gd name="connsiteY9" fmla="*/ 33208 h 16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709" h="166310">
                  <a:moveTo>
                    <a:pt x="291709" y="33208"/>
                  </a:moveTo>
                  <a:cubicBezTo>
                    <a:pt x="281191" y="25544"/>
                    <a:pt x="274129" y="13674"/>
                    <a:pt x="272777" y="0"/>
                  </a:cubicBezTo>
                  <a:cubicBezTo>
                    <a:pt x="219735" y="4057"/>
                    <a:pt x="167595" y="15928"/>
                    <a:pt x="118159" y="35912"/>
                  </a:cubicBezTo>
                  <a:cubicBezTo>
                    <a:pt x="118009" y="36062"/>
                    <a:pt x="117709" y="36062"/>
                    <a:pt x="117558" y="36213"/>
                  </a:cubicBezTo>
                  <a:cubicBezTo>
                    <a:pt x="92164" y="46581"/>
                    <a:pt x="67672" y="58752"/>
                    <a:pt x="44382" y="73177"/>
                  </a:cubicBezTo>
                  <a:cubicBezTo>
                    <a:pt x="28604" y="82944"/>
                    <a:pt x="12827" y="94964"/>
                    <a:pt x="4412" y="112094"/>
                  </a:cubicBezTo>
                  <a:cubicBezTo>
                    <a:pt x="-2349" y="125768"/>
                    <a:pt x="-1748" y="141846"/>
                    <a:pt x="9070" y="153265"/>
                  </a:cubicBezTo>
                  <a:cubicBezTo>
                    <a:pt x="22143" y="167089"/>
                    <a:pt x="43480" y="167540"/>
                    <a:pt x="60910" y="165286"/>
                  </a:cubicBezTo>
                  <a:cubicBezTo>
                    <a:pt x="94418" y="160929"/>
                    <a:pt x="127175" y="150861"/>
                    <a:pt x="157978" y="136586"/>
                  </a:cubicBezTo>
                  <a:cubicBezTo>
                    <a:pt x="209217" y="112395"/>
                    <a:pt x="255347" y="76182"/>
                    <a:pt x="291709" y="33208"/>
                  </a:cubicBezTo>
                  <a:close/>
                </a:path>
              </a:pathLst>
            </a:custGeom>
            <a:solidFill>
              <a:srgbClr val="F9B3AB"/>
            </a:solidFill>
            <a:ln w="14982" cap="flat">
              <a:noFill/>
              <a:prstDash val="solid"/>
              <a:miter/>
            </a:ln>
          </p:spPr>
          <p:txBody>
            <a:bodyPr rtlCol="0" anchor="ctr"/>
            <a:lstStyle/>
            <a:p>
              <a:endParaRPr lang="th-TH"/>
            </a:p>
          </p:txBody>
        </p:sp>
        <p:sp>
          <p:nvSpPr>
            <p:cNvPr id="190" name="Freeform: Shape 189">
              <a:extLst>
                <a:ext uri="{FF2B5EF4-FFF2-40B4-BE49-F238E27FC236}">
                  <a16:creationId xmlns:a16="http://schemas.microsoft.com/office/drawing/2014/main" id="{C2D527FB-E045-4AEA-99F3-3B579B655EBB}"/>
                </a:ext>
              </a:extLst>
            </p:cNvPr>
            <p:cNvSpPr/>
            <p:nvPr/>
          </p:nvSpPr>
          <p:spPr>
            <a:xfrm>
              <a:off x="11490462" y="4051228"/>
              <a:ext cx="264298" cy="209467"/>
            </a:xfrm>
            <a:custGeom>
              <a:avLst/>
              <a:gdLst>
                <a:gd name="connsiteX0" fmla="*/ 264299 w 264298"/>
                <a:gd name="connsiteY0" fmla="*/ 174157 h 209467"/>
                <a:gd name="connsiteX1" fmla="*/ 157614 w 264298"/>
                <a:gd name="connsiteY1" fmla="*/ 60710 h 209467"/>
                <a:gd name="connsiteX2" fmla="*/ 157013 w 264298"/>
                <a:gd name="connsiteY2" fmla="*/ 60260 h 209467"/>
                <a:gd name="connsiteX3" fmla="*/ 88494 w 264298"/>
                <a:gd name="connsiteY3" fmla="*/ 15332 h 209467"/>
                <a:gd name="connsiteX4" fmla="*/ 34852 w 264298"/>
                <a:gd name="connsiteY4" fmla="*/ 156 h 209467"/>
                <a:gd name="connsiteX5" fmla="*/ 1494 w 264298"/>
                <a:gd name="connsiteY5" fmla="*/ 24798 h 209467"/>
                <a:gd name="connsiteX6" fmla="*/ 17121 w 264298"/>
                <a:gd name="connsiteY6" fmla="*/ 75736 h 209467"/>
                <a:gd name="connsiteX7" fmla="*/ 90298 w 264298"/>
                <a:gd name="connsiteY7" fmla="*/ 145157 h 209467"/>
                <a:gd name="connsiteX8" fmla="*/ 244915 w 264298"/>
                <a:gd name="connsiteY8" fmla="*/ 209468 h 209467"/>
                <a:gd name="connsiteX9" fmla="*/ 264299 w 264298"/>
                <a:gd name="connsiteY9" fmla="*/ 174157 h 20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4298" h="209467">
                  <a:moveTo>
                    <a:pt x="264299" y="174157"/>
                  </a:moveTo>
                  <a:cubicBezTo>
                    <a:pt x="234698" y="131182"/>
                    <a:pt x="198936" y="92866"/>
                    <a:pt x="157614" y="60710"/>
                  </a:cubicBezTo>
                  <a:cubicBezTo>
                    <a:pt x="157464" y="60560"/>
                    <a:pt x="157163" y="60410"/>
                    <a:pt x="157013" y="60260"/>
                  </a:cubicBezTo>
                  <a:cubicBezTo>
                    <a:pt x="135376" y="43431"/>
                    <a:pt x="112536" y="28254"/>
                    <a:pt x="88494" y="15332"/>
                  </a:cubicBezTo>
                  <a:cubicBezTo>
                    <a:pt x="72116" y="6467"/>
                    <a:pt x="53784" y="-1197"/>
                    <a:pt x="34852" y="156"/>
                  </a:cubicBezTo>
                  <a:cubicBezTo>
                    <a:pt x="19675" y="1207"/>
                    <a:pt x="6002" y="9622"/>
                    <a:pt x="1494" y="24798"/>
                  </a:cubicBezTo>
                  <a:cubicBezTo>
                    <a:pt x="-3915" y="42980"/>
                    <a:pt x="6302" y="61762"/>
                    <a:pt x="17121" y="75736"/>
                  </a:cubicBezTo>
                  <a:cubicBezTo>
                    <a:pt x="37556" y="102483"/>
                    <a:pt x="62500" y="125773"/>
                    <a:pt x="90298" y="145157"/>
                  </a:cubicBezTo>
                  <a:cubicBezTo>
                    <a:pt x="136277" y="177312"/>
                    <a:pt x="190070" y="199250"/>
                    <a:pt x="244915" y="209468"/>
                  </a:cubicBezTo>
                  <a:cubicBezTo>
                    <a:pt x="245667" y="194893"/>
                    <a:pt x="253029" y="182121"/>
                    <a:pt x="264299" y="174157"/>
                  </a:cubicBezTo>
                  <a:close/>
                </a:path>
              </a:pathLst>
            </a:custGeom>
            <a:solidFill>
              <a:srgbClr val="F9B3AB"/>
            </a:solidFill>
            <a:ln w="14982" cap="flat">
              <a:noFill/>
              <a:prstDash val="solid"/>
              <a:miter/>
            </a:ln>
          </p:spPr>
          <p:txBody>
            <a:bodyPr rtlCol="0" anchor="ctr"/>
            <a:lstStyle/>
            <a:p>
              <a:endParaRPr lang="th-TH"/>
            </a:p>
          </p:txBody>
        </p:sp>
        <p:sp>
          <p:nvSpPr>
            <p:cNvPr id="191" name="Freeform: Shape 190">
              <a:extLst>
                <a:ext uri="{FF2B5EF4-FFF2-40B4-BE49-F238E27FC236}">
                  <a16:creationId xmlns:a16="http://schemas.microsoft.com/office/drawing/2014/main" id="{280170C6-CD30-4602-85C0-563FA883BDA5}"/>
                </a:ext>
              </a:extLst>
            </p:cNvPr>
            <p:cNvSpPr/>
            <p:nvPr/>
          </p:nvSpPr>
          <p:spPr>
            <a:xfrm>
              <a:off x="11734927" y="4216820"/>
              <a:ext cx="94363" cy="94213"/>
            </a:xfrm>
            <a:custGeom>
              <a:avLst/>
              <a:gdLst>
                <a:gd name="connsiteX0" fmla="*/ 93462 w 94363"/>
                <a:gd name="connsiteY0" fmla="*/ 55897 h 94213"/>
                <a:gd name="connsiteX1" fmla="*/ 94363 w 94363"/>
                <a:gd name="connsiteY1" fmla="*/ 47482 h 94213"/>
                <a:gd name="connsiteX2" fmla="*/ 94363 w 94363"/>
                <a:gd name="connsiteY2" fmla="*/ 47031 h 94213"/>
                <a:gd name="connsiteX3" fmla="*/ 76633 w 94363"/>
                <a:gd name="connsiteY3" fmla="*/ 10368 h 94213"/>
                <a:gd name="connsiteX4" fmla="*/ 75431 w 94363"/>
                <a:gd name="connsiteY4" fmla="*/ 9466 h 94213"/>
                <a:gd name="connsiteX5" fmla="*/ 72726 w 94363"/>
                <a:gd name="connsiteY5" fmla="*/ 7513 h 94213"/>
                <a:gd name="connsiteX6" fmla="*/ 71824 w 94363"/>
                <a:gd name="connsiteY6" fmla="*/ 7062 h 94213"/>
                <a:gd name="connsiteX7" fmla="*/ 69120 w 94363"/>
                <a:gd name="connsiteY7" fmla="*/ 5560 h 94213"/>
                <a:gd name="connsiteX8" fmla="*/ 47182 w 94363"/>
                <a:gd name="connsiteY8" fmla="*/ 0 h 94213"/>
                <a:gd name="connsiteX9" fmla="*/ 27498 w 94363"/>
                <a:gd name="connsiteY9" fmla="*/ 4358 h 94213"/>
                <a:gd name="connsiteX10" fmla="*/ 19834 w 94363"/>
                <a:gd name="connsiteY10" fmla="*/ 8715 h 94213"/>
                <a:gd name="connsiteX11" fmla="*/ 301 w 94363"/>
                <a:gd name="connsiteY11" fmla="*/ 43876 h 94213"/>
                <a:gd name="connsiteX12" fmla="*/ 0 w 94363"/>
                <a:gd name="connsiteY12" fmla="*/ 47031 h 94213"/>
                <a:gd name="connsiteX13" fmla="*/ 451 w 94363"/>
                <a:gd name="connsiteY13" fmla="*/ 51840 h 94213"/>
                <a:gd name="connsiteX14" fmla="*/ 19383 w 94363"/>
                <a:gd name="connsiteY14" fmla="*/ 85047 h 94213"/>
                <a:gd name="connsiteX15" fmla="*/ 22539 w 94363"/>
                <a:gd name="connsiteY15" fmla="*/ 87151 h 94213"/>
                <a:gd name="connsiteX16" fmla="*/ 25845 w 94363"/>
                <a:gd name="connsiteY16" fmla="*/ 88954 h 94213"/>
                <a:gd name="connsiteX17" fmla="*/ 47182 w 94363"/>
                <a:gd name="connsiteY17" fmla="*/ 94213 h 94213"/>
                <a:gd name="connsiteX18" fmla="*/ 63560 w 94363"/>
                <a:gd name="connsiteY18" fmla="*/ 91058 h 94213"/>
                <a:gd name="connsiteX19" fmla="*/ 70472 w 94363"/>
                <a:gd name="connsiteY19" fmla="*/ 87752 h 94213"/>
                <a:gd name="connsiteX20" fmla="*/ 93462 w 94363"/>
                <a:gd name="connsiteY20" fmla="*/ 55897 h 9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63" h="94213">
                  <a:moveTo>
                    <a:pt x="93462" y="55897"/>
                  </a:moveTo>
                  <a:cubicBezTo>
                    <a:pt x="93913" y="53192"/>
                    <a:pt x="94213" y="50337"/>
                    <a:pt x="94363" y="47482"/>
                  </a:cubicBezTo>
                  <a:cubicBezTo>
                    <a:pt x="94363" y="47332"/>
                    <a:pt x="94363" y="47182"/>
                    <a:pt x="94363" y="47031"/>
                  </a:cubicBezTo>
                  <a:cubicBezTo>
                    <a:pt x="94363" y="32156"/>
                    <a:pt x="87301" y="19083"/>
                    <a:pt x="76633" y="10368"/>
                  </a:cubicBezTo>
                  <a:cubicBezTo>
                    <a:pt x="76182" y="10067"/>
                    <a:pt x="75881" y="9767"/>
                    <a:pt x="75431" y="9466"/>
                  </a:cubicBezTo>
                  <a:cubicBezTo>
                    <a:pt x="74529" y="8715"/>
                    <a:pt x="73627" y="8114"/>
                    <a:pt x="72726" y="7513"/>
                  </a:cubicBezTo>
                  <a:cubicBezTo>
                    <a:pt x="72425" y="7363"/>
                    <a:pt x="72125" y="7213"/>
                    <a:pt x="71824" y="7062"/>
                  </a:cubicBezTo>
                  <a:cubicBezTo>
                    <a:pt x="70923" y="6461"/>
                    <a:pt x="70021" y="6010"/>
                    <a:pt x="69120" y="5560"/>
                  </a:cubicBezTo>
                  <a:cubicBezTo>
                    <a:pt x="62508" y="2104"/>
                    <a:pt x="55145" y="0"/>
                    <a:pt x="47182" y="0"/>
                  </a:cubicBezTo>
                  <a:cubicBezTo>
                    <a:pt x="40119" y="0"/>
                    <a:pt x="33508" y="1653"/>
                    <a:pt x="27498" y="4358"/>
                  </a:cubicBezTo>
                  <a:cubicBezTo>
                    <a:pt x="24793" y="5560"/>
                    <a:pt x="22238" y="7062"/>
                    <a:pt x="19834" y="8715"/>
                  </a:cubicBezTo>
                  <a:cubicBezTo>
                    <a:pt x="8715" y="16679"/>
                    <a:pt x="1202" y="29301"/>
                    <a:pt x="301" y="43876"/>
                  </a:cubicBezTo>
                  <a:cubicBezTo>
                    <a:pt x="301" y="44928"/>
                    <a:pt x="0" y="45980"/>
                    <a:pt x="0" y="47031"/>
                  </a:cubicBezTo>
                  <a:cubicBezTo>
                    <a:pt x="0" y="48684"/>
                    <a:pt x="301" y="50187"/>
                    <a:pt x="451" y="51840"/>
                  </a:cubicBezTo>
                  <a:cubicBezTo>
                    <a:pt x="1803" y="65513"/>
                    <a:pt x="8865" y="77384"/>
                    <a:pt x="19383" y="85047"/>
                  </a:cubicBezTo>
                  <a:cubicBezTo>
                    <a:pt x="20435" y="85799"/>
                    <a:pt x="21487" y="86400"/>
                    <a:pt x="22539" y="87151"/>
                  </a:cubicBezTo>
                  <a:cubicBezTo>
                    <a:pt x="23591" y="87752"/>
                    <a:pt x="24793" y="88353"/>
                    <a:pt x="25845" y="88954"/>
                  </a:cubicBezTo>
                  <a:cubicBezTo>
                    <a:pt x="32306" y="92260"/>
                    <a:pt x="39368" y="94213"/>
                    <a:pt x="47182" y="94213"/>
                  </a:cubicBezTo>
                  <a:cubicBezTo>
                    <a:pt x="53042" y="94213"/>
                    <a:pt x="58451" y="93011"/>
                    <a:pt x="63560" y="91058"/>
                  </a:cubicBezTo>
                  <a:cubicBezTo>
                    <a:pt x="65964" y="90156"/>
                    <a:pt x="68218" y="88954"/>
                    <a:pt x="70472" y="87752"/>
                  </a:cubicBezTo>
                  <a:cubicBezTo>
                    <a:pt x="82192" y="80990"/>
                    <a:pt x="90757" y="69570"/>
                    <a:pt x="93462" y="55897"/>
                  </a:cubicBezTo>
                  <a:close/>
                </a:path>
              </a:pathLst>
            </a:custGeom>
            <a:solidFill>
              <a:srgbClr val="F69890"/>
            </a:solidFill>
            <a:ln w="14982" cap="flat">
              <a:noFill/>
              <a:prstDash val="solid"/>
              <a:miter/>
            </a:ln>
          </p:spPr>
          <p:txBody>
            <a:bodyPr rtlCol="0" anchor="ctr"/>
            <a:lstStyle/>
            <a:p>
              <a:endParaRPr lang="th-TH"/>
            </a:p>
          </p:txBody>
        </p:sp>
        <p:sp>
          <p:nvSpPr>
            <p:cNvPr id="192" name="Freeform: Shape 191">
              <a:extLst>
                <a:ext uri="{FF2B5EF4-FFF2-40B4-BE49-F238E27FC236}">
                  <a16:creationId xmlns:a16="http://schemas.microsoft.com/office/drawing/2014/main" id="{E422340B-88A4-44C5-9B7B-2F2C1E3BC4FE}"/>
                </a:ext>
              </a:extLst>
            </p:cNvPr>
            <p:cNvSpPr/>
            <p:nvPr/>
          </p:nvSpPr>
          <p:spPr>
            <a:xfrm>
              <a:off x="10795146" y="3575750"/>
              <a:ext cx="82147" cy="285405"/>
            </a:xfrm>
            <a:custGeom>
              <a:avLst/>
              <a:gdLst>
                <a:gd name="connsiteX0" fmla="*/ 44532 w 82147"/>
                <a:gd name="connsiteY0" fmla="*/ 95627 h 285405"/>
                <a:gd name="connsiteX1" fmla="*/ 63615 w 82147"/>
                <a:gd name="connsiteY1" fmla="*/ 84057 h 285405"/>
                <a:gd name="connsiteX2" fmla="*/ 57905 w 82147"/>
                <a:gd name="connsiteY2" fmla="*/ 69782 h 285405"/>
                <a:gd name="connsiteX3" fmla="*/ 60009 w 82147"/>
                <a:gd name="connsiteY3" fmla="*/ 70683 h 285405"/>
                <a:gd name="connsiteX4" fmla="*/ 74434 w 82147"/>
                <a:gd name="connsiteY4" fmla="*/ 54305 h 285405"/>
                <a:gd name="connsiteX5" fmla="*/ 75335 w 82147"/>
                <a:gd name="connsiteY5" fmla="*/ 53704 h 285405"/>
                <a:gd name="connsiteX6" fmla="*/ 68273 w 82147"/>
                <a:gd name="connsiteY6" fmla="*/ 6973 h 285405"/>
                <a:gd name="connsiteX7" fmla="*/ 22293 w 82147"/>
                <a:gd name="connsiteY7" fmla="*/ 18243 h 285405"/>
                <a:gd name="connsiteX8" fmla="*/ 22143 w 82147"/>
                <a:gd name="connsiteY8" fmla="*/ 18844 h 285405"/>
                <a:gd name="connsiteX9" fmla="*/ 18387 w 82147"/>
                <a:gd name="connsiteY9" fmla="*/ 15989 h 285405"/>
                <a:gd name="connsiteX10" fmla="*/ 4112 w 82147"/>
                <a:gd name="connsiteY10" fmla="*/ 33719 h 285405"/>
                <a:gd name="connsiteX11" fmla="*/ 22744 w 82147"/>
                <a:gd name="connsiteY11" fmla="*/ 46041 h 285405"/>
                <a:gd name="connsiteX12" fmla="*/ 26651 w 82147"/>
                <a:gd name="connsiteY12" fmla="*/ 52802 h 285405"/>
                <a:gd name="connsiteX13" fmla="*/ 34615 w 82147"/>
                <a:gd name="connsiteY13" fmla="*/ 73088 h 285405"/>
                <a:gd name="connsiteX14" fmla="*/ 21392 w 82147"/>
                <a:gd name="connsiteY14" fmla="*/ 85259 h 285405"/>
                <a:gd name="connsiteX15" fmla="*/ 50843 w 82147"/>
                <a:gd name="connsiteY15" fmla="*/ 275037 h 285405"/>
                <a:gd name="connsiteX16" fmla="*/ 78340 w 82147"/>
                <a:gd name="connsiteY16" fmla="*/ 285405 h 285405"/>
                <a:gd name="connsiteX17" fmla="*/ 44532 w 82147"/>
                <a:gd name="connsiteY17" fmla="*/ 95627 h 285405"/>
                <a:gd name="connsiteX18" fmla="*/ 48739 w 82147"/>
                <a:gd name="connsiteY18" fmla="*/ 22300 h 285405"/>
                <a:gd name="connsiteX19" fmla="*/ 58957 w 82147"/>
                <a:gd name="connsiteY19" fmla="*/ 34170 h 285405"/>
                <a:gd name="connsiteX20" fmla="*/ 42428 w 82147"/>
                <a:gd name="connsiteY20" fmla="*/ 29813 h 285405"/>
                <a:gd name="connsiteX21" fmla="*/ 48739 w 82147"/>
                <a:gd name="connsiteY21" fmla="*/ 22300 h 28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47" h="285405">
                  <a:moveTo>
                    <a:pt x="44532" y="95627"/>
                  </a:moveTo>
                  <a:cubicBezTo>
                    <a:pt x="51895" y="103741"/>
                    <a:pt x="68273" y="96077"/>
                    <a:pt x="63615" y="84057"/>
                  </a:cubicBezTo>
                  <a:lnTo>
                    <a:pt x="57905" y="69782"/>
                  </a:lnTo>
                  <a:cubicBezTo>
                    <a:pt x="58656" y="70082"/>
                    <a:pt x="59257" y="70383"/>
                    <a:pt x="60009" y="70683"/>
                  </a:cubicBezTo>
                  <a:cubicBezTo>
                    <a:pt x="70978" y="75341"/>
                    <a:pt x="79092" y="62419"/>
                    <a:pt x="74434" y="54305"/>
                  </a:cubicBezTo>
                  <a:cubicBezTo>
                    <a:pt x="74734" y="54005"/>
                    <a:pt x="75035" y="54005"/>
                    <a:pt x="75335" y="53704"/>
                  </a:cubicBezTo>
                  <a:cubicBezTo>
                    <a:pt x="88258" y="40481"/>
                    <a:pt x="81045" y="17341"/>
                    <a:pt x="68273" y="6973"/>
                  </a:cubicBezTo>
                  <a:cubicBezTo>
                    <a:pt x="52646" y="-5649"/>
                    <a:pt x="29957" y="-690"/>
                    <a:pt x="22293" y="18243"/>
                  </a:cubicBezTo>
                  <a:cubicBezTo>
                    <a:pt x="22293" y="18393"/>
                    <a:pt x="22143" y="18543"/>
                    <a:pt x="22143" y="18844"/>
                  </a:cubicBezTo>
                  <a:cubicBezTo>
                    <a:pt x="20941" y="17942"/>
                    <a:pt x="19589" y="17041"/>
                    <a:pt x="18387" y="15989"/>
                  </a:cubicBezTo>
                  <a:cubicBezTo>
                    <a:pt x="7117" y="6673"/>
                    <a:pt x="-7158" y="24403"/>
                    <a:pt x="4112" y="33719"/>
                  </a:cubicBezTo>
                  <a:cubicBezTo>
                    <a:pt x="9972" y="38528"/>
                    <a:pt x="16133" y="42585"/>
                    <a:pt x="22744" y="46041"/>
                  </a:cubicBezTo>
                  <a:cubicBezTo>
                    <a:pt x="23796" y="48445"/>
                    <a:pt x="25148" y="50699"/>
                    <a:pt x="26651" y="52802"/>
                  </a:cubicBezTo>
                  <a:lnTo>
                    <a:pt x="34615" y="73088"/>
                  </a:lnTo>
                  <a:cubicBezTo>
                    <a:pt x="28304" y="72787"/>
                    <a:pt x="21242" y="76994"/>
                    <a:pt x="21392" y="85259"/>
                  </a:cubicBezTo>
                  <a:cubicBezTo>
                    <a:pt x="22293" y="150321"/>
                    <a:pt x="32210" y="213881"/>
                    <a:pt x="50843" y="275037"/>
                  </a:cubicBezTo>
                  <a:cubicBezTo>
                    <a:pt x="59708" y="278944"/>
                    <a:pt x="68874" y="282400"/>
                    <a:pt x="78340" y="285405"/>
                  </a:cubicBezTo>
                  <a:cubicBezTo>
                    <a:pt x="58055" y="224399"/>
                    <a:pt x="46485" y="160689"/>
                    <a:pt x="44532" y="95627"/>
                  </a:cubicBezTo>
                  <a:close/>
                  <a:moveTo>
                    <a:pt x="48739" y="22300"/>
                  </a:moveTo>
                  <a:cubicBezTo>
                    <a:pt x="54148" y="21999"/>
                    <a:pt x="58807" y="28611"/>
                    <a:pt x="58957" y="34170"/>
                  </a:cubicBezTo>
                  <a:cubicBezTo>
                    <a:pt x="53247" y="33269"/>
                    <a:pt x="47687" y="31766"/>
                    <a:pt x="42428" y="29813"/>
                  </a:cubicBezTo>
                  <a:cubicBezTo>
                    <a:pt x="42879" y="25906"/>
                    <a:pt x="44983" y="22450"/>
                    <a:pt x="48739" y="22300"/>
                  </a:cubicBezTo>
                  <a:close/>
                </a:path>
              </a:pathLst>
            </a:custGeom>
            <a:solidFill>
              <a:srgbClr val="7B6059"/>
            </a:solidFill>
            <a:ln w="14982" cap="flat">
              <a:noFill/>
              <a:prstDash val="solid"/>
              <a:miter/>
            </a:ln>
          </p:spPr>
          <p:txBody>
            <a:bodyPr rtlCol="0" anchor="ctr"/>
            <a:lstStyle/>
            <a:p>
              <a:endParaRPr lang="th-TH"/>
            </a:p>
          </p:txBody>
        </p:sp>
        <p:sp>
          <p:nvSpPr>
            <p:cNvPr id="193" name="Freeform: Shape 192">
              <a:extLst>
                <a:ext uri="{FF2B5EF4-FFF2-40B4-BE49-F238E27FC236}">
                  <a16:creationId xmlns:a16="http://schemas.microsoft.com/office/drawing/2014/main" id="{DCEC16F9-98CC-4041-BD90-6D1DA184A863}"/>
                </a:ext>
              </a:extLst>
            </p:cNvPr>
            <p:cNvSpPr/>
            <p:nvPr/>
          </p:nvSpPr>
          <p:spPr>
            <a:xfrm>
              <a:off x="10661438" y="3640710"/>
              <a:ext cx="93943" cy="216236"/>
            </a:xfrm>
            <a:custGeom>
              <a:avLst/>
              <a:gdLst>
                <a:gd name="connsiteX0" fmla="*/ 47363 w 93943"/>
                <a:gd name="connsiteY0" fmla="*/ 90019 h 216236"/>
                <a:gd name="connsiteX1" fmla="*/ 51420 w 93943"/>
                <a:gd name="connsiteY1" fmla="*/ 55759 h 216236"/>
                <a:gd name="connsiteX2" fmla="*/ 51420 w 93943"/>
                <a:gd name="connsiteY2" fmla="*/ 55008 h 216236"/>
                <a:gd name="connsiteX3" fmla="*/ 50819 w 93943"/>
                <a:gd name="connsiteY3" fmla="*/ 9930 h 216236"/>
                <a:gd name="connsiteX4" fmla="*/ 28130 w 93943"/>
                <a:gd name="connsiteY4" fmla="*/ 12184 h 216236"/>
                <a:gd name="connsiteX5" fmla="*/ 28280 w 93943"/>
                <a:gd name="connsiteY5" fmla="*/ 19246 h 216236"/>
                <a:gd name="connsiteX6" fmla="*/ 16710 w 93943"/>
                <a:gd name="connsiteY6" fmla="*/ 21500 h 216236"/>
                <a:gd name="connsiteX7" fmla="*/ 10249 w 93943"/>
                <a:gd name="connsiteY7" fmla="*/ 20899 h 216236"/>
                <a:gd name="connsiteX8" fmla="*/ 31 w 93943"/>
                <a:gd name="connsiteY8" fmla="*/ 33371 h 216236"/>
                <a:gd name="connsiteX9" fmla="*/ 12503 w 93943"/>
                <a:gd name="connsiteY9" fmla="*/ 43588 h 216236"/>
                <a:gd name="connsiteX10" fmla="*/ 12503 w 93943"/>
                <a:gd name="connsiteY10" fmla="*/ 43588 h 216236"/>
                <a:gd name="connsiteX11" fmla="*/ 12202 w 93943"/>
                <a:gd name="connsiteY11" fmla="*/ 51402 h 216236"/>
                <a:gd name="connsiteX12" fmla="*/ 20016 w 93943"/>
                <a:gd name="connsiteY12" fmla="*/ 75594 h 216236"/>
                <a:gd name="connsiteX13" fmla="*/ 19565 w 93943"/>
                <a:gd name="connsiteY13" fmla="*/ 85511 h 216236"/>
                <a:gd name="connsiteX14" fmla="*/ 86130 w 93943"/>
                <a:gd name="connsiteY14" fmla="*/ 216237 h 216236"/>
                <a:gd name="connsiteX15" fmla="*/ 93944 w 93943"/>
                <a:gd name="connsiteY15" fmla="*/ 181677 h 216236"/>
                <a:gd name="connsiteX16" fmla="*/ 47363 w 93943"/>
                <a:gd name="connsiteY16" fmla="*/ 90019 h 21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 h="216236">
                  <a:moveTo>
                    <a:pt x="47363" y="90019"/>
                  </a:moveTo>
                  <a:cubicBezTo>
                    <a:pt x="52472" y="79050"/>
                    <a:pt x="53524" y="67179"/>
                    <a:pt x="51420" y="55759"/>
                  </a:cubicBezTo>
                  <a:cubicBezTo>
                    <a:pt x="51420" y="55459"/>
                    <a:pt x="51420" y="55308"/>
                    <a:pt x="51420" y="55008"/>
                  </a:cubicBezTo>
                  <a:cubicBezTo>
                    <a:pt x="51270" y="39982"/>
                    <a:pt x="50969" y="24956"/>
                    <a:pt x="50819" y="9930"/>
                  </a:cubicBezTo>
                  <a:cubicBezTo>
                    <a:pt x="50669" y="-4796"/>
                    <a:pt x="27979" y="-2391"/>
                    <a:pt x="28130" y="12184"/>
                  </a:cubicBezTo>
                  <a:cubicBezTo>
                    <a:pt x="28130" y="14588"/>
                    <a:pt x="28130" y="16842"/>
                    <a:pt x="28280" y="19246"/>
                  </a:cubicBezTo>
                  <a:cubicBezTo>
                    <a:pt x="24073" y="17293"/>
                    <a:pt x="19715" y="18645"/>
                    <a:pt x="16710" y="21500"/>
                  </a:cubicBezTo>
                  <a:cubicBezTo>
                    <a:pt x="14606" y="21199"/>
                    <a:pt x="12503" y="20899"/>
                    <a:pt x="10249" y="20899"/>
                  </a:cubicBezTo>
                  <a:cubicBezTo>
                    <a:pt x="4088" y="20899"/>
                    <a:pt x="-420" y="27661"/>
                    <a:pt x="31" y="33371"/>
                  </a:cubicBezTo>
                  <a:cubicBezTo>
                    <a:pt x="632" y="39982"/>
                    <a:pt x="6342" y="43438"/>
                    <a:pt x="12503" y="43588"/>
                  </a:cubicBezTo>
                  <a:cubicBezTo>
                    <a:pt x="12503" y="43588"/>
                    <a:pt x="12503" y="43588"/>
                    <a:pt x="12503" y="43588"/>
                  </a:cubicBezTo>
                  <a:cubicBezTo>
                    <a:pt x="11601" y="45842"/>
                    <a:pt x="11301" y="48547"/>
                    <a:pt x="12202" y="51402"/>
                  </a:cubicBezTo>
                  <a:cubicBezTo>
                    <a:pt x="14757" y="59516"/>
                    <a:pt x="17461" y="67480"/>
                    <a:pt x="20016" y="75594"/>
                  </a:cubicBezTo>
                  <a:cubicBezTo>
                    <a:pt x="18062" y="78148"/>
                    <a:pt x="17612" y="81604"/>
                    <a:pt x="19565" y="85511"/>
                  </a:cubicBezTo>
                  <a:cubicBezTo>
                    <a:pt x="41803" y="129086"/>
                    <a:pt x="63892" y="172662"/>
                    <a:pt x="86130" y="216237"/>
                  </a:cubicBezTo>
                  <a:cubicBezTo>
                    <a:pt x="87933" y="204667"/>
                    <a:pt x="90488" y="193097"/>
                    <a:pt x="93944" y="181677"/>
                  </a:cubicBezTo>
                  <a:cubicBezTo>
                    <a:pt x="78467" y="151174"/>
                    <a:pt x="62840" y="120672"/>
                    <a:pt x="47363" y="90019"/>
                  </a:cubicBezTo>
                  <a:close/>
                </a:path>
              </a:pathLst>
            </a:custGeom>
            <a:solidFill>
              <a:srgbClr val="7B6059"/>
            </a:solidFill>
            <a:ln w="14982" cap="flat">
              <a:noFill/>
              <a:prstDash val="solid"/>
              <a:miter/>
            </a:ln>
          </p:spPr>
          <p:txBody>
            <a:bodyPr rtlCol="0" anchor="ctr"/>
            <a:lstStyle/>
            <a:p>
              <a:endParaRPr lang="th-TH"/>
            </a:p>
          </p:txBody>
        </p:sp>
        <p:sp>
          <p:nvSpPr>
            <p:cNvPr id="194" name="Freeform: Shape 193">
              <a:extLst>
                <a:ext uri="{FF2B5EF4-FFF2-40B4-BE49-F238E27FC236}">
                  <a16:creationId xmlns:a16="http://schemas.microsoft.com/office/drawing/2014/main" id="{838E731C-D208-4A8E-81D6-79C9B086812B}"/>
                </a:ext>
              </a:extLst>
            </p:cNvPr>
            <p:cNvSpPr/>
            <p:nvPr/>
          </p:nvSpPr>
          <p:spPr>
            <a:xfrm>
              <a:off x="10514909" y="3780362"/>
              <a:ext cx="222741" cy="150512"/>
            </a:xfrm>
            <a:custGeom>
              <a:avLst/>
              <a:gdLst>
                <a:gd name="connsiteX0" fmla="*/ 45135 w 222741"/>
                <a:gd name="connsiteY0" fmla="*/ 30155 h 150512"/>
                <a:gd name="connsiteX1" fmla="*/ 44383 w 222741"/>
                <a:gd name="connsiteY1" fmla="*/ 25647 h 150512"/>
                <a:gd name="connsiteX2" fmla="*/ 25901 w 222741"/>
                <a:gd name="connsiteY2" fmla="*/ 13326 h 150512"/>
                <a:gd name="connsiteX3" fmla="*/ 25451 w 222741"/>
                <a:gd name="connsiteY3" fmla="*/ 9870 h 150512"/>
                <a:gd name="connsiteX4" fmla="*/ 2761 w 222741"/>
                <a:gd name="connsiteY4" fmla="*/ 12123 h 150512"/>
                <a:gd name="connsiteX5" fmla="*/ 5015 w 222741"/>
                <a:gd name="connsiteY5" fmla="*/ 33310 h 150512"/>
                <a:gd name="connsiteX6" fmla="*/ 12678 w 222741"/>
                <a:gd name="connsiteY6" fmla="*/ 90860 h 150512"/>
                <a:gd name="connsiteX7" fmla="*/ 33264 w 222741"/>
                <a:gd name="connsiteY7" fmla="*/ 83046 h 150512"/>
                <a:gd name="connsiteX8" fmla="*/ 29357 w 222741"/>
                <a:gd name="connsiteY8" fmla="*/ 47284 h 150512"/>
                <a:gd name="connsiteX9" fmla="*/ 33865 w 222741"/>
                <a:gd name="connsiteY9" fmla="*/ 50139 h 150512"/>
                <a:gd name="connsiteX10" fmla="*/ 183825 w 222741"/>
                <a:gd name="connsiteY10" fmla="*/ 142549 h 150512"/>
                <a:gd name="connsiteX11" fmla="*/ 222742 w 222741"/>
                <a:gd name="connsiteY11" fmla="*/ 150513 h 150512"/>
                <a:gd name="connsiteX12" fmla="*/ 45135 w 222741"/>
                <a:gd name="connsiteY12" fmla="*/ 30155 h 15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741" h="150512">
                  <a:moveTo>
                    <a:pt x="45135" y="30155"/>
                  </a:moveTo>
                  <a:cubicBezTo>
                    <a:pt x="45135" y="28802"/>
                    <a:pt x="44984" y="27300"/>
                    <a:pt x="44383" y="25647"/>
                  </a:cubicBezTo>
                  <a:cubicBezTo>
                    <a:pt x="41528" y="17533"/>
                    <a:pt x="34166" y="13025"/>
                    <a:pt x="25901" y="13326"/>
                  </a:cubicBezTo>
                  <a:cubicBezTo>
                    <a:pt x="25751" y="12123"/>
                    <a:pt x="25601" y="10921"/>
                    <a:pt x="25451" y="9870"/>
                  </a:cubicBezTo>
                  <a:cubicBezTo>
                    <a:pt x="23948" y="-4706"/>
                    <a:pt x="1259" y="-2452"/>
                    <a:pt x="2761" y="12123"/>
                  </a:cubicBezTo>
                  <a:cubicBezTo>
                    <a:pt x="3513" y="19186"/>
                    <a:pt x="4264" y="26248"/>
                    <a:pt x="5015" y="33310"/>
                  </a:cubicBezTo>
                  <a:cubicBezTo>
                    <a:pt x="-2498" y="53144"/>
                    <a:pt x="-2798" y="73430"/>
                    <a:pt x="12678" y="90860"/>
                  </a:cubicBezTo>
                  <a:cubicBezTo>
                    <a:pt x="19741" y="98824"/>
                    <a:pt x="34466" y="95067"/>
                    <a:pt x="33264" y="83046"/>
                  </a:cubicBezTo>
                  <a:cubicBezTo>
                    <a:pt x="31912" y="71176"/>
                    <a:pt x="30710" y="59155"/>
                    <a:pt x="29357" y="47284"/>
                  </a:cubicBezTo>
                  <a:cubicBezTo>
                    <a:pt x="30409" y="48486"/>
                    <a:pt x="31912" y="49538"/>
                    <a:pt x="33865" y="50139"/>
                  </a:cubicBezTo>
                  <a:cubicBezTo>
                    <a:pt x="90814" y="70124"/>
                    <a:pt x="141752" y="101678"/>
                    <a:pt x="183825" y="142549"/>
                  </a:cubicBezTo>
                  <a:cubicBezTo>
                    <a:pt x="196897" y="144202"/>
                    <a:pt x="209820" y="146907"/>
                    <a:pt x="222742" y="150513"/>
                  </a:cubicBezTo>
                  <a:cubicBezTo>
                    <a:pt x="175410" y="96720"/>
                    <a:pt x="114705" y="54948"/>
                    <a:pt x="45135" y="30155"/>
                  </a:cubicBezTo>
                  <a:close/>
                </a:path>
              </a:pathLst>
            </a:custGeom>
            <a:solidFill>
              <a:srgbClr val="7B6059"/>
            </a:solidFill>
            <a:ln w="14982" cap="flat">
              <a:noFill/>
              <a:prstDash val="solid"/>
              <a:miter/>
            </a:ln>
          </p:spPr>
          <p:txBody>
            <a:bodyPr rtlCol="0" anchor="ctr"/>
            <a:lstStyle/>
            <a:p>
              <a:endParaRPr lang="th-TH"/>
            </a:p>
          </p:txBody>
        </p:sp>
        <p:sp>
          <p:nvSpPr>
            <p:cNvPr id="195" name="Freeform: Shape 194">
              <a:extLst>
                <a:ext uri="{FF2B5EF4-FFF2-40B4-BE49-F238E27FC236}">
                  <a16:creationId xmlns:a16="http://schemas.microsoft.com/office/drawing/2014/main" id="{E16CCBC2-229D-4145-9574-2AC267169819}"/>
                </a:ext>
              </a:extLst>
            </p:cNvPr>
            <p:cNvSpPr/>
            <p:nvPr/>
          </p:nvSpPr>
          <p:spPr>
            <a:xfrm>
              <a:off x="10583559" y="3686362"/>
              <a:ext cx="560822" cy="587407"/>
            </a:xfrm>
            <a:custGeom>
              <a:avLst/>
              <a:gdLst>
                <a:gd name="connsiteX0" fmla="*/ 452208 w 560822"/>
                <a:gd name="connsiteY0" fmla="*/ 574635 h 587407"/>
                <a:gd name="connsiteX1" fmla="*/ 483613 w 560822"/>
                <a:gd name="connsiteY1" fmla="*/ 558557 h 587407"/>
                <a:gd name="connsiteX2" fmla="*/ 486017 w 560822"/>
                <a:gd name="connsiteY2" fmla="*/ 563065 h 587407"/>
                <a:gd name="connsiteX3" fmla="*/ 551981 w 560822"/>
                <a:gd name="connsiteY3" fmla="*/ 501759 h 587407"/>
                <a:gd name="connsiteX4" fmla="*/ 519825 w 560822"/>
                <a:gd name="connsiteY4" fmla="*/ 293348 h 587407"/>
                <a:gd name="connsiteX5" fmla="*/ 413441 w 560822"/>
                <a:gd name="connsiteY5" fmla="*/ 67207 h 587407"/>
                <a:gd name="connsiteX6" fmla="*/ 414042 w 560822"/>
                <a:gd name="connsiteY6" fmla="*/ 65103 h 587407"/>
                <a:gd name="connsiteX7" fmla="*/ 423358 w 560822"/>
                <a:gd name="connsiteY7" fmla="*/ 9507 h 587407"/>
                <a:gd name="connsiteX8" fmla="*/ 412389 w 560822"/>
                <a:gd name="connsiteY8" fmla="*/ 491 h 587407"/>
                <a:gd name="connsiteX9" fmla="*/ 298492 w 560822"/>
                <a:gd name="connsiteY9" fmla="*/ 177798 h 587407"/>
                <a:gd name="connsiteX10" fmla="*/ 289777 w 560822"/>
                <a:gd name="connsiteY10" fmla="*/ 174793 h 587407"/>
                <a:gd name="connsiteX11" fmla="*/ 262280 w 560822"/>
                <a:gd name="connsiteY11" fmla="*/ 164425 h 587407"/>
                <a:gd name="connsiteX12" fmla="*/ 190155 w 560822"/>
                <a:gd name="connsiteY12" fmla="*/ 116642 h 587407"/>
                <a:gd name="connsiteX13" fmla="*/ 177533 w 560822"/>
                <a:gd name="connsiteY13" fmla="*/ 119648 h 587407"/>
                <a:gd name="connsiteX14" fmla="*/ 171823 w 560822"/>
                <a:gd name="connsiteY14" fmla="*/ 136326 h 587407"/>
                <a:gd name="connsiteX15" fmla="*/ 164010 w 560822"/>
                <a:gd name="connsiteY15" fmla="*/ 170886 h 587407"/>
                <a:gd name="connsiteX16" fmla="*/ 165212 w 560822"/>
                <a:gd name="connsiteY16" fmla="*/ 248120 h 587407"/>
                <a:gd name="connsiteX17" fmla="*/ 154243 w 560822"/>
                <a:gd name="connsiteY17" fmla="*/ 244964 h 587407"/>
                <a:gd name="connsiteX18" fmla="*/ 115325 w 560822"/>
                <a:gd name="connsiteY18" fmla="*/ 237001 h 587407"/>
                <a:gd name="connsiteX19" fmla="*/ 5185 w 560822"/>
                <a:gd name="connsiteY19" fmla="*/ 247669 h 587407"/>
                <a:gd name="connsiteX20" fmla="*/ 4734 w 560822"/>
                <a:gd name="connsiteY20" fmla="*/ 262845 h 587407"/>
                <a:gd name="connsiteX21" fmla="*/ 133056 w 560822"/>
                <a:gd name="connsiteY21" fmla="*/ 358261 h 587407"/>
                <a:gd name="connsiteX22" fmla="*/ 222160 w 560822"/>
                <a:gd name="connsiteY22" fmla="*/ 484629 h 587407"/>
                <a:gd name="connsiteX23" fmla="*/ 300746 w 560822"/>
                <a:gd name="connsiteY23" fmla="*/ 572832 h 587407"/>
                <a:gd name="connsiteX24" fmla="*/ 332451 w 560822"/>
                <a:gd name="connsiteY24" fmla="*/ 587407 h 587407"/>
                <a:gd name="connsiteX25" fmla="*/ 452208 w 560822"/>
                <a:gd name="connsiteY25" fmla="*/ 574635 h 587407"/>
                <a:gd name="connsiteX26" fmla="*/ 401420 w 560822"/>
                <a:gd name="connsiteY26" fmla="*/ 41512 h 587407"/>
                <a:gd name="connsiteX27" fmla="*/ 396762 w 560822"/>
                <a:gd name="connsiteY27" fmla="*/ 31595 h 587407"/>
                <a:gd name="connsiteX28" fmla="*/ 393006 w 560822"/>
                <a:gd name="connsiteY28" fmla="*/ 27688 h 587407"/>
                <a:gd name="connsiteX29" fmla="*/ 404876 w 560822"/>
                <a:gd name="connsiteY29" fmla="*/ 21378 h 587407"/>
                <a:gd name="connsiteX30" fmla="*/ 401420 w 560822"/>
                <a:gd name="connsiteY30" fmla="*/ 41512 h 58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60822" h="587407">
                  <a:moveTo>
                    <a:pt x="452208" y="574635"/>
                  </a:moveTo>
                  <a:cubicBezTo>
                    <a:pt x="443794" y="555402"/>
                    <a:pt x="472944" y="539023"/>
                    <a:pt x="483613" y="558557"/>
                  </a:cubicBezTo>
                  <a:cubicBezTo>
                    <a:pt x="484514" y="560060"/>
                    <a:pt x="485265" y="561562"/>
                    <a:pt x="486017" y="563065"/>
                  </a:cubicBezTo>
                  <a:cubicBezTo>
                    <a:pt x="504499" y="538272"/>
                    <a:pt x="526737" y="517536"/>
                    <a:pt x="551981" y="501759"/>
                  </a:cubicBezTo>
                  <a:cubicBezTo>
                    <a:pt x="574821" y="430986"/>
                    <a:pt x="549577" y="358261"/>
                    <a:pt x="519825" y="293348"/>
                  </a:cubicBezTo>
                  <a:cubicBezTo>
                    <a:pt x="485265" y="217617"/>
                    <a:pt x="449203" y="142487"/>
                    <a:pt x="413441" y="67207"/>
                  </a:cubicBezTo>
                  <a:cubicBezTo>
                    <a:pt x="413742" y="66606"/>
                    <a:pt x="414042" y="65854"/>
                    <a:pt x="414042" y="65103"/>
                  </a:cubicBezTo>
                  <a:cubicBezTo>
                    <a:pt x="417198" y="46471"/>
                    <a:pt x="420353" y="27989"/>
                    <a:pt x="423358" y="9507"/>
                  </a:cubicBezTo>
                  <a:cubicBezTo>
                    <a:pt x="424410" y="3346"/>
                    <a:pt x="418099" y="-1612"/>
                    <a:pt x="412389" y="491"/>
                  </a:cubicBezTo>
                  <a:cubicBezTo>
                    <a:pt x="339664" y="27388"/>
                    <a:pt x="292782" y="101166"/>
                    <a:pt x="298492" y="177798"/>
                  </a:cubicBezTo>
                  <a:cubicBezTo>
                    <a:pt x="295487" y="176897"/>
                    <a:pt x="292782" y="175695"/>
                    <a:pt x="289777" y="174793"/>
                  </a:cubicBezTo>
                  <a:cubicBezTo>
                    <a:pt x="280311" y="171788"/>
                    <a:pt x="271145" y="168332"/>
                    <a:pt x="262280" y="164425"/>
                  </a:cubicBezTo>
                  <a:cubicBezTo>
                    <a:pt x="235984" y="152705"/>
                    <a:pt x="211792" y="136777"/>
                    <a:pt x="190155" y="116642"/>
                  </a:cubicBezTo>
                  <a:cubicBezTo>
                    <a:pt x="186398" y="113036"/>
                    <a:pt x="179336" y="114990"/>
                    <a:pt x="177533" y="119648"/>
                  </a:cubicBezTo>
                  <a:cubicBezTo>
                    <a:pt x="175429" y="125207"/>
                    <a:pt x="173476" y="130767"/>
                    <a:pt x="171823" y="136326"/>
                  </a:cubicBezTo>
                  <a:cubicBezTo>
                    <a:pt x="168367" y="147746"/>
                    <a:pt x="165813" y="159316"/>
                    <a:pt x="164010" y="170886"/>
                  </a:cubicBezTo>
                  <a:cubicBezTo>
                    <a:pt x="160253" y="196430"/>
                    <a:pt x="160553" y="222125"/>
                    <a:pt x="165212" y="248120"/>
                  </a:cubicBezTo>
                  <a:cubicBezTo>
                    <a:pt x="161605" y="246918"/>
                    <a:pt x="157999" y="246016"/>
                    <a:pt x="154243" y="244964"/>
                  </a:cubicBezTo>
                  <a:cubicBezTo>
                    <a:pt x="141470" y="241208"/>
                    <a:pt x="128398" y="238654"/>
                    <a:pt x="115325" y="237001"/>
                  </a:cubicBezTo>
                  <a:cubicBezTo>
                    <a:pt x="78662" y="232493"/>
                    <a:pt x="41397" y="235799"/>
                    <a:pt x="5185" y="247669"/>
                  </a:cubicBezTo>
                  <a:cubicBezTo>
                    <a:pt x="-2028" y="250073"/>
                    <a:pt x="-1277" y="259840"/>
                    <a:pt x="4734" y="262845"/>
                  </a:cubicBezTo>
                  <a:cubicBezTo>
                    <a:pt x="52366" y="287638"/>
                    <a:pt x="95791" y="319343"/>
                    <a:pt x="133056" y="358261"/>
                  </a:cubicBezTo>
                  <a:cubicBezTo>
                    <a:pt x="169419" y="396276"/>
                    <a:pt x="195264" y="439852"/>
                    <a:pt x="222160" y="484629"/>
                  </a:cubicBezTo>
                  <a:cubicBezTo>
                    <a:pt x="242596" y="518738"/>
                    <a:pt x="266036" y="552096"/>
                    <a:pt x="300746" y="572832"/>
                  </a:cubicBezTo>
                  <a:cubicBezTo>
                    <a:pt x="310814" y="578842"/>
                    <a:pt x="321482" y="583651"/>
                    <a:pt x="332451" y="587407"/>
                  </a:cubicBezTo>
                  <a:cubicBezTo>
                    <a:pt x="371068" y="576288"/>
                    <a:pt x="411037" y="572081"/>
                    <a:pt x="452208" y="574635"/>
                  </a:cubicBezTo>
                  <a:close/>
                  <a:moveTo>
                    <a:pt x="401420" y="41512"/>
                  </a:moveTo>
                  <a:cubicBezTo>
                    <a:pt x="399918" y="38207"/>
                    <a:pt x="398265" y="34901"/>
                    <a:pt x="396762" y="31595"/>
                  </a:cubicBezTo>
                  <a:cubicBezTo>
                    <a:pt x="395861" y="29642"/>
                    <a:pt x="394508" y="28440"/>
                    <a:pt x="393006" y="27688"/>
                  </a:cubicBezTo>
                  <a:cubicBezTo>
                    <a:pt x="396762" y="25435"/>
                    <a:pt x="400669" y="23331"/>
                    <a:pt x="404876" y="21378"/>
                  </a:cubicBezTo>
                  <a:cubicBezTo>
                    <a:pt x="403674" y="28139"/>
                    <a:pt x="402472" y="34901"/>
                    <a:pt x="401420" y="41512"/>
                  </a:cubicBezTo>
                  <a:close/>
                </a:path>
              </a:pathLst>
            </a:custGeom>
            <a:solidFill>
              <a:srgbClr val="F69890"/>
            </a:solidFill>
            <a:ln w="14982" cap="flat">
              <a:noFill/>
              <a:prstDash val="solid"/>
              <a:miter/>
            </a:ln>
          </p:spPr>
          <p:txBody>
            <a:bodyPr rtlCol="0" anchor="ctr"/>
            <a:lstStyle/>
            <a:p>
              <a:endParaRPr lang="th-TH"/>
            </a:p>
          </p:txBody>
        </p:sp>
        <p:sp>
          <p:nvSpPr>
            <p:cNvPr id="196" name="Freeform: Shape 195">
              <a:extLst>
                <a:ext uri="{FF2B5EF4-FFF2-40B4-BE49-F238E27FC236}">
                  <a16:creationId xmlns:a16="http://schemas.microsoft.com/office/drawing/2014/main" id="{0FECF4D9-D352-41FC-9566-F9BDB9CADD0B}"/>
                </a:ext>
              </a:extLst>
            </p:cNvPr>
            <p:cNvSpPr/>
            <p:nvPr/>
          </p:nvSpPr>
          <p:spPr>
            <a:xfrm>
              <a:off x="10807221" y="4154954"/>
              <a:ext cx="594598" cy="486200"/>
            </a:xfrm>
            <a:custGeom>
              <a:avLst/>
              <a:gdLst>
                <a:gd name="connsiteX0" fmla="*/ 394282 w 594598"/>
                <a:gd name="connsiteY0" fmla="*/ 467117 h 486200"/>
                <a:gd name="connsiteX1" fmla="*/ 424034 w 594598"/>
                <a:gd name="connsiteY1" fmla="*/ 486200 h 486200"/>
                <a:gd name="connsiteX2" fmla="*/ 593828 w 594598"/>
                <a:gd name="connsiteY2" fmla="*/ 360282 h 486200"/>
                <a:gd name="connsiteX3" fmla="*/ 576698 w 594598"/>
                <a:gd name="connsiteY3" fmla="*/ 337894 h 486200"/>
                <a:gd name="connsiteX4" fmla="*/ 377904 w 594598"/>
                <a:gd name="connsiteY4" fmla="*/ 420086 h 486200"/>
                <a:gd name="connsiteX5" fmla="*/ 330722 w 594598"/>
                <a:gd name="connsiteY5" fmla="*/ 245934 h 486200"/>
                <a:gd name="connsiteX6" fmla="*/ 335380 w 594598"/>
                <a:gd name="connsiteY6" fmla="*/ 221142 h 486200"/>
                <a:gd name="connsiteX7" fmla="*/ 440563 w 594598"/>
                <a:gd name="connsiteY7" fmla="*/ 17389 h 486200"/>
                <a:gd name="connsiteX8" fmla="*/ 418174 w 594598"/>
                <a:gd name="connsiteY8" fmla="*/ 259 h 486200"/>
                <a:gd name="connsiteX9" fmla="*/ 328168 w 594598"/>
                <a:gd name="connsiteY9" fmla="*/ 33166 h 486200"/>
                <a:gd name="connsiteX10" fmla="*/ 262204 w 594598"/>
                <a:gd name="connsiteY10" fmla="*/ 94472 h 486200"/>
                <a:gd name="connsiteX11" fmla="*/ 259800 w 594598"/>
                <a:gd name="connsiteY11" fmla="*/ 89965 h 486200"/>
                <a:gd name="connsiteX12" fmla="*/ 228395 w 594598"/>
                <a:gd name="connsiteY12" fmla="*/ 106042 h 486200"/>
                <a:gd name="connsiteX13" fmla="*/ 108788 w 594598"/>
                <a:gd name="connsiteY13" fmla="*/ 118664 h 486200"/>
                <a:gd name="connsiteX14" fmla="*/ 8565 w 594598"/>
                <a:gd name="connsiteY14" fmla="*/ 164043 h 486200"/>
                <a:gd name="connsiteX15" fmla="*/ 8565 w 594598"/>
                <a:gd name="connsiteY15" fmla="*/ 194696 h 486200"/>
                <a:gd name="connsiteX16" fmla="*/ 296163 w 594598"/>
                <a:gd name="connsiteY16" fmla="*/ 254049 h 486200"/>
                <a:gd name="connsiteX17" fmla="*/ 345899 w 594598"/>
                <a:gd name="connsiteY17" fmla="*/ 443376 h 486200"/>
                <a:gd name="connsiteX18" fmla="*/ 356417 w 594598"/>
                <a:gd name="connsiteY18" fmla="*/ 447734 h 486200"/>
                <a:gd name="connsiteX19" fmla="*/ 394282 w 594598"/>
                <a:gd name="connsiteY19" fmla="*/ 467117 h 486200"/>
                <a:gd name="connsiteX20" fmla="*/ 548600 w 594598"/>
                <a:gd name="connsiteY20" fmla="*/ 375759 h 486200"/>
                <a:gd name="connsiteX21" fmla="*/ 398490 w 594598"/>
                <a:gd name="connsiteY21" fmla="*/ 449988 h 486200"/>
                <a:gd name="connsiteX22" fmla="*/ 548600 w 594598"/>
                <a:gd name="connsiteY22" fmla="*/ 375759 h 486200"/>
                <a:gd name="connsiteX23" fmla="*/ 52290 w 594598"/>
                <a:gd name="connsiteY23" fmla="*/ 179219 h 486200"/>
                <a:gd name="connsiteX24" fmla="*/ 247779 w 594598"/>
                <a:gd name="connsiteY24" fmla="*/ 143006 h 486200"/>
                <a:gd name="connsiteX25" fmla="*/ 283090 w 594598"/>
                <a:gd name="connsiteY25" fmla="*/ 220240 h 486200"/>
                <a:gd name="connsiteX26" fmla="*/ 52290 w 594598"/>
                <a:gd name="connsiteY26" fmla="*/ 179219 h 486200"/>
                <a:gd name="connsiteX27" fmla="*/ 279634 w 594598"/>
                <a:gd name="connsiteY27" fmla="*/ 127379 h 486200"/>
                <a:gd name="connsiteX28" fmla="*/ 286095 w 594598"/>
                <a:gd name="connsiteY28" fmla="*/ 121519 h 486200"/>
                <a:gd name="connsiteX29" fmla="*/ 406003 w 594598"/>
                <a:gd name="connsiteY29" fmla="*/ 38576 h 486200"/>
                <a:gd name="connsiteX30" fmla="*/ 310738 w 594598"/>
                <a:gd name="connsiteY30" fmla="*/ 194395 h 486200"/>
                <a:gd name="connsiteX31" fmla="*/ 279634 w 594598"/>
                <a:gd name="connsiteY31" fmla="*/ 127379 h 4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4598" h="486200">
                  <a:moveTo>
                    <a:pt x="394282" y="467117"/>
                  </a:moveTo>
                  <a:cubicBezTo>
                    <a:pt x="404500" y="473128"/>
                    <a:pt x="414417" y="479589"/>
                    <a:pt x="424034" y="486200"/>
                  </a:cubicBezTo>
                  <a:cubicBezTo>
                    <a:pt x="500216" y="483796"/>
                    <a:pt x="568584" y="435262"/>
                    <a:pt x="593828" y="360282"/>
                  </a:cubicBezTo>
                  <a:cubicBezTo>
                    <a:pt x="597434" y="349464"/>
                    <a:pt x="587817" y="337443"/>
                    <a:pt x="576698" y="337894"/>
                  </a:cubicBezTo>
                  <a:cubicBezTo>
                    <a:pt x="501418" y="340298"/>
                    <a:pt x="432148" y="368847"/>
                    <a:pt x="377904" y="420086"/>
                  </a:cubicBezTo>
                  <a:cubicBezTo>
                    <a:pt x="367085" y="360733"/>
                    <a:pt x="351308" y="302583"/>
                    <a:pt x="330722" y="245934"/>
                  </a:cubicBezTo>
                  <a:cubicBezTo>
                    <a:pt x="339888" y="240826"/>
                    <a:pt x="340489" y="229105"/>
                    <a:pt x="335380" y="221142"/>
                  </a:cubicBezTo>
                  <a:cubicBezTo>
                    <a:pt x="406754" y="179520"/>
                    <a:pt x="448376" y="100182"/>
                    <a:pt x="440563" y="17389"/>
                  </a:cubicBezTo>
                  <a:cubicBezTo>
                    <a:pt x="439360" y="4917"/>
                    <a:pt x="430195" y="-1394"/>
                    <a:pt x="418174" y="259"/>
                  </a:cubicBezTo>
                  <a:cubicBezTo>
                    <a:pt x="385267" y="4917"/>
                    <a:pt x="355065" y="16337"/>
                    <a:pt x="328168" y="33166"/>
                  </a:cubicBezTo>
                  <a:cubicBezTo>
                    <a:pt x="302924" y="48944"/>
                    <a:pt x="280686" y="69679"/>
                    <a:pt x="262204" y="94472"/>
                  </a:cubicBezTo>
                  <a:cubicBezTo>
                    <a:pt x="261453" y="92970"/>
                    <a:pt x="260551" y="91467"/>
                    <a:pt x="259800" y="89965"/>
                  </a:cubicBezTo>
                  <a:cubicBezTo>
                    <a:pt x="249131" y="70581"/>
                    <a:pt x="219981" y="86809"/>
                    <a:pt x="228395" y="106042"/>
                  </a:cubicBezTo>
                  <a:cubicBezTo>
                    <a:pt x="187224" y="103638"/>
                    <a:pt x="147255" y="107846"/>
                    <a:pt x="108788" y="118664"/>
                  </a:cubicBezTo>
                  <a:cubicBezTo>
                    <a:pt x="74078" y="128431"/>
                    <a:pt x="40570" y="143307"/>
                    <a:pt x="8565" y="164043"/>
                  </a:cubicBezTo>
                  <a:cubicBezTo>
                    <a:pt x="-2855" y="171406"/>
                    <a:pt x="-2855" y="187183"/>
                    <a:pt x="8565" y="194696"/>
                  </a:cubicBezTo>
                  <a:cubicBezTo>
                    <a:pt x="95265" y="251194"/>
                    <a:pt x="195639" y="271328"/>
                    <a:pt x="296163" y="254049"/>
                  </a:cubicBezTo>
                  <a:cubicBezTo>
                    <a:pt x="318852" y="315355"/>
                    <a:pt x="335380" y="378764"/>
                    <a:pt x="345899" y="443376"/>
                  </a:cubicBezTo>
                  <a:cubicBezTo>
                    <a:pt x="349355" y="444879"/>
                    <a:pt x="352961" y="446081"/>
                    <a:pt x="356417" y="447734"/>
                  </a:cubicBezTo>
                  <a:cubicBezTo>
                    <a:pt x="369339" y="453444"/>
                    <a:pt x="381961" y="460055"/>
                    <a:pt x="394282" y="467117"/>
                  </a:cubicBezTo>
                  <a:close/>
                  <a:moveTo>
                    <a:pt x="548600" y="375759"/>
                  </a:moveTo>
                  <a:cubicBezTo>
                    <a:pt x="519148" y="428050"/>
                    <a:pt x="459195" y="458853"/>
                    <a:pt x="398490" y="449988"/>
                  </a:cubicBezTo>
                  <a:cubicBezTo>
                    <a:pt x="440262" y="408967"/>
                    <a:pt x="491350" y="383422"/>
                    <a:pt x="548600" y="375759"/>
                  </a:cubicBezTo>
                  <a:close/>
                  <a:moveTo>
                    <a:pt x="52290" y="179219"/>
                  </a:moveTo>
                  <a:cubicBezTo>
                    <a:pt x="112695" y="146763"/>
                    <a:pt x="178509" y="134141"/>
                    <a:pt x="247779" y="143006"/>
                  </a:cubicBezTo>
                  <a:cubicBezTo>
                    <a:pt x="260551" y="168400"/>
                    <a:pt x="272421" y="194095"/>
                    <a:pt x="283090" y="220240"/>
                  </a:cubicBezTo>
                  <a:cubicBezTo>
                    <a:pt x="202701" y="232712"/>
                    <a:pt x="123814" y="218437"/>
                    <a:pt x="52290" y="179219"/>
                  </a:cubicBezTo>
                  <a:close/>
                  <a:moveTo>
                    <a:pt x="279634" y="127379"/>
                  </a:moveTo>
                  <a:cubicBezTo>
                    <a:pt x="282038" y="126027"/>
                    <a:pt x="284292" y="124224"/>
                    <a:pt x="286095" y="121519"/>
                  </a:cubicBezTo>
                  <a:cubicBezTo>
                    <a:pt x="315246" y="78395"/>
                    <a:pt x="356868" y="50596"/>
                    <a:pt x="406003" y="38576"/>
                  </a:cubicBezTo>
                  <a:cubicBezTo>
                    <a:pt x="404801" y="103939"/>
                    <a:pt x="369940" y="162690"/>
                    <a:pt x="310738" y="194395"/>
                  </a:cubicBezTo>
                  <a:cubicBezTo>
                    <a:pt x="301121" y="171706"/>
                    <a:pt x="290753" y="149468"/>
                    <a:pt x="279634" y="127379"/>
                  </a:cubicBezTo>
                  <a:close/>
                </a:path>
              </a:pathLst>
            </a:custGeom>
            <a:solidFill>
              <a:srgbClr val="AEDEDA"/>
            </a:solidFill>
            <a:ln w="14982" cap="flat">
              <a:noFill/>
              <a:prstDash val="solid"/>
              <a:miter/>
            </a:ln>
          </p:spPr>
          <p:txBody>
            <a:bodyPr rtlCol="0" anchor="ctr"/>
            <a:lstStyle/>
            <a:p>
              <a:endParaRPr lang="th-TH"/>
            </a:p>
          </p:txBody>
        </p:sp>
        <p:sp>
          <p:nvSpPr>
            <p:cNvPr id="197" name="Freeform: Shape 196">
              <a:extLst>
                <a:ext uri="{FF2B5EF4-FFF2-40B4-BE49-F238E27FC236}">
                  <a16:creationId xmlns:a16="http://schemas.microsoft.com/office/drawing/2014/main" id="{547A2DDE-853D-49CA-8585-CD308C47DB0C}"/>
                </a:ext>
              </a:extLst>
            </p:cNvPr>
            <p:cNvSpPr/>
            <p:nvPr/>
          </p:nvSpPr>
          <p:spPr>
            <a:xfrm>
              <a:off x="10793097" y="5146028"/>
              <a:ext cx="664149" cy="476925"/>
            </a:xfrm>
            <a:custGeom>
              <a:avLst/>
              <a:gdLst>
                <a:gd name="connsiteX0" fmla="*/ 396536 w 664149"/>
                <a:gd name="connsiteY0" fmla="*/ 58902 h 476925"/>
                <a:gd name="connsiteX1" fmla="*/ 387971 w 664149"/>
                <a:gd name="connsiteY1" fmla="*/ 58902 h 476925"/>
                <a:gd name="connsiteX2" fmla="*/ 0 w 664149"/>
                <a:gd name="connsiteY2" fmla="*/ 0 h 476925"/>
                <a:gd name="connsiteX3" fmla="*/ 143649 w 664149"/>
                <a:gd name="connsiteY3" fmla="*/ 241017 h 476925"/>
                <a:gd name="connsiteX4" fmla="*/ 298416 w 664149"/>
                <a:gd name="connsiteY4" fmla="*/ 457392 h 476925"/>
                <a:gd name="connsiteX5" fmla="*/ 664150 w 664149"/>
                <a:gd name="connsiteY5" fmla="*/ 476925 h 476925"/>
                <a:gd name="connsiteX6" fmla="*/ 396536 w 664149"/>
                <a:gd name="connsiteY6" fmla="*/ 58902 h 47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149" h="476925">
                  <a:moveTo>
                    <a:pt x="396536" y="58902"/>
                  </a:moveTo>
                  <a:cubicBezTo>
                    <a:pt x="393832" y="59503"/>
                    <a:pt x="391127" y="59503"/>
                    <a:pt x="387971" y="58902"/>
                  </a:cubicBezTo>
                  <a:cubicBezTo>
                    <a:pt x="259349" y="33508"/>
                    <a:pt x="130125" y="13674"/>
                    <a:pt x="0" y="0"/>
                  </a:cubicBezTo>
                  <a:cubicBezTo>
                    <a:pt x="39368" y="85648"/>
                    <a:pt x="93462" y="166188"/>
                    <a:pt x="143649" y="241017"/>
                  </a:cubicBezTo>
                  <a:cubicBezTo>
                    <a:pt x="193234" y="314644"/>
                    <a:pt x="244924" y="386619"/>
                    <a:pt x="298416" y="457392"/>
                  </a:cubicBezTo>
                  <a:cubicBezTo>
                    <a:pt x="420428" y="460246"/>
                    <a:pt x="542439" y="467008"/>
                    <a:pt x="664150" y="476925"/>
                  </a:cubicBezTo>
                  <a:cubicBezTo>
                    <a:pt x="574895" y="337634"/>
                    <a:pt x="485791" y="198343"/>
                    <a:pt x="396536" y="58902"/>
                  </a:cubicBezTo>
                  <a:close/>
                </a:path>
              </a:pathLst>
            </a:custGeom>
            <a:solidFill>
              <a:srgbClr val="AEDEDA"/>
            </a:solidFill>
            <a:ln w="14982" cap="flat">
              <a:noFill/>
              <a:prstDash val="solid"/>
              <a:miter/>
            </a:ln>
          </p:spPr>
          <p:txBody>
            <a:bodyPr rtlCol="0" anchor="ctr"/>
            <a:lstStyle/>
            <a:p>
              <a:endParaRPr lang="th-TH"/>
            </a:p>
          </p:txBody>
        </p:sp>
        <p:sp>
          <p:nvSpPr>
            <p:cNvPr id="198" name="Freeform: Shape 197">
              <a:extLst>
                <a:ext uri="{FF2B5EF4-FFF2-40B4-BE49-F238E27FC236}">
                  <a16:creationId xmlns:a16="http://schemas.microsoft.com/office/drawing/2014/main" id="{74B8C6F5-7D7D-4993-8CDE-B4382C1EB4E2}"/>
                </a:ext>
              </a:extLst>
            </p:cNvPr>
            <p:cNvSpPr/>
            <p:nvPr/>
          </p:nvSpPr>
          <p:spPr>
            <a:xfrm>
              <a:off x="11124120" y="5646394"/>
              <a:ext cx="592926" cy="399090"/>
            </a:xfrm>
            <a:custGeom>
              <a:avLst/>
              <a:gdLst>
                <a:gd name="connsiteX0" fmla="*/ 507729 w 592926"/>
                <a:gd name="connsiteY0" fmla="*/ 249732 h 399090"/>
                <a:gd name="connsiteX1" fmla="*/ 503221 w 592926"/>
                <a:gd name="connsiteY1" fmla="*/ 242520 h 399090"/>
                <a:gd name="connsiteX2" fmla="*/ 449879 w 592926"/>
                <a:gd name="connsiteY2" fmla="*/ 159276 h 399090"/>
                <a:gd name="connsiteX3" fmla="*/ 361526 w 592926"/>
                <a:gd name="connsiteY3" fmla="*/ 21187 h 399090"/>
                <a:gd name="connsiteX4" fmla="*/ 0 w 592926"/>
                <a:gd name="connsiteY4" fmla="*/ 0 h 399090"/>
                <a:gd name="connsiteX5" fmla="*/ 329821 w 592926"/>
                <a:gd name="connsiteY5" fmla="*/ 399091 h 399090"/>
                <a:gd name="connsiteX6" fmla="*/ 592926 w 592926"/>
                <a:gd name="connsiteY6" fmla="*/ 383163 h 399090"/>
                <a:gd name="connsiteX7" fmla="*/ 507729 w 592926"/>
                <a:gd name="connsiteY7" fmla="*/ 249732 h 39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926" h="399090">
                  <a:moveTo>
                    <a:pt x="507729" y="249732"/>
                  </a:moveTo>
                  <a:cubicBezTo>
                    <a:pt x="505625" y="247929"/>
                    <a:pt x="504122" y="245375"/>
                    <a:pt x="503221" y="242520"/>
                  </a:cubicBezTo>
                  <a:cubicBezTo>
                    <a:pt x="485490" y="214872"/>
                    <a:pt x="467760" y="187074"/>
                    <a:pt x="449879" y="159276"/>
                  </a:cubicBezTo>
                  <a:cubicBezTo>
                    <a:pt x="420428" y="113296"/>
                    <a:pt x="390977" y="67316"/>
                    <a:pt x="361526" y="21187"/>
                  </a:cubicBezTo>
                  <a:cubicBezTo>
                    <a:pt x="241167" y="10518"/>
                    <a:pt x="120509" y="3456"/>
                    <a:pt x="0" y="0"/>
                  </a:cubicBezTo>
                  <a:cubicBezTo>
                    <a:pt x="105182" y="136737"/>
                    <a:pt x="216224" y="268966"/>
                    <a:pt x="329821" y="399091"/>
                  </a:cubicBezTo>
                  <a:cubicBezTo>
                    <a:pt x="417423" y="393832"/>
                    <a:pt x="505174" y="388422"/>
                    <a:pt x="592926" y="383163"/>
                  </a:cubicBezTo>
                  <a:cubicBezTo>
                    <a:pt x="564527" y="338836"/>
                    <a:pt x="536128" y="294359"/>
                    <a:pt x="507729" y="249732"/>
                  </a:cubicBezTo>
                  <a:close/>
                </a:path>
              </a:pathLst>
            </a:custGeom>
            <a:solidFill>
              <a:srgbClr val="AEDEDA"/>
            </a:solidFill>
            <a:ln w="14982" cap="flat">
              <a:noFill/>
              <a:prstDash val="solid"/>
              <a:miter/>
            </a:ln>
          </p:spPr>
          <p:txBody>
            <a:bodyPr rtlCol="0" anchor="ctr"/>
            <a:lstStyle/>
            <a:p>
              <a:endParaRPr lang="th-TH"/>
            </a:p>
          </p:txBody>
        </p:sp>
        <p:sp>
          <p:nvSpPr>
            <p:cNvPr id="199" name="Freeform: Shape 198">
              <a:extLst>
                <a:ext uri="{FF2B5EF4-FFF2-40B4-BE49-F238E27FC236}">
                  <a16:creationId xmlns:a16="http://schemas.microsoft.com/office/drawing/2014/main" id="{58B5D344-16A1-416C-A7E4-A593E5B0C0FA}"/>
                </a:ext>
              </a:extLst>
            </p:cNvPr>
            <p:cNvSpPr/>
            <p:nvPr/>
          </p:nvSpPr>
          <p:spPr>
            <a:xfrm>
              <a:off x="11372049" y="5086675"/>
              <a:ext cx="357618" cy="741683"/>
            </a:xfrm>
            <a:custGeom>
              <a:avLst/>
              <a:gdLst>
                <a:gd name="connsiteX0" fmla="*/ 138239 w 357618"/>
                <a:gd name="connsiteY0" fmla="*/ 541087 h 741683"/>
                <a:gd name="connsiteX1" fmla="*/ 152965 w 357618"/>
                <a:gd name="connsiteY1" fmla="*/ 564227 h 741683"/>
                <a:gd name="connsiteX2" fmla="*/ 237261 w 357618"/>
                <a:gd name="connsiteY2" fmla="*/ 695854 h 741683"/>
                <a:gd name="connsiteX3" fmla="*/ 266712 w 357618"/>
                <a:gd name="connsiteY3" fmla="*/ 741684 h 741683"/>
                <a:gd name="connsiteX4" fmla="*/ 357619 w 357618"/>
                <a:gd name="connsiteY4" fmla="*/ 465957 h 741683"/>
                <a:gd name="connsiteX5" fmla="*/ 299017 w 357618"/>
                <a:gd name="connsiteY5" fmla="*/ 336282 h 741683"/>
                <a:gd name="connsiteX6" fmla="*/ 213820 w 357618"/>
                <a:gd name="connsiteY6" fmla="*/ 147856 h 741683"/>
                <a:gd name="connsiteX7" fmla="*/ 150560 w 357618"/>
                <a:gd name="connsiteY7" fmla="*/ 0 h 741683"/>
                <a:gd name="connsiteX8" fmla="*/ 0 w 357618"/>
                <a:gd name="connsiteY8" fmla="*/ 325313 h 741683"/>
                <a:gd name="connsiteX9" fmla="*/ 138239 w 357618"/>
                <a:gd name="connsiteY9" fmla="*/ 541087 h 74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18" h="741683">
                  <a:moveTo>
                    <a:pt x="138239" y="541087"/>
                  </a:moveTo>
                  <a:cubicBezTo>
                    <a:pt x="151612" y="542739"/>
                    <a:pt x="155820" y="553859"/>
                    <a:pt x="152965" y="564227"/>
                  </a:cubicBezTo>
                  <a:cubicBezTo>
                    <a:pt x="181214" y="608102"/>
                    <a:pt x="209162" y="652129"/>
                    <a:pt x="237261" y="695854"/>
                  </a:cubicBezTo>
                  <a:cubicBezTo>
                    <a:pt x="247178" y="711181"/>
                    <a:pt x="256794" y="726507"/>
                    <a:pt x="266712" y="741684"/>
                  </a:cubicBezTo>
                  <a:cubicBezTo>
                    <a:pt x="290753" y="647621"/>
                    <a:pt x="320955" y="555662"/>
                    <a:pt x="357619" y="465957"/>
                  </a:cubicBezTo>
                  <a:cubicBezTo>
                    <a:pt x="338085" y="422682"/>
                    <a:pt x="318551" y="379557"/>
                    <a:pt x="299017" y="336282"/>
                  </a:cubicBezTo>
                  <a:cubicBezTo>
                    <a:pt x="270618" y="273473"/>
                    <a:pt x="242219" y="210665"/>
                    <a:pt x="213820" y="147856"/>
                  </a:cubicBezTo>
                  <a:cubicBezTo>
                    <a:pt x="192333" y="100374"/>
                    <a:pt x="171747" y="50337"/>
                    <a:pt x="150560" y="0"/>
                  </a:cubicBezTo>
                  <a:cubicBezTo>
                    <a:pt x="97819" y="107286"/>
                    <a:pt x="47632" y="215623"/>
                    <a:pt x="0" y="325313"/>
                  </a:cubicBezTo>
                  <a:cubicBezTo>
                    <a:pt x="46280" y="397137"/>
                    <a:pt x="92410" y="469112"/>
                    <a:pt x="138239" y="541087"/>
                  </a:cubicBezTo>
                  <a:close/>
                </a:path>
              </a:pathLst>
            </a:custGeom>
            <a:solidFill>
              <a:srgbClr val="AEDEDA"/>
            </a:solidFill>
            <a:ln w="14982" cap="flat">
              <a:noFill/>
              <a:prstDash val="solid"/>
              <a:miter/>
            </a:ln>
          </p:spPr>
          <p:txBody>
            <a:bodyPr rtlCol="0" anchor="ctr"/>
            <a:lstStyle/>
            <a:p>
              <a:endParaRPr lang="th-TH"/>
            </a:p>
          </p:txBody>
        </p:sp>
        <p:sp>
          <p:nvSpPr>
            <p:cNvPr id="200" name="Freeform: Shape 199">
              <a:extLst>
                <a:ext uri="{FF2B5EF4-FFF2-40B4-BE49-F238E27FC236}">
                  <a16:creationId xmlns:a16="http://schemas.microsoft.com/office/drawing/2014/main" id="{38AD1286-1011-4AF9-B385-6339C036CB2F}"/>
                </a:ext>
              </a:extLst>
            </p:cNvPr>
            <p:cNvSpPr/>
            <p:nvPr/>
          </p:nvSpPr>
          <p:spPr>
            <a:xfrm>
              <a:off x="12077670" y="6435410"/>
              <a:ext cx="118265" cy="228545"/>
            </a:xfrm>
            <a:custGeom>
              <a:avLst/>
              <a:gdLst>
                <a:gd name="connsiteX0" fmla="*/ 51089 w 118265"/>
                <a:gd name="connsiteY0" fmla="*/ 0 h 228545"/>
                <a:gd name="connsiteX1" fmla="*/ 0 w 118265"/>
                <a:gd name="connsiteY1" fmla="*/ 92710 h 228545"/>
                <a:gd name="connsiteX2" fmla="*/ 81141 w 118265"/>
                <a:gd name="connsiteY2" fmla="*/ 228545 h 228545"/>
                <a:gd name="connsiteX3" fmla="*/ 117804 w 118265"/>
                <a:gd name="connsiteY3" fmla="*/ 162581 h 228545"/>
                <a:gd name="connsiteX4" fmla="*/ 100223 w 118265"/>
                <a:gd name="connsiteY4" fmla="*/ 108939 h 228545"/>
                <a:gd name="connsiteX5" fmla="*/ 82944 w 118265"/>
                <a:gd name="connsiteY5" fmla="*/ 70772 h 228545"/>
                <a:gd name="connsiteX6" fmla="*/ 51089 w 118265"/>
                <a:gd name="connsiteY6" fmla="*/ 0 h 22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265" h="228545">
                  <a:moveTo>
                    <a:pt x="51089" y="0"/>
                  </a:moveTo>
                  <a:cubicBezTo>
                    <a:pt x="33959" y="30803"/>
                    <a:pt x="16979" y="61757"/>
                    <a:pt x="0" y="92710"/>
                  </a:cubicBezTo>
                  <a:cubicBezTo>
                    <a:pt x="27197" y="137788"/>
                    <a:pt x="54394" y="183017"/>
                    <a:pt x="81141" y="228545"/>
                  </a:cubicBezTo>
                  <a:cubicBezTo>
                    <a:pt x="101125" y="210965"/>
                    <a:pt x="115099" y="186623"/>
                    <a:pt x="117804" y="162581"/>
                  </a:cubicBezTo>
                  <a:cubicBezTo>
                    <a:pt x="119907" y="143348"/>
                    <a:pt x="114949" y="124415"/>
                    <a:pt x="100223" y="108939"/>
                  </a:cubicBezTo>
                  <a:lnTo>
                    <a:pt x="82944" y="70772"/>
                  </a:lnTo>
                  <a:lnTo>
                    <a:pt x="51089" y="0"/>
                  </a:lnTo>
                  <a:close/>
                </a:path>
              </a:pathLst>
            </a:custGeom>
            <a:solidFill>
              <a:srgbClr val="AEDEDA"/>
            </a:solidFill>
            <a:ln w="14982" cap="flat">
              <a:noFill/>
              <a:prstDash val="solid"/>
              <a:miter/>
            </a:ln>
          </p:spPr>
          <p:txBody>
            <a:bodyPr rtlCol="0" anchor="ctr"/>
            <a:lstStyle/>
            <a:p>
              <a:endParaRPr lang="th-TH"/>
            </a:p>
          </p:txBody>
        </p:sp>
        <p:sp>
          <p:nvSpPr>
            <p:cNvPr id="201" name="Freeform: Shape 200">
              <a:extLst>
                <a:ext uri="{FF2B5EF4-FFF2-40B4-BE49-F238E27FC236}">
                  <a16:creationId xmlns:a16="http://schemas.microsoft.com/office/drawing/2014/main" id="{222499A0-42CE-43BA-953B-D17A567789B7}"/>
                </a:ext>
              </a:extLst>
            </p:cNvPr>
            <p:cNvSpPr/>
            <p:nvPr/>
          </p:nvSpPr>
          <p:spPr>
            <a:xfrm>
              <a:off x="11864902" y="6009422"/>
              <a:ext cx="242219" cy="476925"/>
            </a:xfrm>
            <a:custGeom>
              <a:avLst/>
              <a:gdLst>
                <a:gd name="connsiteX0" fmla="*/ 129524 w 242219"/>
                <a:gd name="connsiteY0" fmla="*/ 128773 h 476925"/>
                <a:gd name="connsiteX1" fmla="*/ 71374 w 242219"/>
                <a:gd name="connsiteY1" fmla="*/ 0 h 476925"/>
                <a:gd name="connsiteX2" fmla="*/ 0 w 242219"/>
                <a:gd name="connsiteY2" fmla="*/ 174452 h 476925"/>
                <a:gd name="connsiteX3" fmla="*/ 106685 w 242219"/>
                <a:gd name="connsiteY3" fmla="*/ 345147 h 476925"/>
                <a:gd name="connsiteX4" fmla="*/ 114949 w 242219"/>
                <a:gd name="connsiteY4" fmla="*/ 358520 h 476925"/>
                <a:gd name="connsiteX5" fmla="*/ 187525 w 242219"/>
                <a:gd name="connsiteY5" fmla="*/ 476925 h 476925"/>
                <a:gd name="connsiteX6" fmla="*/ 242219 w 242219"/>
                <a:gd name="connsiteY6" fmla="*/ 377754 h 476925"/>
                <a:gd name="connsiteX7" fmla="*/ 164385 w 242219"/>
                <a:gd name="connsiteY7" fmla="*/ 205255 h 476925"/>
                <a:gd name="connsiteX8" fmla="*/ 129524 w 242219"/>
                <a:gd name="connsiteY8" fmla="*/ 128773 h 47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19" h="476925">
                  <a:moveTo>
                    <a:pt x="129524" y="128773"/>
                  </a:moveTo>
                  <a:cubicBezTo>
                    <a:pt x="110141" y="85798"/>
                    <a:pt x="90757" y="42974"/>
                    <a:pt x="71374" y="0"/>
                  </a:cubicBezTo>
                  <a:cubicBezTo>
                    <a:pt x="40420" y="54695"/>
                    <a:pt x="16529" y="112845"/>
                    <a:pt x="0" y="174452"/>
                  </a:cubicBezTo>
                  <a:cubicBezTo>
                    <a:pt x="35762" y="231250"/>
                    <a:pt x="71374" y="288199"/>
                    <a:pt x="106685" y="345147"/>
                  </a:cubicBezTo>
                  <a:cubicBezTo>
                    <a:pt x="110892" y="348603"/>
                    <a:pt x="113747" y="353412"/>
                    <a:pt x="114949" y="358520"/>
                  </a:cubicBezTo>
                  <a:cubicBezTo>
                    <a:pt x="139291" y="397889"/>
                    <a:pt x="163483" y="437257"/>
                    <a:pt x="187525" y="476925"/>
                  </a:cubicBezTo>
                  <a:cubicBezTo>
                    <a:pt x="205706" y="443868"/>
                    <a:pt x="223888" y="410811"/>
                    <a:pt x="242219" y="377754"/>
                  </a:cubicBezTo>
                  <a:cubicBezTo>
                    <a:pt x="216224" y="320204"/>
                    <a:pt x="190229" y="262805"/>
                    <a:pt x="164385" y="205255"/>
                  </a:cubicBezTo>
                  <a:cubicBezTo>
                    <a:pt x="152514" y="179861"/>
                    <a:pt x="141094" y="154317"/>
                    <a:pt x="129524" y="128773"/>
                  </a:cubicBezTo>
                  <a:close/>
                </a:path>
              </a:pathLst>
            </a:custGeom>
            <a:solidFill>
              <a:srgbClr val="AEDEDA"/>
            </a:solidFill>
            <a:ln w="14982" cap="flat">
              <a:noFill/>
              <a:prstDash val="solid"/>
              <a:miter/>
            </a:ln>
          </p:spPr>
          <p:txBody>
            <a:bodyPr rtlCol="0" anchor="ctr"/>
            <a:lstStyle/>
            <a:p>
              <a:endParaRPr lang="th-TH"/>
            </a:p>
          </p:txBody>
        </p:sp>
        <p:sp>
          <p:nvSpPr>
            <p:cNvPr id="202" name="Freeform: Shape 201">
              <a:extLst>
                <a:ext uri="{FF2B5EF4-FFF2-40B4-BE49-F238E27FC236}">
                  <a16:creationId xmlns:a16="http://schemas.microsoft.com/office/drawing/2014/main" id="{610E067E-B472-4BF0-B192-A847D71DE98B}"/>
                </a:ext>
              </a:extLst>
            </p:cNvPr>
            <p:cNvSpPr/>
            <p:nvPr/>
          </p:nvSpPr>
          <p:spPr>
            <a:xfrm>
              <a:off x="11795782" y="6395741"/>
              <a:ext cx="326665" cy="294256"/>
            </a:xfrm>
            <a:custGeom>
              <a:avLst/>
              <a:gdLst>
                <a:gd name="connsiteX0" fmla="*/ 241468 w 326665"/>
                <a:gd name="connsiteY0" fmla="*/ 147555 h 294256"/>
                <a:gd name="connsiteX1" fmla="*/ 236058 w 326665"/>
                <a:gd name="connsiteY1" fmla="*/ 138690 h 294256"/>
                <a:gd name="connsiteX2" fmla="*/ 151312 w 326665"/>
                <a:gd name="connsiteY2" fmla="*/ 0 h 294256"/>
                <a:gd name="connsiteX3" fmla="*/ 0 w 326665"/>
                <a:gd name="connsiteY3" fmla="*/ 34109 h 294256"/>
                <a:gd name="connsiteX4" fmla="*/ 130125 w 326665"/>
                <a:gd name="connsiteY4" fmla="*/ 179561 h 294256"/>
                <a:gd name="connsiteX5" fmla="*/ 203302 w 326665"/>
                <a:gd name="connsiteY5" fmla="*/ 254240 h 294256"/>
                <a:gd name="connsiteX6" fmla="*/ 245074 w 326665"/>
                <a:gd name="connsiteY6" fmla="*/ 281137 h 294256"/>
                <a:gd name="connsiteX7" fmla="*/ 287748 w 326665"/>
                <a:gd name="connsiteY7" fmla="*/ 293758 h 294256"/>
                <a:gd name="connsiteX8" fmla="*/ 302474 w 326665"/>
                <a:gd name="connsiteY8" fmla="*/ 294059 h 294256"/>
                <a:gd name="connsiteX9" fmla="*/ 326665 w 326665"/>
                <a:gd name="connsiteY9" fmla="*/ 289401 h 294256"/>
                <a:gd name="connsiteX10" fmla="*/ 241468 w 326665"/>
                <a:gd name="connsiteY10" fmla="*/ 147555 h 29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6665" h="294256">
                  <a:moveTo>
                    <a:pt x="241468" y="147555"/>
                  </a:moveTo>
                  <a:cubicBezTo>
                    <a:pt x="238913" y="145151"/>
                    <a:pt x="237110" y="142146"/>
                    <a:pt x="236058" y="138690"/>
                  </a:cubicBezTo>
                  <a:cubicBezTo>
                    <a:pt x="207960" y="92410"/>
                    <a:pt x="179711" y="46130"/>
                    <a:pt x="151312" y="0"/>
                  </a:cubicBezTo>
                  <a:cubicBezTo>
                    <a:pt x="100975" y="12622"/>
                    <a:pt x="50638" y="24042"/>
                    <a:pt x="0" y="34109"/>
                  </a:cubicBezTo>
                  <a:cubicBezTo>
                    <a:pt x="43275" y="82643"/>
                    <a:pt x="86550" y="131177"/>
                    <a:pt x="130125" y="179561"/>
                  </a:cubicBezTo>
                  <a:cubicBezTo>
                    <a:pt x="152214" y="204204"/>
                    <a:pt x="176105" y="232152"/>
                    <a:pt x="203302" y="254240"/>
                  </a:cubicBezTo>
                  <a:cubicBezTo>
                    <a:pt x="216374" y="264909"/>
                    <a:pt x="230198" y="274074"/>
                    <a:pt x="245074" y="281137"/>
                  </a:cubicBezTo>
                  <a:cubicBezTo>
                    <a:pt x="258447" y="287448"/>
                    <a:pt x="272572" y="291955"/>
                    <a:pt x="287748" y="293758"/>
                  </a:cubicBezTo>
                  <a:cubicBezTo>
                    <a:pt x="292707" y="294360"/>
                    <a:pt x="297665" y="294360"/>
                    <a:pt x="302474" y="294059"/>
                  </a:cubicBezTo>
                  <a:cubicBezTo>
                    <a:pt x="310738" y="293608"/>
                    <a:pt x="318852" y="292106"/>
                    <a:pt x="326665" y="289401"/>
                  </a:cubicBezTo>
                  <a:cubicBezTo>
                    <a:pt x="298416" y="242219"/>
                    <a:pt x="270017" y="194737"/>
                    <a:pt x="241468" y="147555"/>
                  </a:cubicBezTo>
                  <a:close/>
                </a:path>
              </a:pathLst>
            </a:custGeom>
            <a:solidFill>
              <a:srgbClr val="AEDEDA"/>
            </a:solidFill>
            <a:ln w="14982" cap="flat">
              <a:noFill/>
              <a:prstDash val="solid"/>
              <a:miter/>
            </a:ln>
          </p:spPr>
          <p:txBody>
            <a:bodyPr rtlCol="0" anchor="ctr"/>
            <a:lstStyle/>
            <a:p>
              <a:endParaRPr lang="th-TH"/>
            </a:p>
          </p:txBody>
        </p:sp>
        <p:sp>
          <p:nvSpPr>
            <p:cNvPr id="203" name="Freeform: Shape 202">
              <a:extLst>
                <a:ext uri="{FF2B5EF4-FFF2-40B4-BE49-F238E27FC236}">
                  <a16:creationId xmlns:a16="http://schemas.microsoft.com/office/drawing/2014/main" id="{62AAC142-561A-49E0-A7AF-3E25D91CFF04}"/>
                </a:ext>
              </a:extLst>
            </p:cNvPr>
            <p:cNvSpPr/>
            <p:nvPr/>
          </p:nvSpPr>
          <p:spPr>
            <a:xfrm>
              <a:off x="11489552" y="6070879"/>
              <a:ext cx="434251" cy="322458"/>
            </a:xfrm>
            <a:custGeom>
              <a:avLst/>
              <a:gdLst>
                <a:gd name="connsiteX0" fmla="*/ 161229 w 434251"/>
                <a:gd name="connsiteY0" fmla="*/ 196991 h 322458"/>
                <a:gd name="connsiteX1" fmla="*/ 178208 w 434251"/>
                <a:gd name="connsiteY1" fmla="*/ 215924 h 322458"/>
                <a:gd name="connsiteX2" fmla="*/ 199395 w 434251"/>
                <a:gd name="connsiteY2" fmla="*/ 239665 h 322458"/>
                <a:gd name="connsiteX3" fmla="*/ 210364 w 434251"/>
                <a:gd name="connsiteY3" fmla="*/ 251986 h 322458"/>
                <a:gd name="connsiteX4" fmla="*/ 273473 w 434251"/>
                <a:gd name="connsiteY4" fmla="*/ 322458 h 322458"/>
                <a:gd name="connsiteX5" fmla="*/ 434252 w 434251"/>
                <a:gd name="connsiteY5" fmla="*/ 287297 h 322458"/>
                <a:gd name="connsiteX6" fmla="*/ 351158 w 434251"/>
                <a:gd name="connsiteY6" fmla="*/ 154167 h 322458"/>
                <a:gd name="connsiteX7" fmla="*/ 327417 w 434251"/>
                <a:gd name="connsiteY7" fmla="*/ 129374 h 322458"/>
                <a:gd name="connsiteX8" fmla="*/ 329821 w 434251"/>
                <a:gd name="connsiteY8" fmla="*/ 120208 h 322458"/>
                <a:gd name="connsiteX9" fmla="*/ 253789 w 434251"/>
                <a:gd name="connsiteY9" fmla="*/ 0 h 322458"/>
                <a:gd name="connsiteX10" fmla="*/ 0 w 434251"/>
                <a:gd name="connsiteY10" fmla="*/ 15477 h 322458"/>
                <a:gd name="connsiteX11" fmla="*/ 102477 w 434251"/>
                <a:gd name="connsiteY11" fmla="*/ 131327 h 322458"/>
                <a:gd name="connsiteX12" fmla="*/ 143348 w 434251"/>
                <a:gd name="connsiteY12" fmla="*/ 177157 h 322458"/>
                <a:gd name="connsiteX13" fmla="*/ 161229 w 434251"/>
                <a:gd name="connsiteY13" fmla="*/ 196991 h 32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251" h="322458">
                  <a:moveTo>
                    <a:pt x="161229" y="196991"/>
                  </a:moveTo>
                  <a:cubicBezTo>
                    <a:pt x="166939" y="203302"/>
                    <a:pt x="172498" y="209613"/>
                    <a:pt x="178208" y="215924"/>
                  </a:cubicBezTo>
                  <a:cubicBezTo>
                    <a:pt x="185271" y="223888"/>
                    <a:pt x="192333" y="231701"/>
                    <a:pt x="199395" y="239665"/>
                  </a:cubicBezTo>
                  <a:cubicBezTo>
                    <a:pt x="203001" y="243722"/>
                    <a:pt x="206758" y="247929"/>
                    <a:pt x="210364" y="251986"/>
                  </a:cubicBezTo>
                  <a:cubicBezTo>
                    <a:pt x="231401" y="275427"/>
                    <a:pt x="252437" y="299018"/>
                    <a:pt x="273473" y="322458"/>
                  </a:cubicBezTo>
                  <a:cubicBezTo>
                    <a:pt x="327266" y="312090"/>
                    <a:pt x="380909" y="300370"/>
                    <a:pt x="434252" y="287297"/>
                  </a:cubicBezTo>
                  <a:cubicBezTo>
                    <a:pt x="406604" y="242820"/>
                    <a:pt x="378956" y="198343"/>
                    <a:pt x="351158" y="154167"/>
                  </a:cubicBezTo>
                  <a:cubicBezTo>
                    <a:pt x="338085" y="155519"/>
                    <a:pt x="323510" y="145903"/>
                    <a:pt x="327417" y="129374"/>
                  </a:cubicBezTo>
                  <a:cubicBezTo>
                    <a:pt x="328168" y="126219"/>
                    <a:pt x="329070" y="123213"/>
                    <a:pt x="329821" y="120208"/>
                  </a:cubicBezTo>
                  <a:cubicBezTo>
                    <a:pt x="304577" y="80089"/>
                    <a:pt x="279333" y="39969"/>
                    <a:pt x="253789" y="0"/>
                  </a:cubicBezTo>
                  <a:cubicBezTo>
                    <a:pt x="169193" y="5109"/>
                    <a:pt x="84596" y="10218"/>
                    <a:pt x="0" y="15477"/>
                  </a:cubicBezTo>
                  <a:cubicBezTo>
                    <a:pt x="33959" y="54244"/>
                    <a:pt x="68218" y="92861"/>
                    <a:pt x="102477" y="131327"/>
                  </a:cubicBezTo>
                  <a:cubicBezTo>
                    <a:pt x="116151" y="146654"/>
                    <a:pt x="129825" y="161830"/>
                    <a:pt x="143348" y="177157"/>
                  </a:cubicBezTo>
                  <a:cubicBezTo>
                    <a:pt x="149208" y="183618"/>
                    <a:pt x="155219" y="190229"/>
                    <a:pt x="161229" y="196991"/>
                  </a:cubicBezTo>
                  <a:close/>
                </a:path>
              </a:pathLst>
            </a:custGeom>
            <a:solidFill>
              <a:srgbClr val="AEDEDA"/>
            </a:solidFill>
            <a:ln w="14982" cap="flat">
              <a:noFill/>
              <a:prstDash val="solid"/>
              <a:miter/>
            </a:ln>
          </p:spPr>
          <p:txBody>
            <a:bodyPr rtlCol="0" anchor="ctr"/>
            <a:lstStyle/>
            <a:p>
              <a:endParaRPr lang="th-TH"/>
            </a:p>
          </p:txBody>
        </p:sp>
        <p:sp>
          <p:nvSpPr>
            <p:cNvPr id="204" name="Freeform: Shape 203">
              <a:extLst>
                <a:ext uri="{FF2B5EF4-FFF2-40B4-BE49-F238E27FC236}">
                  <a16:creationId xmlns:a16="http://schemas.microsoft.com/office/drawing/2014/main" id="{6F4A91F2-62A9-4E7C-9623-943EB185EBEF}"/>
                </a:ext>
              </a:extLst>
            </p:cNvPr>
            <p:cNvSpPr/>
            <p:nvPr/>
          </p:nvSpPr>
          <p:spPr>
            <a:xfrm>
              <a:off x="11670315" y="5606275"/>
              <a:ext cx="244623" cy="529967"/>
            </a:xfrm>
            <a:custGeom>
              <a:avLst/>
              <a:gdLst>
                <a:gd name="connsiteX0" fmla="*/ 0 w 244623"/>
                <a:gd name="connsiteY0" fmla="*/ 271520 h 529967"/>
                <a:gd name="connsiteX1" fmla="*/ 95265 w 244623"/>
                <a:gd name="connsiteY1" fmla="*/ 420728 h 529967"/>
                <a:gd name="connsiteX2" fmla="*/ 113747 w 244623"/>
                <a:gd name="connsiteY2" fmla="*/ 449879 h 529967"/>
                <a:gd name="connsiteX3" fmla="*/ 164385 w 244623"/>
                <a:gd name="connsiteY3" fmla="*/ 529967 h 529967"/>
                <a:gd name="connsiteX4" fmla="*/ 244623 w 244623"/>
                <a:gd name="connsiteY4" fmla="*/ 356116 h 529967"/>
                <a:gd name="connsiteX5" fmla="*/ 224188 w 244623"/>
                <a:gd name="connsiteY5" fmla="*/ 310888 h 529967"/>
                <a:gd name="connsiteX6" fmla="*/ 216224 w 244623"/>
                <a:gd name="connsiteY6" fmla="*/ 293308 h 529967"/>
                <a:gd name="connsiteX7" fmla="*/ 143348 w 244623"/>
                <a:gd name="connsiteY7" fmla="*/ 132078 h 529967"/>
                <a:gd name="connsiteX8" fmla="*/ 83695 w 244623"/>
                <a:gd name="connsiteY8" fmla="*/ 0 h 529967"/>
                <a:gd name="connsiteX9" fmla="*/ 0 w 244623"/>
                <a:gd name="connsiteY9" fmla="*/ 271520 h 52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623" h="529967">
                  <a:moveTo>
                    <a:pt x="0" y="271520"/>
                  </a:moveTo>
                  <a:cubicBezTo>
                    <a:pt x="31855" y="321256"/>
                    <a:pt x="63560" y="370992"/>
                    <a:pt x="95265" y="420728"/>
                  </a:cubicBezTo>
                  <a:cubicBezTo>
                    <a:pt x="112094" y="420578"/>
                    <a:pt x="118555" y="437407"/>
                    <a:pt x="113747" y="449879"/>
                  </a:cubicBezTo>
                  <a:cubicBezTo>
                    <a:pt x="130726" y="476625"/>
                    <a:pt x="147555" y="503221"/>
                    <a:pt x="164385" y="529967"/>
                  </a:cubicBezTo>
                  <a:cubicBezTo>
                    <a:pt x="184219" y="468511"/>
                    <a:pt x="210965" y="410360"/>
                    <a:pt x="244623" y="356116"/>
                  </a:cubicBezTo>
                  <a:cubicBezTo>
                    <a:pt x="237862" y="341090"/>
                    <a:pt x="230950" y="325914"/>
                    <a:pt x="224188" y="310888"/>
                  </a:cubicBezTo>
                  <a:cubicBezTo>
                    <a:pt x="221483" y="305028"/>
                    <a:pt x="218929" y="299168"/>
                    <a:pt x="216224" y="293308"/>
                  </a:cubicBezTo>
                  <a:cubicBezTo>
                    <a:pt x="191882" y="239515"/>
                    <a:pt x="167690" y="185872"/>
                    <a:pt x="143348" y="132078"/>
                  </a:cubicBezTo>
                  <a:cubicBezTo>
                    <a:pt x="123514" y="88052"/>
                    <a:pt x="103529" y="44026"/>
                    <a:pt x="83695" y="0"/>
                  </a:cubicBezTo>
                  <a:cubicBezTo>
                    <a:pt x="49586" y="88203"/>
                    <a:pt x="21637" y="178809"/>
                    <a:pt x="0" y="271520"/>
                  </a:cubicBezTo>
                  <a:close/>
                </a:path>
              </a:pathLst>
            </a:custGeom>
            <a:solidFill>
              <a:srgbClr val="AEDEDA"/>
            </a:solidFill>
            <a:ln w="14982" cap="flat">
              <a:noFill/>
              <a:prstDash val="solid"/>
              <a:miter/>
            </a:ln>
          </p:spPr>
          <p:txBody>
            <a:bodyPr rtlCol="0" anchor="ctr"/>
            <a:lstStyle/>
            <a:p>
              <a:endParaRPr lang="th-TH"/>
            </a:p>
          </p:txBody>
        </p:sp>
        <p:sp>
          <p:nvSpPr>
            <p:cNvPr id="205" name="Freeform: Shape 204">
              <a:extLst>
                <a:ext uri="{FF2B5EF4-FFF2-40B4-BE49-F238E27FC236}">
                  <a16:creationId xmlns:a16="http://schemas.microsoft.com/office/drawing/2014/main" id="{2CE5F57A-D824-4992-8E24-A87692CB3223}"/>
                </a:ext>
              </a:extLst>
            </p:cNvPr>
            <p:cNvSpPr/>
            <p:nvPr/>
          </p:nvSpPr>
          <p:spPr>
            <a:xfrm>
              <a:off x="10867476" y="4570970"/>
              <a:ext cx="296162" cy="341854"/>
            </a:xfrm>
            <a:custGeom>
              <a:avLst/>
              <a:gdLst>
                <a:gd name="connsiteX0" fmla="*/ 185571 w 296162"/>
                <a:gd name="connsiteY0" fmla="*/ 341855 h 341854"/>
                <a:gd name="connsiteX1" fmla="*/ 296162 w 296162"/>
                <a:gd name="connsiteY1" fmla="*/ 31568 h 341854"/>
                <a:gd name="connsiteX2" fmla="*/ 285644 w 296162"/>
                <a:gd name="connsiteY2" fmla="*/ 27210 h 341854"/>
                <a:gd name="connsiteX3" fmla="*/ 77534 w 296162"/>
                <a:gd name="connsiteY3" fmla="*/ 12335 h 341854"/>
                <a:gd name="connsiteX4" fmla="*/ 0 w 296162"/>
                <a:gd name="connsiteY4" fmla="*/ 51853 h 341854"/>
                <a:gd name="connsiteX5" fmla="*/ 185571 w 296162"/>
                <a:gd name="connsiteY5" fmla="*/ 341855 h 34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162" h="341854">
                  <a:moveTo>
                    <a:pt x="185571" y="341855"/>
                  </a:moveTo>
                  <a:cubicBezTo>
                    <a:pt x="211716" y="234419"/>
                    <a:pt x="248530" y="130589"/>
                    <a:pt x="296162" y="31568"/>
                  </a:cubicBezTo>
                  <a:cubicBezTo>
                    <a:pt x="292707" y="29915"/>
                    <a:pt x="289100" y="28713"/>
                    <a:pt x="285644" y="27210"/>
                  </a:cubicBezTo>
                  <a:cubicBezTo>
                    <a:pt x="219830" y="-588"/>
                    <a:pt x="147706" y="-9754"/>
                    <a:pt x="77534" y="12335"/>
                  </a:cubicBezTo>
                  <a:cubicBezTo>
                    <a:pt x="48835" y="21350"/>
                    <a:pt x="22839" y="35024"/>
                    <a:pt x="0" y="51853"/>
                  </a:cubicBezTo>
                  <a:cubicBezTo>
                    <a:pt x="61907" y="148620"/>
                    <a:pt x="123664" y="245238"/>
                    <a:pt x="185571" y="341855"/>
                  </a:cubicBezTo>
                  <a:close/>
                </a:path>
              </a:pathLst>
            </a:custGeom>
            <a:solidFill>
              <a:srgbClr val="AEDEDA"/>
            </a:solidFill>
            <a:ln w="14982" cap="flat">
              <a:noFill/>
              <a:prstDash val="solid"/>
              <a:miter/>
            </a:ln>
          </p:spPr>
          <p:txBody>
            <a:bodyPr rtlCol="0" anchor="ctr"/>
            <a:lstStyle/>
            <a:p>
              <a:endParaRPr lang="th-TH"/>
            </a:p>
          </p:txBody>
        </p:sp>
        <p:sp>
          <p:nvSpPr>
            <p:cNvPr id="206" name="Freeform: Shape 205">
              <a:extLst>
                <a:ext uri="{FF2B5EF4-FFF2-40B4-BE49-F238E27FC236}">
                  <a16:creationId xmlns:a16="http://schemas.microsoft.com/office/drawing/2014/main" id="{7F11BBCF-05B2-4175-A1B9-5FF2AE07BEEC}"/>
                </a:ext>
              </a:extLst>
            </p:cNvPr>
            <p:cNvSpPr/>
            <p:nvPr/>
          </p:nvSpPr>
          <p:spPr>
            <a:xfrm>
              <a:off x="11083850" y="4622222"/>
              <a:ext cx="417122" cy="747092"/>
            </a:xfrm>
            <a:custGeom>
              <a:avLst/>
              <a:gdLst>
                <a:gd name="connsiteX0" fmla="*/ 2855 w 417122"/>
                <a:gd name="connsiteY0" fmla="*/ 331774 h 747092"/>
                <a:gd name="connsiteX1" fmla="*/ 0 w 417122"/>
                <a:gd name="connsiteY1" fmla="*/ 338836 h 747092"/>
                <a:gd name="connsiteX2" fmla="*/ 261302 w 417122"/>
                <a:gd name="connsiteY2" fmla="*/ 747093 h 747092"/>
                <a:gd name="connsiteX3" fmla="*/ 417122 w 417122"/>
                <a:gd name="connsiteY3" fmla="*/ 413065 h 747092"/>
                <a:gd name="connsiteX4" fmla="*/ 235608 w 417122"/>
                <a:gd name="connsiteY4" fmla="*/ 98270 h 747092"/>
                <a:gd name="connsiteX5" fmla="*/ 147405 w 417122"/>
                <a:gd name="connsiteY5" fmla="*/ 19083 h 747092"/>
                <a:gd name="connsiteX6" fmla="*/ 117654 w 417122"/>
                <a:gd name="connsiteY6" fmla="*/ 0 h 747092"/>
                <a:gd name="connsiteX7" fmla="*/ 2855 w 417122"/>
                <a:gd name="connsiteY7" fmla="*/ 331774 h 74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122" h="747092">
                  <a:moveTo>
                    <a:pt x="2855" y="331774"/>
                  </a:moveTo>
                  <a:cubicBezTo>
                    <a:pt x="2254" y="334479"/>
                    <a:pt x="1202" y="336733"/>
                    <a:pt x="0" y="338836"/>
                  </a:cubicBezTo>
                  <a:lnTo>
                    <a:pt x="261302" y="747093"/>
                  </a:lnTo>
                  <a:cubicBezTo>
                    <a:pt x="310738" y="634398"/>
                    <a:pt x="362728" y="523205"/>
                    <a:pt x="417122" y="413065"/>
                  </a:cubicBezTo>
                  <a:cubicBezTo>
                    <a:pt x="368288" y="300069"/>
                    <a:pt x="313593" y="188126"/>
                    <a:pt x="235608" y="98270"/>
                  </a:cubicBezTo>
                  <a:cubicBezTo>
                    <a:pt x="210214" y="69120"/>
                    <a:pt x="180462" y="42073"/>
                    <a:pt x="147405" y="19083"/>
                  </a:cubicBezTo>
                  <a:cubicBezTo>
                    <a:pt x="137788" y="12321"/>
                    <a:pt x="127871" y="5860"/>
                    <a:pt x="117654" y="0"/>
                  </a:cubicBezTo>
                  <a:cubicBezTo>
                    <a:pt x="66716" y="105332"/>
                    <a:pt x="28399" y="216224"/>
                    <a:pt x="2855" y="331774"/>
                  </a:cubicBezTo>
                  <a:close/>
                </a:path>
              </a:pathLst>
            </a:custGeom>
            <a:solidFill>
              <a:srgbClr val="AEDEDA"/>
            </a:solidFill>
            <a:ln w="14982" cap="flat">
              <a:noFill/>
              <a:prstDash val="solid"/>
              <a:miter/>
            </a:ln>
          </p:spPr>
          <p:txBody>
            <a:bodyPr rtlCol="0" anchor="ctr"/>
            <a:lstStyle/>
            <a:p>
              <a:endParaRPr lang="th-TH"/>
            </a:p>
          </p:txBody>
        </p:sp>
        <p:sp>
          <p:nvSpPr>
            <p:cNvPr id="207" name="Freeform: Shape 206">
              <a:extLst>
                <a:ext uri="{FF2B5EF4-FFF2-40B4-BE49-F238E27FC236}">
                  <a16:creationId xmlns:a16="http://schemas.microsoft.com/office/drawing/2014/main" id="{BBF7D786-7FDC-4BC6-9D4D-1A08EF5B3FD2}"/>
                </a:ext>
              </a:extLst>
            </p:cNvPr>
            <p:cNvSpPr/>
            <p:nvPr/>
          </p:nvSpPr>
          <p:spPr>
            <a:xfrm>
              <a:off x="10735242" y="4651072"/>
              <a:ext cx="424038" cy="506676"/>
            </a:xfrm>
            <a:custGeom>
              <a:avLst/>
              <a:gdLst>
                <a:gd name="connsiteX0" fmla="*/ 424039 w 424038"/>
                <a:gd name="connsiteY0" fmla="*/ 506677 h 506676"/>
                <a:gd name="connsiteX1" fmla="*/ 99928 w 424038"/>
                <a:gd name="connsiteY1" fmla="*/ 0 h 506676"/>
                <a:gd name="connsiteX2" fmla="*/ 1057 w 424038"/>
                <a:gd name="connsiteY2" fmla="*/ 230799 h 506676"/>
                <a:gd name="connsiteX3" fmla="*/ 38772 w 424038"/>
                <a:gd name="connsiteY3" fmla="*/ 450630 h 506676"/>
                <a:gd name="connsiteX4" fmla="*/ 424039 w 424038"/>
                <a:gd name="connsiteY4" fmla="*/ 506677 h 50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38" h="506676">
                  <a:moveTo>
                    <a:pt x="424039" y="506677"/>
                  </a:moveTo>
                  <a:cubicBezTo>
                    <a:pt x="316002" y="337935"/>
                    <a:pt x="207965" y="168892"/>
                    <a:pt x="99928" y="0"/>
                  </a:cubicBezTo>
                  <a:cubicBezTo>
                    <a:pt x="40725" y="60104"/>
                    <a:pt x="7067" y="146353"/>
                    <a:pt x="1057" y="230799"/>
                  </a:cubicBezTo>
                  <a:cubicBezTo>
                    <a:pt x="-4353" y="306981"/>
                    <a:pt x="11425" y="380308"/>
                    <a:pt x="38772" y="450630"/>
                  </a:cubicBezTo>
                  <a:cubicBezTo>
                    <a:pt x="167996" y="463703"/>
                    <a:pt x="296318" y="482335"/>
                    <a:pt x="424039" y="506677"/>
                  </a:cubicBezTo>
                  <a:close/>
                </a:path>
              </a:pathLst>
            </a:custGeom>
            <a:solidFill>
              <a:srgbClr val="AEDEDA"/>
            </a:solidFill>
            <a:ln w="14982" cap="flat">
              <a:noFill/>
              <a:prstDash val="solid"/>
              <a:miter/>
            </a:ln>
          </p:spPr>
          <p:txBody>
            <a:bodyPr rtlCol="0" anchor="ctr"/>
            <a:lstStyle/>
            <a:p>
              <a:endParaRPr lang="th-TH"/>
            </a:p>
          </p:txBody>
        </p:sp>
        <p:sp>
          <p:nvSpPr>
            <p:cNvPr id="208" name="Freeform: Shape 207">
              <a:extLst>
                <a:ext uri="{FF2B5EF4-FFF2-40B4-BE49-F238E27FC236}">
                  <a16:creationId xmlns:a16="http://schemas.microsoft.com/office/drawing/2014/main" id="{960DFDAA-E21B-4913-974C-7E94A5C30263}"/>
                </a:ext>
              </a:extLst>
            </p:cNvPr>
            <p:cNvSpPr/>
            <p:nvPr/>
          </p:nvSpPr>
          <p:spPr>
            <a:xfrm>
              <a:off x="10773864" y="4602538"/>
              <a:ext cx="1442796" cy="2245636"/>
            </a:xfrm>
            <a:custGeom>
              <a:avLst/>
              <a:gdLst>
                <a:gd name="connsiteX0" fmla="*/ 1045209 w 1442796"/>
                <a:gd name="connsiteY0" fmla="*/ 1588399 h 2245636"/>
                <a:gd name="connsiteX1" fmla="*/ 1042805 w 1442796"/>
                <a:gd name="connsiteY1" fmla="*/ 1597565 h 2245636"/>
                <a:gd name="connsiteX2" fmla="*/ 1066546 w 1442796"/>
                <a:gd name="connsiteY2" fmla="*/ 1622358 h 2245636"/>
                <a:gd name="connsiteX3" fmla="*/ 1149640 w 1442796"/>
                <a:gd name="connsiteY3" fmla="*/ 1755488 h 2245636"/>
                <a:gd name="connsiteX4" fmla="*/ 988861 w 1442796"/>
                <a:gd name="connsiteY4" fmla="*/ 1790649 h 2245636"/>
                <a:gd name="connsiteX5" fmla="*/ 1021618 w 1442796"/>
                <a:gd name="connsiteY5" fmla="*/ 1827312 h 2245636"/>
                <a:gd name="connsiteX6" fmla="*/ 1172930 w 1442796"/>
                <a:gd name="connsiteY6" fmla="*/ 1793203 h 2245636"/>
                <a:gd name="connsiteX7" fmla="*/ 1257677 w 1442796"/>
                <a:gd name="connsiteY7" fmla="*/ 1931894 h 2245636"/>
                <a:gd name="connsiteX8" fmla="*/ 1263086 w 1442796"/>
                <a:gd name="connsiteY8" fmla="*/ 1940759 h 2245636"/>
                <a:gd name="connsiteX9" fmla="*/ 1348284 w 1442796"/>
                <a:gd name="connsiteY9" fmla="*/ 2082905 h 2245636"/>
                <a:gd name="connsiteX10" fmla="*/ 1365714 w 1442796"/>
                <a:gd name="connsiteY10" fmla="*/ 2112656 h 2245636"/>
                <a:gd name="connsiteX11" fmla="*/ 1386750 w 1442796"/>
                <a:gd name="connsiteY11" fmla="*/ 2148569 h 2245636"/>
                <a:gd name="connsiteX12" fmla="*/ 1406134 w 1442796"/>
                <a:gd name="connsiteY12" fmla="*/ 2181626 h 2245636"/>
                <a:gd name="connsiteX13" fmla="*/ 1428522 w 1442796"/>
                <a:gd name="connsiteY13" fmla="*/ 2220693 h 2245636"/>
                <a:gd name="connsiteX14" fmla="*/ 1442797 w 1442796"/>
                <a:gd name="connsiteY14" fmla="*/ 2245636 h 2245636"/>
                <a:gd name="connsiteX15" fmla="*/ 1442797 w 1442796"/>
                <a:gd name="connsiteY15" fmla="*/ 2160589 h 2245636"/>
                <a:gd name="connsiteX16" fmla="*/ 1384646 w 1442796"/>
                <a:gd name="connsiteY16" fmla="*/ 2061418 h 2245636"/>
                <a:gd name="connsiteX17" fmla="*/ 1303506 w 1442796"/>
                <a:gd name="connsiteY17" fmla="*/ 1925583 h 2245636"/>
                <a:gd name="connsiteX18" fmla="*/ 1354594 w 1442796"/>
                <a:gd name="connsiteY18" fmla="*/ 1832872 h 2245636"/>
                <a:gd name="connsiteX19" fmla="*/ 1337014 w 1442796"/>
                <a:gd name="connsiteY19" fmla="*/ 1793955 h 2245636"/>
                <a:gd name="connsiteX20" fmla="*/ 1332807 w 1442796"/>
                <a:gd name="connsiteY20" fmla="*/ 1784639 h 2245636"/>
                <a:gd name="connsiteX21" fmla="*/ 1278112 w 1442796"/>
                <a:gd name="connsiteY21" fmla="*/ 1883810 h 2245636"/>
                <a:gd name="connsiteX22" fmla="*/ 1205536 w 1442796"/>
                <a:gd name="connsiteY22" fmla="*/ 1765405 h 2245636"/>
                <a:gd name="connsiteX23" fmla="*/ 1197272 w 1442796"/>
                <a:gd name="connsiteY23" fmla="*/ 1752032 h 2245636"/>
                <a:gd name="connsiteX24" fmla="*/ 1090587 w 1442796"/>
                <a:gd name="connsiteY24" fmla="*/ 1581337 h 2245636"/>
                <a:gd name="connsiteX25" fmla="*/ 1161961 w 1442796"/>
                <a:gd name="connsiteY25" fmla="*/ 1406885 h 2245636"/>
                <a:gd name="connsiteX26" fmla="*/ 1140774 w 1442796"/>
                <a:gd name="connsiteY26" fmla="*/ 1359853 h 2245636"/>
                <a:gd name="connsiteX27" fmla="*/ 1060535 w 1442796"/>
                <a:gd name="connsiteY27" fmla="*/ 1533704 h 2245636"/>
                <a:gd name="connsiteX28" fmla="*/ 1009898 w 1442796"/>
                <a:gd name="connsiteY28" fmla="*/ 1453616 h 2245636"/>
                <a:gd name="connsiteX29" fmla="*/ 991416 w 1442796"/>
                <a:gd name="connsiteY29" fmla="*/ 1424465 h 2245636"/>
                <a:gd name="connsiteX30" fmla="*/ 896151 w 1442796"/>
                <a:gd name="connsiteY30" fmla="*/ 1275257 h 2245636"/>
                <a:gd name="connsiteX31" fmla="*/ 979846 w 1442796"/>
                <a:gd name="connsiteY31" fmla="*/ 1003887 h 2245636"/>
                <a:gd name="connsiteX32" fmla="*/ 978043 w 1442796"/>
                <a:gd name="connsiteY32" fmla="*/ 999831 h 2245636"/>
                <a:gd name="connsiteX33" fmla="*/ 955654 w 1442796"/>
                <a:gd name="connsiteY33" fmla="*/ 950245 h 2245636"/>
                <a:gd name="connsiteX34" fmla="*/ 864747 w 1442796"/>
                <a:gd name="connsiteY34" fmla="*/ 1225972 h 2245636"/>
                <a:gd name="connsiteX35" fmla="*/ 835296 w 1442796"/>
                <a:gd name="connsiteY35" fmla="*/ 1180143 h 2245636"/>
                <a:gd name="connsiteX36" fmla="*/ 751000 w 1442796"/>
                <a:gd name="connsiteY36" fmla="*/ 1048515 h 2245636"/>
                <a:gd name="connsiteX37" fmla="*/ 736274 w 1442796"/>
                <a:gd name="connsiteY37" fmla="*/ 1025375 h 2245636"/>
                <a:gd name="connsiteX38" fmla="*/ 598336 w 1442796"/>
                <a:gd name="connsiteY38" fmla="*/ 809601 h 2245636"/>
                <a:gd name="connsiteX39" fmla="*/ 748896 w 1442796"/>
                <a:gd name="connsiteY39" fmla="*/ 484288 h 2245636"/>
                <a:gd name="connsiteX40" fmla="*/ 726808 w 1442796"/>
                <a:gd name="connsiteY40" fmla="*/ 432899 h 2245636"/>
                <a:gd name="connsiteX41" fmla="*/ 570988 w 1442796"/>
                <a:gd name="connsiteY41" fmla="*/ 766927 h 2245636"/>
                <a:gd name="connsiteX42" fmla="*/ 309836 w 1442796"/>
                <a:gd name="connsiteY42" fmla="*/ 358520 h 2245636"/>
                <a:gd name="connsiteX43" fmla="*/ 312691 w 1442796"/>
                <a:gd name="connsiteY43" fmla="*/ 351458 h 2245636"/>
                <a:gd name="connsiteX44" fmla="*/ 427490 w 1442796"/>
                <a:gd name="connsiteY44" fmla="*/ 19534 h 2245636"/>
                <a:gd name="connsiteX45" fmla="*/ 389624 w 1442796"/>
                <a:gd name="connsiteY45" fmla="*/ 0 h 2245636"/>
                <a:gd name="connsiteX46" fmla="*/ 279033 w 1442796"/>
                <a:gd name="connsiteY46" fmla="*/ 310287 h 2245636"/>
                <a:gd name="connsiteX47" fmla="*/ 93462 w 1442796"/>
                <a:gd name="connsiteY47" fmla="*/ 20285 h 2245636"/>
                <a:gd name="connsiteX48" fmla="*/ 61156 w 1442796"/>
                <a:gd name="connsiteY48" fmla="*/ 48534 h 2245636"/>
                <a:gd name="connsiteX49" fmla="*/ 385267 w 1442796"/>
                <a:gd name="connsiteY49" fmla="*/ 555211 h 2245636"/>
                <a:gd name="connsiteX50" fmla="*/ 0 w 1442796"/>
                <a:gd name="connsiteY50" fmla="*/ 499314 h 2245636"/>
                <a:gd name="connsiteX51" fmla="*/ 18933 w 1442796"/>
                <a:gd name="connsiteY51" fmla="*/ 543491 h 2245636"/>
                <a:gd name="connsiteX52" fmla="*/ 406904 w 1442796"/>
                <a:gd name="connsiteY52" fmla="*/ 602393 h 2245636"/>
                <a:gd name="connsiteX53" fmla="*/ 415469 w 1442796"/>
                <a:gd name="connsiteY53" fmla="*/ 602393 h 2245636"/>
                <a:gd name="connsiteX54" fmla="*/ 683082 w 1442796"/>
                <a:gd name="connsiteY54" fmla="*/ 1020566 h 2245636"/>
                <a:gd name="connsiteX55" fmla="*/ 317349 w 1442796"/>
                <a:gd name="connsiteY55" fmla="*/ 1001033 h 2245636"/>
                <a:gd name="connsiteX56" fmla="*/ 350106 w 1442796"/>
                <a:gd name="connsiteY56" fmla="*/ 1044007 h 2245636"/>
                <a:gd name="connsiteX57" fmla="*/ 711632 w 1442796"/>
                <a:gd name="connsiteY57" fmla="*/ 1065194 h 2245636"/>
                <a:gd name="connsiteX58" fmla="*/ 799985 w 1442796"/>
                <a:gd name="connsiteY58" fmla="*/ 1203283 h 2245636"/>
                <a:gd name="connsiteX59" fmla="*/ 853327 w 1442796"/>
                <a:gd name="connsiteY59" fmla="*/ 1286527 h 2245636"/>
                <a:gd name="connsiteX60" fmla="*/ 857835 w 1442796"/>
                <a:gd name="connsiteY60" fmla="*/ 1293739 h 2245636"/>
                <a:gd name="connsiteX61" fmla="*/ 943032 w 1442796"/>
                <a:gd name="connsiteY61" fmla="*/ 1427320 h 2245636"/>
                <a:gd name="connsiteX62" fmla="*/ 679927 w 1442796"/>
                <a:gd name="connsiteY62" fmla="*/ 1443248 h 2245636"/>
                <a:gd name="connsiteX63" fmla="*/ 715238 w 1442796"/>
                <a:gd name="connsiteY63" fmla="*/ 1483668 h 2245636"/>
                <a:gd name="connsiteX64" fmla="*/ 969027 w 1442796"/>
                <a:gd name="connsiteY64" fmla="*/ 1468191 h 2245636"/>
                <a:gd name="connsiteX65" fmla="*/ 1045209 w 1442796"/>
                <a:gd name="connsiteY65" fmla="*/ 1588399 h 224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42796" h="2245636">
                  <a:moveTo>
                    <a:pt x="1045209" y="1588399"/>
                  </a:moveTo>
                  <a:cubicBezTo>
                    <a:pt x="1044608" y="1591404"/>
                    <a:pt x="1043556" y="1594409"/>
                    <a:pt x="1042805" y="1597565"/>
                  </a:cubicBezTo>
                  <a:cubicBezTo>
                    <a:pt x="1038898" y="1614093"/>
                    <a:pt x="1053473" y="1623860"/>
                    <a:pt x="1066546" y="1622358"/>
                  </a:cubicBezTo>
                  <a:cubicBezTo>
                    <a:pt x="1094494" y="1666684"/>
                    <a:pt x="1121992" y="1711011"/>
                    <a:pt x="1149640" y="1755488"/>
                  </a:cubicBezTo>
                  <a:cubicBezTo>
                    <a:pt x="1096297" y="1768711"/>
                    <a:pt x="1042655" y="1780431"/>
                    <a:pt x="988861" y="1790649"/>
                  </a:cubicBezTo>
                  <a:cubicBezTo>
                    <a:pt x="999830" y="1802820"/>
                    <a:pt x="1010649" y="1815141"/>
                    <a:pt x="1021618" y="1827312"/>
                  </a:cubicBezTo>
                  <a:cubicBezTo>
                    <a:pt x="1072256" y="1817245"/>
                    <a:pt x="1122743" y="1805825"/>
                    <a:pt x="1172930" y="1793203"/>
                  </a:cubicBezTo>
                  <a:cubicBezTo>
                    <a:pt x="1201329" y="1839183"/>
                    <a:pt x="1229578" y="1885463"/>
                    <a:pt x="1257677" y="1931894"/>
                  </a:cubicBezTo>
                  <a:cubicBezTo>
                    <a:pt x="1258578" y="1935349"/>
                    <a:pt x="1260532" y="1938204"/>
                    <a:pt x="1263086" y="1940759"/>
                  </a:cubicBezTo>
                  <a:cubicBezTo>
                    <a:pt x="1291635" y="1987941"/>
                    <a:pt x="1320035" y="2035423"/>
                    <a:pt x="1348284" y="2082905"/>
                  </a:cubicBezTo>
                  <a:cubicBezTo>
                    <a:pt x="1354144" y="2092822"/>
                    <a:pt x="1359853" y="2102739"/>
                    <a:pt x="1365714" y="2112656"/>
                  </a:cubicBezTo>
                  <a:cubicBezTo>
                    <a:pt x="1372776" y="2124677"/>
                    <a:pt x="1379688" y="2136548"/>
                    <a:pt x="1386750" y="2148569"/>
                  </a:cubicBezTo>
                  <a:cubicBezTo>
                    <a:pt x="1393211" y="2159688"/>
                    <a:pt x="1399672" y="2170657"/>
                    <a:pt x="1406134" y="2181626"/>
                  </a:cubicBezTo>
                  <a:cubicBezTo>
                    <a:pt x="1413647" y="2194548"/>
                    <a:pt x="1421160" y="2207621"/>
                    <a:pt x="1428522" y="2220693"/>
                  </a:cubicBezTo>
                  <a:cubicBezTo>
                    <a:pt x="1433331" y="2228958"/>
                    <a:pt x="1437989" y="2237372"/>
                    <a:pt x="1442797" y="2245636"/>
                  </a:cubicBezTo>
                  <a:lnTo>
                    <a:pt x="1442797" y="2160589"/>
                  </a:lnTo>
                  <a:cubicBezTo>
                    <a:pt x="1423564" y="2127382"/>
                    <a:pt x="1404180" y="2094325"/>
                    <a:pt x="1384646" y="2061418"/>
                  </a:cubicBezTo>
                  <a:cubicBezTo>
                    <a:pt x="1357900" y="2016039"/>
                    <a:pt x="1330703" y="1970661"/>
                    <a:pt x="1303506" y="1925583"/>
                  </a:cubicBezTo>
                  <a:cubicBezTo>
                    <a:pt x="1320485" y="1894629"/>
                    <a:pt x="1337465" y="1863675"/>
                    <a:pt x="1354594" y="1832872"/>
                  </a:cubicBezTo>
                  <a:cubicBezTo>
                    <a:pt x="1348734" y="1819950"/>
                    <a:pt x="1342874" y="1806877"/>
                    <a:pt x="1337014" y="1793955"/>
                  </a:cubicBezTo>
                  <a:cubicBezTo>
                    <a:pt x="1335662" y="1790799"/>
                    <a:pt x="1334159" y="1787794"/>
                    <a:pt x="1332807" y="1784639"/>
                  </a:cubicBezTo>
                  <a:cubicBezTo>
                    <a:pt x="1314475" y="1817546"/>
                    <a:pt x="1296444" y="1850603"/>
                    <a:pt x="1278112" y="1883810"/>
                  </a:cubicBezTo>
                  <a:cubicBezTo>
                    <a:pt x="1254070" y="1844142"/>
                    <a:pt x="1229879" y="1804773"/>
                    <a:pt x="1205536" y="1765405"/>
                  </a:cubicBezTo>
                  <a:cubicBezTo>
                    <a:pt x="1204485" y="1760297"/>
                    <a:pt x="1201479" y="1755338"/>
                    <a:pt x="1197272" y="1752032"/>
                  </a:cubicBezTo>
                  <a:cubicBezTo>
                    <a:pt x="1161961" y="1694933"/>
                    <a:pt x="1126349" y="1637985"/>
                    <a:pt x="1090587" y="1581337"/>
                  </a:cubicBezTo>
                  <a:cubicBezTo>
                    <a:pt x="1107116" y="1519730"/>
                    <a:pt x="1131007" y="1461580"/>
                    <a:pt x="1161961" y="1406885"/>
                  </a:cubicBezTo>
                  <a:cubicBezTo>
                    <a:pt x="1154899" y="1391258"/>
                    <a:pt x="1147837" y="1375481"/>
                    <a:pt x="1140774" y="1359853"/>
                  </a:cubicBezTo>
                  <a:cubicBezTo>
                    <a:pt x="1107116" y="1414097"/>
                    <a:pt x="1080220" y="1472398"/>
                    <a:pt x="1060535" y="1533704"/>
                  </a:cubicBezTo>
                  <a:cubicBezTo>
                    <a:pt x="1043706" y="1506958"/>
                    <a:pt x="1026877" y="1480212"/>
                    <a:pt x="1009898" y="1453616"/>
                  </a:cubicBezTo>
                  <a:cubicBezTo>
                    <a:pt x="1014556" y="1441144"/>
                    <a:pt x="1008095" y="1424315"/>
                    <a:pt x="991416" y="1424465"/>
                  </a:cubicBezTo>
                  <a:cubicBezTo>
                    <a:pt x="959861" y="1374729"/>
                    <a:pt x="928156" y="1324993"/>
                    <a:pt x="896151" y="1275257"/>
                  </a:cubicBezTo>
                  <a:cubicBezTo>
                    <a:pt x="917788" y="1182547"/>
                    <a:pt x="945587" y="1092090"/>
                    <a:pt x="979846" y="1003887"/>
                  </a:cubicBezTo>
                  <a:cubicBezTo>
                    <a:pt x="979245" y="1002535"/>
                    <a:pt x="978644" y="1001183"/>
                    <a:pt x="978043" y="999831"/>
                  </a:cubicBezTo>
                  <a:cubicBezTo>
                    <a:pt x="970530" y="983302"/>
                    <a:pt x="963017" y="966773"/>
                    <a:pt x="955654" y="950245"/>
                  </a:cubicBezTo>
                  <a:cubicBezTo>
                    <a:pt x="918840" y="1039950"/>
                    <a:pt x="888638" y="1131909"/>
                    <a:pt x="864747" y="1225972"/>
                  </a:cubicBezTo>
                  <a:cubicBezTo>
                    <a:pt x="854830" y="1210796"/>
                    <a:pt x="845213" y="1195469"/>
                    <a:pt x="835296" y="1180143"/>
                  </a:cubicBezTo>
                  <a:cubicBezTo>
                    <a:pt x="807197" y="1136267"/>
                    <a:pt x="779249" y="1092391"/>
                    <a:pt x="751000" y="1048515"/>
                  </a:cubicBezTo>
                  <a:cubicBezTo>
                    <a:pt x="753704" y="1038147"/>
                    <a:pt x="749497" y="1027028"/>
                    <a:pt x="736274" y="1025375"/>
                  </a:cubicBezTo>
                  <a:cubicBezTo>
                    <a:pt x="690445" y="953550"/>
                    <a:pt x="644315" y="881576"/>
                    <a:pt x="598336" y="809601"/>
                  </a:cubicBezTo>
                  <a:cubicBezTo>
                    <a:pt x="645968" y="699911"/>
                    <a:pt x="696155" y="591574"/>
                    <a:pt x="748896" y="484288"/>
                  </a:cubicBezTo>
                  <a:cubicBezTo>
                    <a:pt x="741684" y="467159"/>
                    <a:pt x="734321" y="450029"/>
                    <a:pt x="726808" y="432899"/>
                  </a:cubicBezTo>
                  <a:cubicBezTo>
                    <a:pt x="672263" y="543040"/>
                    <a:pt x="620424" y="654383"/>
                    <a:pt x="570988" y="766927"/>
                  </a:cubicBezTo>
                  <a:lnTo>
                    <a:pt x="309836" y="358520"/>
                  </a:lnTo>
                  <a:cubicBezTo>
                    <a:pt x="311038" y="356417"/>
                    <a:pt x="312090" y="354163"/>
                    <a:pt x="312691" y="351458"/>
                  </a:cubicBezTo>
                  <a:cubicBezTo>
                    <a:pt x="338235" y="235908"/>
                    <a:pt x="376552" y="125167"/>
                    <a:pt x="427490" y="19534"/>
                  </a:cubicBezTo>
                  <a:cubicBezTo>
                    <a:pt x="415168" y="12321"/>
                    <a:pt x="402547" y="5860"/>
                    <a:pt x="389624" y="0"/>
                  </a:cubicBezTo>
                  <a:cubicBezTo>
                    <a:pt x="341992" y="99172"/>
                    <a:pt x="305028" y="202851"/>
                    <a:pt x="279033" y="310287"/>
                  </a:cubicBezTo>
                  <a:cubicBezTo>
                    <a:pt x="217276" y="213520"/>
                    <a:pt x="155369" y="116902"/>
                    <a:pt x="93462" y="20285"/>
                  </a:cubicBezTo>
                  <a:cubicBezTo>
                    <a:pt x="82042" y="28850"/>
                    <a:pt x="71223" y="38316"/>
                    <a:pt x="61156" y="48534"/>
                  </a:cubicBezTo>
                  <a:cubicBezTo>
                    <a:pt x="169193" y="217276"/>
                    <a:pt x="277230" y="386319"/>
                    <a:pt x="385267" y="555211"/>
                  </a:cubicBezTo>
                  <a:cubicBezTo>
                    <a:pt x="257546" y="530719"/>
                    <a:pt x="129073" y="512237"/>
                    <a:pt x="0" y="499314"/>
                  </a:cubicBezTo>
                  <a:cubicBezTo>
                    <a:pt x="5710" y="514190"/>
                    <a:pt x="12171" y="528915"/>
                    <a:pt x="18933" y="543491"/>
                  </a:cubicBezTo>
                  <a:cubicBezTo>
                    <a:pt x="149058" y="557164"/>
                    <a:pt x="278282" y="576848"/>
                    <a:pt x="406904" y="602393"/>
                  </a:cubicBezTo>
                  <a:cubicBezTo>
                    <a:pt x="410060" y="602994"/>
                    <a:pt x="412915" y="602994"/>
                    <a:pt x="415469" y="602393"/>
                  </a:cubicBezTo>
                  <a:cubicBezTo>
                    <a:pt x="504724" y="741834"/>
                    <a:pt x="593828" y="881125"/>
                    <a:pt x="683082" y="1020566"/>
                  </a:cubicBezTo>
                  <a:cubicBezTo>
                    <a:pt x="561221" y="1010649"/>
                    <a:pt x="439360" y="1003887"/>
                    <a:pt x="317349" y="1001033"/>
                  </a:cubicBezTo>
                  <a:cubicBezTo>
                    <a:pt x="328168" y="1015307"/>
                    <a:pt x="339137" y="1029732"/>
                    <a:pt x="350106" y="1044007"/>
                  </a:cubicBezTo>
                  <a:cubicBezTo>
                    <a:pt x="470765" y="1047613"/>
                    <a:pt x="591273" y="1054675"/>
                    <a:pt x="711632" y="1065194"/>
                  </a:cubicBezTo>
                  <a:cubicBezTo>
                    <a:pt x="740932" y="1111173"/>
                    <a:pt x="770534" y="1157303"/>
                    <a:pt x="799985" y="1203283"/>
                  </a:cubicBezTo>
                  <a:cubicBezTo>
                    <a:pt x="817715" y="1230930"/>
                    <a:pt x="835446" y="1258729"/>
                    <a:pt x="853327" y="1286527"/>
                  </a:cubicBezTo>
                  <a:cubicBezTo>
                    <a:pt x="854228" y="1289381"/>
                    <a:pt x="855731" y="1291786"/>
                    <a:pt x="857835" y="1293739"/>
                  </a:cubicBezTo>
                  <a:cubicBezTo>
                    <a:pt x="886234" y="1338366"/>
                    <a:pt x="914633" y="1382693"/>
                    <a:pt x="943032" y="1427320"/>
                  </a:cubicBezTo>
                  <a:cubicBezTo>
                    <a:pt x="855280" y="1432579"/>
                    <a:pt x="767528" y="1437989"/>
                    <a:pt x="679927" y="1443248"/>
                  </a:cubicBezTo>
                  <a:cubicBezTo>
                    <a:pt x="691647" y="1456771"/>
                    <a:pt x="703367" y="1470295"/>
                    <a:pt x="715238" y="1483668"/>
                  </a:cubicBezTo>
                  <a:cubicBezTo>
                    <a:pt x="799834" y="1478559"/>
                    <a:pt x="884431" y="1473450"/>
                    <a:pt x="969027" y="1468191"/>
                  </a:cubicBezTo>
                  <a:cubicBezTo>
                    <a:pt x="994722" y="1508160"/>
                    <a:pt x="1020116" y="1548280"/>
                    <a:pt x="1045209" y="1588399"/>
                  </a:cubicBezTo>
                  <a:close/>
                </a:path>
              </a:pathLst>
            </a:custGeom>
            <a:solidFill>
              <a:srgbClr val="84BAB5"/>
            </a:solidFill>
            <a:ln w="14982" cap="flat">
              <a:noFill/>
              <a:prstDash val="solid"/>
              <a:miter/>
            </a:ln>
          </p:spPr>
          <p:txBody>
            <a:bodyPr rtlCol="0" anchor="ctr"/>
            <a:lstStyle/>
            <a:p>
              <a:endParaRPr lang="th-TH"/>
            </a:p>
          </p:txBody>
        </p:sp>
      </p:grpSp>
      <p:sp>
        <p:nvSpPr>
          <p:cNvPr id="210" name="TextBox 209">
            <a:extLst>
              <a:ext uri="{FF2B5EF4-FFF2-40B4-BE49-F238E27FC236}">
                <a16:creationId xmlns:a16="http://schemas.microsoft.com/office/drawing/2014/main" id="{44D77235-31CB-4C27-87A5-9B812A371E3B}"/>
              </a:ext>
            </a:extLst>
          </p:cNvPr>
          <p:cNvSpPr txBox="1"/>
          <p:nvPr/>
        </p:nvSpPr>
        <p:spPr>
          <a:xfrm>
            <a:off x="3277623" y="3487727"/>
            <a:ext cx="5679107" cy="2862322"/>
          </a:xfrm>
          <a:prstGeom prst="rect">
            <a:avLst/>
          </a:prstGeom>
          <a:noFill/>
        </p:spPr>
        <p:txBody>
          <a:bodyPr wrap="square">
            <a:spAutoFit/>
          </a:bodyPr>
          <a:lstStyle/>
          <a:p>
            <a:pPr algn="ctr"/>
            <a:r>
              <a:rPr lang="es-MX" sz="2000" dirty="0">
                <a:latin typeface="Century Gothic" panose="020B0502020202020204" pitchFamily="34" charset="0"/>
              </a:rPr>
              <a:t>Se espera que los alumnos del jardín puedan acceder a una mayor posibilidad de resolver problemas de medida que en su entorno familiar, que accedan a la utilidad de medir, adecuando las acciones al problema en cuestión. La anticipación de estas acciones, el análisis de su pertinencia y la toma de decisiones adaptadas a la situación son los aprendizajes </a:t>
            </a:r>
            <a:r>
              <a:rPr lang="es-MX" sz="2000" dirty="0" smtClean="0">
                <a:latin typeface="Century Gothic" panose="020B0502020202020204" pitchFamily="34" charset="0"/>
              </a:rPr>
              <a:t>buscados.</a:t>
            </a:r>
            <a:endParaRPr lang="es-MX" sz="2000" dirty="0">
              <a:latin typeface="Century Gothic" panose="020B0502020202020204" pitchFamily="34" charset="0"/>
            </a:endParaRPr>
          </a:p>
        </p:txBody>
      </p:sp>
      <p:pic>
        <p:nvPicPr>
          <p:cNvPr id="211" name="Graphic 210">
            <a:extLst>
              <a:ext uri="{FF2B5EF4-FFF2-40B4-BE49-F238E27FC236}">
                <a16:creationId xmlns:a16="http://schemas.microsoft.com/office/drawing/2014/main" id="{EEE02DF6-D324-4DFC-91B5-31AC6F052B0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10800000">
            <a:off x="-712371" y="-2740302"/>
            <a:ext cx="13436858" cy="6054696"/>
          </a:xfrm>
          <a:prstGeom prst="rect">
            <a:avLst/>
          </a:prstGeom>
        </p:spPr>
      </p:pic>
      <p:grpSp>
        <p:nvGrpSpPr>
          <p:cNvPr id="212" name="Graphic 257">
            <a:extLst>
              <a:ext uri="{FF2B5EF4-FFF2-40B4-BE49-F238E27FC236}">
                <a16:creationId xmlns:a16="http://schemas.microsoft.com/office/drawing/2014/main" id="{4166D8BA-60E1-4C05-8D95-BB4CC54F07A4}"/>
              </a:ext>
            </a:extLst>
          </p:cNvPr>
          <p:cNvGrpSpPr/>
          <p:nvPr/>
        </p:nvGrpSpPr>
        <p:grpSpPr>
          <a:xfrm>
            <a:off x="-1643364" y="519699"/>
            <a:ext cx="5695492" cy="2035159"/>
            <a:chOff x="9423579" y="1219226"/>
            <a:chExt cx="3289631" cy="1175477"/>
          </a:xfrm>
        </p:grpSpPr>
        <p:sp>
          <p:nvSpPr>
            <p:cNvPr id="213" name="Freeform: Shape 212">
              <a:extLst>
                <a:ext uri="{FF2B5EF4-FFF2-40B4-BE49-F238E27FC236}">
                  <a16:creationId xmlns:a16="http://schemas.microsoft.com/office/drawing/2014/main" id="{6DBD7293-3A97-4B3F-9A62-3C75C14D7E3D}"/>
                </a:ext>
              </a:extLst>
            </p:cNvPr>
            <p:cNvSpPr/>
            <p:nvPr/>
          </p:nvSpPr>
          <p:spPr>
            <a:xfrm>
              <a:off x="9423579" y="1219226"/>
              <a:ext cx="3289631" cy="1175477"/>
            </a:xfrm>
            <a:custGeom>
              <a:avLst/>
              <a:gdLst>
                <a:gd name="connsiteX0" fmla="*/ 2926837 w 3289631"/>
                <a:gd name="connsiteY0" fmla="*/ 1007699 h 1175477"/>
                <a:gd name="connsiteX1" fmla="*/ 3289632 w 3289631"/>
                <a:gd name="connsiteY1" fmla="*/ 1007699 h 1175477"/>
                <a:gd name="connsiteX2" fmla="*/ 3109616 w 3289631"/>
                <a:gd name="connsiteY2" fmla="*/ 929337 h 1175477"/>
                <a:gd name="connsiteX3" fmla="*/ 3091259 w 3289631"/>
                <a:gd name="connsiteY3" fmla="*/ 910585 h 1175477"/>
                <a:gd name="connsiteX4" fmla="*/ 3013489 w 3289631"/>
                <a:gd name="connsiteY4" fmla="*/ 734320 h 1175477"/>
                <a:gd name="connsiteX5" fmla="*/ 2872556 w 3289631"/>
                <a:gd name="connsiteY5" fmla="*/ 762151 h 1175477"/>
                <a:gd name="connsiteX6" fmla="*/ 2795970 w 3289631"/>
                <a:gd name="connsiteY6" fmla="*/ 572463 h 1175477"/>
                <a:gd name="connsiteX7" fmla="*/ 2614375 w 3289631"/>
                <a:gd name="connsiteY7" fmla="*/ 571871 h 1175477"/>
                <a:gd name="connsiteX8" fmla="*/ 2590886 w 3289631"/>
                <a:gd name="connsiteY8" fmla="*/ 558252 h 1175477"/>
                <a:gd name="connsiteX9" fmla="*/ 2503050 w 3289631"/>
                <a:gd name="connsiteY9" fmla="*/ 369945 h 1175477"/>
                <a:gd name="connsiteX10" fmla="*/ 2251975 w 3289631"/>
                <a:gd name="connsiteY10" fmla="*/ 390276 h 1175477"/>
                <a:gd name="connsiteX11" fmla="*/ 2066432 w 3289631"/>
                <a:gd name="connsiteY11" fmla="*/ 162493 h 1175477"/>
                <a:gd name="connsiteX12" fmla="*/ 2041167 w 3289631"/>
                <a:gd name="connsiteY12" fmla="*/ 151242 h 1175477"/>
                <a:gd name="connsiteX13" fmla="*/ 1698110 w 3289631"/>
                <a:gd name="connsiteY13" fmla="*/ 130714 h 1175477"/>
                <a:gd name="connsiteX14" fmla="*/ 1671068 w 3289631"/>
                <a:gd name="connsiteY14" fmla="*/ 136833 h 1175477"/>
                <a:gd name="connsiteX15" fmla="*/ 1165958 w 3289631"/>
                <a:gd name="connsiteY15" fmla="*/ 220919 h 1175477"/>
                <a:gd name="connsiteX16" fmla="*/ 1150957 w 3289631"/>
                <a:gd name="connsiteY16" fmla="*/ 220130 h 1175477"/>
                <a:gd name="connsiteX17" fmla="*/ 896132 w 3289631"/>
                <a:gd name="connsiteY17" fmla="*/ 405672 h 1175477"/>
                <a:gd name="connsiteX18" fmla="*/ 754409 w 3289631"/>
                <a:gd name="connsiteY18" fmla="*/ 523709 h 1175477"/>
                <a:gd name="connsiteX19" fmla="*/ 706641 w 3289631"/>
                <a:gd name="connsiteY19" fmla="*/ 641746 h 1175477"/>
                <a:gd name="connsiteX20" fmla="*/ 680389 w 3289631"/>
                <a:gd name="connsiteY20" fmla="*/ 647470 h 1175477"/>
                <a:gd name="connsiteX21" fmla="*/ 357663 w 3289631"/>
                <a:gd name="connsiteY21" fmla="*/ 712607 h 1175477"/>
                <a:gd name="connsiteX22" fmla="*/ 341675 w 3289631"/>
                <a:gd name="connsiteY22" fmla="*/ 841698 h 1175477"/>
                <a:gd name="connsiteX23" fmla="*/ 321147 w 3289631"/>
                <a:gd name="connsiteY23" fmla="*/ 859660 h 1175477"/>
                <a:gd name="connsiteX24" fmla="*/ 173107 w 3289631"/>
                <a:gd name="connsiteY24" fmla="*/ 931113 h 1175477"/>
                <a:gd name="connsiteX25" fmla="*/ 154553 w 3289631"/>
                <a:gd name="connsiteY25" fmla="*/ 940391 h 1175477"/>
                <a:gd name="connsiteX26" fmla="*/ 0 w 3289631"/>
                <a:gd name="connsiteY26" fmla="*/ 1007699 h 1175477"/>
                <a:gd name="connsiteX27" fmla="*/ 308119 w 3289631"/>
                <a:gd name="connsiteY27" fmla="*/ 1007699 h 1175477"/>
                <a:gd name="connsiteX28" fmla="*/ 392798 w 3289631"/>
                <a:gd name="connsiteY28" fmla="*/ 1059809 h 1175477"/>
                <a:gd name="connsiteX29" fmla="*/ 454974 w 3289631"/>
                <a:gd name="connsiteY29" fmla="*/ 1035925 h 1175477"/>
                <a:gd name="connsiteX30" fmla="*/ 794478 w 3289631"/>
                <a:gd name="connsiteY30" fmla="*/ 1096128 h 1175477"/>
                <a:gd name="connsiteX31" fmla="*/ 1145430 w 3289631"/>
                <a:gd name="connsiteY31" fmla="*/ 1030793 h 1175477"/>
                <a:gd name="connsiteX32" fmla="*/ 1258729 w 3289631"/>
                <a:gd name="connsiteY32" fmla="*/ 1098102 h 1175477"/>
                <a:gd name="connsiteX33" fmla="*/ 1378345 w 3289631"/>
                <a:gd name="connsiteY33" fmla="*/ 1018950 h 1175477"/>
                <a:gd name="connsiteX34" fmla="*/ 1377161 w 3289631"/>
                <a:gd name="connsiteY34" fmla="*/ 1031583 h 1175477"/>
                <a:gd name="connsiteX35" fmla="*/ 1646592 w 3289631"/>
                <a:gd name="connsiteY35" fmla="*/ 1175477 h 1175477"/>
                <a:gd name="connsiteX36" fmla="*/ 1916024 w 3289631"/>
                <a:gd name="connsiteY36" fmla="*/ 1031583 h 1175477"/>
                <a:gd name="connsiteX37" fmla="*/ 1912076 w 3289631"/>
                <a:gd name="connsiteY37" fmla="*/ 1007699 h 1175477"/>
                <a:gd name="connsiteX38" fmla="*/ 1917801 w 3289631"/>
                <a:gd name="connsiteY38" fmla="*/ 1007699 h 1175477"/>
                <a:gd name="connsiteX39" fmla="*/ 2050049 w 3289631"/>
                <a:gd name="connsiteY39" fmla="*/ 1128894 h 1175477"/>
                <a:gd name="connsiteX40" fmla="*/ 2170454 w 3289631"/>
                <a:gd name="connsiteY40" fmla="*/ 1047966 h 1175477"/>
                <a:gd name="connsiteX41" fmla="*/ 2514300 w 3289631"/>
                <a:gd name="connsiteY41" fmla="*/ 1109945 h 1175477"/>
                <a:gd name="connsiteX42" fmla="*/ 2926837 w 3289631"/>
                <a:gd name="connsiteY42" fmla="*/ 1007699 h 11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89631" h="1175477">
                  <a:moveTo>
                    <a:pt x="2926837" y="1007699"/>
                  </a:moveTo>
                  <a:lnTo>
                    <a:pt x="3289632" y="1007699"/>
                  </a:lnTo>
                  <a:cubicBezTo>
                    <a:pt x="3233180" y="909006"/>
                    <a:pt x="3148501" y="918481"/>
                    <a:pt x="3109616" y="929337"/>
                  </a:cubicBezTo>
                  <a:cubicBezTo>
                    <a:pt x="3099944" y="932100"/>
                    <a:pt x="3090667" y="922626"/>
                    <a:pt x="3091259" y="910585"/>
                  </a:cubicBezTo>
                  <a:cubicBezTo>
                    <a:pt x="3093233" y="866766"/>
                    <a:pt x="3086917" y="778929"/>
                    <a:pt x="3013489" y="734320"/>
                  </a:cubicBezTo>
                  <a:cubicBezTo>
                    <a:pt x="2922889" y="679447"/>
                    <a:pt x="2880057" y="748137"/>
                    <a:pt x="2872556" y="762151"/>
                  </a:cubicBezTo>
                  <a:cubicBezTo>
                    <a:pt x="2880451" y="745966"/>
                    <a:pt x="2917362" y="654971"/>
                    <a:pt x="2795970" y="572463"/>
                  </a:cubicBezTo>
                  <a:cubicBezTo>
                    <a:pt x="2709515" y="513642"/>
                    <a:pt x="2647536" y="543448"/>
                    <a:pt x="2614375" y="571871"/>
                  </a:cubicBezTo>
                  <a:cubicBezTo>
                    <a:pt x="2604901" y="579964"/>
                    <a:pt x="2591676" y="572266"/>
                    <a:pt x="2590886" y="558252"/>
                  </a:cubicBezTo>
                  <a:cubicBezTo>
                    <a:pt x="2588518" y="517985"/>
                    <a:pt x="2571345" y="452650"/>
                    <a:pt x="2503050" y="369945"/>
                  </a:cubicBezTo>
                  <a:cubicBezTo>
                    <a:pt x="2385802" y="228222"/>
                    <a:pt x="2251975" y="390276"/>
                    <a:pt x="2251975" y="390276"/>
                  </a:cubicBezTo>
                  <a:cubicBezTo>
                    <a:pt x="2399225" y="226051"/>
                    <a:pt x="2202036" y="23533"/>
                    <a:pt x="2066432" y="162493"/>
                  </a:cubicBezTo>
                  <a:cubicBezTo>
                    <a:pt x="2057155" y="171968"/>
                    <a:pt x="2042351" y="165849"/>
                    <a:pt x="2041167" y="151242"/>
                  </a:cubicBezTo>
                  <a:cubicBezTo>
                    <a:pt x="2029718" y="8729"/>
                    <a:pt x="1750023" y="-92924"/>
                    <a:pt x="1698110" y="130714"/>
                  </a:cubicBezTo>
                  <a:cubicBezTo>
                    <a:pt x="1694557" y="145913"/>
                    <a:pt x="1678569" y="149663"/>
                    <a:pt x="1671068" y="136833"/>
                  </a:cubicBezTo>
                  <a:cubicBezTo>
                    <a:pt x="1546913" y="-76541"/>
                    <a:pt x="1248663" y="-8838"/>
                    <a:pt x="1165958" y="220919"/>
                  </a:cubicBezTo>
                  <a:cubicBezTo>
                    <a:pt x="1161023" y="220722"/>
                    <a:pt x="1156089" y="220130"/>
                    <a:pt x="1150957" y="220130"/>
                  </a:cubicBezTo>
                  <a:cubicBezTo>
                    <a:pt x="1031736" y="220130"/>
                    <a:pt x="930872" y="298097"/>
                    <a:pt x="896132" y="405672"/>
                  </a:cubicBezTo>
                  <a:cubicBezTo>
                    <a:pt x="834942" y="425214"/>
                    <a:pt x="779674" y="464691"/>
                    <a:pt x="754409" y="523709"/>
                  </a:cubicBezTo>
                  <a:cubicBezTo>
                    <a:pt x="744737" y="546211"/>
                    <a:pt x="718287" y="597926"/>
                    <a:pt x="706641" y="641746"/>
                  </a:cubicBezTo>
                  <a:cubicBezTo>
                    <a:pt x="702891" y="655563"/>
                    <a:pt x="688284" y="658721"/>
                    <a:pt x="680389" y="647470"/>
                  </a:cubicBezTo>
                  <a:cubicBezTo>
                    <a:pt x="599658" y="531605"/>
                    <a:pt x="405628" y="575029"/>
                    <a:pt x="357663" y="712607"/>
                  </a:cubicBezTo>
                  <a:cubicBezTo>
                    <a:pt x="352728" y="726819"/>
                    <a:pt x="339898" y="797681"/>
                    <a:pt x="341675" y="841698"/>
                  </a:cubicBezTo>
                  <a:cubicBezTo>
                    <a:pt x="342267" y="854922"/>
                    <a:pt x="331411" y="864002"/>
                    <a:pt x="321147" y="859660"/>
                  </a:cubicBezTo>
                  <a:cubicBezTo>
                    <a:pt x="228770" y="819590"/>
                    <a:pt x="186727" y="896176"/>
                    <a:pt x="173107" y="931113"/>
                  </a:cubicBezTo>
                  <a:cubicBezTo>
                    <a:pt x="169752" y="939601"/>
                    <a:pt x="161856" y="943351"/>
                    <a:pt x="154553" y="940391"/>
                  </a:cubicBezTo>
                  <a:cubicBezTo>
                    <a:pt x="75204" y="907822"/>
                    <a:pt x="0" y="1007699"/>
                    <a:pt x="0" y="1007699"/>
                  </a:cubicBezTo>
                  <a:lnTo>
                    <a:pt x="308119" y="1007699"/>
                  </a:lnTo>
                  <a:cubicBezTo>
                    <a:pt x="325094" y="1038886"/>
                    <a:pt x="356676" y="1059809"/>
                    <a:pt x="392798" y="1059809"/>
                  </a:cubicBezTo>
                  <a:cubicBezTo>
                    <a:pt x="416484" y="1059809"/>
                    <a:pt x="438197" y="1050927"/>
                    <a:pt x="454974" y="1035925"/>
                  </a:cubicBezTo>
                  <a:cubicBezTo>
                    <a:pt x="539653" y="1073034"/>
                    <a:pt x="660453" y="1096128"/>
                    <a:pt x="794478" y="1096128"/>
                  </a:cubicBezTo>
                  <a:cubicBezTo>
                    <a:pt x="934622" y="1096128"/>
                    <a:pt x="1060357" y="1070665"/>
                    <a:pt x="1145430" y="1030793"/>
                  </a:cubicBezTo>
                  <a:cubicBezTo>
                    <a:pt x="1169116" y="1071060"/>
                    <a:pt x="1210962" y="1098102"/>
                    <a:pt x="1258729" y="1098102"/>
                  </a:cubicBezTo>
                  <a:cubicBezTo>
                    <a:pt x="1311037" y="1098102"/>
                    <a:pt x="1356238" y="1065928"/>
                    <a:pt x="1378345" y="1018950"/>
                  </a:cubicBezTo>
                  <a:cubicBezTo>
                    <a:pt x="1377753" y="1023095"/>
                    <a:pt x="1377161" y="1027438"/>
                    <a:pt x="1377161" y="1031583"/>
                  </a:cubicBezTo>
                  <a:cubicBezTo>
                    <a:pt x="1377161" y="1111129"/>
                    <a:pt x="1497764" y="1175477"/>
                    <a:pt x="1646592" y="1175477"/>
                  </a:cubicBezTo>
                  <a:cubicBezTo>
                    <a:pt x="1795421" y="1175477"/>
                    <a:pt x="1916024" y="1111129"/>
                    <a:pt x="1916024" y="1031583"/>
                  </a:cubicBezTo>
                  <a:cubicBezTo>
                    <a:pt x="1916024" y="1023490"/>
                    <a:pt x="1914445" y="1015397"/>
                    <a:pt x="1912076" y="1007699"/>
                  </a:cubicBezTo>
                  <a:lnTo>
                    <a:pt x="1917801" y="1007699"/>
                  </a:lnTo>
                  <a:cubicBezTo>
                    <a:pt x="1927867" y="1076389"/>
                    <a:pt x="1983135" y="1128894"/>
                    <a:pt x="2050049" y="1128894"/>
                  </a:cubicBezTo>
                  <a:cubicBezTo>
                    <a:pt x="2103146" y="1128894"/>
                    <a:pt x="2148742" y="1095733"/>
                    <a:pt x="2170454" y="1047966"/>
                  </a:cubicBezTo>
                  <a:cubicBezTo>
                    <a:pt x="2255330" y="1086061"/>
                    <a:pt x="2377907" y="1109945"/>
                    <a:pt x="2514300" y="1109945"/>
                  </a:cubicBezTo>
                  <a:cubicBezTo>
                    <a:pt x="2693922" y="1109945"/>
                    <a:pt x="2849462" y="1068494"/>
                    <a:pt x="2926837" y="1007699"/>
                  </a:cubicBezTo>
                  <a:close/>
                </a:path>
              </a:pathLst>
            </a:custGeom>
            <a:solidFill>
              <a:schemeClr val="bg1"/>
            </a:solidFill>
            <a:ln w="19734" cap="flat">
              <a:noFill/>
              <a:prstDash val="solid"/>
              <a:miter/>
            </a:ln>
          </p:spPr>
          <p:txBody>
            <a:bodyPr rtlCol="0" anchor="ctr"/>
            <a:lstStyle/>
            <a:p>
              <a:endParaRPr lang="th-TH" dirty="0"/>
            </a:p>
          </p:txBody>
        </p:sp>
        <p:sp>
          <p:nvSpPr>
            <p:cNvPr id="214" name="Freeform: Shape 213">
              <a:extLst>
                <a:ext uri="{FF2B5EF4-FFF2-40B4-BE49-F238E27FC236}">
                  <a16:creationId xmlns:a16="http://schemas.microsoft.com/office/drawing/2014/main" id="{D4BAE95C-A890-4731-95AF-4C1F2869B645}"/>
                </a:ext>
              </a:extLst>
            </p:cNvPr>
            <p:cNvSpPr/>
            <p:nvPr/>
          </p:nvSpPr>
          <p:spPr>
            <a:xfrm>
              <a:off x="11352985" y="1661213"/>
              <a:ext cx="708119" cy="376338"/>
            </a:xfrm>
            <a:custGeom>
              <a:avLst/>
              <a:gdLst>
                <a:gd name="connsiteX0" fmla="*/ 552871 w 708119"/>
                <a:gd name="connsiteY0" fmla="*/ 214760 h 376338"/>
                <a:gd name="connsiteX1" fmla="*/ 385883 w 708119"/>
                <a:gd name="connsiteY1" fmla="*/ 4 h 376338"/>
                <a:gd name="connsiteX2" fmla="*/ 171719 w 708119"/>
                <a:gd name="connsiteY2" fmla="*/ 214760 h 376338"/>
                <a:gd name="connsiteX3" fmla="*/ 44208 w 708119"/>
                <a:gd name="connsiteY3" fmla="*/ 188903 h 376338"/>
                <a:gd name="connsiteX4" fmla="*/ 38484 w 708119"/>
                <a:gd name="connsiteY4" fmla="*/ 340495 h 376338"/>
                <a:gd name="connsiteX5" fmla="*/ 63749 w 708119"/>
                <a:gd name="connsiteY5" fmla="*/ 297070 h 376338"/>
                <a:gd name="connsiteX6" fmla="*/ 97107 w 708119"/>
                <a:gd name="connsiteY6" fmla="*/ 246539 h 376338"/>
                <a:gd name="connsiteX7" fmla="*/ 165008 w 708119"/>
                <a:gd name="connsiteY7" fmla="*/ 295096 h 376338"/>
                <a:gd name="connsiteX8" fmla="*/ 214355 w 708119"/>
                <a:gd name="connsiteY8" fmla="*/ 288385 h 376338"/>
                <a:gd name="connsiteX9" fmla="*/ 348380 w 708119"/>
                <a:gd name="connsiteY9" fmla="*/ 55470 h 376338"/>
                <a:gd name="connsiteX10" fmla="*/ 497998 w 708119"/>
                <a:gd name="connsiteY10" fmla="*/ 278713 h 376338"/>
                <a:gd name="connsiteX11" fmla="*/ 546358 w 708119"/>
                <a:gd name="connsiteY11" fmla="*/ 292135 h 376338"/>
                <a:gd name="connsiteX12" fmla="*/ 652354 w 708119"/>
                <a:gd name="connsiteY12" fmla="*/ 337929 h 376338"/>
                <a:gd name="connsiteX13" fmla="*/ 695779 w 708119"/>
                <a:gd name="connsiteY13" fmla="*/ 363194 h 376338"/>
                <a:gd name="connsiteX14" fmla="*/ 552871 w 708119"/>
                <a:gd name="connsiteY14" fmla="*/ 214760 h 37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8119" h="376338">
                  <a:moveTo>
                    <a:pt x="552871" y="214760"/>
                  </a:moveTo>
                  <a:cubicBezTo>
                    <a:pt x="554056" y="106790"/>
                    <a:pt x="519118" y="-785"/>
                    <a:pt x="385883" y="4"/>
                  </a:cubicBezTo>
                  <a:cubicBezTo>
                    <a:pt x="259556" y="794"/>
                    <a:pt x="192445" y="104224"/>
                    <a:pt x="171719" y="214760"/>
                  </a:cubicBezTo>
                  <a:cubicBezTo>
                    <a:pt x="138164" y="179823"/>
                    <a:pt x="91778" y="160084"/>
                    <a:pt x="44208" y="188903"/>
                  </a:cubicBezTo>
                  <a:cubicBezTo>
                    <a:pt x="-13034" y="223642"/>
                    <a:pt x="-14416" y="304176"/>
                    <a:pt x="38484" y="340495"/>
                  </a:cubicBezTo>
                  <a:cubicBezTo>
                    <a:pt x="65131" y="358852"/>
                    <a:pt x="90396" y="315229"/>
                    <a:pt x="63749" y="297070"/>
                  </a:cubicBezTo>
                  <a:cubicBezTo>
                    <a:pt x="40260" y="248710"/>
                    <a:pt x="51314" y="231735"/>
                    <a:pt x="97107" y="246539"/>
                  </a:cubicBezTo>
                  <a:cubicBezTo>
                    <a:pt x="135400" y="236473"/>
                    <a:pt x="157902" y="252658"/>
                    <a:pt x="165008" y="295096"/>
                  </a:cubicBezTo>
                  <a:cubicBezTo>
                    <a:pt x="174483" y="320756"/>
                    <a:pt x="213960" y="318190"/>
                    <a:pt x="214355" y="288385"/>
                  </a:cubicBezTo>
                  <a:cubicBezTo>
                    <a:pt x="215342" y="195416"/>
                    <a:pt x="245936" y="82709"/>
                    <a:pt x="348380" y="55470"/>
                  </a:cubicBezTo>
                  <a:cubicBezTo>
                    <a:pt x="498393" y="15598"/>
                    <a:pt x="513592" y="174296"/>
                    <a:pt x="497998" y="278713"/>
                  </a:cubicBezTo>
                  <a:cubicBezTo>
                    <a:pt x="493261" y="310887"/>
                    <a:pt x="533922" y="321941"/>
                    <a:pt x="546358" y="292135"/>
                  </a:cubicBezTo>
                  <a:cubicBezTo>
                    <a:pt x="567478" y="237657"/>
                    <a:pt x="603007" y="252856"/>
                    <a:pt x="652354" y="337929"/>
                  </a:cubicBezTo>
                  <a:cubicBezTo>
                    <a:pt x="639524" y="367142"/>
                    <a:pt x="682751" y="392802"/>
                    <a:pt x="695779" y="363194"/>
                  </a:cubicBezTo>
                  <a:cubicBezTo>
                    <a:pt x="745717" y="249895"/>
                    <a:pt x="633207" y="172322"/>
                    <a:pt x="552871" y="214760"/>
                  </a:cubicBezTo>
                  <a:close/>
                </a:path>
              </a:pathLst>
            </a:custGeom>
            <a:solidFill>
              <a:srgbClr val="F69890"/>
            </a:solidFill>
            <a:ln w="19734" cap="flat">
              <a:noFill/>
              <a:prstDash val="solid"/>
              <a:miter/>
            </a:ln>
          </p:spPr>
          <p:txBody>
            <a:bodyPr rtlCol="0" anchor="ctr"/>
            <a:lstStyle/>
            <a:p>
              <a:endParaRPr lang="th-TH"/>
            </a:p>
          </p:txBody>
        </p:sp>
        <p:sp>
          <p:nvSpPr>
            <p:cNvPr id="215" name="Freeform: Shape 214">
              <a:extLst>
                <a:ext uri="{FF2B5EF4-FFF2-40B4-BE49-F238E27FC236}">
                  <a16:creationId xmlns:a16="http://schemas.microsoft.com/office/drawing/2014/main" id="{D6EFE252-C9C3-495C-9CD5-56C7ADF1FAF2}"/>
                </a:ext>
              </a:extLst>
            </p:cNvPr>
            <p:cNvSpPr/>
            <p:nvPr/>
          </p:nvSpPr>
          <p:spPr>
            <a:xfrm>
              <a:off x="10491290" y="1768773"/>
              <a:ext cx="293416" cy="264791"/>
            </a:xfrm>
            <a:custGeom>
              <a:avLst/>
              <a:gdLst>
                <a:gd name="connsiteX0" fmla="*/ 272690 w 293416"/>
                <a:gd name="connsiteY0" fmla="*/ 127925 h 264791"/>
                <a:gd name="connsiteX1" fmla="*/ 222751 w 293416"/>
                <a:gd name="connsiteY1" fmla="*/ 104831 h 264791"/>
                <a:gd name="connsiteX2" fmla="*/ 7601 w 293416"/>
                <a:gd name="connsiteY2" fmla="*/ 37720 h 264791"/>
                <a:gd name="connsiteX3" fmla="*/ 43130 w 293416"/>
                <a:gd name="connsiteY3" fmla="*/ 73249 h 264791"/>
                <a:gd name="connsiteX4" fmla="*/ 174195 w 293416"/>
                <a:gd name="connsiteY4" fmla="*/ 136413 h 264791"/>
                <a:gd name="connsiteX5" fmla="*/ 211895 w 293416"/>
                <a:gd name="connsiteY5" fmla="*/ 158125 h 264791"/>
                <a:gd name="connsiteX6" fmla="*/ 234397 w 293416"/>
                <a:gd name="connsiteY6" fmla="*/ 233724 h 264791"/>
                <a:gd name="connsiteX7" fmla="*/ 282757 w 293416"/>
                <a:gd name="connsiteY7" fmla="*/ 247146 h 264791"/>
                <a:gd name="connsiteX8" fmla="*/ 272690 w 293416"/>
                <a:gd name="connsiteY8" fmla="*/ 127925 h 26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16" h="264791">
                  <a:moveTo>
                    <a:pt x="272690" y="127925"/>
                  </a:moveTo>
                  <a:cubicBezTo>
                    <a:pt x="258873" y="112924"/>
                    <a:pt x="241108" y="105028"/>
                    <a:pt x="222751" y="104831"/>
                  </a:cubicBezTo>
                  <a:cubicBezTo>
                    <a:pt x="206763" y="6335"/>
                    <a:pt x="85173" y="-36892"/>
                    <a:pt x="7601" y="37720"/>
                  </a:cubicBezTo>
                  <a:cubicBezTo>
                    <a:pt x="-15691" y="60222"/>
                    <a:pt x="19839" y="95751"/>
                    <a:pt x="43130" y="73249"/>
                  </a:cubicBezTo>
                  <a:cubicBezTo>
                    <a:pt x="98398" y="20152"/>
                    <a:pt x="179327" y="61406"/>
                    <a:pt x="174195" y="136413"/>
                  </a:cubicBezTo>
                  <a:cubicBezTo>
                    <a:pt x="173010" y="155559"/>
                    <a:pt x="196499" y="167599"/>
                    <a:pt x="211895" y="158125"/>
                  </a:cubicBezTo>
                  <a:cubicBezTo>
                    <a:pt x="260057" y="128912"/>
                    <a:pt x="235779" y="228394"/>
                    <a:pt x="234397" y="233724"/>
                  </a:cubicBezTo>
                  <a:cubicBezTo>
                    <a:pt x="225712" y="264911"/>
                    <a:pt x="274072" y="278136"/>
                    <a:pt x="282757" y="247146"/>
                  </a:cubicBezTo>
                  <a:cubicBezTo>
                    <a:pt x="294008" y="207471"/>
                    <a:pt x="303285" y="161086"/>
                    <a:pt x="272690" y="127925"/>
                  </a:cubicBezTo>
                  <a:close/>
                </a:path>
              </a:pathLst>
            </a:custGeom>
            <a:solidFill>
              <a:srgbClr val="F69890"/>
            </a:solidFill>
            <a:ln w="19734" cap="flat">
              <a:noFill/>
              <a:prstDash val="solid"/>
              <a:miter/>
            </a:ln>
          </p:spPr>
          <p:txBody>
            <a:bodyPr rtlCol="0" anchor="ctr"/>
            <a:lstStyle/>
            <a:p>
              <a:endParaRPr lang="th-TH"/>
            </a:p>
          </p:txBody>
        </p:sp>
      </p:grpSp>
      <p:grpSp>
        <p:nvGrpSpPr>
          <p:cNvPr id="216" name="Graphic 257">
            <a:extLst>
              <a:ext uri="{FF2B5EF4-FFF2-40B4-BE49-F238E27FC236}">
                <a16:creationId xmlns:a16="http://schemas.microsoft.com/office/drawing/2014/main" id="{D1C30D95-34DA-474F-B2F6-62612BB4793B}"/>
              </a:ext>
            </a:extLst>
          </p:cNvPr>
          <p:cNvGrpSpPr/>
          <p:nvPr/>
        </p:nvGrpSpPr>
        <p:grpSpPr>
          <a:xfrm>
            <a:off x="9082616" y="913032"/>
            <a:ext cx="3794035" cy="1355715"/>
            <a:chOff x="9423579" y="1219226"/>
            <a:chExt cx="3289631" cy="1175477"/>
          </a:xfrm>
        </p:grpSpPr>
        <p:sp>
          <p:nvSpPr>
            <p:cNvPr id="217" name="Freeform: Shape 216">
              <a:extLst>
                <a:ext uri="{FF2B5EF4-FFF2-40B4-BE49-F238E27FC236}">
                  <a16:creationId xmlns:a16="http://schemas.microsoft.com/office/drawing/2014/main" id="{34514217-AA25-4B9A-8FDC-FEE1781CBA4A}"/>
                </a:ext>
              </a:extLst>
            </p:cNvPr>
            <p:cNvSpPr/>
            <p:nvPr/>
          </p:nvSpPr>
          <p:spPr>
            <a:xfrm>
              <a:off x="9423579" y="1219226"/>
              <a:ext cx="3289631" cy="1175477"/>
            </a:xfrm>
            <a:custGeom>
              <a:avLst/>
              <a:gdLst>
                <a:gd name="connsiteX0" fmla="*/ 2926837 w 3289631"/>
                <a:gd name="connsiteY0" fmla="*/ 1007699 h 1175477"/>
                <a:gd name="connsiteX1" fmla="*/ 3289632 w 3289631"/>
                <a:gd name="connsiteY1" fmla="*/ 1007699 h 1175477"/>
                <a:gd name="connsiteX2" fmla="*/ 3109616 w 3289631"/>
                <a:gd name="connsiteY2" fmla="*/ 929337 h 1175477"/>
                <a:gd name="connsiteX3" fmla="*/ 3091259 w 3289631"/>
                <a:gd name="connsiteY3" fmla="*/ 910585 h 1175477"/>
                <a:gd name="connsiteX4" fmla="*/ 3013489 w 3289631"/>
                <a:gd name="connsiteY4" fmla="*/ 734320 h 1175477"/>
                <a:gd name="connsiteX5" fmla="*/ 2872556 w 3289631"/>
                <a:gd name="connsiteY5" fmla="*/ 762151 h 1175477"/>
                <a:gd name="connsiteX6" fmla="*/ 2795970 w 3289631"/>
                <a:gd name="connsiteY6" fmla="*/ 572463 h 1175477"/>
                <a:gd name="connsiteX7" fmla="*/ 2614375 w 3289631"/>
                <a:gd name="connsiteY7" fmla="*/ 571871 h 1175477"/>
                <a:gd name="connsiteX8" fmla="*/ 2590886 w 3289631"/>
                <a:gd name="connsiteY8" fmla="*/ 558252 h 1175477"/>
                <a:gd name="connsiteX9" fmla="*/ 2503050 w 3289631"/>
                <a:gd name="connsiteY9" fmla="*/ 369945 h 1175477"/>
                <a:gd name="connsiteX10" fmla="*/ 2251975 w 3289631"/>
                <a:gd name="connsiteY10" fmla="*/ 390276 h 1175477"/>
                <a:gd name="connsiteX11" fmla="*/ 2066432 w 3289631"/>
                <a:gd name="connsiteY11" fmla="*/ 162493 h 1175477"/>
                <a:gd name="connsiteX12" fmla="*/ 2041167 w 3289631"/>
                <a:gd name="connsiteY12" fmla="*/ 151242 h 1175477"/>
                <a:gd name="connsiteX13" fmla="*/ 1698110 w 3289631"/>
                <a:gd name="connsiteY13" fmla="*/ 130714 h 1175477"/>
                <a:gd name="connsiteX14" fmla="*/ 1671068 w 3289631"/>
                <a:gd name="connsiteY14" fmla="*/ 136833 h 1175477"/>
                <a:gd name="connsiteX15" fmla="*/ 1165958 w 3289631"/>
                <a:gd name="connsiteY15" fmla="*/ 220919 h 1175477"/>
                <a:gd name="connsiteX16" fmla="*/ 1150957 w 3289631"/>
                <a:gd name="connsiteY16" fmla="*/ 220130 h 1175477"/>
                <a:gd name="connsiteX17" fmla="*/ 896132 w 3289631"/>
                <a:gd name="connsiteY17" fmla="*/ 405672 h 1175477"/>
                <a:gd name="connsiteX18" fmla="*/ 754409 w 3289631"/>
                <a:gd name="connsiteY18" fmla="*/ 523709 h 1175477"/>
                <a:gd name="connsiteX19" fmla="*/ 706641 w 3289631"/>
                <a:gd name="connsiteY19" fmla="*/ 641746 h 1175477"/>
                <a:gd name="connsiteX20" fmla="*/ 680389 w 3289631"/>
                <a:gd name="connsiteY20" fmla="*/ 647470 h 1175477"/>
                <a:gd name="connsiteX21" fmla="*/ 357663 w 3289631"/>
                <a:gd name="connsiteY21" fmla="*/ 712607 h 1175477"/>
                <a:gd name="connsiteX22" fmla="*/ 341675 w 3289631"/>
                <a:gd name="connsiteY22" fmla="*/ 841698 h 1175477"/>
                <a:gd name="connsiteX23" fmla="*/ 321147 w 3289631"/>
                <a:gd name="connsiteY23" fmla="*/ 859660 h 1175477"/>
                <a:gd name="connsiteX24" fmla="*/ 173107 w 3289631"/>
                <a:gd name="connsiteY24" fmla="*/ 931113 h 1175477"/>
                <a:gd name="connsiteX25" fmla="*/ 154553 w 3289631"/>
                <a:gd name="connsiteY25" fmla="*/ 940391 h 1175477"/>
                <a:gd name="connsiteX26" fmla="*/ 0 w 3289631"/>
                <a:gd name="connsiteY26" fmla="*/ 1007699 h 1175477"/>
                <a:gd name="connsiteX27" fmla="*/ 308119 w 3289631"/>
                <a:gd name="connsiteY27" fmla="*/ 1007699 h 1175477"/>
                <a:gd name="connsiteX28" fmla="*/ 392798 w 3289631"/>
                <a:gd name="connsiteY28" fmla="*/ 1059809 h 1175477"/>
                <a:gd name="connsiteX29" fmla="*/ 454974 w 3289631"/>
                <a:gd name="connsiteY29" fmla="*/ 1035925 h 1175477"/>
                <a:gd name="connsiteX30" fmla="*/ 794478 w 3289631"/>
                <a:gd name="connsiteY30" fmla="*/ 1096128 h 1175477"/>
                <a:gd name="connsiteX31" fmla="*/ 1145430 w 3289631"/>
                <a:gd name="connsiteY31" fmla="*/ 1030793 h 1175477"/>
                <a:gd name="connsiteX32" fmla="*/ 1258729 w 3289631"/>
                <a:gd name="connsiteY32" fmla="*/ 1098102 h 1175477"/>
                <a:gd name="connsiteX33" fmla="*/ 1378345 w 3289631"/>
                <a:gd name="connsiteY33" fmla="*/ 1018950 h 1175477"/>
                <a:gd name="connsiteX34" fmla="*/ 1377161 w 3289631"/>
                <a:gd name="connsiteY34" fmla="*/ 1031583 h 1175477"/>
                <a:gd name="connsiteX35" fmla="*/ 1646592 w 3289631"/>
                <a:gd name="connsiteY35" fmla="*/ 1175477 h 1175477"/>
                <a:gd name="connsiteX36" fmla="*/ 1916024 w 3289631"/>
                <a:gd name="connsiteY36" fmla="*/ 1031583 h 1175477"/>
                <a:gd name="connsiteX37" fmla="*/ 1912076 w 3289631"/>
                <a:gd name="connsiteY37" fmla="*/ 1007699 h 1175477"/>
                <a:gd name="connsiteX38" fmla="*/ 1917801 w 3289631"/>
                <a:gd name="connsiteY38" fmla="*/ 1007699 h 1175477"/>
                <a:gd name="connsiteX39" fmla="*/ 2050049 w 3289631"/>
                <a:gd name="connsiteY39" fmla="*/ 1128894 h 1175477"/>
                <a:gd name="connsiteX40" fmla="*/ 2170454 w 3289631"/>
                <a:gd name="connsiteY40" fmla="*/ 1047966 h 1175477"/>
                <a:gd name="connsiteX41" fmla="*/ 2514300 w 3289631"/>
                <a:gd name="connsiteY41" fmla="*/ 1109945 h 1175477"/>
                <a:gd name="connsiteX42" fmla="*/ 2926837 w 3289631"/>
                <a:gd name="connsiteY42" fmla="*/ 1007699 h 11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89631" h="1175477">
                  <a:moveTo>
                    <a:pt x="2926837" y="1007699"/>
                  </a:moveTo>
                  <a:lnTo>
                    <a:pt x="3289632" y="1007699"/>
                  </a:lnTo>
                  <a:cubicBezTo>
                    <a:pt x="3233180" y="909006"/>
                    <a:pt x="3148501" y="918481"/>
                    <a:pt x="3109616" y="929337"/>
                  </a:cubicBezTo>
                  <a:cubicBezTo>
                    <a:pt x="3099944" y="932100"/>
                    <a:pt x="3090667" y="922626"/>
                    <a:pt x="3091259" y="910585"/>
                  </a:cubicBezTo>
                  <a:cubicBezTo>
                    <a:pt x="3093233" y="866766"/>
                    <a:pt x="3086917" y="778929"/>
                    <a:pt x="3013489" y="734320"/>
                  </a:cubicBezTo>
                  <a:cubicBezTo>
                    <a:pt x="2922889" y="679447"/>
                    <a:pt x="2880057" y="748137"/>
                    <a:pt x="2872556" y="762151"/>
                  </a:cubicBezTo>
                  <a:cubicBezTo>
                    <a:pt x="2880451" y="745966"/>
                    <a:pt x="2917362" y="654971"/>
                    <a:pt x="2795970" y="572463"/>
                  </a:cubicBezTo>
                  <a:cubicBezTo>
                    <a:pt x="2709515" y="513642"/>
                    <a:pt x="2647536" y="543448"/>
                    <a:pt x="2614375" y="571871"/>
                  </a:cubicBezTo>
                  <a:cubicBezTo>
                    <a:pt x="2604901" y="579964"/>
                    <a:pt x="2591676" y="572266"/>
                    <a:pt x="2590886" y="558252"/>
                  </a:cubicBezTo>
                  <a:cubicBezTo>
                    <a:pt x="2588518" y="517985"/>
                    <a:pt x="2571345" y="452650"/>
                    <a:pt x="2503050" y="369945"/>
                  </a:cubicBezTo>
                  <a:cubicBezTo>
                    <a:pt x="2385802" y="228222"/>
                    <a:pt x="2251975" y="390276"/>
                    <a:pt x="2251975" y="390276"/>
                  </a:cubicBezTo>
                  <a:cubicBezTo>
                    <a:pt x="2399225" y="226051"/>
                    <a:pt x="2202036" y="23533"/>
                    <a:pt x="2066432" y="162493"/>
                  </a:cubicBezTo>
                  <a:cubicBezTo>
                    <a:pt x="2057155" y="171968"/>
                    <a:pt x="2042351" y="165849"/>
                    <a:pt x="2041167" y="151242"/>
                  </a:cubicBezTo>
                  <a:cubicBezTo>
                    <a:pt x="2029718" y="8729"/>
                    <a:pt x="1750023" y="-92924"/>
                    <a:pt x="1698110" y="130714"/>
                  </a:cubicBezTo>
                  <a:cubicBezTo>
                    <a:pt x="1694557" y="145913"/>
                    <a:pt x="1678569" y="149663"/>
                    <a:pt x="1671068" y="136833"/>
                  </a:cubicBezTo>
                  <a:cubicBezTo>
                    <a:pt x="1546913" y="-76541"/>
                    <a:pt x="1248663" y="-8838"/>
                    <a:pt x="1165958" y="220919"/>
                  </a:cubicBezTo>
                  <a:cubicBezTo>
                    <a:pt x="1161023" y="220722"/>
                    <a:pt x="1156089" y="220130"/>
                    <a:pt x="1150957" y="220130"/>
                  </a:cubicBezTo>
                  <a:cubicBezTo>
                    <a:pt x="1031736" y="220130"/>
                    <a:pt x="930872" y="298097"/>
                    <a:pt x="896132" y="405672"/>
                  </a:cubicBezTo>
                  <a:cubicBezTo>
                    <a:pt x="834942" y="425214"/>
                    <a:pt x="779674" y="464691"/>
                    <a:pt x="754409" y="523709"/>
                  </a:cubicBezTo>
                  <a:cubicBezTo>
                    <a:pt x="744737" y="546211"/>
                    <a:pt x="718287" y="597926"/>
                    <a:pt x="706641" y="641746"/>
                  </a:cubicBezTo>
                  <a:cubicBezTo>
                    <a:pt x="702891" y="655563"/>
                    <a:pt x="688284" y="658721"/>
                    <a:pt x="680389" y="647470"/>
                  </a:cubicBezTo>
                  <a:cubicBezTo>
                    <a:pt x="599658" y="531605"/>
                    <a:pt x="405628" y="575029"/>
                    <a:pt x="357663" y="712607"/>
                  </a:cubicBezTo>
                  <a:cubicBezTo>
                    <a:pt x="352728" y="726819"/>
                    <a:pt x="339898" y="797681"/>
                    <a:pt x="341675" y="841698"/>
                  </a:cubicBezTo>
                  <a:cubicBezTo>
                    <a:pt x="342267" y="854922"/>
                    <a:pt x="331411" y="864002"/>
                    <a:pt x="321147" y="859660"/>
                  </a:cubicBezTo>
                  <a:cubicBezTo>
                    <a:pt x="228770" y="819590"/>
                    <a:pt x="186727" y="896176"/>
                    <a:pt x="173107" y="931113"/>
                  </a:cubicBezTo>
                  <a:cubicBezTo>
                    <a:pt x="169752" y="939601"/>
                    <a:pt x="161856" y="943351"/>
                    <a:pt x="154553" y="940391"/>
                  </a:cubicBezTo>
                  <a:cubicBezTo>
                    <a:pt x="75204" y="907822"/>
                    <a:pt x="0" y="1007699"/>
                    <a:pt x="0" y="1007699"/>
                  </a:cubicBezTo>
                  <a:lnTo>
                    <a:pt x="308119" y="1007699"/>
                  </a:lnTo>
                  <a:cubicBezTo>
                    <a:pt x="325094" y="1038886"/>
                    <a:pt x="356676" y="1059809"/>
                    <a:pt x="392798" y="1059809"/>
                  </a:cubicBezTo>
                  <a:cubicBezTo>
                    <a:pt x="416484" y="1059809"/>
                    <a:pt x="438197" y="1050927"/>
                    <a:pt x="454974" y="1035925"/>
                  </a:cubicBezTo>
                  <a:cubicBezTo>
                    <a:pt x="539653" y="1073034"/>
                    <a:pt x="660453" y="1096128"/>
                    <a:pt x="794478" y="1096128"/>
                  </a:cubicBezTo>
                  <a:cubicBezTo>
                    <a:pt x="934622" y="1096128"/>
                    <a:pt x="1060357" y="1070665"/>
                    <a:pt x="1145430" y="1030793"/>
                  </a:cubicBezTo>
                  <a:cubicBezTo>
                    <a:pt x="1169116" y="1071060"/>
                    <a:pt x="1210962" y="1098102"/>
                    <a:pt x="1258729" y="1098102"/>
                  </a:cubicBezTo>
                  <a:cubicBezTo>
                    <a:pt x="1311037" y="1098102"/>
                    <a:pt x="1356238" y="1065928"/>
                    <a:pt x="1378345" y="1018950"/>
                  </a:cubicBezTo>
                  <a:cubicBezTo>
                    <a:pt x="1377753" y="1023095"/>
                    <a:pt x="1377161" y="1027438"/>
                    <a:pt x="1377161" y="1031583"/>
                  </a:cubicBezTo>
                  <a:cubicBezTo>
                    <a:pt x="1377161" y="1111129"/>
                    <a:pt x="1497764" y="1175477"/>
                    <a:pt x="1646592" y="1175477"/>
                  </a:cubicBezTo>
                  <a:cubicBezTo>
                    <a:pt x="1795421" y="1175477"/>
                    <a:pt x="1916024" y="1111129"/>
                    <a:pt x="1916024" y="1031583"/>
                  </a:cubicBezTo>
                  <a:cubicBezTo>
                    <a:pt x="1916024" y="1023490"/>
                    <a:pt x="1914445" y="1015397"/>
                    <a:pt x="1912076" y="1007699"/>
                  </a:cubicBezTo>
                  <a:lnTo>
                    <a:pt x="1917801" y="1007699"/>
                  </a:lnTo>
                  <a:cubicBezTo>
                    <a:pt x="1927867" y="1076389"/>
                    <a:pt x="1983135" y="1128894"/>
                    <a:pt x="2050049" y="1128894"/>
                  </a:cubicBezTo>
                  <a:cubicBezTo>
                    <a:pt x="2103146" y="1128894"/>
                    <a:pt x="2148742" y="1095733"/>
                    <a:pt x="2170454" y="1047966"/>
                  </a:cubicBezTo>
                  <a:cubicBezTo>
                    <a:pt x="2255330" y="1086061"/>
                    <a:pt x="2377907" y="1109945"/>
                    <a:pt x="2514300" y="1109945"/>
                  </a:cubicBezTo>
                  <a:cubicBezTo>
                    <a:pt x="2693922" y="1109945"/>
                    <a:pt x="2849462" y="1068494"/>
                    <a:pt x="2926837" y="1007699"/>
                  </a:cubicBezTo>
                  <a:close/>
                </a:path>
              </a:pathLst>
            </a:custGeom>
            <a:solidFill>
              <a:schemeClr val="bg1"/>
            </a:solidFill>
            <a:ln w="19734" cap="flat">
              <a:noFill/>
              <a:prstDash val="solid"/>
              <a:miter/>
            </a:ln>
          </p:spPr>
          <p:txBody>
            <a:bodyPr rtlCol="0" anchor="ctr"/>
            <a:lstStyle/>
            <a:p>
              <a:endParaRPr lang="th-TH" dirty="0"/>
            </a:p>
          </p:txBody>
        </p:sp>
        <p:sp>
          <p:nvSpPr>
            <p:cNvPr id="218" name="Freeform: Shape 217">
              <a:extLst>
                <a:ext uri="{FF2B5EF4-FFF2-40B4-BE49-F238E27FC236}">
                  <a16:creationId xmlns:a16="http://schemas.microsoft.com/office/drawing/2014/main" id="{E736CF6D-7F6E-45A3-92A0-4ADAE867B365}"/>
                </a:ext>
              </a:extLst>
            </p:cNvPr>
            <p:cNvSpPr/>
            <p:nvPr/>
          </p:nvSpPr>
          <p:spPr>
            <a:xfrm>
              <a:off x="11352985" y="1661213"/>
              <a:ext cx="708119" cy="376338"/>
            </a:xfrm>
            <a:custGeom>
              <a:avLst/>
              <a:gdLst>
                <a:gd name="connsiteX0" fmla="*/ 552871 w 708119"/>
                <a:gd name="connsiteY0" fmla="*/ 214760 h 376338"/>
                <a:gd name="connsiteX1" fmla="*/ 385883 w 708119"/>
                <a:gd name="connsiteY1" fmla="*/ 4 h 376338"/>
                <a:gd name="connsiteX2" fmla="*/ 171719 w 708119"/>
                <a:gd name="connsiteY2" fmla="*/ 214760 h 376338"/>
                <a:gd name="connsiteX3" fmla="*/ 44208 w 708119"/>
                <a:gd name="connsiteY3" fmla="*/ 188903 h 376338"/>
                <a:gd name="connsiteX4" fmla="*/ 38484 w 708119"/>
                <a:gd name="connsiteY4" fmla="*/ 340495 h 376338"/>
                <a:gd name="connsiteX5" fmla="*/ 63749 w 708119"/>
                <a:gd name="connsiteY5" fmla="*/ 297070 h 376338"/>
                <a:gd name="connsiteX6" fmla="*/ 97107 w 708119"/>
                <a:gd name="connsiteY6" fmla="*/ 246539 h 376338"/>
                <a:gd name="connsiteX7" fmla="*/ 165008 w 708119"/>
                <a:gd name="connsiteY7" fmla="*/ 295096 h 376338"/>
                <a:gd name="connsiteX8" fmla="*/ 214355 w 708119"/>
                <a:gd name="connsiteY8" fmla="*/ 288385 h 376338"/>
                <a:gd name="connsiteX9" fmla="*/ 348380 w 708119"/>
                <a:gd name="connsiteY9" fmla="*/ 55470 h 376338"/>
                <a:gd name="connsiteX10" fmla="*/ 497998 w 708119"/>
                <a:gd name="connsiteY10" fmla="*/ 278713 h 376338"/>
                <a:gd name="connsiteX11" fmla="*/ 546358 w 708119"/>
                <a:gd name="connsiteY11" fmla="*/ 292135 h 376338"/>
                <a:gd name="connsiteX12" fmla="*/ 652354 w 708119"/>
                <a:gd name="connsiteY12" fmla="*/ 337929 h 376338"/>
                <a:gd name="connsiteX13" fmla="*/ 695779 w 708119"/>
                <a:gd name="connsiteY13" fmla="*/ 363194 h 376338"/>
                <a:gd name="connsiteX14" fmla="*/ 552871 w 708119"/>
                <a:gd name="connsiteY14" fmla="*/ 214760 h 37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8119" h="376338">
                  <a:moveTo>
                    <a:pt x="552871" y="214760"/>
                  </a:moveTo>
                  <a:cubicBezTo>
                    <a:pt x="554056" y="106790"/>
                    <a:pt x="519118" y="-785"/>
                    <a:pt x="385883" y="4"/>
                  </a:cubicBezTo>
                  <a:cubicBezTo>
                    <a:pt x="259556" y="794"/>
                    <a:pt x="192445" y="104224"/>
                    <a:pt x="171719" y="214760"/>
                  </a:cubicBezTo>
                  <a:cubicBezTo>
                    <a:pt x="138164" y="179823"/>
                    <a:pt x="91778" y="160084"/>
                    <a:pt x="44208" y="188903"/>
                  </a:cubicBezTo>
                  <a:cubicBezTo>
                    <a:pt x="-13034" y="223642"/>
                    <a:pt x="-14416" y="304176"/>
                    <a:pt x="38484" y="340495"/>
                  </a:cubicBezTo>
                  <a:cubicBezTo>
                    <a:pt x="65131" y="358852"/>
                    <a:pt x="90396" y="315229"/>
                    <a:pt x="63749" y="297070"/>
                  </a:cubicBezTo>
                  <a:cubicBezTo>
                    <a:pt x="40260" y="248710"/>
                    <a:pt x="51314" y="231735"/>
                    <a:pt x="97107" y="246539"/>
                  </a:cubicBezTo>
                  <a:cubicBezTo>
                    <a:pt x="135400" y="236473"/>
                    <a:pt x="157902" y="252658"/>
                    <a:pt x="165008" y="295096"/>
                  </a:cubicBezTo>
                  <a:cubicBezTo>
                    <a:pt x="174483" y="320756"/>
                    <a:pt x="213960" y="318190"/>
                    <a:pt x="214355" y="288385"/>
                  </a:cubicBezTo>
                  <a:cubicBezTo>
                    <a:pt x="215342" y="195416"/>
                    <a:pt x="245936" y="82709"/>
                    <a:pt x="348380" y="55470"/>
                  </a:cubicBezTo>
                  <a:cubicBezTo>
                    <a:pt x="498393" y="15598"/>
                    <a:pt x="513592" y="174296"/>
                    <a:pt x="497998" y="278713"/>
                  </a:cubicBezTo>
                  <a:cubicBezTo>
                    <a:pt x="493261" y="310887"/>
                    <a:pt x="533922" y="321941"/>
                    <a:pt x="546358" y="292135"/>
                  </a:cubicBezTo>
                  <a:cubicBezTo>
                    <a:pt x="567478" y="237657"/>
                    <a:pt x="603007" y="252856"/>
                    <a:pt x="652354" y="337929"/>
                  </a:cubicBezTo>
                  <a:cubicBezTo>
                    <a:pt x="639524" y="367142"/>
                    <a:pt x="682751" y="392802"/>
                    <a:pt x="695779" y="363194"/>
                  </a:cubicBezTo>
                  <a:cubicBezTo>
                    <a:pt x="745717" y="249895"/>
                    <a:pt x="633207" y="172322"/>
                    <a:pt x="552871" y="214760"/>
                  </a:cubicBezTo>
                  <a:close/>
                </a:path>
              </a:pathLst>
            </a:custGeom>
            <a:solidFill>
              <a:srgbClr val="F69890"/>
            </a:solidFill>
            <a:ln w="19734" cap="flat">
              <a:noFill/>
              <a:prstDash val="solid"/>
              <a:miter/>
            </a:ln>
          </p:spPr>
          <p:txBody>
            <a:bodyPr rtlCol="0" anchor="ctr"/>
            <a:lstStyle/>
            <a:p>
              <a:endParaRPr lang="th-TH"/>
            </a:p>
          </p:txBody>
        </p:sp>
        <p:sp>
          <p:nvSpPr>
            <p:cNvPr id="219" name="Freeform: Shape 218">
              <a:extLst>
                <a:ext uri="{FF2B5EF4-FFF2-40B4-BE49-F238E27FC236}">
                  <a16:creationId xmlns:a16="http://schemas.microsoft.com/office/drawing/2014/main" id="{1A336464-C9F3-40DB-9F1E-53D249516ACE}"/>
                </a:ext>
              </a:extLst>
            </p:cNvPr>
            <p:cNvSpPr/>
            <p:nvPr/>
          </p:nvSpPr>
          <p:spPr>
            <a:xfrm>
              <a:off x="10491290" y="1768773"/>
              <a:ext cx="293416" cy="264791"/>
            </a:xfrm>
            <a:custGeom>
              <a:avLst/>
              <a:gdLst>
                <a:gd name="connsiteX0" fmla="*/ 272690 w 293416"/>
                <a:gd name="connsiteY0" fmla="*/ 127925 h 264791"/>
                <a:gd name="connsiteX1" fmla="*/ 222751 w 293416"/>
                <a:gd name="connsiteY1" fmla="*/ 104831 h 264791"/>
                <a:gd name="connsiteX2" fmla="*/ 7601 w 293416"/>
                <a:gd name="connsiteY2" fmla="*/ 37720 h 264791"/>
                <a:gd name="connsiteX3" fmla="*/ 43130 w 293416"/>
                <a:gd name="connsiteY3" fmla="*/ 73249 h 264791"/>
                <a:gd name="connsiteX4" fmla="*/ 174195 w 293416"/>
                <a:gd name="connsiteY4" fmla="*/ 136413 h 264791"/>
                <a:gd name="connsiteX5" fmla="*/ 211895 w 293416"/>
                <a:gd name="connsiteY5" fmla="*/ 158125 h 264791"/>
                <a:gd name="connsiteX6" fmla="*/ 234397 w 293416"/>
                <a:gd name="connsiteY6" fmla="*/ 233724 h 264791"/>
                <a:gd name="connsiteX7" fmla="*/ 282757 w 293416"/>
                <a:gd name="connsiteY7" fmla="*/ 247146 h 264791"/>
                <a:gd name="connsiteX8" fmla="*/ 272690 w 293416"/>
                <a:gd name="connsiteY8" fmla="*/ 127925 h 26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16" h="264791">
                  <a:moveTo>
                    <a:pt x="272690" y="127925"/>
                  </a:moveTo>
                  <a:cubicBezTo>
                    <a:pt x="258873" y="112924"/>
                    <a:pt x="241108" y="105028"/>
                    <a:pt x="222751" y="104831"/>
                  </a:cubicBezTo>
                  <a:cubicBezTo>
                    <a:pt x="206763" y="6335"/>
                    <a:pt x="85173" y="-36892"/>
                    <a:pt x="7601" y="37720"/>
                  </a:cubicBezTo>
                  <a:cubicBezTo>
                    <a:pt x="-15691" y="60222"/>
                    <a:pt x="19839" y="95751"/>
                    <a:pt x="43130" y="73249"/>
                  </a:cubicBezTo>
                  <a:cubicBezTo>
                    <a:pt x="98398" y="20152"/>
                    <a:pt x="179327" y="61406"/>
                    <a:pt x="174195" y="136413"/>
                  </a:cubicBezTo>
                  <a:cubicBezTo>
                    <a:pt x="173010" y="155559"/>
                    <a:pt x="196499" y="167599"/>
                    <a:pt x="211895" y="158125"/>
                  </a:cubicBezTo>
                  <a:cubicBezTo>
                    <a:pt x="260057" y="128912"/>
                    <a:pt x="235779" y="228394"/>
                    <a:pt x="234397" y="233724"/>
                  </a:cubicBezTo>
                  <a:cubicBezTo>
                    <a:pt x="225712" y="264911"/>
                    <a:pt x="274072" y="278136"/>
                    <a:pt x="282757" y="247146"/>
                  </a:cubicBezTo>
                  <a:cubicBezTo>
                    <a:pt x="294008" y="207471"/>
                    <a:pt x="303285" y="161086"/>
                    <a:pt x="272690" y="127925"/>
                  </a:cubicBezTo>
                  <a:close/>
                </a:path>
              </a:pathLst>
            </a:custGeom>
            <a:solidFill>
              <a:srgbClr val="F69890"/>
            </a:solidFill>
            <a:ln w="19734" cap="flat">
              <a:noFill/>
              <a:prstDash val="solid"/>
              <a:miter/>
            </a:ln>
          </p:spPr>
          <p:txBody>
            <a:bodyPr rtlCol="0" anchor="ctr"/>
            <a:lstStyle/>
            <a:p>
              <a:endParaRPr lang="th-TH"/>
            </a:p>
          </p:txBody>
        </p:sp>
      </p:grpSp>
      <p:sp>
        <p:nvSpPr>
          <p:cNvPr id="209" name="Rectangle 208">
            <a:extLst>
              <a:ext uri="{FF2B5EF4-FFF2-40B4-BE49-F238E27FC236}">
                <a16:creationId xmlns:a16="http://schemas.microsoft.com/office/drawing/2014/main" id="{BD90F3C4-FE8E-416B-95A9-F7B2C7641249}"/>
              </a:ext>
            </a:extLst>
          </p:cNvPr>
          <p:cNvSpPr/>
          <p:nvPr/>
        </p:nvSpPr>
        <p:spPr>
          <a:xfrm>
            <a:off x="3906995" y="1771164"/>
            <a:ext cx="5179009" cy="1173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Century Gothic" panose="020B0502020202020204" pitchFamily="34" charset="0"/>
              </a:rPr>
              <a:t>Lo que se intenta transmitir es que todo acto de medición está siempre inmerso en una situación que requiere analizar la conveniencia de utilizar uno u otro instrumento. </a:t>
            </a:r>
          </a:p>
          <a:p>
            <a:pPr algn="ctr"/>
            <a:endParaRPr lang="th-TH" sz="2000" dirty="0">
              <a:solidFill>
                <a:srgbClr val="F37167"/>
              </a:solidFill>
            </a:endParaRPr>
          </a:p>
        </p:txBody>
      </p:sp>
    </p:spTree>
    <p:extLst>
      <p:ext uri="{BB962C8B-B14F-4D97-AF65-F5344CB8AC3E}">
        <p14:creationId xmlns:p14="http://schemas.microsoft.com/office/powerpoint/2010/main" val="1879187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E3DC"/>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96145544-FEDF-4C0D-98C4-C482F70FD24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5323" y="803304"/>
            <a:ext cx="12314835" cy="6054696"/>
          </a:xfrm>
          <a:prstGeom prst="rect">
            <a:avLst/>
          </a:prstGeom>
        </p:spPr>
      </p:pic>
      <p:pic>
        <p:nvPicPr>
          <p:cNvPr id="18" name="Graphic 17">
            <a:extLst>
              <a:ext uri="{FF2B5EF4-FFF2-40B4-BE49-F238E27FC236}">
                <a16:creationId xmlns:a16="http://schemas.microsoft.com/office/drawing/2014/main" id="{761F6D67-CDEE-43BE-8112-00E44A942B5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90540" y="109958"/>
            <a:ext cx="12719241" cy="7195456"/>
          </a:xfrm>
          <a:prstGeom prst="rect">
            <a:avLst/>
          </a:prstGeom>
        </p:spPr>
      </p:pic>
      <p:sp>
        <p:nvSpPr>
          <p:cNvPr id="17" name="Freeform: Shape 16">
            <a:extLst>
              <a:ext uri="{FF2B5EF4-FFF2-40B4-BE49-F238E27FC236}">
                <a16:creationId xmlns:a16="http://schemas.microsoft.com/office/drawing/2014/main" id="{6C2C274F-81CC-4719-8F8B-7E16002105C6}"/>
              </a:ext>
            </a:extLst>
          </p:cNvPr>
          <p:cNvSpPr/>
          <p:nvPr/>
        </p:nvSpPr>
        <p:spPr>
          <a:xfrm>
            <a:off x="-4237752" y="-1587199"/>
            <a:ext cx="13801017" cy="7403950"/>
          </a:xfrm>
          <a:custGeom>
            <a:avLst/>
            <a:gdLst>
              <a:gd name="connsiteX0" fmla="*/ 0 w 13801017"/>
              <a:gd name="connsiteY0" fmla="*/ 4192661 h 7403950"/>
              <a:gd name="connsiteX1" fmla="*/ 3951515 w 13801017"/>
              <a:gd name="connsiteY1" fmla="*/ 7403947 h 7403950"/>
              <a:gd name="connsiteX2" fmla="*/ 8904515 w 13801017"/>
              <a:gd name="connsiteY2" fmla="*/ 4214433 h 7403950"/>
              <a:gd name="connsiteX3" fmla="*/ 13487400 w 13801017"/>
              <a:gd name="connsiteY3" fmla="*/ 5760204 h 7403950"/>
              <a:gd name="connsiteX4" fmla="*/ 13389429 w 13801017"/>
              <a:gd name="connsiteY4" fmla="*/ 2298547 h 7403950"/>
              <a:gd name="connsiteX5" fmla="*/ 13335000 w 13801017"/>
              <a:gd name="connsiteY5" fmla="*/ 197604 h 7403950"/>
              <a:gd name="connsiteX6" fmla="*/ 8469086 w 13801017"/>
              <a:gd name="connsiteY6" fmla="*/ 88747 h 740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017" h="7403950">
                <a:moveTo>
                  <a:pt x="0" y="4192661"/>
                </a:moveTo>
                <a:cubicBezTo>
                  <a:pt x="1233714" y="5796489"/>
                  <a:pt x="2467429" y="7400318"/>
                  <a:pt x="3951515" y="7403947"/>
                </a:cubicBezTo>
                <a:cubicBezTo>
                  <a:pt x="5435601" y="7407576"/>
                  <a:pt x="7315201" y="4488390"/>
                  <a:pt x="8904515" y="4214433"/>
                </a:cubicBezTo>
                <a:cubicBezTo>
                  <a:pt x="10493829" y="3940476"/>
                  <a:pt x="12739914" y="6079518"/>
                  <a:pt x="13487400" y="5760204"/>
                </a:cubicBezTo>
                <a:cubicBezTo>
                  <a:pt x="14234886" y="5440890"/>
                  <a:pt x="13414829" y="3225647"/>
                  <a:pt x="13389429" y="2298547"/>
                </a:cubicBezTo>
                <a:cubicBezTo>
                  <a:pt x="13364029" y="1371447"/>
                  <a:pt x="14155057" y="565904"/>
                  <a:pt x="13335000" y="197604"/>
                </a:cubicBezTo>
                <a:cubicBezTo>
                  <a:pt x="12514943" y="-170696"/>
                  <a:pt x="8469086" y="88747"/>
                  <a:pt x="8469086" y="88747"/>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 name="Graphic 269">
            <a:extLst>
              <a:ext uri="{FF2B5EF4-FFF2-40B4-BE49-F238E27FC236}">
                <a16:creationId xmlns:a16="http://schemas.microsoft.com/office/drawing/2014/main" id="{56BF56DE-7E3A-4D8E-9902-1C741604CEA8}"/>
              </a:ext>
            </a:extLst>
          </p:cNvPr>
          <p:cNvGrpSpPr/>
          <p:nvPr/>
        </p:nvGrpSpPr>
        <p:grpSpPr>
          <a:xfrm>
            <a:off x="-464534" y="2941069"/>
            <a:ext cx="12719241" cy="4819678"/>
            <a:chOff x="-48178" y="3329088"/>
            <a:chExt cx="12240178" cy="3722161"/>
          </a:xfrm>
        </p:grpSpPr>
        <p:sp>
          <p:nvSpPr>
            <p:cNvPr id="3" name="Freeform: Shape 2">
              <a:extLst>
                <a:ext uri="{FF2B5EF4-FFF2-40B4-BE49-F238E27FC236}">
                  <a16:creationId xmlns:a16="http://schemas.microsoft.com/office/drawing/2014/main" id="{63A0957D-CF40-4D21-BD30-9A7EC8F07AEE}"/>
                </a:ext>
              </a:extLst>
            </p:cNvPr>
            <p:cNvSpPr/>
            <p:nvPr/>
          </p:nvSpPr>
          <p:spPr>
            <a:xfrm>
              <a:off x="-48178" y="3329029"/>
              <a:ext cx="5058074" cy="3731805"/>
            </a:xfrm>
            <a:custGeom>
              <a:avLst/>
              <a:gdLst>
                <a:gd name="connsiteX0" fmla="*/ 5040506 w 5058074"/>
                <a:gd name="connsiteY0" fmla="*/ 3630123 h 3731805"/>
                <a:gd name="connsiteX1" fmla="*/ 4120697 w 5058074"/>
                <a:gd name="connsiteY1" fmla="*/ 3724134 h 3731805"/>
                <a:gd name="connsiteX2" fmla="*/ 3656712 w 5058074"/>
                <a:gd name="connsiteY2" fmla="*/ 3668620 h 3731805"/>
                <a:gd name="connsiteX3" fmla="*/ 3224553 w 5058074"/>
                <a:gd name="connsiteY3" fmla="*/ 3730302 h 3731805"/>
                <a:gd name="connsiteX4" fmla="*/ 2834499 w 5058074"/>
                <a:gd name="connsiteY4" fmla="*/ 3690315 h 3731805"/>
                <a:gd name="connsiteX5" fmla="*/ 2381123 w 5058074"/>
                <a:gd name="connsiteY5" fmla="*/ 3623742 h 3731805"/>
                <a:gd name="connsiteX6" fmla="*/ 1532144 w 5058074"/>
                <a:gd name="connsiteY6" fmla="*/ 3581203 h 3731805"/>
                <a:gd name="connsiteX7" fmla="*/ 0 w 5058074"/>
                <a:gd name="connsiteY7" fmla="*/ 3631399 h 3731805"/>
                <a:gd name="connsiteX8" fmla="*/ 0 w 5058074"/>
                <a:gd name="connsiteY8" fmla="*/ 374827 h 3731805"/>
                <a:gd name="connsiteX9" fmla="*/ 478183 w 5058074"/>
                <a:gd name="connsiteY9" fmla="*/ 59 h 3731805"/>
                <a:gd name="connsiteX10" fmla="*/ 929927 w 5058074"/>
                <a:gd name="connsiteY10" fmla="*/ 705142 h 3731805"/>
                <a:gd name="connsiteX11" fmla="*/ 1233973 w 5058074"/>
                <a:gd name="connsiteY11" fmla="*/ 928259 h 3731805"/>
                <a:gd name="connsiteX12" fmla="*/ 1782333 w 5058074"/>
                <a:gd name="connsiteY12" fmla="*/ 972712 h 3731805"/>
                <a:gd name="connsiteX13" fmla="*/ 1920566 w 5058074"/>
                <a:gd name="connsiteY13" fmla="*/ 1428943 h 3731805"/>
                <a:gd name="connsiteX14" fmla="*/ 2100088 w 5058074"/>
                <a:gd name="connsiteY14" fmla="*/ 1550605 h 3731805"/>
                <a:gd name="connsiteX15" fmla="*/ 2607648 w 5058074"/>
                <a:gd name="connsiteY15" fmla="*/ 1459358 h 3731805"/>
                <a:gd name="connsiteX16" fmla="*/ 2660199 w 5058074"/>
                <a:gd name="connsiteY16" fmla="*/ 1931116 h 3731805"/>
                <a:gd name="connsiteX17" fmla="*/ 2847555 w 5058074"/>
                <a:gd name="connsiteY17" fmla="*/ 2218254 h 3731805"/>
                <a:gd name="connsiteX18" fmla="*/ 2956248 w 5058074"/>
                <a:gd name="connsiteY18" fmla="*/ 2455834 h 3731805"/>
                <a:gd name="connsiteX19" fmla="*/ 3664057 w 5058074"/>
                <a:gd name="connsiteY19" fmla="*/ 3177083 h 3731805"/>
                <a:gd name="connsiteX20" fmla="*/ 3803758 w 5058074"/>
                <a:gd name="connsiteY20" fmla="*/ 3311931 h 3731805"/>
                <a:gd name="connsiteX21" fmla="*/ 4320293 w 5058074"/>
                <a:gd name="connsiteY21" fmla="*/ 3466348 h 3731805"/>
                <a:gd name="connsiteX22" fmla="*/ 5040506 w 5058074"/>
                <a:gd name="connsiteY22" fmla="*/ 3568441 h 3731805"/>
                <a:gd name="connsiteX23" fmla="*/ 5040506 w 5058074"/>
                <a:gd name="connsiteY23" fmla="*/ 3630123 h 373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58074" h="3731805">
                  <a:moveTo>
                    <a:pt x="5040506" y="3630123"/>
                  </a:moveTo>
                  <a:cubicBezTo>
                    <a:pt x="4737602" y="3706055"/>
                    <a:pt x="4429150" y="3739448"/>
                    <a:pt x="4120697" y="3724134"/>
                  </a:cubicBezTo>
                  <a:cubicBezTo>
                    <a:pt x="3964839" y="3716477"/>
                    <a:pt x="3811918" y="3686700"/>
                    <a:pt x="3656712" y="3668620"/>
                  </a:cubicBezTo>
                  <a:cubicBezTo>
                    <a:pt x="3508851" y="3651605"/>
                    <a:pt x="3371108" y="3721582"/>
                    <a:pt x="3224553" y="3730302"/>
                  </a:cubicBezTo>
                  <a:cubicBezTo>
                    <a:pt x="3093828" y="3738172"/>
                    <a:pt x="2963592" y="3713712"/>
                    <a:pt x="2834499" y="3690315"/>
                  </a:cubicBezTo>
                  <a:cubicBezTo>
                    <a:pt x="2683863" y="3662878"/>
                    <a:pt x="2532738" y="3640119"/>
                    <a:pt x="2381123" y="3623742"/>
                  </a:cubicBezTo>
                  <a:cubicBezTo>
                    <a:pt x="2098783" y="3593327"/>
                    <a:pt x="1815463" y="3582054"/>
                    <a:pt x="1532144" y="3581203"/>
                  </a:cubicBezTo>
                  <a:cubicBezTo>
                    <a:pt x="1021321" y="3579927"/>
                    <a:pt x="510660" y="3612895"/>
                    <a:pt x="0" y="3631399"/>
                  </a:cubicBezTo>
                  <a:lnTo>
                    <a:pt x="0" y="374827"/>
                  </a:lnTo>
                  <a:cubicBezTo>
                    <a:pt x="110814" y="160643"/>
                    <a:pt x="261777" y="-3557"/>
                    <a:pt x="478183" y="59"/>
                  </a:cubicBezTo>
                  <a:cubicBezTo>
                    <a:pt x="763298" y="4951"/>
                    <a:pt x="919645" y="369297"/>
                    <a:pt x="929927" y="705142"/>
                  </a:cubicBezTo>
                  <a:cubicBezTo>
                    <a:pt x="1054940" y="566891"/>
                    <a:pt x="1263186" y="706418"/>
                    <a:pt x="1233973" y="928259"/>
                  </a:cubicBezTo>
                  <a:cubicBezTo>
                    <a:pt x="1410721" y="845095"/>
                    <a:pt x="1626149" y="813617"/>
                    <a:pt x="1782333" y="972712"/>
                  </a:cubicBezTo>
                  <a:cubicBezTo>
                    <a:pt x="1887762" y="1080123"/>
                    <a:pt x="1948800" y="1261978"/>
                    <a:pt x="1920566" y="1428943"/>
                  </a:cubicBezTo>
                  <a:cubicBezTo>
                    <a:pt x="1993517" y="1396188"/>
                    <a:pt x="2078545" y="1446171"/>
                    <a:pt x="2100088" y="1550605"/>
                  </a:cubicBezTo>
                  <a:cubicBezTo>
                    <a:pt x="2233751" y="1388744"/>
                    <a:pt x="2456196" y="1283247"/>
                    <a:pt x="2607648" y="1459358"/>
                  </a:cubicBezTo>
                  <a:cubicBezTo>
                    <a:pt x="2707854" y="1576128"/>
                    <a:pt x="2738210" y="1792864"/>
                    <a:pt x="2660199" y="1931116"/>
                  </a:cubicBezTo>
                  <a:cubicBezTo>
                    <a:pt x="2767096" y="1942814"/>
                    <a:pt x="2857347" y="2073621"/>
                    <a:pt x="2847555" y="2218254"/>
                  </a:cubicBezTo>
                  <a:cubicBezTo>
                    <a:pt x="2925240" y="2249307"/>
                    <a:pt x="2973221" y="2354804"/>
                    <a:pt x="2956248" y="2455834"/>
                  </a:cubicBezTo>
                  <a:cubicBezTo>
                    <a:pt x="3314151" y="2336512"/>
                    <a:pt x="3666178" y="2690437"/>
                    <a:pt x="3664057" y="3177083"/>
                  </a:cubicBezTo>
                  <a:cubicBezTo>
                    <a:pt x="3730154" y="3177295"/>
                    <a:pt x="3784500" y="3230256"/>
                    <a:pt x="3803758" y="3311931"/>
                  </a:cubicBezTo>
                  <a:cubicBezTo>
                    <a:pt x="3982954" y="3230469"/>
                    <a:pt x="4154643" y="3383822"/>
                    <a:pt x="4320293" y="3466348"/>
                  </a:cubicBezTo>
                  <a:cubicBezTo>
                    <a:pt x="4552531" y="3581628"/>
                    <a:pt x="4802883" y="3491871"/>
                    <a:pt x="5040506" y="3568441"/>
                  </a:cubicBezTo>
                  <a:cubicBezTo>
                    <a:pt x="5063191" y="3575885"/>
                    <a:pt x="5064659" y="3623955"/>
                    <a:pt x="5040506" y="3630123"/>
                  </a:cubicBezTo>
                  <a:close/>
                </a:path>
              </a:pathLst>
            </a:custGeom>
            <a:solidFill>
              <a:srgbClr val="FCE8EB"/>
            </a:solidFill>
            <a:ln w="16320" cap="flat">
              <a:noFill/>
              <a:prstDash val="solid"/>
              <a:miter/>
            </a:ln>
          </p:spPr>
          <p:txBody>
            <a:bodyPr rtlCol="0" anchor="ctr"/>
            <a:lstStyle/>
            <a:p>
              <a:endParaRPr lang="th-TH"/>
            </a:p>
          </p:txBody>
        </p:sp>
        <p:sp>
          <p:nvSpPr>
            <p:cNvPr id="4" name="Freeform: Shape 3">
              <a:extLst>
                <a:ext uri="{FF2B5EF4-FFF2-40B4-BE49-F238E27FC236}">
                  <a16:creationId xmlns:a16="http://schemas.microsoft.com/office/drawing/2014/main" id="{F427A4BC-A556-4374-A333-1C510789CE1B}"/>
                </a:ext>
              </a:extLst>
            </p:cNvPr>
            <p:cNvSpPr/>
            <p:nvPr/>
          </p:nvSpPr>
          <p:spPr>
            <a:xfrm>
              <a:off x="7605884" y="3398330"/>
              <a:ext cx="4586115" cy="3593129"/>
            </a:xfrm>
            <a:custGeom>
              <a:avLst/>
              <a:gdLst>
                <a:gd name="connsiteX0" fmla="*/ 4586116 w 4586115"/>
                <a:gd name="connsiteY0" fmla="*/ 82409 h 3593129"/>
                <a:gd name="connsiteX1" fmla="*/ 4586116 w 4586115"/>
                <a:gd name="connsiteY1" fmla="*/ 3177970 h 3593129"/>
                <a:gd name="connsiteX2" fmla="*/ 4080351 w 4586115"/>
                <a:gd name="connsiteY2" fmla="*/ 3219446 h 3593129"/>
                <a:gd name="connsiteX3" fmla="*/ 3023943 w 4586115"/>
                <a:gd name="connsiteY3" fmla="*/ 3415976 h 3593129"/>
                <a:gd name="connsiteX4" fmla="*/ 2546412 w 4586115"/>
                <a:gd name="connsiteY4" fmla="*/ 3552101 h 3593129"/>
                <a:gd name="connsiteX5" fmla="*/ 2182797 w 4586115"/>
                <a:gd name="connsiteY5" fmla="*/ 3583367 h 3593129"/>
                <a:gd name="connsiteX6" fmla="*/ 2006212 w 4586115"/>
                <a:gd name="connsiteY6" fmla="*/ 3501905 h 3593129"/>
                <a:gd name="connsiteX7" fmla="*/ 1931466 w 4586115"/>
                <a:gd name="connsiteY7" fmla="*/ 3449369 h 3593129"/>
                <a:gd name="connsiteX8" fmla="*/ 1803678 w 4586115"/>
                <a:gd name="connsiteY8" fmla="*/ 3444265 h 3593129"/>
                <a:gd name="connsiteX9" fmla="*/ 1276371 w 4586115"/>
                <a:gd name="connsiteY9" fmla="*/ 3437033 h 3593129"/>
                <a:gd name="connsiteX10" fmla="*/ 378105 w 4586115"/>
                <a:gd name="connsiteY10" fmla="*/ 3474467 h 3593129"/>
                <a:gd name="connsiteX11" fmla="*/ 376147 w 4586115"/>
                <a:gd name="connsiteY11" fmla="*/ 3475531 h 3593129"/>
                <a:gd name="connsiteX12" fmla="*/ 23956 w 4586115"/>
                <a:gd name="connsiteY12" fmla="*/ 3521473 h 3593129"/>
                <a:gd name="connsiteX13" fmla="*/ 6657 w 4586115"/>
                <a:gd name="connsiteY13" fmla="*/ 3467023 h 3593129"/>
                <a:gd name="connsiteX14" fmla="*/ 422986 w 4586115"/>
                <a:gd name="connsiteY14" fmla="*/ 3166698 h 3593129"/>
                <a:gd name="connsiteX15" fmla="*/ 615891 w 4586115"/>
                <a:gd name="connsiteY15" fmla="*/ 2957193 h 3593129"/>
                <a:gd name="connsiteX16" fmla="*/ 740251 w 4586115"/>
                <a:gd name="connsiteY16" fmla="*/ 2850633 h 3593129"/>
                <a:gd name="connsiteX17" fmla="*/ 987666 w 4586115"/>
                <a:gd name="connsiteY17" fmla="*/ 2593485 h 3593129"/>
                <a:gd name="connsiteX18" fmla="*/ 1196076 w 4586115"/>
                <a:gd name="connsiteY18" fmla="*/ 1918817 h 3593129"/>
                <a:gd name="connsiteX19" fmla="*/ 1621707 w 4586115"/>
                <a:gd name="connsiteY19" fmla="*/ 2086846 h 3593129"/>
                <a:gd name="connsiteX20" fmla="*/ 1879241 w 4586115"/>
                <a:gd name="connsiteY20" fmla="*/ 1942000 h 3593129"/>
                <a:gd name="connsiteX21" fmla="*/ 2014699 w 4586115"/>
                <a:gd name="connsiteY21" fmla="*/ 1752064 h 3593129"/>
                <a:gd name="connsiteX22" fmla="*/ 2066434 w 4586115"/>
                <a:gd name="connsiteY22" fmla="*/ 1442167 h 3593129"/>
                <a:gd name="connsiteX23" fmla="*/ 2516710 w 4586115"/>
                <a:gd name="connsiteY23" fmla="*/ 1198419 h 3593129"/>
                <a:gd name="connsiteX24" fmla="*/ 2715490 w 4586115"/>
                <a:gd name="connsiteY24" fmla="*/ 984022 h 3593129"/>
                <a:gd name="connsiteX25" fmla="*/ 2967638 w 4586115"/>
                <a:gd name="connsiteY25" fmla="*/ 156001 h 3593129"/>
                <a:gd name="connsiteX26" fmla="*/ 3656514 w 4586115"/>
                <a:gd name="connsiteY26" fmla="*/ 244057 h 3593129"/>
                <a:gd name="connsiteX27" fmla="*/ 3808946 w 4586115"/>
                <a:gd name="connsiteY27" fmla="*/ 72199 h 3593129"/>
                <a:gd name="connsiteX28" fmla="*/ 3962193 w 4586115"/>
                <a:gd name="connsiteY28" fmla="*/ 216832 h 3593129"/>
                <a:gd name="connsiteX29" fmla="*/ 4398596 w 4586115"/>
                <a:gd name="connsiteY29" fmla="*/ 6051 h 3593129"/>
                <a:gd name="connsiteX30" fmla="*/ 4586116 w 4586115"/>
                <a:gd name="connsiteY30" fmla="*/ 82409 h 359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586115" h="3593129">
                  <a:moveTo>
                    <a:pt x="4586116" y="82409"/>
                  </a:moveTo>
                  <a:lnTo>
                    <a:pt x="4586116" y="3177970"/>
                  </a:lnTo>
                  <a:cubicBezTo>
                    <a:pt x="4417364" y="3186266"/>
                    <a:pt x="4248777" y="3200091"/>
                    <a:pt x="4080351" y="3219446"/>
                  </a:cubicBezTo>
                  <a:cubicBezTo>
                    <a:pt x="3725875" y="3260283"/>
                    <a:pt x="3373032" y="3326006"/>
                    <a:pt x="3023943" y="3415976"/>
                  </a:cubicBezTo>
                  <a:cubicBezTo>
                    <a:pt x="2864004" y="3457239"/>
                    <a:pt x="2706024" y="3509562"/>
                    <a:pt x="2546412" y="3552101"/>
                  </a:cubicBezTo>
                  <a:cubicBezTo>
                    <a:pt x="2427601" y="3583792"/>
                    <a:pt x="2303731" y="3607189"/>
                    <a:pt x="2182797" y="3583367"/>
                  </a:cubicBezTo>
                  <a:cubicBezTo>
                    <a:pt x="2120780" y="3571243"/>
                    <a:pt x="2059743" y="3545720"/>
                    <a:pt x="2006212" y="3501905"/>
                  </a:cubicBezTo>
                  <a:cubicBezTo>
                    <a:pt x="1978957" y="3479572"/>
                    <a:pt x="1964596" y="3457026"/>
                    <a:pt x="1931466" y="3449369"/>
                  </a:cubicBezTo>
                  <a:cubicBezTo>
                    <a:pt x="1890991" y="3440011"/>
                    <a:pt x="1844642" y="3445753"/>
                    <a:pt x="1803678" y="3444265"/>
                  </a:cubicBezTo>
                  <a:cubicBezTo>
                    <a:pt x="1627909" y="3438309"/>
                    <a:pt x="1452140" y="3435969"/>
                    <a:pt x="1276371" y="3437033"/>
                  </a:cubicBezTo>
                  <a:cubicBezTo>
                    <a:pt x="976732" y="3439160"/>
                    <a:pt x="677255" y="3451922"/>
                    <a:pt x="378105" y="3474467"/>
                  </a:cubicBezTo>
                  <a:cubicBezTo>
                    <a:pt x="377452" y="3474893"/>
                    <a:pt x="376963" y="3475318"/>
                    <a:pt x="376147" y="3475531"/>
                  </a:cubicBezTo>
                  <a:cubicBezTo>
                    <a:pt x="260763" y="3521685"/>
                    <a:pt x="144073" y="3537000"/>
                    <a:pt x="23956" y="3521473"/>
                  </a:cubicBezTo>
                  <a:cubicBezTo>
                    <a:pt x="2250" y="3518708"/>
                    <a:pt x="-7542" y="3489143"/>
                    <a:pt x="6657" y="3467023"/>
                  </a:cubicBezTo>
                  <a:cubicBezTo>
                    <a:pt x="113391" y="3299845"/>
                    <a:pt x="278878" y="3256455"/>
                    <a:pt x="422986" y="3166698"/>
                  </a:cubicBezTo>
                  <a:cubicBezTo>
                    <a:pt x="506056" y="3115013"/>
                    <a:pt x="558933" y="3049290"/>
                    <a:pt x="615891" y="2957193"/>
                  </a:cubicBezTo>
                  <a:cubicBezTo>
                    <a:pt x="650001" y="2902105"/>
                    <a:pt x="687864" y="2848719"/>
                    <a:pt x="740251" y="2850633"/>
                  </a:cubicBezTo>
                  <a:cubicBezTo>
                    <a:pt x="751675" y="2693026"/>
                    <a:pt x="868365" y="2573492"/>
                    <a:pt x="987666" y="2593485"/>
                  </a:cubicBezTo>
                  <a:cubicBezTo>
                    <a:pt x="943928" y="2342292"/>
                    <a:pt x="1001212" y="2030269"/>
                    <a:pt x="1196076" y="1918817"/>
                  </a:cubicBezTo>
                  <a:cubicBezTo>
                    <a:pt x="1347364" y="1832462"/>
                    <a:pt x="1540922" y="1900312"/>
                    <a:pt x="1621707" y="2086846"/>
                  </a:cubicBezTo>
                  <a:cubicBezTo>
                    <a:pt x="1681113" y="1980923"/>
                    <a:pt x="1778708" y="1926686"/>
                    <a:pt x="1879241" y="1942000"/>
                  </a:cubicBezTo>
                  <a:cubicBezTo>
                    <a:pt x="1882342" y="1845011"/>
                    <a:pt x="1944195" y="1765038"/>
                    <a:pt x="2014699" y="1752064"/>
                  </a:cubicBezTo>
                  <a:cubicBezTo>
                    <a:pt x="1983201" y="1658265"/>
                    <a:pt x="2019268" y="1520014"/>
                    <a:pt x="2066434" y="1442167"/>
                  </a:cubicBezTo>
                  <a:cubicBezTo>
                    <a:pt x="2174148" y="1263716"/>
                    <a:pt x="2346163" y="1177787"/>
                    <a:pt x="2516710" y="1198419"/>
                  </a:cubicBezTo>
                  <a:cubicBezTo>
                    <a:pt x="2524706" y="1069526"/>
                    <a:pt x="2618058" y="971048"/>
                    <a:pt x="2715490" y="984022"/>
                  </a:cubicBezTo>
                  <a:cubicBezTo>
                    <a:pt x="2657717" y="674551"/>
                    <a:pt x="2756943" y="326582"/>
                    <a:pt x="2967638" y="156001"/>
                  </a:cubicBezTo>
                  <a:cubicBezTo>
                    <a:pt x="3182248" y="-17558"/>
                    <a:pt x="3470628" y="30724"/>
                    <a:pt x="3656514" y="244057"/>
                  </a:cubicBezTo>
                  <a:cubicBezTo>
                    <a:pt x="3672998" y="152172"/>
                    <a:pt x="3731751" y="74326"/>
                    <a:pt x="3808946" y="72199"/>
                  </a:cubicBezTo>
                  <a:cubicBezTo>
                    <a:pt x="3881081" y="70285"/>
                    <a:pt x="3938692" y="134732"/>
                    <a:pt x="3962193" y="216832"/>
                  </a:cubicBezTo>
                  <a:cubicBezTo>
                    <a:pt x="4060604" y="44974"/>
                    <a:pt x="4235721" y="-21599"/>
                    <a:pt x="4398596" y="6051"/>
                  </a:cubicBezTo>
                  <a:cubicBezTo>
                    <a:pt x="4466325" y="17537"/>
                    <a:pt x="4528668" y="44123"/>
                    <a:pt x="4586116" y="82409"/>
                  </a:cubicBezTo>
                  <a:close/>
                </a:path>
              </a:pathLst>
            </a:custGeom>
            <a:solidFill>
              <a:srgbClr val="FCE8EB"/>
            </a:solidFill>
            <a:ln w="16320" cap="flat">
              <a:noFill/>
              <a:prstDash val="solid"/>
              <a:miter/>
            </a:ln>
          </p:spPr>
          <p:txBody>
            <a:bodyPr rtlCol="0" anchor="ctr"/>
            <a:lstStyle/>
            <a:p>
              <a:endParaRPr lang="th-TH"/>
            </a:p>
          </p:txBody>
        </p:sp>
      </p:grpSp>
      <p:grpSp>
        <p:nvGrpSpPr>
          <p:cNvPr id="5" name="Graphic 257">
            <a:extLst>
              <a:ext uri="{FF2B5EF4-FFF2-40B4-BE49-F238E27FC236}">
                <a16:creationId xmlns:a16="http://schemas.microsoft.com/office/drawing/2014/main" id="{6E9C5116-240F-4B7F-8E24-EA4AC548E4E6}"/>
              </a:ext>
            </a:extLst>
          </p:cNvPr>
          <p:cNvGrpSpPr/>
          <p:nvPr/>
        </p:nvGrpSpPr>
        <p:grpSpPr>
          <a:xfrm>
            <a:off x="350118" y="2996743"/>
            <a:ext cx="1989609" cy="710943"/>
            <a:chOff x="9423579" y="1219226"/>
            <a:chExt cx="3289631" cy="1175477"/>
          </a:xfrm>
        </p:grpSpPr>
        <p:sp>
          <p:nvSpPr>
            <p:cNvPr id="6" name="Freeform: Shape 5">
              <a:extLst>
                <a:ext uri="{FF2B5EF4-FFF2-40B4-BE49-F238E27FC236}">
                  <a16:creationId xmlns:a16="http://schemas.microsoft.com/office/drawing/2014/main" id="{60D2C91F-9A81-43E9-9B9D-F4720A12780F}"/>
                </a:ext>
              </a:extLst>
            </p:cNvPr>
            <p:cNvSpPr/>
            <p:nvPr/>
          </p:nvSpPr>
          <p:spPr>
            <a:xfrm>
              <a:off x="9423579" y="1219226"/>
              <a:ext cx="3289631" cy="1175477"/>
            </a:xfrm>
            <a:custGeom>
              <a:avLst/>
              <a:gdLst>
                <a:gd name="connsiteX0" fmla="*/ 2926837 w 3289631"/>
                <a:gd name="connsiteY0" fmla="*/ 1007699 h 1175477"/>
                <a:gd name="connsiteX1" fmla="*/ 3289632 w 3289631"/>
                <a:gd name="connsiteY1" fmla="*/ 1007699 h 1175477"/>
                <a:gd name="connsiteX2" fmla="*/ 3109616 w 3289631"/>
                <a:gd name="connsiteY2" fmla="*/ 929337 h 1175477"/>
                <a:gd name="connsiteX3" fmla="*/ 3091259 w 3289631"/>
                <a:gd name="connsiteY3" fmla="*/ 910585 h 1175477"/>
                <a:gd name="connsiteX4" fmla="*/ 3013489 w 3289631"/>
                <a:gd name="connsiteY4" fmla="*/ 734320 h 1175477"/>
                <a:gd name="connsiteX5" fmla="*/ 2872556 w 3289631"/>
                <a:gd name="connsiteY5" fmla="*/ 762151 h 1175477"/>
                <a:gd name="connsiteX6" fmla="*/ 2795970 w 3289631"/>
                <a:gd name="connsiteY6" fmla="*/ 572463 h 1175477"/>
                <a:gd name="connsiteX7" fmla="*/ 2614375 w 3289631"/>
                <a:gd name="connsiteY7" fmla="*/ 571871 h 1175477"/>
                <a:gd name="connsiteX8" fmla="*/ 2590886 w 3289631"/>
                <a:gd name="connsiteY8" fmla="*/ 558252 h 1175477"/>
                <a:gd name="connsiteX9" fmla="*/ 2503050 w 3289631"/>
                <a:gd name="connsiteY9" fmla="*/ 369945 h 1175477"/>
                <a:gd name="connsiteX10" fmla="*/ 2251975 w 3289631"/>
                <a:gd name="connsiteY10" fmla="*/ 390276 h 1175477"/>
                <a:gd name="connsiteX11" fmla="*/ 2066432 w 3289631"/>
                <a:gd name="connsiteY11" fmla="*/ 162493 h 1175477"/>
                <a:gd name="connsiteX12" fmla="*/ 2041167 w 3289631"/>
                <a:gd name="connsiteY12" fmla="*/ 151242 h 1175477"/>
                <a:gd name="connsiteX13" fmla="*/ 1698110 w 3289631"/>
                <a:gd name="connsiteY13" fmla="*/ 130714 h 1175477"/>
                <a:gd name="connsiteX14" fmla="*/ 1671068 w 3289631"/>
                <a:gd name="connsiteY14" fmla="*/ 136833 h 1175477"/>
                <a:gd name="connsiteX15" fmla="*/ 1165958 w 3289631"/>
                <a:gd name="connsiteY15" fmla="*/ 220919 h 1175477"/>
                <a:gd name="connsiteX16" fmla="*/ 1150957 w 3289631"/>
                <a:gd name="connsiteY16" fmla="*/ 220130 h 1175477"/>
                <a:gd name="connsiteX17" fmla="*/ 896132 w 3289631"/>
                <a:gd name="connsiteY17" fmla="*/ 405672 h 1175477"/>
                <a:gd name="connsiteX18" fmla="*/ 754409 w 3289631"/>
                <a:gd name="connsiteY18" fmla="*/ 523709 h 1175477"/>
                <a:gd name="connsiteX19" fmla="*/ 706641 w 3289631"/>
                <a:gd name="connsiteY19" fmla="*/ 641746 h 1175477"/>
                <a:gd name="connsiteX20" fmla="*/ 680389 w 3289631"/>
                <a:gd name="connsiteY20" fmla="*/ 647470 h 1175477"/>
                <a:gd name="connsiteX21" fmla="*/ 357663 w 3289631"/>
                <a:gd name="connsiteY21" fmla="*/ 712607 h 1175477"/>
                <a:gd name="connsiteX22" fmla="*/ 341675 w 3289631"/>
                <a:gd name="connsiteY22" fmla="*/ 841698 h 1175477"/>
                <a:gd name="connsiteX23" fmla="*/ 321147 w 3289631"/>
                <a:gd name="connsiteY23" fmla="*/ 859660 h 1175477"/>
                <a:gd name="connsiteX24" fmla="*/ 173107 w 3289631"/>
                <a:gd name="connsiteY24" fmla="*/ 931113 h 1175477"/>
                <a:gd name="connsiteX25" fmla="*/ 154553 w 3289631"/>
                <a:gd name="connsiteY25" fmla="*/ 940391 h 1175477"/>
                <a:gd name="connsiteX26" fmla="*/ 0 w 3289631"/>
                <a:gd name="connsiteY26" fmla="*/ 1007699 h 1175477"/>
                <a:gd name="connsiteX27" fmla="*/ 308119 w 3289631"/>
                <a:gd name="connsiteY27" fmla="*/ 1007699 h 1175477"/>
                <a:gd name="connsiteX28" fmla="*/ 392798 w 3289631"/>
                <a:gd name="connsiteY28" fmla="*/ 1059809 h 1175477"/>
                <a:gd name="connsiteX29" fmla="*/ 454974 w 3289631"/>
                <a:gd name="connsiteY29" fmla="*/ 1035925 h 1175477"/>
                <a:gd name="connsiteX30" fmla="*/ 794478 w 3289631"/>
                <a:gd name="connsiteY30" fmla="*/ 1096128 h 1175477"/>
                <a:gd name="connsiteX31" fmla="*/ 1145430 w 3289631"/>
                <a:gd name="connsiteY31" fmla="*/ 1030793 h 1175477"/>
                <a:gd name="connsiteX32" fmla="*/ 1258729 w 3289631"/>
                <a:gd name="connsiteY32" fmla="*/ 1098102 h 1175477"/>
                <a:gd name="connsiteX33" fmla="*/ 1378345 w 3289631"/>
                <a:gd name="connsiteY33" fmla="*/ 1018950 h 1175477"/>
                <a:gd name="connsiteX34" fmla="*/ 1377161 w 3289631"/>
                <a:gd name="connsiteY34" fmla="*/ 1031583 h 1175477"/>
                <a:gd name="connsiteX35" fmla="*/ 1646592 w 3289631"/>
                <a:gd name="connsiteY35" fmla="*/ 1175477 h 1175477"/>
                <a:gd name="connsiteX36" fmla="*/ 1916024 w 3289631"/>
                <a:gd name="connsiteY36" fmla="*/ 1031583 h 1175477"/>
                <a:gd name="connsiteX37" fmla="*/ 1912076 w 3289631"/>
                <a:gd name="connsiteY37" fmla="*/ 1007699 h 1175477"/>
                <a:gd name="connsiteX38" fmla="*/ 1917801 w 3289631"/>
                <a:gd name="connsiteY38" fmla="*/ 1007699 h 1175477"/>
                <a:gd name="connsiteX39" fmla="*/ 2050049 w 3289631"/>
                <a:gd name="connsiteY39" fmla="*/ 1128894 h 1175477"/>
                <a:gd name="connsiteX40" fmla="*/ 2170454 w 3289631"/>
                <a:gd name="connsiteY40" fmla="*/ 1047966 h 1175477"/>
                <a:gd name="connsiteX41" fmla="*/ 2514300 w 3289631"/>
                <a:gd name="connsiteY41" fmla="*/ 1109945 h 1175477"/>
                <a:gd name="connsiteX42" fmla="*/ 2926837 w 3289631"/>
                <a:gd name="connsiteY42" fmla="*/ 1007699 h 11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89631" h="1175477">
                  <a:moveTo>
                    <a:pt x="2926837" y="1007699"/>
                  </a:moveTo>
                  <a:lnTo>
                    <a:pt x="3289632" y="1007699"/>
                  </a:lnTo>
                  <a:cubicBezTo>
                    <a:pt x="3233180" y="909006"/>
                    <a:pt x="3148501" y="918481"/>
                    <a:pt x="3109616" y="929337"/>
                  </a:cubicBezTo>
                  <a:cubicBezTo>
                    <a:pt x="3099944" y="932100"/>
                    <a:pt x="3090667" y="922626"/>
                    <a:pt x="3091259" y="910585"/>
                  </a:cubicBezTo>
                  <a:cubicBezTo>
                    <a:pt x="3093233" y="866766"/>
                    <a:pt x="3086917" y="778929"/>
                    <a:pt x="3013489" y="734320"/>
                  </a:cubicBezTo>
                  <a:cubicBezTo>
                    <a:pt x="2922889" y="679447"/>
                    <a:pt x="2880057" y="748137"/>
                    <a:pt x="2872556" y="762151"/>
                  </a:cubicBezTo>
                  <a:cubicBezTo>
                    <a:pt x="2880451" y="745966"/>
                    <a:pt x="2917362" y="654971"/>
                    <a:pt x="2795970" y="572463"/>
                  </a:cubicBezTo>
                  <a:cubicBezTo>
                    <a:pt x="2709515" y="513642"/>
                    <a:pt x="2647536" y="543448"/>
                    <a:pt x="2614375" y="571871"/>
                  </a:cubicBezTo>
                  <a:cubicBezTo>
                    <a:pt x="2604901" y="579964"/>
                    <a:pt x="2591676" y="572266"/>
                    <a:pt x="2590886" y="558252"/>
                  </a:cubicBezTo>
                  <a:cubicBezTo>
                    <a:pt x="2588518" y="517985"/>
                    <a:pt x="2571345" y="452650"/>
                    <a:pt x="2503050" y="369945"/>
                  </a:cubicBezTo>
                  <a:cubicBezTo>
                    <a:pt x="2385802" y="228222"/>
                    <a:pt x="2251975" y="390276"/>
                    <a:pt x="2251975" y="390276"/>
                  </a:cubicBezTo>
                  <a:cubicBezTo>
                    <a:pt x="2399225" y="226051"/>
                    <a:pt x="2202036" y="23533"/>
                    <a:pt x="2066432" y="162493"/>
                  </a:cubicBezTo>
                  <a:cubicBezTo>
                    <a:pt x="2057155" y="171968"/>
                    <a:pt x="2042351" y="165849"/>
                    <a:pt x="2041167" y="151242"/>
                  </a:cubicBezTo>
                  <a:cubicBezTo>
                    <a:pt x="2029718" y="8729"/>
                    <a:pt x="1750023" y="-92924"/>
                    <a:pt x="1698110" y="130714"/>
                  </a:cubicBezTo>
                  <a:cubicBezTo>
                    <a:pt x="1694557" y="145913"/>
                    <a:pt x="1678569" y="149663"/>
                    <a:pt x="1671068" y="136833"/>
                  </a:cubicBezTo>
                  <a:cubicBezTo>
                    <a:pt x="1546913" y="-76541"/>
                    <a:pt x="1248663" y="-8838"/>
                    <a:pt x="1165958" y="220919"/>
                  </a:cubicBezTo>
                  <a:cubicBezTo>
                    <a:pt x="1161023" y="220722"/>
                    <a:pt x="1156089" y="220130"/>
                    <a:pt x="1150957" y="220130"/>
                  </a:cubicBezTo>
                  <a:cubicBezTo>
                    <a:pt x="1031736" y="220130"/>
                    <a:pt x="930872" y="298097"/>
                    <a:pt x="896132" y="405672"/>
                  </a:cubicBezTo>
                  <a:cubicBezTo>
                    <a:pt x="834942" y="425214"/>
                    <a:pt x="779674" y="464691"/>
                    <a:pt x="754409" y="523709"/>
                  </a:cubicBezTo>
                  <a:cubicBezTo>
                    <a:pt x="744737" y="546211"/>
                    <a:pt x="718287" y="597926"/>
                    <a:pt x="706641" y="641746"/>
                  </a:cubicBezTo>
                  <a:cubicBezTo>
                    <a:pt x="702891" y="655563"/>
                    <a:pt x="688284" y="658721"/>
                    <a:pt x="680389" y="647470"/>
                  </a:cubicBezTo>
                  <a:cubicBezTo>
                    <a:pt x="599658" y="531605"/>
                    <a:pt x="405628" y="575029"/>
                    <a:pt x="357663" y="712607"/>
                  </a:cubicBezTo>
                  <a:cubicBezTo>
                    <a:pt x="352728" y="726819"/>
                    <a:pt x="339898" y="797681"/>
                    <a:pt x="341675" y="841698"/>
                  </a:cubicBezTo>
                  <a:cubicBezTo>
                    <a:pt x="342267" y="854922"/>
                    <a:pt x="331411" y="864002"/>
                    <a:pt x="321147" y="859660"/>
                  </a:cubicBezTo>
                  <a:cubicBezTo>
                    <a:pt x="228770" y="819590"/>
                    <a:pt x="186727" y="896176"/>
                    <a:pt x="173107" y="931113"/>
                  </a:cubicBezTo>
                  <a:cubicBezTo>
                    <a:pt x="169752" y="939601"/>
                    <a:pt x="161856" y="943351"/>
                    <a:pt x="154553" y="940391"/>
                  </a:cubicBezTo>
                  <a:cubicBezTo>
                    <a:pt x="75204" y="907822"/>
                    <a:pt x="0" y="1007699"/>
                    <a:pt x="0" y="1007699"/>
                  </a:cubicBezTo>
                  <a:lnTo>
                    <a:pt x="308119" y="1007699"/>
                  </a:lnTo>
                  <a:cubicBezTo>
                    <a:pt x="325094" y="1038886"/>
                    <a:pt x="356676" y="1059809"/>
                    <a:pt x="392798" y="1059809"/>
                  </a:cubicBezTo>
                  <a:cubicBezTo>
                    <a:pt x="416484" y="1059809"/>
                    <a:pt x="438197" y="1050927"/>
                    <a:pt x="454974" y="1035925"/>
                  </a:cubicBezTo>
                  <a:cubicBezTo>
                    <a:pt x="539653" y="1073034"/>
                    <a:pt x="660453" y="1096128"/>
                    <a:pt x="794478" y="1096128"/>
                  </a:cubicBezTo>
                  <a:cubicBezTo>
                    <a:pt x="934622" y="1096128"/>
                    <a:pt x="1060357" y="1070665"/>
                    <a:pt x="1145430" y="1030793"/>
                  </a:cubicBezTo>
                  <a:cubicBezTo>
                    <a:pt x="1169116" y="1071060"/>
                    <a:pt x="1210962" y="1098102"/>
                    <a:pt x="1258729" y="1098102"/>
                  </a:cubicBezTo>
                  <a:cubicBezTo>
                    <a:pt x="1311037" y="1098102"/>
                    <a:pt x="1356238" y="1065928"/>
                    <a:pt x="1378345" y="1018950"/>
                  </a:cubicBezTo>
                  <a:cubicBezTo>
                    <a:pt x="1377753" y="1023095"/>
                    <a:pt x="1377161" y="1027438"/>
                    <a:pt x="1377161" y="1031583"/>
                  </a:cubicBezTo>
                  <a:cubicBezTo>
                    <a:pt x="1377161" y="1111129"/>
                    <a:pt x="1497764" y="1175477"/>
                    <a:pt x="1646592" y="1175477"/>
                  </a:cubicBezTo>
                  <a:cubicBezTo>
                    <a:pt x="1795421" y="1175477"/>
                    <a:pt x="1916024" y="1111129"/>
                    <a:pt x="1916024" y="1031583"/>
                  </a:cubicBezTo>
                  <a:cubicBezTo>
                    <a:pt x="1916024" y="1023490"/>
                    <a:pt x="1914445" y="1015397"/>
                    <a:pt x="1912076" y="1007699"/>
                  </a:cubicBezTo>
                  <a:lnTo>
                    <a:pt x="1917801" y="1007699"/>
                  </a:lnTo>
                  <a:cubicBezTo>
                    <a:pt x="1927867" y="1076389"/>
                    <a:pt x="1983135" y="1128894"/>
                    <a:pt x="2050049" y="1128894"/>
                  </a:cubicBezTo>
                  <a:cubicBezTo>
                    <a:pt x="2103146" y="1128894"/>
                    <a:pt x="2148742" y="1095733"/>
                    <a:pt x="2170454" y="1047966"/>
                  </a:cubicBezTo>
                  <a:cubicBezTo>
                    <a:pt x="2255330" y="1086061"/>
                    <a:pt x="2377907" y="1109945"/>
                    <a:pt x="2514300" y="1109945"/>
                  </a:cubicBezTo>
                  <a:cubicBezTo>
                    <a:pt x="2693922" y="1109945"/>
                    <a:pt x="2849462" y="1068494"/>
                    <a:pt x="2926837" y="1007699"/>
                  </a:cubicBezTo>
                  <a:close/>
                </a:path>
              </a:pathLst>
            </a:custGeom>
            <a:solidFill>
              <a:schemeClr val="bg1"/>
            </a:solidFill>
            <a:ln w="19734" cap="flat">
              <a:noFill/>
              <a:prstDash val="solid"/>
              <a:miter/>
            </a:ln>
          </p:spPr>
          <p:txBody>
            <a:bodyPr rtlCol="0" anchor="ctr"/>
            <a:lstStyle/>
            <a:p>
              <a:endParaRPr lang="th-TH" dirty="0"/>
            </a:p>
          </p:txBody>
        </p:sp>
        <p:sp>
          <p:nvSpPr>
            <p:cNvPr id="7" name="Freeform: Shape 6">
              <a:extLst>
                <a:ext uri="{FF2B5EF4-FFF2-40B4-BE49-F238E27FC236}">
                  <a16:creationId xmlns:a16="http://schemas.microsoft.com/office/drawing/2014/main" id="{2E7DE545-A963-410F-A764-05E8A11072C1}"/>
                </a:ext>
              </a:extLst>
            </p:cNvPr>
            <p:cNvSpPr/>
            <p:nvPr/>
          </p:nvSpPr>
          <p:spPr>
            <a:xfrm>
              <a:off x="11352985" y="1661213"/>
              <a:ext cx="708119" cy="376338"/>
            </a:xfrm>
            <a:custGeom>
              <a:avLst/>
              <a:gdLst>
                <a:gd name="connsiteX0" fmla="*/ 552871 w 708119"/>
                <a:gd name="connsiteY0" fmla="*/ 214760 h 376338"/>
                <a:gd name="connsiteX1" fmla="*/ 385883 w 708119"/>
                <a:gd name="connsiteY1" fmla="*/ 4 h 376338"/>
                <a:gd name="connsiteX2" fmla="*/ 171719 w 708119"/>
                <a:gd name="connsiteY2" fmla="*/ 214760 h 376338"/>
                <a:gd name="connsiteX3" fmla="*/ 44208 w 708119"/>
                <a:gd name="connsiteY3" fmla="*/ 188903 h 376338"/>
                <a:gd name="connsiteX4" fmla="*/ 38484 w 708119"/>
                <a:gd name="connsiteY4" fmla="*/ 340495 h 376338"/>
                <a:gd name="connsiteX5" fmla="*/ 63749 w 708119"/>
                <a:gd name="connsiteY5" fmla="*/ 297070 h 376338"/>
                <a:gd name="connsiteX6" fmla="*/ 97107 w 708119"/>
                <a:gd name="connsiteY6" fmla="*/ 246539 h 376338"/>
                <a:gd name="connsiteX7" fmla="*/ 165008 w 708119"/>
                <a:gd name="connsiteY7" fmla="*/ 295096 h 376338"/>
                <a:gd name="connsiteX8" fmla="*/ 214355 w 708119"/>
                <a:gd name="connsiteY8" fmla="*/ 288385 h 376338"/>
                <a:gd name="connsiteX9" fmla="*/ 348380 w 708119"/>
                <a:gd name="connsiteY9" fmla="*/ 55470 h 376338"/>
                <a:gd name="connsiteX10" fmla="*/ 497998 w 708119"/>
                <a:gd name="connsiteY10" fmla="*/ 278713 h 376338"/>
                <a:gd name="connsiteX11" fmla="*/ 546358 w 708119"/>
                <a:gd name="connsiteY11" fmla="*/ 292135 h 376338"/>
                <a:gd name="connsiteX12" fmla="*/ 652354 w 708119"/>
                <a:gd name="connsiteY12" fmla="*/ 337929 h 376338"/>
                <a:gd name="connsiteX13" fmla="*/ 695779 w 708119"/>
                <a:gd name="connsiteY13" fmla="*/ 363194 h 376338"/>
                <a:gd name="connsiteX14" fmla="*/ 552871 w 708119"/>
                <a:gd name="connsiteY14" fmla="*/ 214760 h 37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8119" h="376338">
                  <a:moveTo>
                    <a:pt x="552871" y="214760"/>
                  </a:moveTo>
                  <a:cubicBezTo>
                    <a:pt x="554056" y="106790"/>
                    <a:pt x="519118" y="-785"/>
                    <a:pt x="385883" y="4"/>
                  </a:cubicBezTo>
                  <a:cubicBezTo>
                    <a:pt x="259556" y="794"/>
                    <a:pt x="192445" y="104224"/>
                    <a:pt x="171719" y="214760"/>
                  </a:cubicBezTo>
                  <a:cubicBezTo>
                    <a:pt x="138164" y="179823"/>
                    <a:pt x="91778" y="160084"/>
                    <a:pt x="44208" y="188903"/>
                  </a:cubicBezTo>
                  <a:cubicBezTo>
                    <a:pt x="-13034" y="223642"/>
                    <a:pt x="-14416" y="304176"/>
                    <a:pt x="38484" y="340495"/>
                  </a:cubicBezTo>
                  <a:cubicBezTo>
                    <a:pt x="65131" y="358852"/>
                    <a:pt x="90396" y="315229"/>
                    <a:pt x="63749" y="297070"/>
                  </a:cubicBezTo>
                  <a:cubicBezTo>
                    <a:pt x="40260" y="248710"/>
                    <a:pt x="51314" y="231735"/>
                    <a:pt x="97107" y="246539"/>
                  </a:cubicBezTo>
                  <a:cubicBezTo>
                    <a:pt x="135400" y="236473"/>
                    <a:pt x="157902" y="252658"/>
                    <a:pt x="165008" y="295096"/>
                  </a:cubicBezTo>
                  <a:cubicBezTo>
                    <a:pt x="174483" y="320756"/>
                    <a:pt x="213960" y="318190"/>
                    <a:pt x="214355" y="288385"/>
                  </a:cubicBezTo>
                  <a:cubicBezTo>
                    <a:pt x="215342" y="195416"/>
                    <a:pt x="245936" y="82709"/>
                    <a:pt x="348380" y="55470"/>
                  </a:cubicBezTo>
                  <a:cubicBezTo>
                    <a:pt x="498393" y="15598"/>
                    <a:pt x="513592" y="174296"/>
                    <a:pt x="497998" y="278713"/>
                  </a:cubicBezTo>
                  <a:cubicBezTo>
                    <a:pt x="493261" y="310887"/>
                    <a:pt x="533922" y="321941"/>
                    <a:pt x="546358" y="292135"/>
                  </a:cubicBezTo>
                  <a:cubicBezTo>
                    <a:pt x="567478" y="237657"/>
                    <a:pt x="603007" y="252856"/>
                    <a:pt x="652354" y="337929"/>
                  </a:cubicBezTo>
                  <a:cubicBezTo>
                    <a:pt x="639524" y="367142"/>
                    <a:pt x="682751" y="392802"/>
                    <a:pt x="695779" y="363194"/>
                  </a:cubicBezTo>
                  <a:cubicBezTo>
                    <a:pt x="745717" y="249895"/>
                    <a:pt x="633207" y="172322"/>
                    <a:pt x="552871" y="214760"/>
                  </a:cubicBezTo>
                  <a:close/>
                </a:path>
              </a:pathLst>
            </a:custGeom>
            <a:solidFill>
              <a:srgbClr val="F69890"/>
            </a:solidFill>
            <a:ln w="19734" cap="flat">
              <a:noFill/>
              <a:prstDash val="solid"/>
              <a:miter/>
            </a:ln>
          </p:spPr>
          <p:txBody>
            <a:bodyPr rtlCol="0" anchor="ctr"/>
            <a:lstStyle/>
            <a:p>
              <a:endParaRPr lang="th-TH"/>
            </a:p>
          </p:txBody>
        </p:sp>
        <p:sp>
          <p:nvSpPr>
            <p:cNvPr id="8" name="Freeform: Shape 7">
              <a:extLst>
                <a:ext uri="{FF2B5EF4-FFF2-40B4-BE49-F238E27FC236}">
                  <a16:creationId xmlns:a16="http://schemas.microsoft.com/office/drawing/2014/main" id="{DF5FEA31-7C68-4543-BC52-66A0279D193F}"/>
                </a:ext>
              </a:extLst>
            </p:cNvPr>
            <p:cNvSpPr/>
            <p:nvPr/>
          </p:nvSpPr>
          <p:spPr>
            <a:xfrm>
              <a:off x="10491290" y="1768773"/>
              <a:ext cx="293416" cy="264791"/>
            </a:xfrm>
            <a:custGeom>
              <a:avLst/>
              <a:gdLst>
                <a:gd name="connsiteX0" fmla="*/ 272690 w 293416"/>
                <a:gd name="connsiteY0" fmla="*/ 127925 h 264791"/>
                <a:gd name="connsiteX1" fmla="*/ 222751 w 293416"/>
                <a:gd name="connsiteY1" fmla="*/ 104831 h 264791"/>
                <a:gd name="connsiteX2" fmla="*/ 7601 w 293416"/>
                <a:gd name="connsiteY2" fmla="*/ 37720 h 264791"/>
                <a:gd name="connsiteX3" fmla="*/ 43130 w 293416"/>
                <a:gd name="connsiteY3" fmla="*/ 73249 h 264791"/>
                <a:gd name="connsiteX4" fmla="*/ 174195 w 293416"/>
                <a:gd name="connsiteY4" fmla="*/ 136413 h 264791"/>
                <a:gd name="connsiteX5" fmla="*/ 211895 w 293416"/>
                <a:gd name="connsiteY5" fmla="*/ 158125 h 264791"/>
                <a:gd name="connsiteX6" fmla="*/ 234397 w 293416"/>
                <a:gd name="connsiteY6" fmla="*/ 233724 h 264791"/>
                <a:gd name="connsiteX7" fmla="*/ 282757 w 293416"/>
                <a:gd name="connsiteY7" fmla="*/ 247146 h 264791"/>
                <a:gd name="connsiteX8" fmla="*/ 272690 w 293416"/>
                <a:gd name="connsiteY8" fmla="*/ 127925 h 26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16" h="264791">
                  <a:moveTo>
                    <a:pt x="272690" y="127925"/>
                  </a:moveTo>
                  <a:cubicBezTo>
                    <a:pt x="258873" y="112924"/>
                    <a:pt x="241108" y="105028"/>
                    <a:pt x="222751" y="104831"/>
                  </a:cubicBezTo>
                  <a:cubicBezTo>
                    <a:pt x="206763" y="6335"/>
                    <a:pt x="85173" y="-36892"/>
                    <a:pt x="7601" y="37720"/>
                  </a:cubicBezTo>
                  <a:cubicBezTo>
                    <a:pt x="-15691" y="60222"/>
                    <a:pt x="19839" y="95751"/>
                    <a:pt x="43130" y="73249"/>
                  </a:cubicBezTo>
                  <a:cubicBezTo>
                    <a:pt x="98398" y="20152"/>
                    <a:pt x="179327" y="61406"/>
                    <a:pt x="174195" y="136413"/>
                  </a:cubicBezTo>
                  <a:cubicBezTo>
                    <a:pt x="173010" y="155559"/>
                    <a:pt x="196499" y="167599"/>
                    <a:pt x="211895" y="158125"/>
                  </a:cubicBezTo>
                  <a:cubicBezTo>
                    <a:pt x="260057" y="128912"/>
                    <a:pt x="235779" y="228394"/>
                    <a:pt x="234397" y="233724"/>
                  </a:cubicBezTo>
                  <a:cubicBezTo>
                    <a:pt x="225712" y="264911"/>
                    <a:pt x="274072" y="278136"/>
                    <a:pt x="282757" y="247146"/>
                  </a:cubicBezTo>
                  <a:cubicBezTo>
                    <a:pt x="294008" y="207471"/>
                    <a:pt x="303285" y="161086"/>
                    <a:pt x="272690" y="127925"/>
                  </a:cubicBezTo>
                  <a:close/>
                </a:path>
              </a:pathLst>
            </a:custGeom>
            <a:solidFill>
              <a:srgbClr val="F69890"/>
            </a:solidFill>
            <a:ln w="19734" cap="flat">
              <a:noFill/>
              <a:prstDash val="solid"/>
              <a:miter/>
            </a:ln>
          </p:spPr>
          <p:txBody>
            <a:bodyPr rtlCol="0" anchor="ctr"/>
            <a:lstStyle/>
            <a:p>
              <a:endParaRPr lang="th-TH"/>
            </a:p>
          </p:txBody>
        </p:sp>
      </p:grpSp>
      <p:grpSp>
        <p:nvGrpSpPr>
          <p:cNvPr id="9" name="Graphic 257">
            <a:extLst>
              <a:ext uri="{FF2B5EF4-FFF2-40B4-BE49-F238E27FC236}">
                <a16:creationId xmlns:a16="http://schemas.microsoft.com/office/drawing/2014/main" id="{9C50FD0C-FF2E-4CD2-8020-39BD96724917}"/>
              </a:ext>
            </a:extLst>
          </p:cNvPr>
          <p:cNvGrpSpPr/>
          <p:nvPr/>
        </p:nvGrpSpPr>
        <p:grpSpPr>
          <a:xfrm>
            <a:off x="9315746" y="1346516"/>
            <a:ext cx="3794035" cy="1355715"/>
            <a:chOff x="9423579" y="1219226"/>
            <a:chExt cx="3289631" cy="1175477"/>
          </a:xfrm>
        </p:grpSpPr>
        <p:sp>
          <p:nvSpPr>
            <p:cNvPr id="10" name="Freeform: Shape 9">
              <a:extLst>
                <a:ext uri="{FF2B5EF4-FFF2-40B4-BE49-F238E27FC236}">
                  <a16:creationId xmlns:a16="http://schemas.microsoft.com/office/drawing/2014/main" id="{9075BF57-76FE-4ACC-9A26-DAA15B3B559A}"/>
                </a:ext>
              </a:extLst>
            </p:cNvPr>
            <p:cNvSpPr/>
            <p:nvPr/>
          </p:nvSpPr>
          <p:spPr>
            <a:xfrm>
              <a:off x="9423579" y="1219226"/>
              <a:ext cx="3289631" cy="1175477"/>
            </a:xfrm>
            <a:custGeom>
              <a:avLst/>
              <a:gdLst>
                <a:gd name="connsiteX0" fmla="*/ 2926837 w 3289631"/>
                <a:gd name="connsiteY0" fmla="*/ 1007699 h 1175477"/>
                <a:gd name="connsiteX1" fmla="*/ 3289632 w 3289631"/>
                <a:gd name="connsiteY1" fmla="*/ 1007699 h 1175477"/>
                <a:gd name="connsiteX2" fmla="*/ 3109616 w 3289631"/>
                <a:gd name="connsiteY2" fmla="*/ 929337 h 1175477"/>
                <a:gd name="connsiteX3" fmla="*/ 3091259 w 3289631"/>
                <a:gd name="connsiteY3" fmla="*/ 910585 h 1175477"/>
                <a:gd name="connsiteX4" fmla="*/ 3013489 w 3289631"/>
                <a:gd name="connsiteY4" fmla="*/ 734320 h 1175477"/>
                <a:gd name="connsiteX5" fmla="*/ 2872556 w 3289631"/>
                <a:gd name="connsiteY5" fmla="*/ 762151 h 1175477"/>
                <a:gd name="connsiteX6" fmla="*/ 2795970 w 3289631"/>
                <a:gd name="connsiteY6" fmla="*/ 572463 h 1175477"/>
                <a:gd name="connsiteX7" fmla="*/ 2614375 w 3289631"/>
                <a:gd name="connsiteY7" fmla="*/ 571871 h 1175477"/>
                <a:gd name="connsiteX8" fmla="*/ 2590886 w 3289631"/>
                <a:gd name="connsiteY8" fmla="*/ 558252 h 1175477"/>
                <a:gd name="connsiteX9" fmla="*/ 2503050 w 3289631"/>
                <a:gd name="connsiteY9" fmla="*/ 369945 h 1175477"/>
                <a:gd name="connsiteX10" fmla="*/ 2251975 w 3289631"/>
                <a:gd name="connsiteY10" fmla="*/ 390276 h 1175477"/>
                <a:gd name="connsiteX11" fmla="*/ 2066432 w 3289631"/>
                <a:gd name="connsiteY11" fmla="*/ 162493 h 1175477"/>
                <a:gd name="connsiteX12" fmla="*/ 2041167 w 3289631"/>
                <a:gd name="connsiteY12" fmla="*/ 151242 h 1175477"/>
                <a:gd name="connsiteX13" fmla="*/ 1698110 w 3289631"/>
                <a:gd name="connsiteY13" fmla="*/ 130714 h 1175477"/>
                <a:gd name="connsiteX14" fmla="*/ 1671068 w 3289631"/>
                <a:gd name="connsiteY14" fmla="*/ 136833 h 1175477"/>
                <a:gd name="connsiteX15" fmla="*/ 1165958 w 3289631"/>
                <a:gd name="connsiteY15" fmla="*/ 220919 h 1175477"/>
                <a:gd name="connsiteX16" fmla="*/ 1150957 w 3289631"/>
                <a:gd name="connsiteY16" fmla="*/ 220130 h 1175477"/>
                <a:gd name="connsiteX17" fmla="*/ 896132 w 3289631"/>
                <a:gd name="connsiteY17" fmla="*/ 405672 h 1175477"/>
                <a:gd name="connsiteX18" fmla="*/ 754409 w 3289631"/>
                <a:gd name="connsiteY18" fmla="*/ 523709 h 1175477"/>
                <a:gd name="connsiteX19" fmla="*/ 706641 w 3289631"/>
                <a:gd name="connsiteY19" fmla="*/ 641746 h 1175477"/>
                <a:gd name="connsiteX20" fmla="*/ 680389 w 3289631"/>
                <a:gd name="connsiteY20" fmla="*/ 647470 h 1175477"/>
                <a:gd name="connsiteX21" fmla="*/ 357663 w 3289631"/>
                <a:gd name="connsiteY21" fmla="*/ 712607 h 1175477"/>
                <a:gd name="connsiteX22" fmla="*/ 341675 w 3289631"/>
                <a:gd name="connsiteY22" fmla="*/ 841698 h 1175477"/>
                <a:gd name="connsiteX23" fmla="*/ 321147 w 3289631"/>
                <a:gd name="connsiteY23" fmla="*/ 859660 h 1175477"/>
                <a:gd name="connsiteX24" fmla="*/ 173107 w 3289631"/>
                <a:gd name="connsiteY24" fmla="*/ 931113 h 1175477"/>
                <a:gd name="connsiteX25" fmla="*/ 154553 w 3289631"/>
                <a:gd name="connsiteY25" fmla="*/ 940391 h 1175477"/>
                <a:gd name="connsiteX26" fmla="*/ 0 w 3289631"/>
                <a:gd name="connsiteY26" fmla="*/ 1007699 h 1175477"/>
                <a:gd name="connsiteX27" fmla="*/ 308119 w 3289631"/>
                <a:gd name="connsiteY27" fmla="*/ 1007699 h 1175477"/>
                <a:gd name="connsiteX28" fmla="*/ 392798 w 3289631"/>
                <a:gd name="connsiteY28" fmla="*/ 1059809 h 1175477"/>
                <a:gd name="connsiteX29" fmla="*/ 454974 w 3289631"/>
                <a:gd name="connsiteY29" fmla="*/ 1035925 h 1175477"/>
                <a:gd name="connsiteX30" fmla="*/ 794478 w 3289631"/>
                <a:gd name="connsiteY30" fmla="*/ 1096128 h 1175477"/>
                <a:gd name="connsiteX31" fmla="*/ 1145430 w 3289631"/>
                <a:gd name="connsiteY31" fmla="*/ 1030793 h 1175477"/>
                <a:gd name="connsiteX32" fmla="*/ 1258729 w 3289631"/>
                <a:gd name="connsiteY32" fmla="*/ 1098102 h 1175477"/>
                <a:gd name="connsiteX33" fmla="*/ 1378345 w 3289631"/>
                <a:gd name="connsiteY33" fmla="*/ 1018950 h 1175477"/>
                <a:gd name="connsiteX34" fmla="*/ 1377161 w 3289631"/>
                <a:gd name="connsiteY34" fmla="*/ 1031583 h 1175477"/>
                <a:gd name="connsiteX35" fmla="*/ 1646592 w 3289631"/>
                <a:gd name="connsiteY35" fmla="*/ 1175477 h 1175477"/>
                <a:gd name="connsiteX36" fmla="*/ 1916024 w 3289631"/>
                <a:gd name="connsiteY36" fmla="*/ 1031583 h 1175477"/>
                <a:gd name="connsiteX37" fmla="*/ 1912076 w 3289631"/>
                <a:gd name="connsiteY37" fmla="*/ 1007699 h 1175477"/>
                <a:gd name="connsiteX38" fmla="*/ 1917801 w 3289631"/>
                <a:gd name="connsiteY38" fmla="*/ 1007699 h 1175477"/>
                <a:gd name="connsiteX39" fmla="*/ 2050049 w 3289631"/>
                <a:gd name="connsiteY39" fmla="*/ 1128894 h 1175477"/>
                <a:gd name="connsiteX40" fmla="*/ 2170454 w 3289631"/>
                <a:gd name="connsiteY40" fmla="*/ 1047966 h 1175477"/>
                <a:gd name="connsiteX41" fmla="*/ 2514300 w 3289631"/>
                <a:gd name="connsiteY41" fmla="*/ 1109945 h 1175477"/>
                <a:gd name="connsiteX42" fmla="*/ 2926837 w 3289631"/>
                <a:gd name="connsiteY42" fmla="*/ 1007699 h 11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89631" h="1175477">
                  <a:moveTo>
                    <a:pt x="2926837" y="1007699"/>
                  </a:moveTo>
                  <a:lnTo>
                    <a:pt x="3289632" y="1007699"/>
                  </a:lnTo>
                  <a:cubicBezTo>
                    <a:pt x="3233180" y="909006"/>
                    <a:pt x="3148501" y="918481"/>
                    <a:pt x="3109616" y="929337"/>
                  </a:cubicBezTo>
                  <a:cubicBezTo>
                    <a:pt x="3099944" y="932100"/>
                    <a:pt x="3090667" y="922626"/>
                    <a:pt x="3091259" y="910585"/>
                  </a:cubicBezTo>
                  <a:cubicBezTo>
                    <a:pt x="3093233" y="866766"/>
                    <a:pt x="3086917" y="778929"/>
                    <a:pt x="3013489" y="734320"/>
                  </a:cubicBezTo>
                  <a:cubicBezTo>
                    <a:pt x="2922889" y="679447"/>
                    <a:pt x="2880057" y="748137"/>
                    <a:pt x="2872556" y="762151"/>
                  </a:cubicBezTo>
                  <a:cubicBezTo>
                    <a:pt x="2880451" y="745966"/>
                    <a:pt x="2917362" y="654971"/>
                    <a:pt x="2795970" y="572463"/>
                  </a:cubicBezTo>
                  <a:cubicBezTo>
                    <a:pt x="2709515" y="513642"/>
                    <a:pt x="2647536" y="543448"/>
                    <a:pt x="2614375" y="571871"/>
                  </a:cubicBezTo>
                  <a:cubicBezTo>
                    <a:pt x="2604901" y="579964"/>
                    <a:pt x="2591676" y="572266"/>
                    <a:pt x="2590886" y="558252"/>
                  </a:cubicBezTo>
                  <a:cubicBezTo>
                    <a:pt x="2588518" y="517985"/>
                    <a:pt x="2571345" y="452650"/>
                    <a:pt x="2503050" y="369945"/>
                  </a:cubicBezTo>
                  <a:cubicBezTo>
                    <a:pt x="2385802" y="228222"/>
                    <a:pt x="2251975" y="390276"/>
                    <a:pt x="2251975" y="390276"/>
                  </a:cubicBezTo>
                  <a:cubicBezTo>
                    <a:pt x="2399225" y="226051"/>
                    <a:pt x="2202036" y="23533"/>
                    <a:pt x="2066432" y="162493"/>
                  </a:cubicBezTo>
                  <a:cubicBezTo>
                    <a:pt x="2057155" y="171968"/>
                    <a:pt x="2042351" y="165849"/>
                    <a:pt x="2041167" y="151242"/>
                  </a:cubicBezTo>
                  <a:cubicBezTo>
                    <a:pt x="2029718" y="8729"/>
                    <a:pt x="1750023" y="-92924"/>
                    <a:pt x="1698110" y="130714"/>
                  </a:cubicBezTo>
                  <a:cubicBezTo>
                    <a:pt x="1694557" y="145913"/>
                    <a:pt x="1678569" y="149663"/>
                    <a:pt x="1671068" y="136833"/>
                  </a:cubicBezTo>
                  <a:cubicBezTo>
                    <a:pt x="1546913" y="-76541"/>
                    <a:pt x="1248663" y="-8838"/>
                    <a:pt x="1165958" y="220919"/>
                  </a:cubicBezTo>
                  <a:cubicBezTo>
                    <a:pt x="1161023" y="220722"/>
                    <a:pt x="1156089" y="220130"/>
                    <a:pt x="1150957" y="220130"/>
                  </a:cubicBezTo>
                  <a:cubicBezTo>
                    <a:pt x="1031736" y="220130"/>
                    <a:pt x="930872" y="298097"/>
                    <a:pt x="896132" y="405672"/>
                  </a:cubicBezTo>
                  <a:cubicBezTo>
                    <a:pt x="834942" y="425214"/>
                    <a:pt x="779674" y="464691"/>
                    <a:pt x="754409" y="523709"/>
                  </a:cubicBezTo>
                  <a:cubicBezTo>
                    <a:pt x="744737" y="546211"/>
                    <a:pt x="718287" y="597926"/>
                    <a:pt x="706641" y="641746"/>
                  </a:cubicBezTo>
                  <a:cubicBezTo>
                    <a:pt x="702891" y="655563"/>
                    <a:pt x="688284" y="658721"/>
                    <a:pt x="680389" y="647470"/>
                  </a:cubicBezTo>
                  <a:cubicBezTo>
                    <a:pt x="599658" y="531605"/>
                    <a:pt x="405628" y="575029"/>
                    <a:pt x="357663" y="712607"/>
                  </a:cubicBezTo>
                  <a:cubicBezTo>
                    <a:pt x="352728" y="726819"/>
                    <a:pt x="339898" y="797681"/>
                    <a:pt x="341675" y="841698"/>
                  </a:cubicBezTo>
                  <a:cubicBezTo>
                    <a:pt x="342267" y="854922"/>
                    <a:pt x="331411" y="864002"/>
                    <a:pt x="321147" y="859660"/>
                  </a:cubicBezTo>
                  <a:cubicBezTo>
                    <a:pt x="228770" y="819590"/>
                    <a:pt x="186727" y="896176"/>
                    <a:pt x="173107" y="931113"/>
                  </a:cubicBezTo>
                  <a:cubicBezTo>
                    <a:pt x="169752" y="939601"/>
                    <a:pt x="161856" y="943351"/>
                    <a:pt x="154553" y="940391"/>
                  </a:cubicBezTo>
                  <a:cubicBezTo>
                    <a:pt x="75204" y="907822"/>
                    <a:pt x="0" y="1007699"/>
                    <a:pt x="0" y="1007699"/>
                  </a:cubicBezTo>
                  <a:lnTo>
                    <a:pt x="308119" y="1007699"/>
                  </a:lnTo>
                  <a:cubicBezTo>
                    <a:pt x="325094" y="1038886"/>
                    <a:pt x="356676" y="1059809"/>
                    <a:pt x="392798" y="1059809"/>
                  </a:cubicBezTo>
                  <a:cubicBezTo>
                    <a:pt x="416484" y="1059809"/>
                    <a:pt x="438197" y="1050927"/>
                    <a:pt x="454974" y="1035925"/>
                  </a:cubicBezTo>
                  <a:cubicBezTo>
                    <a:pt x="539653" y="1073034"/>
                    <a:pt x="660453" y="1096128"/>
                    <a:pt x="794478" y="1096128"/>
                  </a:cubicBezTo>
                  <a:cubicBezTo>
                    <a:pt x="934622" y="1096128"/>
                    <a:pt x="1060357" y="1070665"/>
                    <a:pt x="1145430" y="1030793"/>
                  </a:cubicBezTo>
                  <a:cubicBezTo>
                    <a:pt x="1169116" y="1071060"/>
                    <a:pt x="1210962" y="1098102"/>
                    <a:pt x="1258729" y="1098102"/>
                  </a:cubicBezTo>
                  <a:cubicBezTo>
                    <a:pt x="1311037" y="1098102"/>
                    <a:pt x="1356238" y="1065928"/>
                    <a:pt x="1378345" y="1018950"/>
                  </a:cubicBezTo>
                  <a:cubicBezTo>
                    <a:pt x="1377753" y="1023095"/>
                    <a:pt x="1377161" y="1027438"/>
                    <a:pt x="1377161" y="1031583"/>
                  </a:cubicBezTo>
                  <a:cubicBezTo>
                    <a:pt x="1377161" y="1111129"/>
                    <a:pt x="1497764" y="1175477"/>
                    <a:pt x="1646592" y="1175477"/>
                  </a:cubicBezTo>
                  <a:cubicBezTo>
                    <a:pt x="1795421" y="1175477"/>
                    <a:pt x="1916024" y="1111129"/>
                    <a:pt x="1916024" y="1031583"/>
                  </a:cubicBezTo>
                  <a:cubicBezTo>
                    <a:pt x="1916024" y="1023490"/>
                    <a:pt x="1914445" y="1015397"/>
                    <a:pt x="1912076" y="1007699"/>
                  </a:cubicBezTo>
                  <a:lnTo>
                    <a:pt x="1917801" y="1007699"/>
                  </a:lnTo>
                  <a:cubicBezTo>
                    <a:pt x="1927867" y="1076389"/>
                    <a:pt x="1983135" y="1128894"/>
                    <a:pt x="2050049" y="1128894"/>
                  </a:cubicBezTo>
                  <a:cubicBezTo>
                    <a:pt x="2103146" y="1128894"/>
                    <a:pt x="2148742" y="1095733"/>
                    <a:pt x="2170454" y="1047966"/>
                  </a:cubicBezTo>
                  <a:cubicBezTo>
                    <a:pt x="2255330" y="1086061"/>
                    <a:pt x="2377907" y="1109945"/>
                    <a:pt x="2514300" y="1109945"/>
                  </a:cubicBezTo>
                  <a:cubicBezTo>
                    <a:pt x="2693922" y="1109945"/>
                    <a:pt x="2849462" y="1068494"/>
                    <a:pt x="2926837" y="1007699"/>
                  </a:cubicBezTo>
                  <a:close/>
                </a:path>
              </a:pathLst>
            </a:custGeom>
            <a:solidFill>
              <a:schemeClr val="bg1"/>
            </a:solidFill>
            <a:ln w="19734" cap="flat">
              <a:noFill/>
              <a:prstDash val="solid"/>
              <a:miter/>
            </a:ln>
          </p:spPr>
          <p:txBody>
            <a:bodyPr rtlCol="0" anchor="ctr"/>
            <a:lstStyle/>
            <a:p>
              <a:endParaRPr lang="th-TH" dirty="0"/>
            </a:p>
          </p:txBody>
        </p:sp>
        <p:sp>
          <p:nvSpPr>
            <p:cNvPr id="11" name="Freeform: Shape 10">
              <a:extLst>
                <a:ext uri="{FF2B5EF4-FFF2-40B4-BE49-F238E27FC236}">
                  <a16:creationId xmlns:a16="http://schemas.microsoft.com/office/drawing/2014/main" id="{DE9FC41C-0002-4315-879F-CA6D7A3B8DCB}"/>
                </a:ext>
              </a:extLst>
            </p:cNvPr>
            <p:cNvSpPr/>
            <p:nvPr/>
          </p:nvSpPr>
          <p:spPr>
            <a:xfrm>
              <a:off x="11352985" y="1661213"/>
              <a:ext cx="708119" cy="376338"/>
            </a:xfrm>
            <a:custGeom>
              <a:avLst/>
              <a:gdLst>
                <a:gd name="connsiteX0" fmla="*/ 552871 w 708119"/>
                <a:gd name="connsiteY0" fmla="*/ 214760 h 376338"/>
                <a:gd name="connsiteX1" fmla="*/ 385883 w 708119"/>
                <a:gd name="connsiteY1" fmla="*/ 4 h 376338"/>
                <a:gd name="connsiteX2" fmla="*/ 171719 w 708119"/>
                <a:gd name="connsiteY2" fmla="*/ 214760 h 376338"/>
                <a:gd name="connsiteX3" fmla="*/ 44208 w 708119"/>
                <a:gd name="connsiteY3" fmla="*/ 188903 h 376338"/>
                <a:gd name="connsiteX4" fmla="*/ 38484 w 708119"/>
                <a:gd name="connsiteY4" fmla="*/ 340495 h 376338"/>
                <a:gd name="connsiteX5" fmla="*/ 63749 w 708119"/>
                <a:gd name="connsiteY5" fmla="*/ 297070 h 376338"/>
                <a:gd name="connsiteX6" fmla="*/ 97107 w 708119"/>
                <a:gd name="connsiteY6" fmla="*/ 246539 h 376338"/>
                <a:gd name="connsiteX7" fmla="*/ 165008 w 708119"/>
                <a:gd name="connsiteY7" fmla="*/ 295096 h 376338"/>
                <a:gd name="connsiteX8" fmla="*/ 214355 w 708119"/>
                <a:gd name="connsiteY8" fmla="*/ 288385 h 376338"/>
                <a:gd name="connsiteX9" fmla="*/ 348380 w 708119"/>
                <a:gd name="connsiteY9" fmla="*/ 55470 h 376338"/>
                <a:gd name="connsiteX10" fmla="*/ 497998 w 708119"/>
                <a:gd name="connsiteY10" fmla="*/ 278713 h 376338"/>
                <a:gd name="connsiteX11" fmla="*/ 546358 w 708119"/>
                <a:gd name="connsiteY11" fmla="*/ 292135 h 376338"/>
                <a:gd name="connsiteX12" fmla="*/ 652354 w 708119"/>
                <a:gd name="connsiteY12" fmla="*/ 337929 h 376338"/>
                <a:gd name="connsiteX13" fmla="*/ 695779 w 708119"/>
                <a:gd name="connsiteY13" fmla="*/ 363194 h 376338"/>
                <a:gd name="connsiteX14" fmla="*/ 552871 w 708119"/>
                <a:gd name="connsiteY14" fmla="*/ 214760 h 37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8119" h="376338">
                  <a:moveTo>
                    <a:pt x="552871" y="214760"/>
                  </a:moveTo>
                  <a:cubicBezTo>
                    <a:pt x="554056" y="106790"/>
                    <a:pt x="519118" y="-785"/>
                    <a:pt x="385883" y="4"/>
                  </a:cubicBezTo>
                  <a:cubicBezTo>
                    <a:pt x="259556" y="794"/>
                    <a:pt x="192445" y="104224"/>
                    <a:pt x="171719" y="214760"/>
                  </a:cubicBezTo>
                  <a:cubicBezTo>
                    <a:pt x="138164" y="179823"/>
                    <a:pt x="91778" y="160084"/>
                    <a:pt x="44208" y="188903"/>
                  </a:cubicBezTo>
                  <a:cubicBezTo>
                    <a:pt x="-13034" y="223642"/>
                    <a:pt x="-14416" y="304176"/>
                    <a:pt x="38484" y="340495"/>
                  </a:cubicBezTo>
                  <a:cubicBezTo>
                    <a:pt x="65131" y="358852"/>
                    <a:pt x="90396" y="315229"/>
                    <a:pt x="63749" y="297070"/>
                  </a:cubicBezTo>
                  <a:cubicBezTo>
                    <a:pt x="40260" y="248710"/>
                    <a:pt x="51314" y="231735"/>
                    <a:pt x="97107" y="246539"/>
                  </a:cubicBezTo>
                  <a:cubicBezTo>
                    <a:pt x="135400" y="236473"/>
                    <a:pt x="157902" y="252658"/>
                    <a:pt x="165008" y="295096"/>
                  </a:cubicBezTo>
                  <a:cubicBezTo>
                    <a:pt x="174483" y="320756"/>
                    <a:pt x="213960" y="318190"/>
                    <a:pt x="214355" y="288385"/>
                  </a:cubicBezTo>
                  <a:cubicBezTo>
                    <a:pt x="215342" y="195416"/>
                    <a:pt x="245936" y="82709"/>
                    <a:pt x="348380" y="55470"/>
                  </a:cubicBezTo>
                  <a:cubicBezTo>
                    <a:pt x="498393" y="15598"/>
                    <a:pt x="513592" y="174296"/>
                    <a:pt x="497998" y="278713"/>
                  </a:cubicBezTo>
                  <a:cubicBezTo>
                    <a:pt x="493261" y="310887"/>
                    <a:pt x="533922" y="321941"/>
                    <a:pt x="546358" y="292135"/>
                  </a:cubicBezTo>
                  <a:cubicBezTo>
                    <a:pt x="567478" y="237657"/>
                    <a:pt x="603007" y="252856"/>
                    <a:pt x="652354" y="337929"/>
                  </a:cubicBezTo>
                  <a:cubicBezTo>
                    <a:pt x="639524" y="367142"/>
                    <a:pt x="682751" y="392802"/>
                    <a:pt x="695779" y="363194"/>
                  </a:cubicBezTo>
                  <a:cubicBezTo>
                    <a:pt x="745717" y="249895"/>
                    <a:pt x="633207" y="172322"/>
                    <a:pt x="552871" y="214760"/>
                  </a:cubicBezTo>
                  <a:close/>
                </a:path>
              </a:pathLst>
            </a:custGeom>
            <a:solidFill>
              <a:srgbClr val="F69890"/>
            </a:solidFill>
            <a:ln w="19734" cap="flat">
              <a:noFill/>
              <a:prstDash val="solid"/>
              <a:miter/>
            </a:ln>
          </p:spPr>
          <p:txBody>
            <a:bodyPr rtlCol="0" anchor="ctr"/>
            <a:lstStyle/>
            <a:p>
              <a:endParaRPr lang="th-TH"/>
            </a:p>
          </p:txBody>
        </p:sp>
        <p:sp>
          <p:nvSpPr>
            <p:cNvPr id="12" name="Freeform: Shape 11">
              <a:extLst>
                <a:ext uri="{FF2B5EF4-FFF2-40B4-BE49-F238E27FC236}">
                  <a16:creationId xmlns:a16="http://schemas.microsoft.com/office/drawing/2014/main" id="{E09A4F0B-2B6F-4F97-8B98-3BDF3C583A05}"/>
                </a:ext>
              </a:extLst>
            </p:cNvPr>
            <p:cNvSpPr/>
            <p:nvPr/>
          </p:nvSpPr>
          <p:spPr>
            <a:xfrm>
              <a:off x="10491290" y="1768773"/>
              <a:ext cx="293416" cy="264791"/>
            </a:xfrm>
            <a:custGeom>
              <a:avLst/>
              <a:gdLst>
                <a:gd name="connsiteX0" fmla="*/ 272690 w 293416"/>
                <a:gd name="connsiteY0" fmla="*/ 127925 h 264791"/>
                <a:gd name="connsiteX1" fmla="*/ 222751 w 293416"/>
                <a:gd name="connsiteY1" fmla="*/ 104831 h 264791"/>
                <a:gd name="connsiteX2" fmla="*/ 7601 w 293416"/>
                <a:gd name="connsiteY2" fmla="*/ 37720 h 264791"/>
                <a:gd name="connsiteX3" fmla="*/ 43130 w 293416"/>
                <a:gd name="connsiteY3" fmla="*/ 73249 h 264791"/>
                <a:gd name="connsiteX4" fmla="*/ 174195 w 293416"/>
                <a:gd name="connsiteY4" fmla="*/ 136413 h 264791"/>
                <a:gd name="connsiteX5" fmla="*/ 211895 w 293416"/>
                <a:gd name="connsiteY5" fmla="*/ 158125 h 264791"/>
                <a:gd name="connsiteX6" fmla="*/ 234397 w 293416"/>
                <a:gd name="connsiteY6" fmla="*/ 233724 h 264791"/>
                <a:gd name="connsiteX7" fmla="*/ 282757 w 293416"/>
                <a:gd name="connsiteY7" fmla="*/ 247146 h 264791"/>
                <a:gd name="connsiteX8" fmla="*/ 272690 w 293416"/>
                <a:gd name="connsiteY8" fmla="*/ 127925 h 26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16" h="264791">
                  <a:moveTo>
                    <a:pt x="272690" y="127925"/>
                  </a:moveTo>
                  <a:cubicBezTo>
                    <a:pt x="258873" y="112924"/>
                    <a:pt x="241108" y="105028"/>
                    <a:pt x="222751" y="104831"/>
                  </a:cubicBezTo>
                  <a:cubicBezTo>
                    <a:pt x="206763" y="6335"/>
                    <a:pt x="85173" y="-36892"/>
                    <a:pt x="7601" y="37720"/>
                  </a:cubicBezTo>
                  <a:cubicBezTo>
                    <a:pt x="-15691" y="60222"/>
                    <a:pt x="19839" y="95751"/>
                    <a:pt x="43130" y="73249"/>
                  </a:cubicBezTo>
                  <a:cubicBezTo>
                    <a:pt x="98398" y="20152"/>
                    <a:pt x="179327" y="61406"/>
                    <a:pt x="174195" y="136413"/>
                  </a:cubicBezTo>
                  <a:cubicBezTo>
                    <a:pt x="173010" y="155559"/>
                    <a:pt x="196499" y="167599"/>
                    <a:pt x="211895" y="158125"/>
                  </a:cubicBezTo>
                  <a:cubicBezTo>
                    <a:pt x="260057" y="128912"/>
                    <a:pt x="235779" y="228394"/>
                    <a:pt x="234397" y="233724"/>
                  </a:cubicBezTo>
                  <a:cubicBezTo>
                    <a:pt x="225712" y="264911"/>
                    <a:pt x="274072" y="278136"/>
                    <a:pt x="282757" y="247146"/>
                  </a:cubicBezTo>
                  <a:cubicBezTo>
                    <a:pt x="294008" y="207471"/>
                    <a:pt x="303285" y="161086"/>
                    <a:pt x="272690" y="127925"/>
                  </a:cubicBezTo>
                  <a:close/>
                </a:path>
              </a:pathLst>
            </a:custGeom>
            <a:solidFill>
              <a:srgbClr val="F69890"/>
            </a:solidFill>
            <a:ln w="19734" cap="flat">
              <a:noFill/>
              <a:prstDash val="solid"/>
              <a:miter/>
            </a:ln>
          </p:spPr>
          <p:txBody>
            <a:bodyPr rtlCol="0" anchor="ctr"/>
            <a:lstStyle/>
            <a:p>
              <a:endParaRPr lang="th-TH"/>
            </a:p>
          </p:txBody>
        </p:sp>
      </p:grpSp>
      <p:sp>
        <p:nvSpPr>
          <p:cNvPr id="13" name="Rectangle 12">
            <a:extLst>
              <a:ext uri="{FF2B5EF4-FFF2-40B4-BE49-F238E27FC236}">
                <a16:creationId xmlns:a16="http://schemas.microsoft.com/office/drawing/2014/main" id="{124C4844-4E9F-45E9-9375-DFFF25198804}"/>
              </a:ext>
            </a:extLst>
          </p:cNvPr>
          <p:cNvSpPr/>
          <p:nvPr/>
        </p:nvSpPr>
        <p:spPr>
          <a:xfrm>
            <a:off x="2897155" y="618026"/>
            <a:ext cx="6800725" cy="242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1" dirty="0" smtClean="0">
                <a:solidFill>
                  <a:srgbClr val="F37167"/>
                </a:solidFill>
                <a:latin typeface="Caramel Sweets" panose="02000500000000000000" pitchFamily="50" charset="0"/>
              </a:rPr>
              <a:t>LAS MEDICIONES Y EL USO SOCIAL DE LA MEDIDA</a:t>
            </a:r>
            <a:endParaRPr lang="th-TH" sz="4400" b="1" dirty="0">
              <a:solidFill>
                <a:srgbClr val="F37167"/>
              </a:solidFill>
              <a:latin typeface="Caramel Sweets" panose="02000500000000000000" pitchFamily="50" charset="0"/>
            </a:endParaRPr>
          </a:p>
        </p:txBody>
      </p:sp>
      <p:sp>
        <p:nvSpPr>
          <p:cNvPr id="15" name="Graphic 273">
            <a:extLst>
              <a:ext uri="{FF2B5EF4-FFF2-40B4-BE49-F238E27FC236}">
                <a16:creationId xmlns:a16="http://schemas.microsoft.com/office/drawing/2014/main" id="{551C42CF-72EB-48B3-936E-9BDE18A724CF}"/>
              </a:ext>
            </a:extLst>
          </p:cNvPr>
          <p:cNvSpPr/>
          <p:nvPr/>
        </p:nvSpPr>
        <p:spPr>
          <a:xfrm>
            <a:off x="1983341" y="773921"/>
            <a:ext cx="1046123" cy="1303360"/>
          </a:xfrm>
          <a:custGeom>
            <a:avLst/>
            <a:gdLst>
              <a:gd name="connsiteX0" fmla="*/ 589326 w 613102"/>
              <a:gd name="connsiteY0" fmla="*/ 309875 h 763861"/>
              <a:gd name="connsiteX1" fmla="*/ 448887 w 613102"/>
              <a:gd name="connsiteY1" fmla="*/ 751609 h 763861"/>
              <a:gd name="connsiteX2" fmla="*/ 414653 w 613102"/>
              <a:gd name="connsiteY2" fmla="*/ 742122 h 763861"/>
              <a:gd name="connsiteX3" fmla="*/ 416715 w 613102"/>
              <a:gd name="connsiteY3" fmla="*/ 735729 h 763861"/>
              <a:gd name="connsiteX4" fmla="*/ 2203 w 613102"/>
              <a:gd name="connsiteY4" fmla="*/ 184696 h 763861"/>
              <a:gd name="connsiteX5" fmla="*/ 311953 w 613102"/>
              <a:gd name="connsiteY5" fmla="*/ 359369 h 763861"/>
              <a:gd name="connsiteX6" fmla="*/ 355879 w 613102"/>
              <a:gd name="connsiteY6" fmla="*/ 71685 h 763861"/>
              <a:gd name="connsiteX7" fmla="*/ 547875 w 613102"/>
              <a:gd name="connsiteY7" fmla="*/ 27141 h 763861"/>
              <a:gd name="connsiteX8" fmla="*/ 589326 w 613102"/>
              <a:gd name="connsiteY8" fmla="*/ 309875 h 7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102" h="763861">
                <a:moveTo>
                  <a:pt x="589326" y="309875"/>
                </a:moveTo>
                <a:cubicBezTo>
                  <a:pt x="544575" y="457738"/>
                  <a:pt x="495700" y="604364"/>
                  <a:pt x="448887" y="751609"/>
                </a:cubicBezTo>
                <a:cubicBezTo>
                  <a:pt x="441875" y="773262"/>
                  <a:pt x="407848" y="763776"/>
                  <a:pt x="414653" y="742122"/>
                </a:cubicBezTo>
                <a:cubicBezTo>
                  <a:pt x="414653" y="742122"/>
                  <a:pt x="416715" y="735729"/>
                  <a:pt x="416715" y="735729"/>
                </a:cubicBezTo>
                <a:cubicBezTo>
                  <a:pt x="399393" y="788935"/>
                  <a:pt x="-34505" y="381847"/>
                  <a:pt x="2203" y="184696"/>
                </a:cubicBezTo>
                <a:cubicBezTo>
                  <a:pt x="38911" y="-13073"/>
                  <a:pt x="329482" y="260793"/>
                  <a:pt x="311953" y="359369"/>
                </a:cubicBezTo>
                <a:cubicBezTo>
                  <a:pt x="328864" y="263474"/>
                  <a:pt x="302261" y="159537"/>
                  <a:pt x="355879" y="71685"/>
                </a:cubicBezTo>
                <a:cubicBezTo>
                  <a:pt x="397743" y="3219"/>
                  <a:pt x="480851" y="-25447"/>
                  <a:pt x="547875" y="27141"/>
                </a:cubicBezTo>
                <a:cubicBezTo>
                  <a:pt x="636758" y="96845"/>
                  <a:pt x="617991" y="215011"/>
                  <a:pt x="589326" y="309875"/>
                </a:cubicBezTo>
                <a:close/>
              </a:path>
            </a:pathLst>
          </a:custGeom>
          <a:solidFill>
            <a:srgbClr val="F69890"/>
          </a:solidFill>
          <a:ln w="20320" cap="flat">
            <a:noFill/>
            <a:prstDash val="solid"/>
            <a:miter/>
          </a:ln>
        </p:spPr>
        <p:txBody>
          <a:bodyPr rtlCol="0" anchor="ctr"/>
          <a:lstStyle/>
          <a:p>
            <a:endParaRPr lang="th-TH"/>
          </a:p>
        </p:txBody>
      </p:sp>
      <p:sp>
        <p:nvSpPr>
          <p:cNvPr id="16" name="Graphic 273">
            <a:extLst>
              <a:ext uri="{FF2B5EF4-FFF2-40B4-BE49-F238E27FC236}">
                <a16:creationId xmlns:a16="http://schemas.microsoft.com/office/drawing/2014/main" id="{4B81ABEB-50B3-4C6A-ABC0-2627DF04327E}"/>
              </a:ext>
            </a:extLst>
          </p:cNvPr>
          <p:cNvSpPr/>
          <p:nvPr/>
        </p:nvSpPr>
        <p:spPr>
          <a:xfrm rot="563302">
            <a:off x="1312273" y="295208"/>
            <a:ext cx="753042" cy="938213"/>
          </a:xfrm>
          <a:custGeom>
            <a:avLst/>
            <a:gdLst>
              <a:gd name="connsiteX0" fmla="*/ 589326 w 613102"/>
              <a:gd name="connsiteY0" fmla="*/ 309875 h 763861"/>
              <a:gd name="connsiteX1" fmla="*/ 448887 w 613102"/>
              <a:gd name="connsiteY1" fmla="*/ 751609 h 763861"/>
              <a:gd name="connsiteX2" fmla="*/ 414653 w 613102"/>
              <a:gd name="connsiteY2" fmla="*/ 742122 h 763861"/>
              <a:gd name="connsiteX3" fmla="*/ 416715 w 613102"/>
              <a:gd name="connsiteY3" fmla="*/ 735729 h 763861"/>
              <a:gd name="connsiteX4" fmla="*/ 2203 w 613102"/>
              <a:gd name="connsiteY4" fmla="*/ 184696 h 763861"/>
              <a:gd name="connsiteX5" fmla="*/ 311953 w 613102"/>
              <a:gd name="connsiteY5" fmla="*/ 359369 h 763861"/>
              <a:gd name="connsiteX6" fmla="*/ 355879 w 613102"/>
              <a:gd name="connsiteY6" fmla="*/ 71685 h 763861"/>
              <a:gd name="connsiteX7" fmla="*/ 547875 w 613102"/>
              <a:gd name="connsiteY7" fmla="*/ 27141 h 763861"/>
              <a:gd name="connsiteX8" fmla="*/ 589326 w 613102"/>
              <a:gd name="connsiteY8" fmla="*/ 309875 h 7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102" h="763861">
                <a:moveTo>
                  <a:pt x="589326" y="309875"/>
                </a:moveTo>
                <a:cubicBezTo>
                  <a:pt x="544575" y="457738"/>
                  <a:pt x="495700" y="604364"/>
                  <a:pt x="448887" y="751609"/>
                </a:cubicBezTo>
                <a:cubicBezTo>
                  <a:pt x="441875" y="773262"/>
                  <a:pt x="407848" y="763776"/>
                  <a:pt x="414653" y="742122"/>
                </a:cubicBezTo>
                <a:cubicBezTo>
                  <a:pt x="414653" y="742122"/>
                  <a:pt x="416715" y="735729"/>
                  <a:pt x="416715" y="735729"/>
                </a:cubicBezTo>
                <a:cubicBezTo>
                  <a:pt x="399393" y="788935"/>
                  <a:pt x="-34505" y="381847"/>
                  <a:pt x="2203" y="184696"/>
                </a:cubicBezTo>
                <a:cubicBezTo>
                  <a:pt x="38911" y="-13073"/>
                  <a:pt x="329482" y="260793"/>
                  <a:pt x="311953" y="359369"/>
                </a:cubicBezTo>
                <a:cubicBezTo>
                  <a:pt x="328864" y="263474"/>
                  <a:pt x="302261" y="159537"/>
                  <a:pt x="355879" y="71685"/>
                </a:cubicBezTo>
                <a:cubicBezTo>
                  <a:pt x="397743" y="3219"/>
                  <a:pt x="480851" y="-25447"/>
                  <a:pt x="547875" y="27141"/>
                </a:cubicBezTo>
                <a:cubicBezTo>
                  <a:pt x="636758" y="96845"/>
                  <a:pt x="617991" y="215011"/>
                  <a:pt x="589326" y="309875"/>
                </a:cubicBezTo>
                <a:close/>
              </a:path>
            </a:pathLst>
          </a:custGeom>
          <a:solidFill>
            <a:srgbClr val="AEDEDA"/>
          </a:solidFill>
          <a:ln w="20320" cap="flat">
            <a:noFill/>
            <a:prstDash val="solid"/>
            <a:miter/>
          </a:ln>
        </p:spPr>
        <p:txBody>
          <a:bodyPr rtlCol="0" anchor="ctr"/>
          <a:lstStyle/>
          <a:p>
            <a:endParaRPr lang="th-TH"/>
          </a:p>
        </p:txBody>
      </p:sp>
      <p:sp>
        <p:nvSpPr>
          <p:cNvPr id="20" name="TextBox 19">
            <a:extLst>
              <a:ext uri="{FF2B5EF4-FFF2-40B4-BE49-F238E27FC236}">
                <a16:creationId xmlns:a16="http://schemas.microsoft.com/office/drawing/2014/main" id="{5295E18A-89D3-464B-8C92-5BE540A1C966}"/>
              </a:ext>
            </a:extLst>
          </p:cNvPr>
          <p:cNvSpPr txBox="1"/>
          <p:nvPr/>
        </p:nvSpPr>
        <p:spPr>
          <a:xfrm>
            <a:off x="3183312" y="4242696"/>
            <a:ext cx="6132434" cy="2862322"/>
          </a:xfrm>
          <a:prstGeom prst="rect">
            <a:avLst/>
          </a:prstGeom>
          <a:noFill/>
        </p:spPr>
        <p:txBody>
          <a:bodyPr wrap="square">
            <a:spAutoFit/>
          </a:bodyPr>
          <a:lstStyle/>
          <a:p>
            <a:pPr algn="ctr"/>
            <a:r>
              <a:rPr lang="es-ES" sz="1600" dirty="0">
                <a:latin typeface="Century Gothic" panose="020B0502020202020204" pitchFamily="34" charset="0"/>
              </a:rPr>
              <a:t>Para enseñar estas mediciones a los niños tienen que están ligados a situaciones comunes de la vida y una aproximación seria a la comparación de magnitudes donde utilicen aquellos objetos portadores de la magnitud.</a:t>
            </a:r>
          </a:p>
          <a:p>
            <a:pPr algn="ctr"/>
            <a:r>
              <a:rPr lang="es-ES" sz="1600" dirty="0">
                <a:latin typeface="Century Gothic" panose="020B0502020202020204" pitchFamily="34" charset="0"/>
              </a:rPr>
              <a:t>Como podrían ser</a:t>
            </a:r>
            <a:r>
              <a:rPr lang="es-ES" sz="1600" dirty="0" smtClean="0">
                <a:latin typeface="Century Gothic" panose="020B0502020202020204" pitchFamily="34" charset="0"/>
              </a:rPr>
              <a:t>:</a:t>
            </a:r>
          </a:p>
          <a:p>
            <a:pPr marL="285750" indent="-285750">
              <a:buFont typeface="Arial" panose="020B0604020202020204" pitchFamily="34" charset="0"/>
              <a:buChar char="•"/>
            </a:pPr>
            <a:r>
              <a:rPr lang="es-ES" sz="1600" dirty="0" smtClean="0">
                <a:latin typeface="Century Gothic" panose="020B0502020202020204" pitchFamily="34" charset="0"/>
              </a:rPr>
              <a:t>La comparación de dos lápices</a:t>
            </a:r>
          </a:p>
          <a:p>
            <a:pPr marL="285750" indent="-285750">
              <a:buFont typeface="Arial" panose="020B0604020202020204" pitchFamily="34" charset="0"/>
              <a:buChar char="•"/>
            </a:pPr>
            <a:r>
              <a:rPr lang="es-ES" sz="1600" dirty="0" smtClean="0">
                <a:latin typeface="Century Gothic" panose="020B0502020202020204" pitchFamily="34" charset="0"/>
              </a:rPr>
              <a:t>La medición de objetos</a:t>
            </a:r>
          </a:p>
          <a:p>
            <a:pPr marL="285750" indent="-285750">
              <a:buFont typeface="Arial" panose="020B0604020202020204" pitchFamily="34" charset="0"/>
              <a:buChar char="•"/>
            </a:pPr>
            <a:r>
              <a:rPr lang="es-ES" sz="1600" dirty="0" smtClean="0">
                <a:latin typeface="Century Gothic" panose="020B0502020202020204" pitchFamily="34" charset="0"/>
              </a:rPr>
              <a:t>Los alcances de un objeto a otro</a:t>
            </a:r>
          </a:p>
          <a:p>
            <a:pPr marL="285750" indent="-285750">
              <a:buFont typeface="Arial" panose="020B0604020202020204" pitchFamily="34" charset="0"/>
              <a:buChar char="•"/>
            </a:pPr>
            <a:r>
              <a:rPr lang="es-ES" sz="1600" dirty="0" smtClean="0">
                <a:latin typeface="Century Gothic" panose="020B0502020202020204" pitchFamily="34" charset="0"/>
              </a:rPr>
              <a:t>Que ayudan a identificar una cantidad y lograr identificar unidades ayudándose de objetos.</a:t>
            </a:r>
            <a:endParaRPr lang="es-ES" sz="1600" dirty="0">
              <a:latin typeface="Century Gothic" panose="020B0502020202020204" pitchFamily="34" charset="0"/>
            </a:endParaRPr>
          </a:p>
          <a:p>
            <a:pPr algn="ctr"/>
            <a:endParaRPr lang="en-US" sz="2000" dirty="0">
              <a:solidFill>
                <a:srgbClr val="C00000"/>
              </a:solidFill>
              <a:latin typeface="Bahnschrift Light Condensed" panose="020B0502040204020203" pitchFamily="34" charset="0"/>
            </a:endParaRPr>
          </a:p>
        </p:txBody>
      </p:sp>
      <p:sp>
        <p:nvSpPr>
          <p:cNvPr id="21" name="Rectangle 12">
            <a:extLst>
              <a:ext uri="{FF2B5EF4-FFF2-40B4-BE49-F238E27FC236}">
                <a16:creationId xmlns:a16="http://schemas.microsoft.com/office/drawing/2014/main" id="{124C4844-4E9F-45E9-9375-DFFF25198804}"/>
              </a:ext>
            </a:extLst>
          </p:cNvPr>
          <p:cNvSpPr/>
          <p:nvPr/>
        </p:nvSpPr>
        <p:spPr>
          <a:xfrm>
            <a:off x="3121828" y="627893"/>
            <a:ext cx="6570268" cy="242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1" dirty="0" smtClean="0">
                <a:ln>
                  <a:solidFill>
                    <a:sysClr val="windowText" lastClr="000000"/>
                  </a:solidFill>
                </a:ln>
                <a:solidFill>
                  <a:schemeClr val="bg1"/>
                </a:solidFill>
                <a:latin typeface="Caramel Sweets" panose="02000500000000000000" pitchFamily="50" charset="0"/>
              </a:rPr>
              <a:t>LAS MEDICIONES Y EL USO SOCIAL DE LA MEDIDA</a:t>
            </a:r>
            <a:endParaRPr lang="th-TH" sz="4400" b="1" dirty="0">
              <a:ln>
                <a:solidFill>
                  <a:sysClr val="windowText" lastClr="000000"/>
                </a:solidFill>
              </a:ln>
              <a:solidFill>
                <a:schemeClr val="bg1"/>
              </a:solidFill>
              <a:latin typeface="Caramel Sweets" panose="02000500000000000000" pitchFamily="50" charset="0"/>
            </a:endParaRPr>
          </a:p>
        </p:txBody>
      </p:sp>
      <p:sp>
        <p:nvSpPr>
          <p:cNvPr id="22" name="Rectangle 12">
            <a:extLst>
              <a:ext uri="{FF2B5EF4-FFF2-40B4-BE49-F238E27FC236}">
                <a16:creationId xmlns:a16="http://schemas.microsoft.com/office/drawing/2014/main" id="{124C4844-4E9F-45E9-9375-DFFF25198804}"/>
              </a:ext>
            </a:extLst>
          </p:cNvPr>
          <p:cNvSpPr/>
          <p:nvPr/>
        </p:nvSpPr>
        <p:spPr>
          <a:xfrm>
            <a:off x="3212323" y="2700986"/>
            <a:ext cx="6570268" cy="1572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accent3">
                    <a:lumMod val="50000"/>
                  </a:schemeClr>
                </a:solidFill>
                <a:latin typeface="Hymala" panose="02000600000000000000" pitchFamily="50" charset="0"/>
              </a:rPr>
              <a:t>¿Qué enseñar en relación con las mediciones y las medidas?</a:t>
            </a:r>
          </a:p>
          <a:p>
            <a:pPr algn="ctr"/>
            <a:endParaRPr lang="es-MX" sz="1800" b="1" dirty="0">
              <a:solidFill>
                <a:schemeClr val="tx1"/>
              </a:solidFill>
              <a:latin typeface="Century Gothic" panose="020B0502020202020204" pitchFamily="34" charset="0"/>
            </a:endParaRPr>
          </a:p>
          <a:p>
            <a:pPr algn="ctr"/>
            <a:r>
              <a:rPr lang="es-ES" sz="1600" dirty="0">
                <a:solidFill>
                  <a:schemeClr val="tx1"/>
                </a:solidFill>
                <a:latin typeface="Century Gothic" panose="020B0502020202020204" pitchFamily="34" charset="0"/>
              </a:rPr>
              <a:t>A lo largo de los años se han desarrollado distintas unidades de medida creando diferentes instrumentos en las que sea necesario medir </a:t>
            </a:r>
            <a:endParaRPr lang="es-MX" sz="1600" dirty="0">
              <a:solidFill>
                <a:schemeClr val="tx1"/>
              </a:solidFill>
              <a:latin typeface="Century Gothic" panose="020B0502020202020204" pitchFamily="34" charset="0"/>
            </a:endParaRPr>
          </a:p>
          <a:p>
            <a:pPr algn="ctr"/>
            <a:endParaRPr lang="th-TH" sz="1800" b="1" dirty="0">
              <a:solidFill>
                <a:schemeClr val="accent3">
                  <a:lumMod val="50000"/>
                </a:schemeClr>
              </a:solidFill>
              <a:latin typeface="Hymala" panose="02000600000000000000" pitchFamily="50" charset="0"/>
            </a:endParaRPr>
          </a:p>
        </p:txBody>
      </p:sp>
    </p:spTree>
    <p:extLst>
      <p:ext uri="{BB962C8B-B14F-4D97-AF65-F5344CB8AC3E}">
        <p14:creationId xmlns:p14="http://schemas.microsoft.com/office/powerpoint/2010/main" val="4168987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E3DC"/>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97284BC-DDA0-4FA0-A46F-9082E91D036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109958"/>
            <a:ext cx="12192001" cy="6748042"/>
          </a:xfrm>
          <a:prstGeom prst="rect">
            <a:avLst/>
          </a:prstGeom>
        </p:spPr>
      </p:pic>
      <p:sp>
        <p:nvSpPr>
          <p:cNvPr id="5" name="Oval 4">
            <a:extLst>
              <a:ext uri="{FF2B5EF4-FFF2-40B4-BE49-F238E27FC236}">
                <a16:creationId xmlns:a16="http://schemas.microsoft.com/office/drawing/2014/main" id="{6817A13F-5C31-4916-AFBF-50D36F34017A}"/>
              </a:ext>
            </a:extLst>
          </p:cNvPr>
          <p:cNvSpPr/>
          <p:nvPr/>
        </p:nvSpPr>
        <p:spPr>
          <a:xfrm>
            <a:off x="6096000" y="2096813"/>
            <a:ext cx="6779172" cy="6779172"/>
          </a:xfrm>
          <a:prstGeom prst="ellipse">
            <a:avLst/>
          </a:prstGeom>
          <a:solidFill>
            <a:srgbClr val="F9B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Oval 5">
            <a:extLst>
              <a:ext uri="{FF2B5EF4-FFF2-40B4-BE49-F238E27FC236}">
                <a16:creationId xmlns:a16="http://schemas.microsoft.com/office/drawing/2014/main" id="{62A338E9-CA0D-46C2-A5CE-2AB7B3688853}"/>
              </a:ext>
            </a:extLst>
          </p:cNvPr>
          <p:cNvSpPr/>
          <p:nvPr/>
        </p:nvSpPr>
        <p:spPr>
          <a:xfrm>
            <a:off x="-1476705" y="-2475587"/>
            <a:ext cx="7961986" cy="7961986"/>
          </a:xfrm>
          <a:prstGeom prst="ellipse">
            <a:avLst/>
          </a:prstGeom>
          <a:solidFill>
            <a:srgbClr val="A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Graphic 273">
            <a:extLst>
              <a:ext uri="{FF2B5EF4-FFF2-40B4-BE49-F238E27FC236}">
                <a16:creationId xmlns:a16="http://schemas.microsoft.com/office/drawing/2014/main" id="{7E12862A-5CF1-4685-885F-23A7FFF33D35}"/>
              </a:ext>
            </a:extLst>
          </p:cNvPr>
          <p:cNvSpPr/>
          <p:nvPr/>
        </p:nvSpPr>
        <p:spPr>
          <a:xfrm>
            <a:off x="10746582" y="1959770"/>
            <a:ext cx="1046123" cy="1303360"/>
          </a:xfrm>
          <a:custGeom>
            <a:avLst/>
            <a:gdLst>
              <a:gd name="connsiteX0" fmla="*/ 589326 w 613102"/>
              <a:gd name="connsiteY0" fmla="*/ 309875 h 763861"/>
              <a:gd name="connsiteX1" fmla="*/ 448887 w 613102"/>
              <a:gd name="connsiteY1" fmla="*/ 751609 h 763861"/>
              <a:gd name="connsiteX2" fmla="*/ 414653 w 613102"/>
              <a:gd name="connsiteY2" fmla="*/ 742122 h 763861"/>
              <a:gd name="connsiteX3" fmla="*/ 416715 w 613102"/>
              <a:gd name="connsiteY3" fmla="*/ 735729 h 763861"/>
              <a:gd name="connsiteX4" fmla="*/ 2203 w 613102"/>
              <a:gd name="connsiteY4" fmla="*/ 184696 h 763861"/>
              <a:gd name="connsiteX5" fmla="*/ 311953 w 613102"/>
              <a:gd name="connsiteY5" fmla="*/ 359369 h 763861"/>
              <a:gd name="connsiteX6" fmla="*/ 355879 w 613102"/>
              <a:gd name="connsiteY6" fmla="*/ 71685 h 763861"/>
              <a:gd name="connsiteX7" fmla="*/ 547875 w 613102"/>
              <a:gd name="connsiteY7" fmla="*/ 27141 h 763861"/>
              <a:gd name="connsiteX8" fmla="*/ 589326 w 613102"/>
              <a:gd name="connsiteY8" fmla="*/ 309875 h 7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102" h="763861">
                <a:moveTo>
                  <a:pt x="589326" y="309875"/>
                </a:moveTo>
                <a:cubicBezTo>
                  <a:pt x="544575" y="457738"/>
                  <a:pt x="495700" y="604364"/>
                  <a:pt x="448887" y="751609"/>
                </a:cubicBezTo>
                <a:cubicBezTo>
                  <a:pt x="441875" y="773262"/>
                  <a:pt x="407848" y="763776"/>
                  <a:pt x="414653" y="742122"/>
                </a:cubicBezTo>
                <a:cubicBezTo>
                  <a:pt x="414653" y="742122"/>
                  <a:pt x="416715" y="735729"/>
                  <a:pt x="416715" y="735729"/>
                </a:cubicBezTo>
                <a:cubicBezTo>
                  <a:pt x="399393" y="788935"/>
                  <a:pt x="-34505" y="381847"/>
                  <a:pt x="2203" y="184696"/>
                </a:cubicBezTo>
                <a:cubicBezTo>
                  <a:pt x="38911" y="-13073"/>
                  <a:pt x="329482" y="260793"/>
                  <a:pt x="311953" y="359369"/>
                </a:cubicBezTo>
                <a:cubicBezTo>
                  <a:pt x="328864" y="263474"/>
                  <a:pt x="302261" y="159537"/>
                  <a:pt x="355879" y="71685"/>
                </a:cubicBezTo>
                <a:cubicBezTo>
                  <a:pt x="397743" y="3219"/>
                  <a:pt x="480851" y="-25447"/>
                  <a:pt x="547875" y="27141"/>
                </a:cubicBezTo>
                <a:cubicBezTo>
                  <a:pt x="636758" y="96845"/>
                  <a:pt x="617991" y="215011"/>
                  <a:pt x="589326" y="309875"/>
                </a:cubicBezTo>
                <a:close/>
              </a:path>
            </a:pathLst>
          </a:custGeom>
          <a:solidFill>
            <a:schemeClr val="bg1"/>
          </a:solidFill>
          <a:ln w="20320" cap="flat">
            <a:noFill/>
            <a:prstDash val="solid"/>
            <a:miter/>
          </a:ln>
        </p:spPr>
        <p:txBody>
          <a:bodyPr rtlCol="0" anchor="ctr"/>
          <a:lstStyle/>
          <a:p>
            <a:endParaRPr lang="th-TH"/>
          </a:p>
        </p:txBody>
      </p:sp>
      <p:sp>
        <p:nvSpPr>
          <p:cNvPr id="8" name="Graphic 273">
            <a:extLst>
              <a:ext uri="{FF2B5EF4-FFF2-40B4-BE49-F238E27FC236}">
                <a16:creationId xmlns:a16="http://schemas.microsoft.com/office/drawing/2014/main" id="{FCAF99E3-420B-44BE-BAC7-053EE959EAF8}"/>
              </a:ext>
            </a:extLst>
          </p:cNvPr>
          <p:cNvSpPr/>
          <p:nvPr/>
        </p:nvSpPr>
        <p:spPr>
          <a:xfrm rot="563302">
            <a:off x="6108759" y="400340"/>
            <a:ext cx="753042" cy="938213"/>
          </a:xfrm>
          <a:custGeom>
            <a:avLst/>
            <a:gdLst>
              <a:gd name="connsiteX0" fmla="*/ 589326 w 613102"/>
              <a:gd name="connsiteY0" fmla="*/ 309875 h 763861"/>
              <a:gd name="connsiteX1" fmla="*/ 448887 w 613102"/>
              <a:gd name="connsiteY1" fmla="*/ 751609 h 763861"/>
              <a:gd name="connsiteX2" fmla="*/ 414653 w 613102"/>
              <a:gd name="connsiteY2" fmla="*/ 742122 h 763861"/>
              <a:gd name="connsiteX3" fmla="*/ 416715 w 613102"/>
              <a:gd name="connsiteY3" fmla="*/ 735729 h 763861"/>
              <a:gd name="connsiteX4" fmla="*/ 2203 w 613102"/>
              <a:gd name="connsiteY4" fmla="*/ 184696 h 763861"/>
              <a:gd name="connsiteX5" fmla="*/ 311953 w 613102"/>
              <a:gd name="connsiteY5" fmla="*/ 359369 h 763861"/>
              <a:gd name="connsiteX6" fmla="*/ 355879 w 613102"/>
              <a:gd name="connsiteY6" fmla="*/ 71685 h 763861"/>
              <a:gd name="connsiteX7" fmla="*/ 547875 w 613102"/>
              <a:gd name="connsiteY7" fmla="*/ 27141 h 763861"/>
              <a:gd name="connsiteX8" fmla="*/ 589326 w 613102"/>
              <a:gd name="connsiteY8" fmla="*/ 309875 h 7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102" h="763861">
                <a:moveTo>
                  <a:pt x="589326" y="309875"/>
                </a:moveTo>
                <a:cubicBezTo>
                  <a:pt x="544575" y="457738"/>
                  <a:pt x="495700" y="604364"/>
                  <a:pt x="448887" y="751609"/>
                </a:cubicBezTo>
                <a:cubicBezTo>
                  <a:pt x="441875" y="773262"/>
                  <a:pt x="407848" y="763776"/>
                  <a:pt x="414653" y="742122"/>
                </a:cubicBezTo>
                <a:cubicBezTo>
                  <a:pt x="414653" y="742122"/>
                  <a:pt x="416715" y="735729"/>
                  <a:pt x="416715" y="735729"/>
                </a:cubicBezTo>
                <a:cubicBezTo>
                  <a:pt x="399393" y="788935"/>
                  <a:pt x="-34505" y="381847"/>
                  <a:pt x="2203" y="184696"/>
                </a:cubicBezTo>
                <a:cubicBezTo>
                  <a:pt x="38911" y="-13073"/>
                  <a:pt x="329482" y="260793"/>
                  <a:pt x="311953" y="359369"/>
                </a:cubicBezTo>
                <a:cubicBezTo>
                  <a:pt x="328864" y="263474"/>
                  <a:pt x="302261" y="159537"/>
                  <a:pt x="355879" y="71685"/>
                </a:cubicBezTo>
                <a:cubicBezTo>
                  <a:pt x="397743" y="3219"/>
                  <a:pt x="480851" y="-25447"/>
                  <a:pt x="547875" y="27141"/>
                </a:cubicBezTo>
                <a:cubicBezTo>
                  <a:pt x="636758" y="96845"/>
                  <a:pt x="617991" y="215011"/>
                  <a:pt x="589326" y="309875"/>
                </a:cubicBezTo>
                <a:close/>
              </a:path>
            </a:pathLst>
          </a:custGeom>
          <a:solidFill>
            <a:srgbClr val="F37167"/>
          </a:solidFill>
          <a:ln w="20320" cap="flat">
            <a:noFill/>
            <a:prstDash val="solid"/>
            <a:miter/>
          </a:ln>
        </p:spPr>
        <p:txBody>
          <a:bodyPr rtlCol="0" anchor="ctr"/>
          <a:lstStyle/>
          <a:p>
            <a:endParaRPr lang="th-TH"/>
          </a:p>
        </p:txBody>
      </p:sp>
      <p:sp>
        <p:nvSpPr>
          <p:cNvPr id="9" name="Freeform: Shape 8">
            <a:extLst>
              <a:ext uri="{FF2B5EF4-FFF2-40B4-BE49-F238E27FC236}">
                <a16:creationId xmlns:a16="http://schemas.microsoft.com/office/drawing/2014/main" id="{3BD4E157-99B3-474A-BD0F-63B00BDBE1F9}"/>
              </a:ext>
            </a:extLst>
          </p:cNvPr>
          <p:cNvSpPr/>
          <p:nvPr/>
        </p:nvSpPr>
        <p:spPr>
          <a:xfrm>
            <a:off x="-4021659" y="-1819048"/>
            <a:ext cx="13801017" cy="7403950"/>
          </a:xfrm>
          <a:custGeom>
            <a:avLst/>
            <a:gdLst>
              <a:gd name="connsiteX0" fmla="*/ 0 w 13801017"/>
              <a:gd name="connsiteY0" fmla="*/ 4192661 h 7403950"/>
              <a:gd name="connsiteX1" fmla="*/ 3951515 w 13801017"/>
              <a:gd name="connsiteY1" fmla="*/ 7403947 h 7403950"/>
              <a:gd name="connsiteX2" fmla="*/ 8904515 w 13801017"/>
              <a:gd name="connsiteY2" fmla="*/ 4214433 h 7403950"/>
              <a:gd name="connsiteX3" fmla="*/ 13487400 w 13801017"/>
              <a:gd name="connsiteY3" fmla="*/ 5760204 h 7403950"/>
              <a:gd name="connsiteX4" fmla="*/ 13389429 w 13801017"/>
              <a:gd name="connsiteY4" fmla="*/ 2298547 h 7403950"/>
              <a:gd name="connsiteX5" fmla="*/ 13335000 w 13801017"/>
              <a:gd name="connsiteY5" fmla="*/ 197604 h 7403950"/>
              <a:gd name="connsiteX6" fmla="*/ 8469086 w 13801017"/>
              <a:gd name="connsiteY6" fmla="*/ 88747 h 740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017" h="7403950">
                <a:moveTo>
                  <a:pt x="0" y="4192661"/>
                </a:moveTo>
                <a:cubicBezTo>
                  <a:pt x="1233714" y="5796489"/>
                  <a:pt x="2467429" y="7400318"/>
                  <a:pt x="3951515" y="7403947"/>
                </a:cubicBezTo>
                <a:cubicBezTo>
                  <a:pt x="5435601" y="7407576"/>
                  <a:pt x="7315201" y="4488390"/>
                  <a:pt x="8904515" y="4214433"/>
                </a:cubicBezTo>
                <a:cubicBezTo>
                  <a:pt x="10493829" y="3940476"/>
                  <a:pt x="12739914" y="6079518"/>
                  <a:pt x="13487400" y="5760204"/>
                </a:cubicBezTo>
                <a:cubicBezTo>
                  <a:pt x="14234886" y="5440890"/>
                  <a:pt x="13414829" y="3225647"/>
                  <a:pt x="13389429" y="2298547"/>
                </a:cubicBezTo>
                <a:cubicBezTo>
                  <a:pt x="13364029" y="1371447"/>
                  <a:pt x="14155057" y="565904"/>
                  <a:pt x="13335000" y="197604"/>
                </a:cubicBezTo>
                <a:cubicBezTo>
                  <a:pt x="12514943" y="-170696"/>
                  <a:pt x="8469086" y="88747"/>
                  <a:pt x="8469086" y="88747"/>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Freeform: Shape 9">
            <a:extLst>
              <a:ext uri="{FF2B5EF4-FFF2-40B4-BE49-F238E27FC236}">
                <a16:creationId xmlns:a16="http://schemas.microsoft.com/office/drawing/2014/main" id="{62B37AD0-18A0-46A8-9A71-87F223C8F5FE}"/>
              </a:ext>
            </a:extLst>
          </p:cNvPr>
          <p:cNvSpPr/>
          <p:nvPr/>
        </p:nvSpPr>
        <p:spPr>
          <a:xfrm rot="3613553">
            <a:off x="3522047" y="-2089146"/>
            <a:ext cx="13801017" cy="7403950"/>
          </a:xfrm>
          <a:custGeom>
            <a:avLst/>
            <a:gdLst>
              <a:gd name="connsiteX0" fmla="*/ 0 w 13801017"/>
              <a:gd name="connsiteY0" fmla="*/ 4192661 h 7403950"/>
              <a:gd name="connsiteX1" fmla="*/ 3951515 w 13801017"/>
              <a:gd name="connsiteY1" fmla="*/ 7403947 h 7403950"/>
              <a:gd name="connsiteX2" fmla="*/ 8904515 w 13801017"/>
              <a:gd name="connsiteY2" fmla="*/ 4214433 h 7403950"/>
              <a:gd name="connsiteX3" fmla="*/ 13487400 w 13801017"/>
              <a:gd name="connsiteY3" fmla="*/ 5760204 h 7403950"/>
              <a:gd name="connsiteX4" fmla="*/ 13389429 w 13801017"/>
              <a:gd name="connsiteY4" fmla="*/ 2298547 h 7403950"/>
              <a:gd name="connsiteX5" fmla="*/ 13335000 w 13801017"/>
              <a:gd name="connsiteY5" fmla="*/ 197604 h 7403950"/>
              <a:gd name="connsiteX6" fmla="*/ 8469086 w 13801017"/>
              <a:gd name="connsiteY6" fmla="*/ 88747 h 740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017" h="7403950">
                <a:moveTo>
                  <a:pt x="0" y="4192661"/>
                </a:moveTo>
                <a:cubicBezTo>
                  <a:pt x="1233714" y="5796489"/>
                  <a:pt x="2467429" y="7400318"/>
                  <a:pt x="3951515" y="7403947"/>
                </a:cubicBezTo>
                <a:cubicBezTo>
                  <a:pt x="5435601" y="7407576"/>
                  <a:pt x="7315201" y="4488390"/>
                  <a:pt x="8904515" y="4214433"/>
                </a:cubicBezTo>
                <a:cubicBezTo>
                  <a:pt x="10493829" y="3940476"/>
                  <a:pt x="12739914" y="6079518"/>
                  <a:pt x="13487400" y="5760204"/>
                </a:cubicBezTo>
                <a:cubicBezTo>
                  <a:pt x="14234886" y="5440890"/>
                  <a:pt x="13414829" y="3225647"/>
                  <a:pt x="13389429" y="2298547"/>
                </a:cubicBezTo>
                <a:cubicBezTo>
                  <a:pt x="13364029" y="1371447"/>
                  <a:pt x="14155057" y="565904"/>
                  <a:pt x="13335000" y="197604"/>
                </a:cubicBezTo>
                <a:cubicBezTo>
                  <a:pt x="12514943" y="-170696"/>
                  <a:pt x="8469086" y="88747"/>
                  <a:pt x="8469086" y="88747"/>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 name="Rectangle 11">
            <a:extLst>
              <a:ext uri="{FF2B5EF4-FFF2-40B4-BE49-F238E27FC236}">
                <a16:creationId xmlns:a16="http://schemas.microsoft.com/office/drawing/2014/main" id="{E4CBAB75-D705-4B7E-A971-A3D5EC9E2180}"/>
              </a:ext>
            </a:extLst>
          </p:cNvPr>
          <p:cNvSpPr/>
          <p:nvPr/>
        </p:nvSpPr>
        <p:spPr>
          <a:xfrm>
            <a:off x="0" y="5184744"/>
            <a:ext cx="5932169" cy="1173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37167"/>
                </a:solidFill>
                <a:latin typeface="Caramel Sweets" panose="02000500000000000000" pitchFamily="50" charset="0"/>
              </a:rPr>
              <a:t>COMO APROXIMAR A LOS NIÑOS A INICIAR PROCESOS DE MEDICIÓN</a:t>
            </a:r>
            <a:endParaRPr lang="th-TH" sz="4400" dirty="0">
              <a:solidFill>
                <a:srgbClr val="F37167"/>
              </a:solidFill>
              <a:latin typeface="Caramel Sweets" panose="02000500000000000000" pitchFamily="50" charset="0"/>
            </a:endParaRPr>
          </a:p>
        </p:txBody>
      </p:sp>
      <p:sp>
        <p:nvSpPr>
          <p:cNvPr id="13" name="TextBox 12">
            <a:extLst>
              <a:ext uri="{FF2B5EF4-FFF2-40B4-BE49-F238E27FC236}">
                <a16:creationId xmlns:a16="http://schemas.microsoft.com/office/drawing/2014/main" id="{8BB26AC2-B4C2-4C92-B516-8154A7703AE8}"/>
              </a:ext>
            </a:extLst>
          </p:cNvPr>
          <p:cNvSpPr txBox="1"/>
          <p:nvPr/>
        </p:nvSpPr>
        <p:spPr>
          <a:xfrm>
            <a:off x="599150" y="869446"/>
            <a:ext cx="4267228" cy="2246769"/>
          </a:xfrm>
          <a:prstGeom prst="rect">
            <a:avLst/>
          </a:prstGeom>
          <a:noFill/>
        </p:spPr>
        <p:txBody>
          <a:bodyPr wrap="square">
            <a:spAutoFit/>
          </a:bodyPr>
          <a:lstStyle/>
          <a:p>
            <a:pPr algn="ctr"/>
            <a:r>
              <a:rPr lang="es-ES" sz="2000" dirty="0">
                <a:latin typeface="Century Gothic" panose="020B0502020202020204" pitchFamily="34" charset="0"/>
              </a:rPr>
              <a:t>Para que los niños comiencen a aproximarse a la enseñanza de la medición lo primero que le debemos de hacerle es “PLANTEAR PROBLEMAS” ya que esto es fundamental a inicios de la enseñanza de la medición</a:t>
            </a:r>
            <a:endParaRPr lang="es-MX" sz="2000" dirty="0">
              <a:latin typeface="Century Gothic" panose="020B0502020202020204" pitchFamily="34" charset="0"/>
            </a:endParaRPr>
          </a:p>
        </p:txBody>
      </p:sp>
      <p:sp>
        <p:nvSpPr>
          <p:cNvPr id="14" name="TextBox 13">
            <a:extLst>
              <a:ext uri="{FF2B5EF4-FFF2-40B4-BE49-F238E27FC236}">
                <a16:creationId xmlns:a16="http://schemas.microsoft.com/office/drawing/2014/main" id="{C5ECCFC6-410F-4797-BF09-D854E453734C}"/>
              </a:ext>
            </a:extLst>
          </p:cNvPr>
          <p:cNvSpPr txBox="1"/>
          <p:nvPr/>
        </p:nvSpPr>
        <p:spPr>
          <a:xfrm>
            <a:off x="7276405" y="2699062"/>
            <a:ext cx="3756893" cy="3877985"/>
          </a:xfrm>
          <a:prstGeom prst="rect">
            <a:avLst/>
          </a:prstGeom>
          <a:noFill/>
        </p:spPr>
        <p:txBody>
          <a:bodyPr wrap="square">
            <a:spAutoFit/>
          </a:bodyPr>
          <a:lstStyle/>
          <a:p>
            <a:pPr algn="ctr"/>
            <a:r>
              <a:rPr lang="es-ES" sz="1800" dirty="0">
                <a:latin typeface="Century Gothic" panose="020B0502020202020204" pitchFamily="34" charset="0"/>
              </a:rPr>
              <a:t>Para una aproximación inicial los niños utilizan unidades de medir como lo son:</a:t>
            </a:r>
          </a:p>
          <a:p>
            <a:pPr marL="342900" indent="-342900">
              <a:buFont typeface="Arial" panose="020B0604020202020204" pitchFamily="34" charset="0"/>
              <a:buChar char="•"/>
            </a:pPr>
            <a:r>
              <a:rPr lang="es-ES" sz="2000" dirty="0">
                <a:latin typeface="Century Gothic" panose="020B0502020202020204" pitchFamily="34" charset="0"/>
              </a:rPr>
              <a:t>Chico</a:t>
            </a:r>
          </a:p>
          <a:p>
            <a:pPr marL="342900" indent="-342900">
              <a:buFont typeface="Arial" panose="020B0604020202020204" pitchFamily="34" charset="0"/>
              <a:buChar char="•"/>
            </a:pPr>
            <a:r>
              <a:rPr lang="es-ES" sz="2000" dirty="0">
                <a:latin typeface="Century Gothic" panose="020B0502020202020204" pitchFamily="34" charset="0"/>
              </a:rPr>
              <a:t>Grande</a:t>
            </a:r>
          </a:p>
          <a:p>
            <a:pPr marL="342900" indent="-342900">
              <a:buFont typeface="Arial" panose="020B0604020202020204" pitchFamily="34" charset="0"/>
              <a:buChar char="•"/>
            </a:pPr>
            <a:r>
              <a:rPr lang="es-ES" sz="2000" dirty="0">
                <a:latin typeface="Century Gothic" panose="020B0502020202020204" pitchFamily="34" charset="0"/>
              </a:rPr>
              <a:t>Mucho</a:t>
            </a:r>
          </a:p>
          <a:p>
            <a:pPr marL="342900" indent="-342900">
              <a:buFont typeface="Arial" panose="020B0604020202020204" pitchFamily="34" charset="0"/>
              <a:buChar char="•"/>
            </a:pPr>
            <a:r>
              <a:rPr lang="es-ES" sz="2000" dirty="0">
                <a:latin typeface="Century Gothic" panose="020B0502020202020204" pitchFamily="34" charset="0"/>
              </a:rPr>
              <a:t>Poco</a:t>
            </a:r>
          </a:p>
          <a:p>
            <a:pPr marL="342900" indent="-342900">
              <a:buFont typeface="Arial" panose="020B0604020202020204" pitchFamily="34" charset="0"/>
              <a:buChar char="•"/>
            </a:pPr>
            <a:r>
              <a:rPr lang="es-ES" sz="2000" dirty="0">
                <a:latin typeface="Century Gothic" panose="020B0502020202020204" pitchFamily="34" charset="0"/>
              </a:rPr>
              <a:t>Largo</a:t>
            </a:r>
          </a:p>
          <a:p>
            <a:pPr marL="342900" indent="-342900">
              <a:buFont typeface="Arial" panose="020B0604020202020204" pitchFamily="34" charset="0"/>
              <a:buChar char="•"/>
            </a:pPr>
            <a:r>
              <a:rPr lang="es-ES" sz="2000" dirty="0">
                <a:latin typeface="Century Gothic" panose="020B0502020202020204" pitchFamily="34" charset="0"/>
              </a:rPr>
              <a:t>Corto</a:t>
            </a:r>
          </a:p>
          <a:p>
            <a:r>
              <a:rPr lang="es-ES" sz="1800" dirty="0">
                <a:latin typeface="Century Gothic" panose="020B0502020202020204" pitchFamily="34" charset="0"/>
              </a:rPr>
              <a:t>Con ellas los niños logran crear sus propias unidades y tomar una distancia entre cada instrumento que utilicen</a:t>
            </a:r>
            <a:endParaRPr lang="es-MX" sz="1800" dirty="0">
              <a:latin typeface="Century Gothic" panose="020B0502020202020204" pitchFamily="34" charset="0"/>
            </a:endParaRPr>
          </a:p>
        </p:txBody>
      </p:sp>
      <p:sp>
        <p:nvSpPr>
          <p:cNvPr id="15" name="Rectangle 11">
            <a:extLst>
              <a:ext uri="{FF2B5EF4-FFF2-40B4-BE49-F238E27FC236}">
                <a16:creationId xmlns:a16="http://schemas.microsoft.com/office/drawing/2014/main" id="{E4CBAB75-D705-4B7E-A971-A3D5EC9E2180}"/>
              </a:ext>
            </a:extLst>
          </p:cNvPr>
          <p:cNvSpPr/>
          <p:nvPr/>
        </p:nvSpPr>
        <p:spPr>
          <a:xfrm>
            <a:off x="105110" y="5184744"/>
            <a:ext cx="5932169" cy="1173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n>
                  <a:solidFill>
                    <a:schemeClr val="tx1"/>
                  </a:solidFill>
                </a:ln>
                <a:solidFill>
                  <a:schemeClr val="bg1"/>
                </a:solidFill>
                <a:latin typeface="Caramel Sweets" panose="02000500000000000000" pitchFamily="50" charset="0"/>
              </a:rPr>
              <a:t>COMO APROXIMAR A LOS NIÑOS A INICIAR PROCESOS DE MEDICIÓN</a:t>
            </a:r>
            <a:endParaRPr lang="th-TH" sz="4400" dirty="0">
              <a:ln>
                <a:solidFill>
                  <a:schemeClr val="tx1"/>
                </a:solidFill>
              </a:ln>
              <a:solidFill>
                <a:schemeClr val="bg1"/>
              </a:solidFill>
              <a:latin typeface="Caramel Sweets" panose="02000500000000000000" pitchFamily="50" charset="0"/>
            </a:endParaRPr>
          </a:p>
        </p:txBody>
      </p:sp>
      <p:sp>
        <p:nvSpPr>
          <p:cNvPr id="16" name="TextBox 12">
            <a:extLst>
              <a:ext uri="{FF2B5EF4-FFF2-40B4-BE49-F238E27FC236}">
                <a16:creationId xmlns:a16="http://schemas.microsoft.com/office/drawing/2014/main" id="{8BB26AC2-B4C2-4C92-B516-8154A7703AE8}"/>
              </a:ext>
            </a:extLst>
          </p:cNvPr>
          <p:cNvSpPr txBox="1"/>
          <p:nvPr/>
        </p:nvSpPr>
        <p:spPr>
          <a:xfrm>
            <a:off x="7279021" y="367754"/>
            <a:ext cx="4565959" cy="1015663"/>
          </a:xfrm>
          <a:prstGeom prst="rect">
            <a:avLst/>
          </a:prstGeom>
          <a:noFill/>
        </p:spPr>
        <p:txBody>
          <a:bodyPr wrap="square">
            <a:spAutoFit/>
          </a:bodyPr>
          <a:lstStyle/>
          <a:p>
            <a:pPr algn="ctr"/>
            <a:r>
              <a:rPr lang="es-ES" sz="2000" dirty="0">
                <a:latin typeface="Century Gothic" panose="020B0502020202020204" pitchFamily="34" charset="0"/>
              </a:rPr>
              <a:t>Estas relaciones pueden impartirse desde situaciones cotidianas en las que la medición sea necesaria</a:t>
            </a:r>
            <a:endParaRPr lang="es-MX" sz="2000" dirty="0">
              <a:latin typeface="Century Gothic" panose="020B0502020202020204" pitchFamily="34" charset="0"/>
            </a:endParaRPr>
          </a:p>
        </p:txBody>
      </p:sp>
    </p:spTree>
    <p:extLst>
      <p:ext uri="{BB962C8B-B14F-4D97-AF65-F5344CB8AC3E}">
        <p14:creationId xmlns:p14="http://schemas.microsoft.com/office/powerpoint/2010/main" val="1479004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E3DC"/>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52CEDB-44E1-4229-B45A-CF195B8467F6}"/>
              </a:ext>
            </a:extLst>
          </p:cNvPr>
          <p:cNvSpPr txBox="1"/>
          <p:nvPr/>
        </p:nvSpPr>
        <p:spPr>
          <a:xfrm>
            <a:off x="3525608" y="1970338"/>
            <a:ext cx="5679107" cy="1323439"/>
          </a:xfrm>
          <a:prstGeom prst="rect">
            <a:avLst/>
          </a:prstGeom>
          <a:noFill/>
        </p:spPr>
        <p:txBody>
          <a:bodyPr wrap="square">
            <a:spAutoFit/>
          </a:bodyPr>
          <a:lstStyle/>
          <a:p>
            <a:pPr algn="ctr"/>
            <a:r>
              <a:rPr lang="es-ES" sz="1600" dirty="0">
                <a:latin typeface="Century Gothic" panose="020B0502020202020204" pitchFamily="34" charset="0"/>
              </a:rPr>
              <a:t>Podemos hacer que la medición sea algo divertido por ejemplo podemos jugar por turnos, dándoles papelitos o tarjetitas de diferentes longitudes como instrumentos donde ellos identifiquen el largo y ancho y jueguen con los tipos de medidas</a:t>
            </a:r>
          </a:p>
        </p:txBody>
      </p:sp>
      <p:grpSp>
        <p:nvGrpSpPr>
          <p:cNvPr id="7" name="Graphic 4">
            <a:extLst>
              <a:ext uri="{FF2B5EF4-FFF2-40B4-BE49-F238E27FC236}">
                <a16:creationId xmlns:a16="http://schemas.microsoft.com/office/drawing/2014/main" id="{6D47BB7C-DCF5-4D9B-BA14-EFDB83ED598F}"/>
              </a:ext>
            </a:extLst>
          </p:cNvPr>
          <p:cNvGrpSpPr/>
          <p:nvPr/>
        </p:nvGrpSpPr>
        <p:grpSpPr>
          <a:xfrm>
            <a:off x="-86004" y="902324"/>
            <a:ext cx="5448693" cy="5996301"/>
            <a:chOff x="0" y="2407458"/>
            <a:chExt cx="4044100" cy="4450542"/>
          </a:xfrm>
        </p:grpSpPr>
        <p:sp>
          <p:nvSpPr>
            <p:cNvPr id="8" name="Freeform: Shape 7">
              <a:extLst>
                <a:ext uri="{FF2B5EF4-FFF2-40B4-BE49-F238E27FC236}">
                  <a16:creationId xmlns:a16="http://schemas.microsoft.com/office/drawing/2014/main" id="{E468C055-07F5-499C-9AD7-9A4962FD7DE8}"/>
                </a:ext>
              </a:extLst>
            </p:cNvPr>
            <p:cNvSpPr/>
            <p:nvPr/>
          </p:nvSpPr>
          <p:spPr>
            <a:xfrm>
              <a:off x="2948331" y="5485241"/>
              <a:ext cx="534123" cy="397906"/>
            </a:xfrm>
            <a:custGeom>
              <a:avLst/>
              <a:gdLst>
                <a:gd name="connsiteX0" fmla="*/ 435706 w 534123"/>
                <a:gd name="connsiteY0" fmla="*/ 162780 h 397906"/>
                <a:gd name="connsiteX1" fmla="*/ 467409 w 534123"/>
                <a:gd name="connsiteY1" fmla="*/ 397907 h 397906"/>
                <a:gd name="connsiteX2" fmla="*/ 485292 w 534123"/>
                <a:gd name="connsiteY2" fmla="*/ 389778 h 397906"/>
                <a:gd name="connsiteX3" fmla="*/ 465173 w 534123"/>
                <a:gd name="connsiteY3" fmla="*/ 142255 h 397906"/>
                <a:gd name="connsiteX4" fmla="*/ 43083 w 534123"/>
                <a:gd name="connsiteY4" fmla="*/ 610 h 397906"/>
                <a:gd name="connsiteX5" fmla="*/ 0 w 534123"/>
                <a:gd name="connsiteY5" fmla="*/ 0 h 397906"/>
                <a:gd name="connsiteX6" fmla="*/ 435706 w 534123"/>
                <a:gd name="connsiteY6" fmla="*/ 162780 h 39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23" h="397906">
                  <a:moveTo>
                    <a:pt x="435706" y="162780"/>
                  </a:moveTo>
                  <a:cubicBezTo>
                    <a:pt x="498704" y="239394"/>
                    <a:pt x="499111" y="321902"/>
                    <a:pt x="467409" y="397907"/>
                  </a:cubicBezTo>
                  <a:cubicBezTo>
                    <a:pt x="473505" y="396891"/>
                    <a:pt x="479602" y="394452"/>
                    <a:pt x="485292" y="389778"/>
                  </a:cubicBezTo>
                  <a:cubicBezTo>
                    <a:pt x="570238" y="318854"/>
                    <a:pt x="531830" y="213179"/>
                    <a:pt x="465173" y="142255"/>
                  </a:cubicBezTo>
                  <a:cubicBezTo>
                    <a:pt x="362953" y="33735"/>
                    <a:pt x="184931" y="6706"/>
                    <a:pt x="43083" y="610"/>
                  </a:cubicBezTo>
                  <a:cubicBezTo>
                    <a:pt x="28654" y="0"/>
                    <a:pt x="14429" y="0"/>
                    <a:pt x="0" y="0"/>
                  </a:cubicBezTo>
                  <a:cubicBezTo>
                    <a:pt x="155464" y="11584"/>
                    <a:pt x="334908" y="40238"/>
                    <a:pt x="435706" y="162780"/>
                  </a:cubicBezTo>
                  <a:close/>
                </a:path>
              </a:pathLst>
            </a:custGeom>
            <a:solidFill>
              <a:srgbClr val="FFFFFF"/>
            </a:solidFill>
            <a:ln w="20294" cap="flat">
              <a:noFill/>
              <a:prstDash val="solid"/>
              <a:miter/>
            </a:ln>
          </p:spPr>
          <p:txBody>
            <a:bodyPr rtlCol="0" anchor="ctr"/>
            <a:lstStyle/>
            <a:p>
              <a:endParaRPr lang="th-TH"/>
            </a:p>
          </p:txBody>
        </p:sp>
        <p:sp>
          <p:nvSpPr>
            <p:cNvPr id="9" name="Freeform: Shape 8">
              <a:extLst>
                <a:ext uri="{FF2B5EF4-FFF2-40B4-BE49-F238E27FC236}">
                  <a16:creationId xmlns:a16="http://schemas.microsoft.com/office/drawing/2014/main" id="{5A04780C-706E-45A7-9B58-855F54D4BBE9}"/>
                </a:ext>
              </a:extLst>
            </p:cNvPr>
            <p:cNvSpPr/>
            <p:nvPr/>
          </p:nvSpPr>
          <p:spPr>
            <a:xfrm>
              <a:off x="0" y="6821013"/>
              <a:ext cx="136564" cy="30483"/>
            </a:xfrm>
            <a:custGeom>
              <a:avLst/>
              <a:gdLst>
                <a:gd name="connsiteX0" fmla="*/ 84134 w 136564"/>
                <a:gd name="connsiteY0" fmla="*/ 0 h 30483"/>
                <a:gd name="connsiteX1" fmla="*/ 22151 w 136564"/>
                <a:gd name="connsiteY1" fmla="*/ 13616 h 30483"/>
                <a:gd name="connsiteX2" fmla="*/ 0 w 136564"/>
                <a:gd name="connsiteY2" fmla="*/ 29061 h 30483"/>
                <a:gd name="connsiteX3" fmla="*/ 0 w 136564"/>
                <a:gd name="connsiteY3" fmla="*/ 30483 h 30483"/>
                <a:gd name="connsiteX4" fmla="*/ 136565 w 136564"/>
                <a:gd name="connsiteY4" fmla="*/ 30483 h 30483"/>
                <a:gd name="connsiteX5" fmla="*/ 84134 w 136564"/>
                <a:gd name="connsiteY5" fmla="*/ 0 h 3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64" h="30483">
                  <a:moveTo>
                    <a:pt x="84134" y="0"/>
                  </a:moveTo>
                  <a:cubicBezTo>
                    <a:pt x="63405" y="4471"/>
                    <a:pt x="42880" y="8942"/>
                    <a:pt x="22151" y="13616"/>
                  </a:cubicBezTo>
                  <a:cubicBezTo>
                    <a:pt x="11380" y="15852"/>
                    <a:pt x="4268" y="21745"/>
                    <a:pt x="0" y="29061"/>
                  </a:cubicBezTo>
                  <a:lnTo>
                    <a:pt x="0" y="30483"/>
                  </a:lnTo>
                  <a:lnTo>
                    <a:pt x="136565" y="30483"/>
                  </a:lnTo>
                  <a:cubicBezTo>
                    <a:pt x="116852" y="23980"/>
                    <a:pt x="98156" y="14835"/>
                    <a:pt x="84134" y="0"/>
                  </a:cubicBezTo>
                  <a:close/>
                </a:path>
              </a:pathLst>
            </a:custGeom>
            <a:solidFill>
              <a:srgbClr val="96C8C4"/>
            </a:solidFill>
            <a:ln w="20294" cap="flat">
              <a:noFill/>
              <a:prstDash val="solid"/>
              <a:miter/>
            </a:ln>
          </p:spPr>
          <p:txBody>
            <a:bodyPr rtlCol="0" anchor="ctr"/>
            <a:lstStyle/>
            <a:p>
              <a:endParaRPr lang="th-TH"/>
            </a:p>
          </p:txBody>
        </p:sp>
        <p:sp>
          <p:nvSpPr>
            <p:cNvPr id="10" name="Freeform: Shape 9">
              <a:extLst>
                <a:ext uri="{FF2B5EF4-FFF2-40B4-BE49-F238E27FC236}">
                  <a16:creationId xmlns:a16="http://schemas.microsoft.com/office/drawing/2014/main" id="{7E50404E-9F5C-4760-BD67-A78835BC427E}"/>
                </a:ext>
              </a:extLst>
            </p:cNvPr>
            <p:cNvSpPr/>
            <p:nvPr/>
          </p:nvSpPr>
          <p:spPr>
            <a:xfrm>
              <a:off x="722857" y="5476995"/>
              <a:ext cx="2713091" cy="1146081"/>
            </a:xfrm>
            <a:custGeom>
              <a:avLst/>
              <a:gdLst>
                <a:gd name="connsiteX0" fmla="*/ 794391 w 2713091"/>
                <a:gd name="connsiteY0" fmla="*/ 531337 h 1146081"/>
                <a:gd name="connsiteX1" fmla="*/ 593812 w 2713091"/>
                <a:gd name="connsiteY1" fmla="*/ 701027 h 1146081"/>
                <a:gd name="connsiteX2" fmla="*/ 394249 w 2713091"/>
                <a:gd name="connsiteY2" fmla="*/ 768090 h 1146081"/>
                <a:gd name="connsiteX3" fmla="*/ 177615 w 2713091"/>
                <a:gd name="connsiteY3" fmla="*/ 883520 h 1146081"/>
                <a:gd name="connsiteX4" fmla="*/ 30686 w 2713091"/>
                <a:gd name="connsiteY4" fmla="*/ 1090602 h 1146081"/>
                <a:gd name="connsiteX5" fmla="*/ 0 w 2713091"/>
                <a:gd name="connsiteY5" fmla="*/ 1132669 h 1146081"/>
                <a:gd name="connsiteX6" fmla="*/ 13413 w 2713091"/>
                <a:gd name="connsiteY6" fmla="*/ 1137546 h 1146081"/>
                <a:gd name="connsiteX7" fmla="*/ 47147 w 2713091"/>
                <a:gd name="connsiteY7" fmla="*/ 1146081 h 1146081"/>
                <a:gd name="connsiteX8" fmla="*/ 58934 w 2713091"/>
                <a:gd name="connsiteY8" fmla="*/ 1135514 h 1146081"/>
                <a:gd name="connsiteX9" fmla="*/ 1878779 w 2713091"/>
                <a:gd name="connsiteY9" fmla="*/ 342139 h 1146081"/>
                <a:gd name="connsiteX10" fmla="*/ 1905808 w 2713091"/>
                <a:gd name="connsiteY10" fmla="*/ 406763 h 1146081"/>
                <a:gd name="connsiteX11" fmla="*/ 639130 w 2713091"/>
                <a:gd name="connsiteY11" fmla="*/ 906687 h 1146081"/>
                <a:gd name="connsiteX12" fmla="*/ 902911 w 2713091"/>
                <a:gd name="connsiteY12" fmla="*/ 1076986 h 1146081"/>
                <a:gd name="connsiteX13" fmla="*/ 1086217 w 2713091"/>
                <a:gd name="connsiteY13" fmla="*/ 1036748 h 1146081"/>
                <a:gd name="connsiteX14" fmla="*/ 1435554 w 2713091"/>
                <a:gd name="connsiteY14" fmla="*/ 961353 h 1146081"/>
                <a:gd name="connsiteX15" fmla="*/ 1449983 w 2713091"/>
                <a:gd name="connsiteY15" fmla="*/ 945908 h 1146081"/>
                <a:gd name="connsiteX16" fmla="*/ 1752782 w 2713091"/>
                <a:gd name="connsiteY16" fmla="*/ 810360 h 1146081"/>
                <a:gd name="connsiteX17" fmla="*/ 1930601 w 2713091"/>
                <a:gd name="connsiteY17" fmla="*/ 836779 h 1146081"/>
                <a:gd name="connsiteX18" fmla="*/ 2219987 w 2713091"/>
                <a:gd name="connsiteY18" fmla="*/ 767480 h 1146081"/>
                <a:gd name="connsiteX19" fmla="*/ 2531119 w 2713091"/>
                <a:gd name="connsiteY19" fmla="*/ 602465 h 1146081"/>
                <a:gd name="connsiteX20" fmla="*/ 2692477 w 2713091"/>
                <a:gd name="connsiteY20" fmla="*/ 405950 h 1146081"/>
                <a:gd name="connsiteX21" fmla="*/ 2660774 w 2713091"/>
                <a:gd name="connsiteY21" fmla="*/ 170823 h 1146081"/>
                <a:gd name="connsiteX22" fmla="*/ 2225068 w 2713091"/>
                <a:gd name="connsiteY22" fmla="*/ 8043 h 1146081"/>
                <a:gd name="connsiteX23" fmla="*/ 2155160 w 2713091"/>
                <a:gd name="connsiteY23" fmla="*/ 3572 h 1146081"/>
                <a:gd name="connsiteX24" fmla="*/ 844181 w 2713091"/>
                <a:gd name="connsiteY24" fmla="*/ 287066 h 1146081"/>
                <a:gd name="connsiteX25" fmla="*/ 794391 w 2713091"/>
                <a:gd name="connsiteY25" fmla="*/ 531337 h 114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13091" h="1146081">
                  <a:moveTo>
                    <a:pt x="794391" y="531337"/>
                  </a:moveTo>
                  <a:cubicBezTo>
                    <a:pt x="754154" y="612626"/>
                    <a:pt x="674288" y="665463"/>
                    <a:pt x="593812" y="701027"/>
                  </a:cubicBezTo>
                  <a:cubicBezTo>
                    <a:pt x="529594" y="729275"/>
                    <a:pt x="461109" y="746752"/>
                    <a:pt x="394249" y="768090"/>
                  </a:cubicBezTo>
                  <a:cubicBezTo>
                    <a:pt x="325763" y="813002"/>
                    <a:pt x="253213" y="851817"/>
                    <a:pt x="177615" y="883520"/>
                  </a:cubicBezTo>
                  <a:cubicBezTo>
                    <a:pt x="117868" y="942454"/>
                    <a:pt x="78443" y="1017239"/>
                    <a:pt x="30686" y="1090602"/>
                  </a:cubicBezTo>
                  <a:cubicBezTo>
                    <a:pt x="21135" y="1105234"/>
                    <a:pt x="10771" y="1119256"/>
                    <a:pt x="0" y="1132669"/>
                  </a:cubicBezTo>
                  <a:cubicBezTo>
                    <a:pt x="4471" y="1134294"/>
                    <a:pt x="8942" y="1135920"/>
                    <a:pt x="13413" y="1137546"/>
                  </a:cubicBezTo>
                  <a:cubicBezTo>
                    <a:pt x="24996" y="1141407"/>
                    <a:pt x="36173" y="1144049"/>
                    <a:pt x="47147" y="1146081"/>
                  </a:cubicBezTo>
                  <a:cubicBezTo>
                    <a:pt x="49992" y="1142017"/>
                    <a:pt x="54057" y="1138359"/>
                    <a:pt x="58934" y="1135514"/>
                  </a:cubicBezTo>
                  <a:cubicBezTo>
                    <a:pt x="634253" y="803857"/>
                    <a:pt x="1244120" y="538044"/>
                    <a:pt x="1878779" y="342139"/>
                  </a:cubicBezTo>
                  <a:cubicBezTo>
                    <a:pt x="1921659" y="328929"/>
                    <a:pt x="1949094" y="393554"/>
                    <a:pt x="1905808" y="406763"/>
                  </a:cubicBezTo>
                  <a:cubicBezTo>
                    <a:pt x="1470914" y="540889"/>
                    <a:pt x="1047605" y="708140"/>
                    <a:pt x="639130" y="906687"/>
                  </a:cubicBezTo>
                  <a:cubicBezTo>
                    <a:pt x="736067" y="933512"/>
                    <a:pt x="818168" y="1011346"/>
                    <a:pt x="902911" y="1076986"/>
                  </a:cubicBezTo>
                  <a:cubicBezTo>
                    <a:pt x="964081" y="1063574"/>
                    <a:pt x="1025250" y="1050161"/>
                    <a:pt x="1086217" y="1036748"/>
                  </a:cubicBezTo>
                  <a:cubicBezTo>
                    <a:pt x="1202459" y="1011142"/>
                    <a:pt x="1319108" y="986349"/>
                    <a:pt x="1435554" y="961353"/>
                  </a:cubicBezTo>
                  <a:cubicBezTo>
                    <a:pt x="1440431" y="956069"/>
                    <a:pt x="1445105" y="950786"/>
                    <a:pt x="1449983" y="945908"/>
                  </a:cubicBezTo>
                  <a:cubicBezTo>
                    <a:pt x="1532694" y="860149"/>
                    <a:pt x="1632069" y="811376"/>
                    <a:pt x="1752782" y="810360"/>
                  </a:cubicBezTo>
                  <a:cubicBezTo>
                    <a:pt x="1813139" y="809953"/>
                    <a:pt x="1872276" y="820318"/>
                    <a:pt x="1930601" y="836779"/>
                  </a:cubicBezTo>
                  <a:cubicBezTo>
                    <a:pt x="2026521" y="809344"/>
                    <a:pt x="2122848" y="785364"/>
                    <a:pt x="2219987" y="767480"/>
                  </a:cubicBezTo>
                  <a:cubicBezTo>
                    <a:pt x="2330743" y="727039"/>
                    <a:pt x="2436824" y="675015"/>
                    <a:pt x="2531119" y="602465"/>
                  </a:cubicBezTo>
                  <a:cubicBezTo>
                    <a:pt x="2596556" y="552066"/>
                    <a:pt x="2660774" y="482361"/>
                    <a:pt x="2692477" y="405950"/>
                  </a:cubicBezTo>
                  <a:cubicBezTo>
                    <a:pt x="2723976" y="329945"/>
                    <a:pt x="2723773" y="247438"/>
                    <a:pt x="2660774" y="170823"/>
                  </a:cubicBezTo>
                  <a:cubicBezTo>
                    <a:pt x="2559976" y="48281"/>
                    <a:pt x="2380532" y="19627"/>
                    <a:pt x="2225068" y="8043"/>
                  </a:cubicBezTo>
                  <a:cubicBezTo>
                    <a:pt x="2201088" y="6214"/>
                    <a:pt x="2177717" y="4791"/>
                    <a:pt x="2155160" y="3572"/>
                  </a:cubicBezTo>
                  <a:cubicBezTo>
                    <a:pt x="1702993" y="-22237"/>
                    <a:pt x="1251029" y="93802"/>
                    <a:pt x="844181" y="287066"/>
                  </a:cubicBezTo>
                  <a:cubicBezTo>
                    <a:pt x="821623" y="367541"/>
                    <a:pt x="832597" y="454316"/>
                    <a:pt x="794391" y="531337"/>
                  </a:cubicBezTo>
                  <a:close/>
                </a:path>
              </a:pathLst>
            </a:custGeom>
            <a:solidFill>
              <a:srgbClr val="96C8C4"/>
            </a:solidFill>
            <a:ln w="20294" cap="flat">
              <a:noFill/>
              <a:prstDash val="solid"/>
              <a:miter/>
            </a:ln>
          </p:spPr>
          <p:txBody>
            <a:bodyPr rtlCol="0" anchor="ctr"/>
            <a:lstStyle/>
            <a:p>
              <a:endParaRPr lang="th-TH"/>
            </a:p>
          </p:txBody>
        </p:sp>
        <p:sp>
          <p:nvSpPr>
            <p:cNvPr id="11" name="Freeform: Shape 10">
              <a:extLst>
                <a:ext uri="{FF2B5EF4-FFF2-40B4-BE49-F238E27FC236}">
                  <a16:creationId xmlns:a16="http://schemas.microsoft.com/office/drawing/2014/main" id="{0B3D6F24-13E0-49AB-A91E-53AF95CA028E}"/>
                </a:ext>
              </a:extLst>
            </p:cNvPr>
            <p:cNvSpPr/>
            <p:nvPr/>
          </p:nvSpPr>
          <p:spPr>
            <a:xfrm>
              <a:off x="770208" y="5817562"/>
              <a:ext cx="1880355" cy="809682"/>
            </a:xfrm>
            <a:custGeom>
              <a:avLst/>
              <a:gdLst>
                <a:gd name="connsiteX0" fmla="*/ 557842 w 1880355"/>
                <a:gd name="connsiteY0" fmla="*/ 559007 h 809682"/>
                <a:gd name="connsiteX1" fmla="*/ 591983 w 1880355"/>
                <a:gd name="connsiteY1" fmla="*/ 566323 h 809682"/>
                <a:gd name="connsiteX2" fmla="*/ 1858660 w 1880355"/>
                <a:gd name="connsiteY2" fmla="*/ 66399 h 809682"/>
                <a:gd name="connsiteX3" fmla="*/ 1831632 w 1880355"/>
                <a:gd name="connsiteY3" fmla="*/ 1775 h 809682"/>
                <a:gd name="connsiteX4" fmla="*/ 11787 w 1880355"/>
                <a:gd name="connsiteY4" fmla="*/ 795150 h 809682"/>
                <a:gd name="connsiteX5" fmla="*/ 0 w 1880355"/>
                <a:gd name="connsiteY5" fmla="*/ 805717 h 809682"/>
                <a:gd name="connsiteX6" fmla="*/ 557842 w 1880355"/>
                <a:gd name="connsiteY6" fmla="*/ 559007 h 80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0355" h="809682">
                  <a:moveTo>
                    <a:pt x="557842" y="559007"/>
                  </a:moveTo>
                  <a:cubicBezTo>
                    <a:pt x="569426" y="560633"/>
                    <a:pt x="580806" y="563275"/>
                    <a:pt x="591983" y="566323"/>
                  </a:cubicBezTo>
                  <a:cubicBezTo>
                    <a:pt x="1000457" y="367776"/>
                    <a:pt x="1423767" y="200525"/>
                    <a:pt x="1858660" y="66399"/>
                  </a:cubicBezTo>
                  <a:cubicBezTo>
                    <a:pt x="1901743" y="52987"/>
                    <a:pt x="1874308" y="-11435"/>
                    <a:pt x="1831632" y="1775"/>
                  </a:cubicBezTo>
                  <a:cubicBezTo>
                    <a:pt x="1196972" y="197477"/>
                    <a:pt x="587106" y="463290"/>
                    <a:pt x="11787" y="795150"/>
                  </a:cubicBezTo>
                  <a:cubicBezTo>
                    <a:pt x="6706" y="797995"/>
                    <a:pt x="2845" y="801653"/>
                    <a:pt x="0" y="805717"/>
                  </a:cubicBezTo>
                  <a:cubicBezTo>
                    <a:pt x="228624" y="848800"/>
                    <a:pt x="322105" y="525882"/>
                    <a:pt x="557842" y="559007"/>
                  </a:cubicBezTo>
                  <a:close/>
                </a:path>
              </a:pathLst>
            </a:custGeom>
            <a:solidFill>
              <a:srgbClr val="84BAB5"/>
            </a:solidFill>
            <a:ln w="20294" cap="flat">
              <a:noFill/>
              <a:prstDash val="solid"/>
              <a:miter/>
            </a:ln>
          </p:spPr>
          <p:txBody>
            <a:bodyPr rtlCol="0" anchor="ctr"/>
            <a:lstStyle/>
            <a:p>
              <a:endParaRPr lang="th-TH"/>
            </a:p>
          </p:txBody>
        </p:sp>
        <p:sp>
          <p:nvSpPr>
            <p:cNvPr id="12" name="Freeform: Shape 11">
              <a:extLst>
                <a:ext uri="{FF2B5EF4-FFF2-40B4-BE49-F238E27FC236}">
                  <a16:creationId xmlns:a16="http://schemas.microsoft.com/office/drawing/2014/main" id="{5B872809-F066-4EE5-9298-CF3F3F7B39A6}"/>
                </a:ext>
              </a:extLst>
            </p:cNvPr>
            <p:cNvSpPr/>
            <p:nvPr/>
          </p:nvSpPr>
          <p:spPr>
            <a:xfrm>
              <a:off x="2117563" y="6287546"/>
              <a:ext cx="536300" cy="198762"/>
            </a:xfrm>
            <a:custGeom>
              <a:avLst/>
              <a:gdLst>
                <a:gd name="connsiteX0" fmla="*/ 536301 w 536300"/>
                <a:gd name="connsiteY0" fmla="*/ 26430 h 198762"/>
                <a:gd name="connsiteX1" fmla="*/ 358482 w 536300"/>
                <a:gd name="connsiteY1" fmla="*/ 12 h 198762"/>
                <a:gd name="connsiteX2" fmla="*/ 55683 w 536300"/>
                <a:gd name="connsiteY2" fmla="*/ 135560 h 198762"/>
                <a:gd name="connsiteX3" fmla="*/ 41254 w 536300"/>
                <a:gd name="connsiteY3" fmla="*/ 151005 h 198762"/>
                <a:gd name="connsiteX4" fmla="*/ 0 w 536300"/>
                <a:gd name="connsiteY4" fmla="*/ 198762 h 198762"/>
                <a:gd name="connsiteX5" fmla="*/ 536301 w 536300"/>
                <a:gd name="connsiteY5" fmla="*/ 26430 h 19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300" h="198762">
                  <a:moveTo>
                    <a:pt x="536301" y="26430"/>
                  </a:moveTo>
                  <a:cubicBezTo>
                    <a:pt x="477976" y="9969"/>
                    <a:pt x="418839" y="-395"/>
                    <a:pt x="358482" y="12"/>
                  </a:cubicBezTo>
                  <a:cubicBezTo>
                    <a:pt x="237769" y="1028"/>
                    <a:pt x="138394" y="49598"/>
                    <a:pt x="55683" y="135560"/>
                  </a:cubicBezTo>
                  <a:cubicBezTo>
                    <a:pt x="50805" y="140641"/>
                    <a:pt x="45928" y="145721"/>
                    <a:pt x="41254" y="151005"/>
                  </a:cubicBezTo>
                  <a:cubicBezTo>
                    <a:pt x="27435" y="166247"/>
                    <a:pt x="13819" y="182301"/>
                    <a:pt x="0" y="198762"/>
                  </a:cubicBezTo>
                  <a:cubicBezTo>
                    <a:pt x="178835" y="141047"/>
                    <a:pt x="356856" y="77845"/>
                    <a:pt x="536301" y="26430"/>
                  </a:cubicBezTo>
                  <a:close/>
                </a:path>
              </a:pathLst>
            </a:custGeom>
            <a:solidFill>
              <a:srgbClr val="AEDEDA"/>
            </a:solidFill>
            <a:ln w="20294" cap="flat">
              <a:noFill/>
              <a:prstDash val="solid"/>
              <a:miter/>
            </a:ln>
          </p:spPr>
          <p:txBody>
            <a:bodyPr rtlCol="0" anchor="ctr"/>
            <a:lstStyle/>
            <a:p>
              <a:endParaRPr lang="th-TH"/>
            </a:p>
          </p:txBody>
        </p:sp>
        <p:sp>
          <p:nvSpPr>
            <p:cNvPr id="13" name="Freeform: Shape 12">
              <a:extLst>
                <a:ext uri="{FF2B5EF4-FFF2-40B4-BE49-F238E27FC236}">
                  <a16:creationId xmlns:a16="http://schemas.microsoft.com/office/drawing/2014/main" id="{DE209BF6-7E28-4215-99C3-F6B97732E383}"/>
                </a:ext>
              </a:extLst>
            </p:cNvPr>
            <p:cNvSpPr/>
            <p:nvPr/>
          </p:nvSpPr>
          <p:spPr>
            <a:xfrm>
              <a:off x="542397" y="6374179"/>
              <a:ext cx="1151450" cy="461594"/>
            </a:xfrm>
            <a:custGeom>
              <a:avLst/>
              <a:gdLst>
                <a:gd name="connsiteX0" fmla="*/ 1083575 w 1151450"/>
                <a:gd name="connsiteY0" fmla="*/ 180005 h 461594"/>
                <a:gd name="connsiteX1" fmla="*/ 819794 w 1151450"/>
                <a:gd name="connsiteY1" fmla="*/ 9706 h 461594"/>
                <a:gd name="connsiteX2" fmla="*/ 785653 w 1151450"/>
                <a:gd name="connsiteY2" fmla="*/ 2390 h 461594"/>
                <a:gd name="connsiteX3" fmla="*/ 227608 w 1151450"/>
                <a:gd name="connsiteY3" fmla="*/ 249100 h 461594"/>
                <a:gd name="connsiteX4" fmla="*/ 193873 w 1151450"/>
                <a:gd name="connsiteY4" fmla="*/ 240565 h 461594"/>
                <a:gd name="connsiteX5" fmla="*/ 180460 w 1151450"/>
                <a:gd name="connsiteY5" fmla="*/ 235688 h 461594"/>
                <a:gd name="connsiteX6" fmla="*/ 0 w 1151450"/>
                <a:gd name="connsiteY6" fmla="*/ 379975 h 461594"/>
                <a:gd name="connsiteX7" fmla="*/ 55479 w 1151450"/>
                <a:gd name="connsiteY7" fmla="*/ 409442 h 461594"/>
                <a:gd name="connsiteX8" fmla="*/ 392826 w 1151450"/>
                <a:gd name="connsiteY8" fmla="*/ 441551 h 461594"/>
                <a:gd name="connsiteX9" fmla="*/ 655795 w 1151450"/>
                <a:gd name="connsiteY9" fmla="*/ 275722 h 461594"/>
                <a:gd name="connsiteX10" fmla="*/ 927501 w 1151450"/>
                <a:gd name="connsiteY10" fmla="*/ 262513 h 461594"/>
                <a:gd name="connsiteX11" fmla="*/ 1151451 w 1151450"/>
                <a:gd name="connsiteY11" fmla="*/ 227965 h 461594"/>
                <a:gd name="connsiteX12" fmla="*/ 1083575 w 1151450"/>
                <a:gd name="connsiteY12" fmla="*/ 180005 h 461594"/>
                <a:gd name="connsiteX13" fmla="*/ 765127 w 1151450"/>
                <a:gd name="connsiteY13" fmla="*/ 106033 h 461594"/>
                <a:gd name="connsiteX14" fmla="*/ 723264 w 1151450"/>
                <a:gd name="connsiteY14" fmla="*/ 105016 h 461594"/>
                <a:gd name="connsiteX15" fmla="*/ 765127 w 1151450"/>
                <a:gd name="connsiteY15" fmla="*/ 106033 h 461594"/>
                <a:gd name="connsiteX16" fmla="*/ 756795 w 1151450"/>
                <a:gd name="connsiteY16" fmla="*/ 168421 h 461594"/>
                <a:gd name="connsiteX17" fmla="*/ 742773 w 1151450"/>
                <a:gd name="connsiteY17" fmla="*/ 168015 h 461594"/>
                <a:gd name="connsiteX18" fmla="*/ 722451 w 1151450"/>
                <a:gd name="connsiteY18" fmla="*/ 146677 h 461594"/>
                <a:gd name="connsiteX19" fmla="*/ 743789 w 1151450"/>
                <a:gd name="connsiteY19" fmla="*/ 126355 h 461594"/>
                <a:gd name="connsiteX20" fmla="*/ 757812 w 1151450"/>
                <a:gd name="connsiteY20" fmla="*/ 126761 h 461594"/>
                <a:gd name="connsiteX21" fmla="*/ 778134 w 1151450"/>
                <a:gd name="connsiteY21" fmla="*/ 148099 h 461594"/>
                <a:gd name="connsiteX22" fmla="*/ 756795 w 1151450"/>
                <a:gd name="connsiteY22" fmla="*/ 168421 h 461594"/>
                <a:gd name="connsiteX23" fmla="*/ 813494 w 1151450"/>
                <a:gd name="connsiteY23" fmla="*/ 92417 h 461594"/>
                <a:gd name="connsiteX24" fmla="*/ 842961 w 1151450"/>
                <a:gd name="connsiteY24" fmla="*/ 93027 h 461594"/>
                <a:gd name="connsiteX25" fmla="*/ 856577 w 1151450"/>
                <a:gd name="connsiteY25" fmla="*/ 107252 h 461594"/>
                <a:gd name="connsiteX26" fmla="*/ 855967 w 1151450"/>
                <a:gd name="connsiteY26" fmla="*/ 136719 h 461594"/>
                <a:gd name="connsiteX27" fmla="*/ 826500 w 1151450"/>
                <a:gd name="connsiteY27" fmla="*/ 136109 h 461594"/>
                <a:gd name="connsiteX28" fmla="*/ 812884 w 1151450"/>
                <a:gd name="connsiteY28" fmla="*/ 121884 h 461594"/>
                <a:gd name="connsiteX29" fmla="*/ 813494 w 1151450"/>
                <a:gd name="connsiteY29" fmla="*/ 92417 h 46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1450" h="461594">
                  <a:moveTo>
                    <a:pt x="1083575" y="180005"/>
                  </a:moveTo>
                  <a:cubicBezTo>
                    <a:pt x="998629" y="114365"/>
                    <a:pt x="916527" y="36531"/>
                    <a:pt x="819794" y="9706"/>
                  </a:cubicBezTo>
                  <a:cubicBezTo>
                    <a:pt x="808617" y="6658"/>
                    <a:pt x="797236" y="4016"/>
                    <a:pt x="785653" y="2390"/>
                  </a:cubicBezTo>
                  <a:cubicBezTo>
                    <a:pt x="549916" y="-30735"/>
                    <a:pt x="456435" y="292183"/>
                    <a:pt x="227608" y="249100"/>
                  </a:cubicBezTo>
                  <a:cubicBezTo>
                    <a:pt x="216634" y="247068"/>
                    <a:pt x="205457" y="244426"/>
                    <a:pt x="193873" y="240565"/>
                  </a:cubicBezTo>
                  <a:cubicBezTo>
                    <a:pt x="189402" y="239143"/>
                    <a:pt x="184931" y="237313"/>
                    <a:pt x="180460" y="235688"/>
                  </a:cubicBezTo>
                  <a:cubicBezTo>
                    <a:pt x="131078" y="297873"/>
                    <a:pt x="69502" y="347459"/>
                    <a:pt x="0" y="379975"/>
                  </a:cubicBezTo>
                  <a:cubicBezTo>
                    <a:pt x="19509" y="390339"/>
                    <a:pt x="38206" y="400500"/>
                    <a:pt x="55479" y="409442"/>
                  </a:cubicBezTo>
                  <a:cubicBezTo>
                    <a:pt x="160951" y="463702"/>
                    <a:pt x="278819" y="477724"/>
                    <a:pt x="392826" y="441551"/>
                  </a:cubicBezTo>
                  <a:cubicBezTo>
                    <a:pt x="495656" y="408832"/>
                    <a:pt x="564142" y="327340"/>
                    <a:pt x="655795" y="275722"/>
                  </a:cubicBezTo>
                  <a:cubicBezTo>
                    <a:pt x="744805" y="225526"/>
                    <a:pt x="836865" y="233452"/>
                    <a:pt x="927501" y="262513"/>
                  </a:cubicBezTo>
                  <a:cubicBezTo>
                    <a:pt x="1002896" y="254994"/>
                    <a:pt x="1077478" y="243207"/>
                    <a:pt x="1151451" y="227965"/>
                  </a:cubicBezTo>
                  <a:cubicBezTo>
                    <a:pt x="1128487" y="213536"/>
                    <a:pt x="1105929" y="197279"/>
                    <a:pt x="1083575" y="180005"/>
                  </a:cubicBezTo>
                  <a:close/>
                  <a:moveTo>
                    <a:pt x="765127" y="106033"/>
                  </a:moveTo>
                  <a:cubicBezTo>
                    <a:pt x="764518" y="132858"/>
                    <a:pt x="722654" y="131842"/>
                    <a:pt x="723264" y="105016"/>
                  </a:cubicBezTo>
                  <a:cubicBezTo>
                    <a:pt x="724077" y="78191"/>
                    <a:pt x="765737" y="79207"/>
                    <a:pt x="765127" y="106033"/>
                  </a:cubicBezTo>
                  <a:close/>
                  <a:moveTo>
                    <a:pt x="756795" y="168421"/>
                  </a:moveTo>
                  <a:lnTo>
                    <a:pt x="742773" y="168015"/>
                  </a:lnTo>
                  <a:cubicBezTo>
                    <a:pt x="730986" y="167812"/>
                    <a:pt x="722654" y="158057"/>
                    <a:pt x="722451" y="146677"/>
                  </a:cubicBezTo>
                  <a:cubicBezTo>
                    <a:pt x="722248" y="135297"/>
                    <a:pt x="732815" y="125948"/>
                    <a:pt x="743789" y="126355"/>
                  </a:cubicBezTo>
                  <a:lnTo>
                    <a:pt x="757812" y="126761"/>
                  </a:lnTo>
                  <a:cubicBezTo>
                    <a:pt x="769598" y="126964"/>
                    <a:pt x="777930" y="136719"/>
                    <a:pt x="778134" y="148099"/>
                  </a:cubicBezTo>
                  <a:cubicBezTo>
                    <a:pt x="778337" y="159480"/>
                    <a:pt x="767769" y="168828"/>
                    <a:pt x="756795" y="168421"/>
                  </a:cubicBezTo>
                  <a:close/>
                  <a:moveTo>
                    <a:pt x="813494" y="92417"/>
                  </a:moveTo>
                  <a:cubicBezTo>
                    <a:pt x="821623" y="84694"/>
                    <a:pt x="835239" y="84897"/>
                    <a:pt x="842961" y="93027"/>
                  </a:cubicBezTo>
                  <a:cubicBezTo>
                    <a:pt x="847432" y="97701"/>
                    <a:pt x="852106" y="102578"/>
                    <a:pt x="856577" y="107252"/>
                  </a:cubicBezTo>
                  <a:cubicBezTo>
                    <a:pt x="864299" y="115381"/>
                    <a:pt x="864096" y="128996"/>
                    <a:pt x="855967" y="136719"/>
                  </a:cubicBezTo>
                  <a:cubicBezTo>
                    <a:pt x="847839" y="144441"/>
                    <a:pt x="834223" y="144238"/>
                    <a:pt x="826500" y="136109"/>
                  </a:cubicBezTo>
                  <a:cubicBezTo>
                    <a:pt x="822029" y="131435"/>
                    <a:pt x="817355" y="126558"/>
                    <a:pt x="812884" y="121884"/>
                  </a:cubicBezTo>
                  <a:cubicBezTo>
                    <a:pt x="804959" y="113755"/>
                    <a:pt x="805162" y="100139"/>
                    <a:pt x="813494" y="92417"/>
                  </a:cubicBezTo>
                  <a:close/>
                </a:path>
              </a:pathLst>
            </a:custGeom>
            <a:solidFill>
              <a:srgbClr val="AEDEDA"/>
            </a:solidFill>
            <a:ln w="20294" cap="flat">
              <a:noFill/>
              <a:prstDash val="solid"/>
              <a:miter/>
            </a:ln>
          </p:spPr>
          <p:txBody>
            <a:bodyPr rtlCol="0" anchor="ctr"/>
            <a:lstStyle/>
            <a:p>
              <a:endParaRPr lang="th-TH"/>
            </a:p>
          </p:txBody>
        </p:sp>
        <p:sp>
          <p:nvSpPr>
            <p:cNvPr id="14" name="Freeform: Shape 13">
              <a:extLst>
                <a:ext uri="{FF2B5EF4-FFF2-40B4-BE49-F238E27FC236}">
                  <a16:creationId xmlns:a16="http://schemas.microsoft.com/office/drawing/2014/main" id="{33D60A1F-46DB-4383-BF70-99CDADCB5326}"/>
                </a:ext>
              </a:extLst>
            </p:cNvPr>
            <p:cNvSpPr/>
            <p:nvPr/>
          </p:nvSpPr>
          <p:spPr>
            <a:xfrm>
              <a:off x="954732" y="6345069"/>
              <a:ext cx="2462193" cy="507036"/>
            </a:xfrm>
            <a:custGeom>
              <a:avLst/>
              <a:gdLst>
                <a:gd name="connsiteX0" fmla="*/ 1449983 w 2462193"/>
                <a:gd name="connsiteY0" fmla="*/ 362343 h 507036"/>
                <a:gd name="connsiteX1" fmla="*/ 1707261 w 2462193"/>
                <a:gd name="connsiteY1" fmla="*/ 310319 h 507036"/>
                <a:gd name="connsiteX2" fmla="*/ 1942184 w 2462193"/>
                <a:gd name="connsiteY2" fmla="*/ 306254 h 507036"/>
                <a:gd name="connsiteX3" fmla="*/ 2447595 w 2462193"/>
                <a:gd name="connsiteY3" fmla="*/ 168470 h 507036"/>
                <a:gd name="connsiteX4" fmla="*/ 2437434 w 2462193"/>
                <a:gd name="connsiteY4" fmla="*/ 127826 h 507036"/>
                <a:gd name="connsiteX5" fmla="*/ 1793223 w 2462193"/>
                <a:gd name="connsiteY5" fmla="*/ 0 h 507036"/>
                <a:gd name="connsiteX6" fmla="*/ 1090281 w 2462193"/>
                <a:gd name="connsiteY6" fmla="*/ 222324 h 507036"/>
                <a:gd name="connsiteX7" fmla="*/ 940304 w 2462193"/>
                <a:gd name="connsiteY7" fmla="*/ 308083 h 507036"/>
                <a:gd name="connsiteX8" fmla="*/ 820810 w 2462193"/>
                <a:gd name="connsiteY8" fmla="*/ 297313 h 507036"/>
                <a:gd name="connsiteX9" fmla="*/ 625515 w 2462193"/>
                <a:gd name="connsiteY9" fmla="*/ 335924 h 507036"/>
                <a:gd name="connsiteX10" fmla="*/ 793782 w 2462193"/>
                <a:gd name="connsiteY10" fmla="*/ 412132 h 507036"/>
                <a:gd name="connsiteX11" fmla="*/ 1119952 w 2462193"/>
                <a:gd name="connsiteY11" fmla="*/ 437738 h 507036"/>
                <a:gd name="connsiteX12" fmla="*/ 1339227 w 2462193"/>
                <a:gd name="connsiteY12" fmla="*/ 212366 h 507036"/>
                <a:gd name="connsiteX13" fmla="*/ 1786923 w 2462193"/>
                <a:gd name="connsiteY13" fmla="*/ 107707 h 507036"/>
                <a:gd name="connsiteX14" fmla="*/ 1774933 w 2462193"/>
                <a:gd name="connsiteY14" fmla="*/ 147742 h 507036"/>
                <a:gd name="connsiteX15" fmla="*/ 1412387 w 2462193"/>
                <a:gd name="connsiteY15" fmla="*/ 201189 h 507036"/>
                <a:gd name="connsiteX16" fmla="*/ 1193314 w 2462193"/>
                <a:gd name="connsiteY16" fmla="*/ 447493 h 507036"/>
                <a:gd name="connsiteX17" fmla="*/ 561703 w 2462193"/>
                <a:gd name="connsiteY17" fmla="*/ 354621 h 507036"/>
                <a:gd name="connsiteX18" fmla="*/ 542600 w 2462193"/>
                <a:gd name="connsiteY18" fmla="*/ 347102 h 507036"/>
                <a:gd name="connsiteX19" fmla="*/ 478992 w 2462193"/>
                <a:gd name="connsiteY19" fmla="*/ 353198 h 507036"/>
                <a:gd name="connsiteX20" fmla="*/ 448915 w 2462193"/>
                <a:gd name="connsiteY20" fmla="*/ 317228 h 507036"/>
                <a:gd name="connsiteX21" fmla="*/ 327592 w 2462193"/>
                <a:gd name="connsiteY21" fmla="*/ 315399 h 507036"/>
                <a:gd name="connsiteX22" fmla="*/ 153229 w 2462193"/>
                <a:gd name="connsiteY22" fmla="*/ 421887 h 507036"/>
                <a:gd name="connsiteX23" fmla="*/ 0 w 2462193"/>
                <a:gd name="connsiteY23" fmla="*/ 507037 h 507036"/>
                <a:gd name="connsiteX24" fmla="*/ 1325815 w 2462193"/>
                <a:gd name="connsiteY24" fmla="*/ 507037 h 507036"/>
                <a:gd name="connsiteX25" fmla="*/ 1449983 w 2462193"/>
                <a:gd name="connsiteY25" fmla="*/ 362343 h 507036"/>
                <a:gd name="connsiteX26" fmla="*/ 2016766 w 2462193"/>
                <a:gd name="connsiteY26" fmla="*/ 180867 h 507036"/>
                <a:gd name="connsiteX27" fmla="*/ 2037088 w 2462193"/>
                <a:gd name="connsiteY27" fmla="*/ 202205 h 507036"/>
                <a:gd name="connsiteX28" fmla="*/ 2015750 w 2462193"/>
                <a:gd name="connsiteY28" fmla="*/ 222527 h 507036"/>
                <a:gd name="connsiteX29" fmla="*/ 2001728 w 2462193"/>
                <a:gd name="connsiteY29" fmla="*/ 222121 h 507036"/>
                <a:gd name="connsiteX30" fmla="*/ 1981406 w 2462193"/>
                <a:gd name="connsiteY30" fmla="*/ 200783 h 507036"/>
                <a:gd name="connsiteX31" fmla="*/ 2002744 w 2462193"/>
                <a:gd name="connsiteY31" fmla="*/ 180460 h 507036"/>
                <a:gd name="connsiteX32" fmla="*/ 2016766 w 2462193"/>
                <a:gd name="connsiteY32" fmla="*/ 180867 h 507036"/>
                <a:gd name="connsiteX33" fmla="*/ 1912108 w 2462193"/>
                <a:gd name="connsiteY33" fmla="*/ 185338 h 507036"/>
                <a:gd name="connsiteX34" fmla="*/ 1933446 w 2462193"/>
                <a:gd name="connsiteY34" fmla="*/ 165016 h 507036"/>
                <a:gd name="connsiteX35" fmla="*/ 1942997 w 2462193"/>
                <a:gd name="connsiteY35" fmla="*/ 167657 h 507036"/>
                <a:gd name="connsiteX36" fmla="*/ 1947061 w 2462193"/>
                <a:gd name="connsiteY36" fmla="*/ 143677 h 507036"/>
                <a:gd name="connsiteX37" fmla="*/ 1961287 w 2462193"/>
                <a:gd name="connsiteY37" fmla="*/ 130062 h 507036"/>
                <a:gd name="connsiteX38" fmla="*/ 1990754 w 2462193"/>
                <a:gd name="connsiteY38" fmla="*/ 130671 h 507036"/>
                <a:gd name="connsiteX39" fmla="*/ 1990144 w 2462193"/>
                <a:gd name="connsiteY39" fmla="*/ 160138 h 507036"/>
                <a:gd name="connsiteX40" fmla="*/ 1975919 w 2462193"/>
                <a:gd name="connsiteY40" fmla="*/ 173754 h 507036"/>
                <a:gd name="connsiteX41" fmla="*/ 1951532 w 2462193"/>
                <a:gd name="connsiteY41" fmla="*/ 176599 h 507036"/>
                <a:gd name="connsiteX42" fmla="*/ 1953971 w 2462193"/>
                <a:gd name="connsiteY42" fmla="*/ 186354 h 507036"/>
                <a:gd name="connsiteX43" fmla="*/ 1953565 w 2462193"/>
                <a:gd name="connsiteY43" fmla="*/ 200376 h 507036"/>
                <a:gd name="connsiteX44" fmla="*/ 1932226 w 2462193"/>
                <a:gd name="connsiteY44" fmla="*/ 220698 h 507036"/>
                <a:gd name="connsiteX45" fmla="*/ 1911904 w 2462193"/>
                <a:gd name="connsiteY45" fmla="*/ 199360 h 507036"/>
                <a:gd name="connsiteX46" fmla="*/ 1912108 w 2462193"/>
                <a:gd name="connsiteY46" fmla="*/ 185338 h 507036"/>
                <a:gd name="connsiteX47" fmla="*/ 1073007 w 2462193"/>
                <a:gd name="connsiteY47" fmla="*/ 319057 h 507036"/>
                <a:gd name="connsiteX48" fmla="*/ 1114871 w 2462193"/>
                <a:gd name="connsiteY48" fmla="*/ 320073 h 507036"/>
                <a:gd name="connsiteX49" fmla="*/ 1073007 w 2462193"/>
                <a:gd name="connsiteY49" fmla="*/ 319057 h 507036"/>
                <a:gd name="connsiteX50" fmla="*/ 1129300 w 2462193"/>
                <a:gd name="connsiteY50" fmla="*/ 292435 h 507036"/>
                <a:gd name="connsiteX51" fmla="*/ 1171163 w 2462193"/>
                <a:gd name="connsiteY51" fmla="*/ 293451 h 507036"/>
                <a:gd name="connsiteX52" fmla="*/ 1129300 w 2462193"/>
                <a:gd name="connsiteY52" fmla="*/ 292435 h 50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62193" h="507036">
                  <a:moveTo>
                    <a:pt x="1449983" y="362343"/>
                  </a:moveTo>
                  <a:cubicBezTo>
                    <a:pt x="1524158" y="298938"/>
                    <a:pt x="1615811" y="303612"/>
                    <a:pt x="1707261" y="310319"/>
                  </a:cubicBezTo>
                  <a:cubicBezTo>
                    <a:pt x="1786110" y="316009"/>
                    <a:pt x="1863537" y="316009"/>
                    <a:pt x="1942184" y="306254"/>
                  </a:cubicBezTo>
                  <a:cubicBezTo>
                    <a:pt x="2116345" y="284916"/>
                    <a:pt x="2282783" y="226388"/>
                    <a:pt x="2447595" y="168470"/>
                  </a:cubicBezTo>
                  <a:cubicBezTo>
                    <a:pt x="2472591" y="159529"/>
                    <a:pt x="2463040" y="119291"/>
                    <a:pt x="2437434" y="127826"/>
                  </a:cubicBezTo>
                  <a:cubicBezTo>
                    <a:pt x="2212265" y="203221"/>
                    <a:pt x="2006199" y="79053"/>
                    <a:pt x="1793223" y="0"/>
                  </a:cubicBezTo>
                  <a:cubicBezTo>
                    <a:pt x="1557487" y="61373"/>
                    <a:pt x="1325205" y="148961"/>
                    <a:pt x="1090281" y="222324"/>
                  </a:cubicBezTo>
                  <a:cubicBezTo>
                    <a:pt x="1047808" y="264391"/>
                    <a:pt x="1000051" y="298532"/>
                    <a:pt x="940304" y="308083"/>
                  </a:cubicBezTo>
                  <a:cubicBezTo>
                    <a:pt x="897628" y="314993"/>
                    <a:pt x="858203" y="309912"/>
                    <a:pt x="820810" y="297313"/>
                  </a:cubicBezTo>
                  <a:cubicBezTo>
                    <a:pt x="756186" y="312757"/>
                    <a:pt x="691155" y="325763"/>
                    <a:pt x="625515" y="335924"/>
                  </a:cubicBezTo>
                  <a:cubicBezTo>
                    <a:pt x="683433" y="362140"/>
                    <a:pt x="739928" y="390998"/>
                    <a:pt x="793782" y="412132"/>
                  </a:cubicBezTo>
                  <a:cubicBezTo>
                    <a:pt x="896408" y="452370"/>
                    <a:pt x="1013260" y="477976"/>
                    <a:pt x="1119952" y="437738"/>
                  </a:cubicBezTo>
                  <a:cubicBezTo>
                    <a:pt x="1226846" y="397297"/>
                    <a:pt x="1267084" y="291419"/>
                    <a:pt x="1339227" y="212366"/>
                  </a:cubicBezTo>
                  <a:cubicBezTo>
                    <a:pt x="1451202" y="89621"/>
                    <a:pt x="1632475" y="51415"/>
                    <a:pt x="1786923" y="107707"/>
                  </a:cubicBezTo>
                  <a:cubicBezTo>
                    <a:pt x="1812123" y="116852"/>
                    <a:pt x="1800133" y="156887"/>
                    <a:pt x="1774933" y="147742"/>
                  </a:cubicBezTo>
                  <a:cubicBezTo>
                    <a:pt x="1653610" y="103440"/>
                    <a:pt x="1515420" y="120713"/>
                    <a:pt x="1412387" y="201189"/>
                  </a:cubicBezTo>
                  <a:cubicBezTo>
                    <a:pt x="1324392" y="269878"/>
                    <a:pt x="1287406" y="385104"/>
                    <a:pt x="1193314" y="447493"/>
                  </a:cubicBezTo>
                  <a:cubicBezTo>
                    <a:pt x="989687" y="582432"/>
                    <a:pt x="753341" y="432658"/>
                    <a:pt x="561703" y="354621"/>
                  </a:cubicBezTo>
                  <a:cubicBezTo>
                    <a:pt x="555403" y="351979"/>
                    <a:pt x="549103" y="349541"/>
                    <a:pt x="542600" y="347102"/>
                  </a:cubicBezTo>
                  <a:cubicBezTo>
                    <a:pt x="521465" y="349541"/>
                    <a:pt x="500330" y="351573"/>
                    <a:pt x="478992" y="353198"/>
                  </a:cubicBezTo>
                  <a:cubicBezTo>
                    <a:pt x="456435" y="355027"/>
                    <a:pt x="445461" y="334299"/>
                    <a:pt x="448915" y="317228"/>
                  </a:cubicBezTo>
                  <a:cubicBezTo>
                    <a:pt x="408881" y="308286"/>
                    <a:pt x="368033" y="305645"/>
                    <a:pt x="327592" y="315399"/>
                  </a:cubicBezTo>
                  <a:cubicBezTo>
                    <a:pt x="259717" y="331657"/>
                    <a:pt x="207082" y="380836"/>
                    <a:pt x="153229" y="421887"/>
                  </a:cubicBezTo>
                  <a:cubicBezTo>
                    <a:pt x="105269" y="458670"/>
                    <a:pt x="54463" y="487731"/>
                    <a:pt x="0" y="507037"/>
                  </a:cubicBezTo>
                  <a:lnTo>
                    <a:pt x="1325815" y="507037"/>
                  </a:lnTo>
                  <a:cubicBezTo>
                    <a:pt x="1365849" y="457451"/>
                    <a:pt x="1401210" y="404004"/>
                    <a:pt x="1449983" y="362343"/>
                  </a:cubicBezTo>
                  <a:close/>
                  <a:moveTo>
                    <a:pt x="2016766" y="180867"/>
                  </a:moveTo>
                  <a:cubicBezTo>
                    <a:pt x="2028553" y="181070"/>
                    <a:pt x="2036885" y="190825"/>
                    <a:pt x="2037088" y="202205"/>
                  </a:cubicBezTo>
                  <a:cubicBezTo>
                    <a:pt x="2037292" y="213586"/>
                    <a:pt x="2026724" y="222934"/>
                    <a:pt x="2015750" y="222527"/>
                  </a:cubicBezTo>
                  <a:lnTo>
                    <a:pt x="2001728" y="222121"/>
                  </a:lnTo>
                  <a:cubicBezTo>
                    <a:pt x="1989941" y="221917"/>
                    <a:pt x="1981609" y="212163"/>
                    <a:pt x="1981406" y="200783"/>
                  </a:cubicBezTo>
                  <a:cubicBezTo>
                    <a:pt x="1981203" y="189402"/>
                    <a:pt x="1991770" y="180054"/>
                    <a:pt x="2002744" y="180460"/>
                  </a:cubicBezTo>
                  <a:lnTo>
                    <a:pt x="2016766" y="180867"/>
                  </a:lnTo>
                  <a:close/>
                  <a:moveTo>
                    <a:pt x="1912108" y="185338"/>
                  </a:moveTo>
                  <a:cubicBezTo>
                    <a:pt x="1912311" y="173551"/>
                    <a:pt x="1922065" y="165219"/>
                    <a:pt x="1933446" y="165016"/>
                  </a:cubicBezTo>
                  <a:cubicBezTo>
                    <a:pt x="1936900" y="165016"/>
                    <a:pt x="1940152" y="166032"/>
                    <a:pt x="1942997" y="167657"/>
                  </a:cubicBezTo>
                  <a:cubicBezTo>
                    <a:pt x="1939339" y="159732"/>
                    <a:pt x="1940558" y="149977"/>
                    <a:pt x="1947061" y="143677"/>
                  </a:cubicBezTo>
                  <a:cubicBezTo>
                    <a:pt x="1951736" y="139207"/>
                    <a:pt x="1956613" y="134533"/>
                    <a:pt x="1961287" y="130062"/>
                  </a:cubicBezTo>
                  <a:cubicBezTo>
                    <a:pt x="1969416" y="122339"/>
                    <a:pt x="1983032" y="122542"/>
                    <a:pt x="1990754" y="130671"/>
                  </a:cubicBezTo>
                  <a:cubicBezTo>
                    <a:pt x="1998477" y="138800"/>
                    <a:pt x="1998273" y="152416"/>
                    <a:pt x="1990144" y="160138"/>
                  </a:cubicBezTo>
                  <a:lnTo>
                    <a:pt x="1975919" y="173754"/>
                  </a:lnTo>
                  <a:cubicBezTo>
                    <a:pt x="1969213" y="180054"/>
                    <a:pt x="1959255" y="180867"/>
                    <a:pt x="1951532" y="176599"/>
                  </a:cubicBezTo>
                  <a:cubicBezTo>
                    <a:pt x="1953158" y="179648"/>
                    <a:pt x="1953971" y="182899"/>
                    <a:pt x="1953971" y="186354"/>
                  </a:cubicBezTo>
                  <a:lnTo>
                    <a:pt x="1953565" y="200376"/>
                  </a:lnTo>
                  <a:cubicBezTo>
                    <a:pt x="1953361" y="212163"/>
                    <a:pt x="1943607" y="220495"/>
                    <a:pt x="1932226" y="220698"/>
                  </a:cubicBezTo>
                  <a:cubicBezTo>
                    <a:pt x="1920846" y="220902"/>
                    <a:pt x="1911498" y="210334"/>
                    <a:pt x="1911904" y="199360"/>
                  </a:cubicBezTo>
                  <a:lnTo>
                    <a:pt x="1912108" y="185338"/>
                  </a:lnTo>
                  <a:close/>
                  <a:moveTo>
                    <a:pt x="1073007" y="319057"/>
                  </a:moveTo>
                  <a:cubicBezTo>
                    <a:pt x="1073617" y="292232"/>
                    <a:pt x="1115481" y="293248"/>
                    <a:pt x="1114871" y="320073"/>
                  </a:cubicBezTo>
                  <a:cubicBezTo>
                    <a:pt x="1114261" y="346899"/>
                    <a:pt x="1072398" y="345882"/>
                    <a:pt x="1073007" y="319057"/>
                  </a:cubicBezTo>
                  <a:close/>
                  <a:moveTo>
                    <a:pt x="1129300" y="292435"/>
                  </a:moveTo>
                  <a:cubicBezTo>
                    <a:pt x="1129909" y="265610"/>
                    <a:pt x="1171773" y="266626"/>
                    <a:pt x="1171163" y="293451"/>
                  </a:cubicBezTo>
                  <a:cubicBezTo>
                    <a:pt x="1170554" y="320480"/>
                    <a:pt x="1128690" y="319464"/>
                    <a:pt x="1129300" y="292435"/>
                  </a:cubicBezTo>
                  <a:close/>
                </a:path>
              </a:pathLst>
            </a:custGeom>
            <a:solidFill>
              <a:srgbClr val="AEDEDA"/>
            </a:solidFill>
            <a:ln w="20294" cap="flat">
              <a:noFill/>
              <a:prstDash val="solid"/>
              <a:miter/>
            </a:ln>
          </p:spPr>
          <p:txBody>
            <a:bodyPr rtlCol="0" anchor="ctr"/>
            <a:lstStyle/>
            <a:p>
              <a:endParaRPr lang="th-TH"/>
            </a:p>
          </p:txBody>
        </p:sp>
        <p:sp>
          <p:nvSpPr>
            <p:cNvPr id="15" name="Freeform: Shape 14">
              <a:extLst>
                <a:ext uri="{FF2B5EF4-FFF2-40B4-BE49-F238E27FC236}">
                  <a16:creationId xmlns:a16="http://schemas.microsoft.com/office/drawing/2014/main" id="{9C7CE9A2-5915-420B-BF87-35BBEBA7E0DE}"/>
                </a:ext>
              </a:extLst>
            </p:cNvPr>
            <p:cNvSpPr/>
            <p:nvPr/>
          </p:nvSpPr>
          <p:spPr>
            <a:xfrm>
              <a:off x="70517" y="6773663"/>
              <a:ext cx="585479" cy="78036"/>
            </a:xfrm>
            <a:custGeom>
              <a:avLst/>
              <a:gdLst>
                <a:gd name="connsiteX0" fmla="*/ 456638 w 585479"/>
                <a:gd name="connsiteY0" fmla="*/ 18290 h 78036"/>
                <a:gd name="connsiteX1" fmla="*/ 424122 w 585479"/>
                <a:gd name="connsiteY1" fmla="*/ 0 h 78036"/>
                <a:gd name="connsiteX2" fmla="*/ 222324 w 585479"/>
                <a:gd name="connsiteY2" fmla="*/ 20322 h 78036"/>
                <a:gd name="connsiteX3" fmla="*/ 99375 w 585479"/>
                <a:gd name="connsiteY3" fmla="*/ 8332 h 78036"/>
                <a:gd name="connsiteX4" fmla="*/ 82508 w 585479"/>
                <a:gd name="connsiteY4" fmla="*/ 9348 h 78036"/>
                <a:gd name="connsiteX5" fmla="*/ 36783 w 585479"/>
                <a:gd name="connsiteY5" fmla="*/ 18493 h 78036"/>
                <a:gd name="connsiteX6" fmla="*/ 0 w 585479"/>
                <a:gd name="connsiteY6" fmla="*/ 28248 h 78036"/>
                <a:gd name="connsiteX7" fmla="*/ 5690 w 585479"/>
                <a:gd name="connsiteY7" fmla="*/ 38002 h 78036"/>
                <a:gd name="connsiteX8" fmla="*/ 13616 w 585479"/>
                <a:gd name="connsiteY8" fmla="*/ 47350 h 78036"/>
                <a:gd name="connsiteX9" fmla="*/ 66250 w 585479"/>
                <a:gd name="connsiteY9" fmla="*/ 78037 h 78036"/>
                <a:gd name="connsiteX10" fmla="*/ 585480 w 585479"/>
                <a:gd name="connsiteY10" fmla="*/ 78037 h 78036"/>
                <a:gd name="connsiteX11" fmla="*/ 456638 w 585479"/>
                <a:gd name="connsiteY11" fmla="*/ 18290 h 7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5479" h="78036">
                  <a:moveTo>
                    <a:pt x="456638" y="18290"/>
                  </a:moveTo>
                  <a:cubicBezTo>
                    <a:pt x="446477" y="12396"/>
                    <a:pt x="435503" y="6300"/>
                    <a:pt x="424122" y="0"/>
                  </a:cubicBezTo>
                  <a:cubicBezTo>
                    <a:pt x="360921" y="21338"/>
                    <a:pt x="292842" y="29264"/>
                    <a:pt x="222324" y="20322"/>
                  </a:cubicBezTo>
                  <a:cubicBezTo>
                    <a:pt x="177006" y="14632"/>
                    <a:pt x="139410" y="6909"/>
                    <a:pt x="99375" y="8332"/>
                  </a:cubicBezTo>
                  <a:cubicBezTo>
                    <a:pt x="94091" y="11177"/>
                    <a:pt x="87995" y="11177"/>
                    <a:pt x="82508" y="9348"/>
                  </a:cubicBezTo>
                  <a:cubicBezTo>
                    <a:pt x="67876" y="10771"/>
                    <a:pt x="52837" y="13616"/>
                    <a:pt x="36783" y="18493"/>
                  </a:cubicBezTo>
                  <a:cubicBezTo>
                    <a:pt x="25199" y="21948"/>
                    <a:pt x="12600" y="25809"/>
                    <a:pt x="0" y="28248"/>
                  </a:cubicBezTo>
                  <a:cubicBezTo>
                    <a:pt x="1829" y="31702"/>
                    <a:pt x="3455" y="34954"/>
                    <a:pt x="5690" y="38002"/>
                  </a:cubicBezTo>
                  <a:cubicBezTo>
                    <a:pt x="8129" y="41457"/>
                    <a:pt x="10771" y="44505"/>
                    <a:pt x="13616" y="47350"/>
                  </a:cubicBezTo>
                  <a:cubicBezTo>
                    <a:pt x="27638" y="62186"/>
                    <a:pt x="46538" y="71330"/>
                    <a:pt x="66250" y="78037"/>
                  </a:cubicBezTo>
                  <a:lnTo>
                    <a:pt x="585480" y="78037"/>
                  </a:lnTo>
                  <a:cubicBezTo>
                    <a:pt x="541381" y="62998"/>
                    <a:pt x="498908" y="42473"/>
                    <a:pt x="456638" y="18290"/>
                  </a:cubicBezTo>
                  <a:close/>
                </a:path>
              </a:pathLst>
            </a:custGeom>
            <a:solidFill>
              <a:srgbClr val="AEDEDA"/>
            </a:solidFill>
            <a:ln w="20294" cap="flat">
              <a:noFill/>
              <a:prstDash val="solid"/>
              <a:miter/>
            </a:ln>
          </p:spPr>
          <p:txBody>
            <a:bodyPr rtlCol="0" anchor="ctr"/>
            <a:lstStyle/>
            <a:p>
              <a:endParaRPr lang="th-TH"/>
            </a:p>
          </p:txBody>
        </p:sp>
        <p:sp>
          <p:nvSpPr>
            <p:cNvPr id="16" name="Freeform: Shape 15">
              <a:extLst>
                <a:ext uri="{FF2B5EF4-FFF2-40B4-BE49-F238E27FC236}">
                  <a16:creationId xmlns:a16="http://schemas.microsoft.com/office/drawing/2014/main" id="{E1FF9C4D-FCA9-43BE-AF5E-165B9CBC8629}"/>
                </a:ext>
              </a:extLst>
            </p:cNvPr>
            <p:cNvSpPr/>
            <p:nvPr/>
          </p:nvSpPr>
          <p:spPr>
            <a:xfrm>
              <a:off x="494436" y="6613745"/>
              <a:ext cx="975258" cy="238157"/>
            </a:xfrm>
            <a:custGeom>
              <a:avLst/>
              <a:gdLst>
                <a:gd name="connsiteX0" fmla="*/ 788091 w 975258"/>
                <a:gd name="connsiteY0" fmla="*/ 46317 h 238157"/>
                <a:gd name="connsiteX1" fmla="*/ 909415 w 975258"/>
                <a:gd name="connsiteY1" fmla="*/ 48146 h 238157"/>
                <a:gd name="connsiteX2" fmla="*/ 933598 w 975258"/>
                <a:gd name="connsiteY2" fmla="*/ 27011 h 238157"/>
                <a:gd name="connsiteX3" fmla="*/ 975258 w 975258"/>
                <a:gd name="connsiteY3" fmla="*/ 23149 h 238157"/>
                <a:gd name="connsiteX4" fmla="*/ 703552 w 975258"/>
                <a:gd name="connsiteY4" fmla="*/ 36359 h 238157"/>
                <a:gd name="connsiteX5" fmla="*/ 440583 w 975258"/>
                <a:gd name="connsiteY5" fmla="*/ 202187 h 238157"/>
                <a:gd name="connsiteX6" fmla="*/ 103236 w 975258"/>
                <a:gd name="connsiteY6" fmla="*/ 170079 h 238157"/>
                <a:gd name="connsiteX7" fmla="*/ 47757 w 975258"/>
                <a:gd name="connsiteY7" fmla="*/ 140611 h 238157"/>
                <a:gd name="connsiteX8" fmla="*/ 0 w 975258"/>
                <a:gd name="connsiteY8" fmla="*/ 160121 h 238157"/>
                <a:gd name="connsiteX9" fmla="*/ 32515 w 975258"/>
                <a:gd name="connsiteY9" fmla="*/ 178410 h 238157"/>
                <a:gd name="connsiteX10" fmla="*/ 161154 w 975258"/>
                <a:gd name="connsiteY10" fmla="*/ 238157 h 238157"/>
                <a:gd name="connsiteX11" fmla="*/ 460093 w 975258"/>
                <a:gd name="connsiteY11" fmla="*/ 238157 h 238157"/>
                <a:gd name="connsiteX12" fmla="*/ 613321 w 975258"/>
                <a:gd name="connsiteY12" fmla="*/ 153008 h 238157"/>
                <a:gd name="connsiteX13" fmla="*/ 788091 w 975258"/>
                <a:gd name="connsiteY13" fmla="*/ 46317 h 23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5258" h="238157">
                  <a:moveTo>
                    <a:pt x="788091" y="46317"/>
                  </a:moveTo>
                  <a:cubicBezTo>
                    <a:pt x="828532" y="36562"/>
                    <a:pt x="869380" y="39407"/>
                    <a:pt x="909415" y="48146"/>
                  </a:cubicBezTo>
                  <a:cubicBezTo>
                    <a:pt x="911447" y="37375"/>
                    <a:pt x="919372" y="28027"/>
                    <a:pt x="933598" y="27011"/>
                  </a:cubicBezTo>
                  <a:cubicBezTo>
                    <a:pt x="947620" y="25995"/>
                    <a:pt x="961439" y="24369"/>
                    <a:pt x="975258" y="23149"/>
                  </a:cubicBezTo>
                  <a:cubicBezTo>
                    <a:pt x="884622" y="-5911"/>
                    <a:pt x="792562" y="-13837"/>
                    <a:pt x="703552" y="36359"/>
                  </a:cubicBezTo>
                  <a:cubicBezTo>
                    <a:pt x="611899" y="87977"/>
                    <a:pt x="543413" y="169469"/>
                    <a:pt x="440583" y="202187"/>
                  </a:cubicBezTo>
                  <a:cubicBezTo>
                    <a:pt x="326576" y="238564"/>
                    <a:pt x="208708" y="224339"/>
                    <a:pt x="103236" y="170079"/>
                  </a:cubicBezTo>
                  <a:cubicBezTo>
                    <a:pt x="85963" y="161137"/>
                    <a:pt x="67266" y="151179"/>
                    <a:pt x="47757" y="140611"/>
                  </a:cubicBezTo>
                  <a:cubicBezTo>
                    <a:pt x="32109" y="147927"/>
                    <a:pt x="16258" y="154634"/>
                    <a:pt x="0" y="160121"/>
                  </a:cubicBezTo>
                  <a:cubicBezTo>
                    <a:pt x="11380" y="166420"/>
                    <a:pt x="22354" y="172517"/>
                    <a:pt x="32515" y="178410"/>
                  </a:cubicBezTo>
                  <a:cubicBezTo>
                    <a:pt x="74785" y="202594"/>
                    <a:pt x="117259" y="223119"/>
                    <a:pt x="161154" y="238157"/>
                  </a:cubicBezTo>
                  <a:lnTo>
                    <a:pt x="460093" y="238157"/>
                  </a:lnTo>
                  <a:cubicBezTo>
                    <a:pt x="514759" y="218851"/>
                    <a:pt x="565361" y="189791"/>
                    <a:pt x="613321" y="153008"/>
                  </a:cubicBezTo>
                  <a:cubicBezTo>
                    <a:pt x="667378" y="111551"/>
                    <a:pt x="720216" y="62574"/>
                    <a:pt x="788091" y="46317"/>
                  </a:cubicBezTo>
                  <a:close/>
                </a:path>
              </a:pathLst>
            </a:custGeom>
            <a:solidFill>
              <a:srgbClr val="84BAB5"/>
            </a:solidFill>
            <a:ln w="20294" cap="flat">
              <a:noFill/>
              <a:prstDash val="solid"/>
              <a:miter/>
            </a:ln>
          </p:spPr>
          <p:txBody>
            <a:bodyPr rtlCol="0" anchor="ctr"/>
            <a:lstStyle/>
            <a:p>
              <a:endParaRPr lang="th-TH"/>
            </a:p>
          </p:txBody>
        </p:sp>
        <p:sp>
          <p:nvSpPr>
            <p:cNvPr id="17" name="Freeform: Shape 16">
              <a:extLst>
                <a:ext uri="{FF2B5EF4-FFF2-40B4-BE49-F238E27FC236}">
                  <a16:creationId xmlns:a16="http://schemas.microsoft.com/office/drawing/2014/main" id="{28130E3C-D097-4212-9B34-A8E1DAE4A8E6}"/>
                </a:ext>
              </a:extLst>
            </p:cNvPr>
            <p:cNvSpPr/>
            <p:nvPr/>
          </p:nvSpPr>
          <p:spPr>
            <a:xfrm>
              <a:off x="1497536" y="6427154"/>
              <a:ext cx="1258315" cy="419462"/>
            </a:xfrm>
            <a:custGeom>
              <a:avLst/>
              <a:gdLst>
                <a:gd name="connsiteX0" fmla="*/ 19103 w 1258315"/>
                <a:gd name="connsiteY0" fmla="*/ 272333 h 419462"/>
                <a:gd name="connsiteX1" fmla="*/ 650714 w 1258315"/>
                <a:gd name="connsiteY1" fmla="*/ 365205 h 419462"/>
                <a:gd name="connsiteX2" fmla="*/ 869786 w 1258315"/>
                <a:gd name="connsiteY2" fmla="*/ 118901 h 419462"/>
                <a:gd name="connsiteX3" fmla="*/ 1232333 w 1258315"/>
                <a:gd name="connsiteY3" fmla="*/ 65454 h 419462"/>
                <a:gd name="connsiteX4" fmla="*/ 1244323 w 1258315"/>
                <a:gd name="connsiteY4" fmla="*/ 25419 h 419462"/>
                <a:gd name="connsiteX5" fmla="*/ 796627 w 1258315"/>
                <a:gd name="connsiteY5" fmla="*/ 130078 h 419462"/>
                <a:gd name="connsiteX6" fmla="*/ 577351 w 1258315"/>
                <a:gd name="connsiteY6" fmla="*/ 355450 h 419462"/>
                <a:gd name="connsiteX7" fmla="*/ 251181 w 1258315"/>
                <a:gd name="connsiteY7" fmla="*/ 329845 h 419462"/>
                <a:gd name="connsiteX8" fmla="*/ 82914 w 1258315"/>
                <a:gd name="connsiteY8" fmla="*/ 253637 h 419462"/>
                <a:gd name="connsiteX9" fmla="*/ 0 w 1258315"/>
                <a:gd name="connsiteY9" fmla="*/ 264814 h 419462"/>
                <a:gd name="connsiteX10" fmla="*/ 19103 w 1258315"/>
                <a:gd name="connsiteY10" fmla="*/ 272333 h 41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8315" h="419462">
                  <a:moveTo>
                    <a:pt x="19103" y="272333"/>
                  </a:moveTo>
                  <a:cubicBezTo>
                    <a:pt x="210943" y="350370"/>
                    <a:pt x="447290" y="500144"/>
                    <a:pt x="650714" y="365205"/>
                  </a:cubicBezTo>
                  <a:cubicBezTo>
                    <a:pt x="744805" y="302816"/>
                    <a:pt x="781792" y="187590"/>
                    <a:pt x="869786" y="118901"/>
                  </a:cubicBezTo>
                  <a:cubicBezTo>
                    <a:pt x="972819" y="38426"/>
                    <a:pt x="1110807" y="21152"/>
                    <a:pt x="1232333" y="65454"/>
                  </a:cubicBezTo>
                  <a:cubicBezTo>
                    <a:pt x="1257735" y="74802"/>
                    <a:pt x="1269522" y="34564"/>
                    <a:pt x="1244323" y="25419"/>
                  </a:cubicBezTo>
                  <a:cubicBezTo>
                    <a:pt x="1090078" y="-30873"/>
                    <a:pt x="908805" y="7333"/>
                    <a:pt x="796627" y="130078"/>
                  </a:cubicBezTo>
                  <a:cubicBezTo>
                    <a:pt x="724483" y="209131"/>
                    <a:pt x="684245" y="315010"/>
                    <a:pt x="577351" y="355450"/>
                  </a:cubicBezTo>
                  <a:cubicBezTo>
                    <a:pt x="470660" y="395688"/>
                    <a:pt x="353808" y="370082"/>
                    <a:pt x="251181" y="329845"/>
                  </a:cubicBezTo>
                  <a:cubicBezTo>
                    <a:pt x="197328" y="308710"/>
                    <a:pt x="140832" y="279852"/>
                    <a:pt x="82914" y="253637"/>
                  </a:cubicBezTo>
                  <a:cubicBezTo>
                    <a:pt x="55276" y="257904"/>
                    <a:pt x="27638" y="261765"/>
                    <a:pt x="0" y="264814"/>
                  </a:cubicBezTo>
                  <a:cubicBezTo>
                    <a:pt x="6300" y="267252"/>
                    <a:pt x="12803" y="269691"/>
                    <a:pt x="19103" y="272333"/>
                  </a:cubicBezTo>
                  <a:close/>
                </a:path>
              </a:pathLst>
            </a:custGeom>
            <a:solidFill>
              <a:srgbClr val="84BAB5"/>
            </a:solidFill>
            <a:ln w="20294" cap="flat">
              <a:noFill/>
              <a:prstDash val="solid"/>
              <a:miter/>
            </a:ln>
          </p:spPr>
          <p:txBody>
            <a:bodyPr rtlCol="0" anchor="ctr"/>
            <a:lstStyle/>
            <a:p>
              <a:endParaRPr lang="th-TH"/>
            </a:p>
          </p:txBody>
        </p:sp>
        <p:sp>
          <p:nvSpPr>
            <p:cNvPr id="18" name="Freeform: Shape 17">
              <a:extLst>
                <a:ext uri="{FF2B5EF4-FFF2-40B4-BE49-F238E27FC236}">
                  <a16:creationId xmlns:a16="http://schemas.microsoft.com/office/drawing/2014/main" id="{ADBCA3DE-999C-4DE4-AD90-66D12D188C01}"/>
                </a:ext>
              </a:extLst>
            </p:cNvPr>
            <p:cNvSpPr/>
            <p:nvPr/>
          </p:nvSpPr>
          <p:spPr>
            <a:xfrm>
              <a:off x="153025" y="6781995"/>
              <a:ext cx="16867" cy="2281"/>
            </a:xfrm>
            <a:custGeom>
              <a:avLst/>
              <a:gdLst>
                <a:gd name="connsiteX0" fmla="*/ 0 w 16867"/>
                <a:gd name="connsiteY0" fmla="*/ 1016 h 2281"/>
                <a:gd name="connsiteX1" fmla="*/ 16867 w 16867"/>
                <a:gd name="connsiteY1" fmla="*/ 0 h 2281"/>
                <a:gd name="connsiteX2" fmla="*/ 0 w 16867"/>
                <a:gd name="connsiteY2" fmla="*/ 1016 h 2281"/>
              </a:gdLst>
              <a:ahLst/>
              <a:cxnLst>
                <a:cxn ang="0">
                  <a:pos x="connsiteX0" y="connsiteY0"/>
                </a:cxn>
                <a:cxn ang="0">
                  <a:pos x="connsiteX1" y="connsiteY1"/>
                </a:cxn>
                <a:cxn ang="0">
                  <a:pos x="connsiteX2" y="connsiteY2"/>
                </a:cxn>
              </a:cxnLst>
              <a:rect l="l" t="t" r="r" b="b"/>
              <a:pathLst>
                <a:path w="16867" h="2281">
                  <a:moveTo>
                    <a:pt x="0" y="1016"/>
                  </a:moveTo>
                  <a:cubicBezTo>
                    <a:pt x="5487" y="2845"/>
                    <a:pt x="11380" y="2845"/>
                    <a:pt x="16867" y="0"/>
                  </a:cubicBezTo>
                  <a:cubicBezTo>
                    <a:pt x="11177" y="203"/>
                    <a:pt x="5690" y="407"/>
                    <a:pt x="0" y="1016"/>
                  </a:cubicBezTo>
                  <a:close/>
                </a:path>
              </a:pathLst>
            </a:custGeom>
            <a:solidFill>
              <a:srgbClr val="84BAB5"/>
            </a:solidFill>
            <a:ln w="20294" cap="flat">
              <a:noFill/>
              <a:prstDash val="solid"/>
              <a:miter/>
            </a:ln>
          </p:spPr>
          <p:txBody>
            <a:bodyPr rtlCol="0" anchor="ctr"/>
            <a:lstStyle/>
            <a:p>
              <a:endParaRPr lang="th-TH"/>
            </a:p>
          </p:txBody>
        </p:sp>
        <p:sp>
          <p:nvSpPr>
            <p:cNvPr id="19" name="Freeform: Shape 18">
              <a:extLst>
                <a:ext uri="{FF2B5EF4-FFF2-40B4-BE49-F238E27FC236}">
                  <a16:creationId xmlns:a16="http://schemas.microsoft.com/office/drawing/2014/main" id="{6979A917-8FEF-4D09-A9B8-36406D93380D}"/>
                </a:ext>
              </a:extLst>
            </p:cNvPr>
            <p:cNvSpPr/>
            <p:nvPr/>
          </p:nvSpPr>
          <p:spPr>
            <a:xfrm>
              <a:off x="2936135" y="6525720"/>
              <a:ext cx="55688" cy="42082"/>
            </a:xfrm>
            <a:custGeom>
              <a:avLst/>
              <a:gdLst>
                <a:gd name="connsiteX0" fmla="*/ 3 w 55688"/>
                <a:gd name="connsiteY0" fmla="*/ 20335 h 42082"/>
                <a:gd name="connsiteX1" fmla="*/ 20325 w 55688"/>
                <a:gd name="connsiteY1" fmla="*/ 41673 h 42082"/>
                <a:gd name="connsiteX2" fmla="*/ 34347 w 55688"/>
                <a:gd name="connsiteY2" fmla="*/ 42080 h 42082"/>
                <a:gd name="connsiteX3" fmla="*/ 55686 w 55688"/>
                <a:gd name="connsiteY3" fmla="*/ 21758 h 42082"/>
                <a:gd name="connsiteX4" fmla="*/ 35363 w 55688"/>
                <a:gd name="connsiteY4" fmla="*/ 419 h 42082"/>
                <a:gd name="connsiteX5" fmla="*/ 21341 w 55688"/>
                <a:gd name="connsiteY5" fmla="*/ 13 h 42082"/>
                <a:gd name="connsiteX6" fmla="*/ 3 w 55688"/>
                <a:gd name="connsiteY6" fmla="*/ 20335 h 4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88" h="42082">
                  <a:moveTo>
                    <a:pt x="3" y="20335"/>
                  </a:moveTo>
                  <a:cubicBezTo>
                    <a:pt x="206" y="31716"/>
                    <a:pt x="8742" y="41470"/>
                    <a:pt x="20325" y="41673"/>
                  </a:cubicBezTo>
                  <a:lnTo>
                    <a:pt x="34347" y="42080"/>
                  </a:lnTo>
                  <a:cubicBezTo>
                    <a:pt x="45321" y="42283"/>
                    <a:pt x="55889" y="32935"/>
                    <a:pt x="55686" y="21758"/>
                  </a:cubicBezTo>
                  <a:cubicBezTo>
                    <a:pt x="55482" y="10377"/>
                    <a:pt x="46947" y="622"/>
                    <a:pt x="35363" y="419"/>
                  </a:cubicBezTo>
                  <a:lnTo>
                    <a:pt x="21341" y="13"/>
                  </a:lnTo>
                  <a:cubicBezTo>
                    <a:pt x="10367" y="-393"/>
                    <a:pt x="-200" y="8955"/>
                    <a:pt x="3" y="20335"/>
                  </a:cubicBezTo>
                  <a:close/>
                </a:path>
              </a:pathLst>
            </a:custGeom>
            <a:solidFill>
              <a:srgbClr val="84BAB5"/>
            </a:solidFill>
            <a:ln w="20294" cap="flat">
              <a:noFill/>
              <a:prstDash val="solid"/>
              <a:miter/>
            </a:ln>
          </p:spPr>
          <p:txBody>
            <a:bodyPr rtlCol="0" anchor="ctr"/>
            <a:lstStyle/>
            <a:p>
              <a:endParaRPr lang="th-TH"/>
            </a:p>
          </p:txBody>
        </p:sp>
        <p:sp>
          <p:nvSpPr>
            <p:cNvPr id="20" name="Freeform: Shape 19">
              <a:extLst>
                <a:ext uri="{FF2B5EF4-FFF2-40B4-BE49-F238E27FC236}">
                  <a16:creationId xmlns:a16="http://schemas.microsoft.com/office/drawing/2014/main" id="{DBA9F281-BD5F-4060-8BF7-9E4288D4049A}"/>
                </a:ext>
              </a:extLst>
            </p:cNvPr>
            <p:cNvSpPr/>
            <p:nvPr/>
          </p:nvSpPr>
          <p:spPr>
            <a:xfrm>
              <a:off x="2866430" y="6469409"/>
              <a:ext cx="84777" cy="96360"/>
            </a:xfrm>
            <a:custGeom>
              <a:avLst/>
              <a:gdLst>
                <a:gd name="connsiteX0" fmla="*/ 20528 w 84777"/>
                <a:gd name="connsiteY0" fmla="*/ 96358 h 96360"/>
                <a:gd name="connsiteX1" fmla="*/ 41867 w 84777"/>
                <a:gd name="connsiteY1" fmla="*/ 76036 h 96360"/>
                <a:gd name="connsiteX2" fmla="*/ 42273 w 84777"/>
                <a:gd name="connsiteY2" fmla="*/ 62014 h 96360"/>
                <a:gd name="connsiteX3" fmla="*/ 39834 w 84777"/>
                <a:gd name="connsiteY3" fmla="*/ 52259 h 96360"/>
                <a:gd name="connsiteX4" fmla="*/ 64221 w 84777"/>
                <a:gd name="connsiteY4" fmla="*/ 49414 h 96360"/>
                <a:gd name="connsiteX5" fmla="*/ 78447 w 84777"/>
                <a:gd name="connsiteY5" fmla="*/ 35798 h 96360"/>
                <a:gd name="connsiteX6" fmla="*/ 79056 w 84777"/>
                <a:gd name="connsiteY6" fmla="*/ 6331 h 96360"/>
                <a:gd name="connsiteX7" fmla="*/ 49589 w 84777"/>
                <a:gd name="connsiteY7" fmla="*/ 5722 h 96360"/>
                <a:gd name="connsiteX8" fmla="*/ 35364 w 84777"/>
                <a:gd name="connsiteY8" fmla="*/ 19337 h 96360"/>
                <a:gd name="connsiteX9" fmla="*/ 31299 w 84777"/>
                <a:gd name="connsiteY9" fmla="*/ 43317 h 96360"/>
                <a:gd name="connsiteX10" fmla="*/ 21748 w 84777"/>
                <a:gd name="connsiteY10" fmla="*/ 40676 h 96360"/>
                <a:gd name="connsiteX11" fmla="*/ 410 w 84777"/>
                <a:gd name="connsiteY11" fmla="*/ 60998 h 96360"/>
                <a:gd name="connsiteX12" fmla="*/ 3 w 84777"/>
                <a:gd name="connsiteY12" fmla="*/ 75020 h 96360"/>
                <a:gd name="connsiteX13" fmla="*/ 20528 w 84777"/>
                <a:gd name="connsiteY13" fmla="*/ 96358 h 9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777" h="96360">
                  <a:moveTo>
                    <a:pt x="20528" y="96358"/>
                  </a:moveTo>
                  <a:cubicBezTo>
                    <a:pt x="31909" y="96155"/>
                    <a:pt x="41664" y="87620"/>
                    <a:pt x="41867" y="76036"/>
                  </a:cubicBezTo>
                  <a:lnTo>
                    <a:pt x="42273" y="62014"/>
                  </a:lnTo>
                  <a:cubicBezTo>
                    <a:pt x="42273" y="58559"/>
                    <a:pt x="41460" y="55308"/>
                    <a:pt x="39834" y="52259"/>
                  </a:cubicBezTo>
                  <a:cubicBezTo>
                    <a:pt x="47557" y="56527"/>
                    <a:pt x="57718" y="55714"/>
                    <a:pt x="64221" y="49414"/>
                  </a:cubicBezTo>
                  <a:lnTo>
                    <a:pt x="78447" y="35798"/>
                  </a:lnTo>
                  <a:cubicBezTo>
                    <a:pt x="86575" y="28076"/>
                    <a:pt x="86982" y="14460"/>
                    <a:pt x="79056" y="6331"/>
                  </a:cubicBezTo>
                  <a:cubicBezTo>
                    <a:pt x="71334" y="-1798"/>
                    <a:pt x="57718" y="-2204"/>
                    <a:pt x="49589" y="5722"/>
                  </a:cubicBezTo>
                  <a:cubicBezTo>
                    <a:pt x="44915" y="10193"/>
                    <a:pt x="40038" y="14867"/>
                    <a:pt x="35364" y="19337"/>
                  </a:cubicBezTo>
                  <a:cubicBezTo>
                    <a:pt x="28861" y="25637"/>
                    <a:pt x="27641" y="35392"/>
                    <a:pt x="31299" y="43317"/>
                  </a:cubicBezTo>
                  <a:cubicBezTo>
                    <a:pt x="28454" y="41692"/>
                    <a:pt x="25202" y="40676"/>
                    <a:pt x="21748" y="40676"/>
                  </a:cubicBezTo>
                  <a:cubicBezTo>
                    <a:pt x="10367" y="40879"/>
                    <a:pt x="613" y="49414"/>
                    <a:pt x="410" y="60998"/>
                  </a:cubicBezTo>
                  <a:lnTo>
                    <a:pt x="3" y="75020"/>
                  </a:lnTo>
                  <a:cubicBezTo>
                    <a:pt x="-200" y="85791"/>
                    <a:pt x="9148" y="96562"/>
                    <a:pt x="20528" y="96358"/>
                  </a:cubicBezTo>
                  <a:close/>
                </a:path>
              </a:pathLst>
            </a:custGeom>
            <a:solidFill>
              <a:srgbClr val="84BAB5"/>
            </a:solidFill>
            <a:ln w="20294" cap="flat">
              <a:noFill/>
              <a:prstDash val="solid"/>
              <a:miter/>
            </a:ln>
          </p:spPr>
          <p:txBody>
            <a:bodyPr rtlCol="0" anchor="ctr"/>
            <a:lstStyle/>
            <a:p>
              <a:endParaRPr lang="th-TH"/>
            </a:p>
          </p:txBody>
        </p:sp>
        <p:sp>
          <p:nvSpPr>
            <p:cNvPr id="21" name="Freeform: Shape 20">
              <a:extLst>
                <a:ext uri="{FF2B5EF4-FFF2-40B4-BE49-F238E27FC236}">
                  <a16:creationId xmlns:a16="http://schemas.microsoft.com/office/drawing/2014/main" id="{F368872B-FF3A-48C5-9859-41BD55C56097}"/>
                </a:ext>
              </a:extLst>
            </p:cNvPr>
            <p:cNvSpPr/>
            <p:nvPr/>
          </p:nvSpPr>
          <p:spPr>
            <a:xfrm>
              <a:off x="1349356" y="6460874"/>
              <a:ext cx="55135" cy="55745"/>
            </a:xfrm>
            <a:custGeom>
              <a:avLst/>
              <a:gdLst>
                <a:gd name="connsiteX0" fmla="*/ 19337 w 55135"/>
                <a:gd name="connsiteY0" fmla="*/ 49414 h 55745"/>
                <a:gd name="connsiteX1" fmla="*/ 48805 w 55135"/>
                <a:gd name="connsiteY1" fmla="*/ 50024 h 55745"/>
                <a:gd name="connsiteX2" fmla="*/ 49414 w 55135"/>
                <a:gd name="connsiteY2" fmla="*/ 20557 h 55745"/>
                <a:gd name="connsiteX3" fmla="*/ 35798 w 55135"/>
                <a:gd name="connsiteY3" fmla="*/ 6331 h 55745"/>
                <a:gd name="connsiteX4" fmla="*/ 6331 w 55135"/>
                <a:gd name="connsiteY4" fmla="*/ 5722 h 55745"/>
                <a:gd name="connsiteX5" fmla="*/ 5722 w 55135"/>
                <a:gd name="connsiteY5" fmla="*/ 35189 h 55745"/>
                <a:gd name="connsiteX6" fmla="*/ 19337 w 55135"/>
                <a:gd name="connsiteY6" fmla="*/ 49414 h 5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35" h="55745">
                  <a:moveTo>
                    <a:pt x="19337" y="49414"/>
                  </a:moveTo>
                  <a:cubicBezTo>
                    <a:pt x="27060" y="57543"/>
                    <a:pt x="40676" y="57949"/>
                    <a:pt x="48805" y="50024"/>
                  </a:cubicBezTo>
                  <a:cubicBezTo>
                    <a:pt x="56933" y="42301"/>
                    <a:pt x="57340" y="28685"/>
                    <a:pt x="49414" y="20557"/>
                  </a:cubicBezTo>
                  <a:cubicBezTo>
                    <a:pt x="44943" y="15883"/>
                    <a:pt x="40269" y="11005"/>
                    <a:pt x="35798" y="6331"/>
                  </a:cubicBezTo>
                  <a:cubicBezTo>
                    <a:pt x="28076" y="-1798"/>
                    <a:pt x="14460" y="-2204"/>
                    <a:pt x="6331" y="5722"/>
                  </a:cubicBezTo>
                  <a:cubicBezTo>
                    <a:pt x="-1798" y="13444"/>
                    <a:pt x="-2204" y="27060"/>
                    <a:pt x="5722" y="35189"/>
                  </a:cubicBezTo>
                  <a:cubicBezTo>
                    <a:pt x="10396" y="39863"/>
                    <a:pt x="14867" y="44740"/>
                    <a:pt x="19337" y="49414"/>
                  </a:cubicBezTo>
                  <a:close/>
                </a:path>
              </a:pathLst>
            </a:custGeom>
            <a:solidFill>
              <a:srgbClr val="84BAB5"/>
            </a:solidFill>
            <a:ln w="20294" cap="flat">
              <a:noFill/>
              <a:prstDash val="solid"/>
              <a:miter/>
            </a:ln>
          </p:spPr>
          <p:txBody>
            <a:bodyPr rtlCol="0" anchor="ctr"/>
            <a:lstStyle/>
            <a:p>
              <a:endParaRPr lang="th-TH"/>
            </a:p>
          </p:txBody>
        </p:sp>
        <p:sp>
          <p:nvSpPr>
            <p:cNvPr id="22" name="Freeform: Shape 21">
              <a:extLst>
                <a:ext uri="{FF2B5EF4-FFF2-40B4-BE49-F238E27FC236}">
                  <a16:creationId xmlns:a16="http://schemas.microsoft.com/office/drawing/2014/main" id="{C8269728-68CC-46F7-BF07-32412569B958}"/>
                </a:ext>
              </a:extLst>
            </p:cNvPr>
            <p:cNvSpPr/>
            <p:nvPr/>
          </p:nvSpPr>
          <p:spPr>
            <a:xfrm>
              <a:off x="1265857" y="6459577"/>
              <a:ext cx="41873" cy="40252"/>
            </a:xfrm>
            <a:custGeom>
              <a:avLst/>
              <a:gdLst>
                <a:gd name="connsiteX0" fmla="*/ 7 w 41873"/>
                <a:gd name="connsiteY0" fmla="*/ 19618 h 40252"/>
                <a:gd name="connsiteX1" fmla="*/ 41870 w 41873"/>
                <a:gd name="connsiteY1" fmla="*/ 20634 h 40252"/>
                <a:gd name="connsiteX2" fmla="*/ 7 w 41873"/>
                <a:gd name="connsiteY2" fmla="*/ 19618 h 40252"/>
              </a:gdLst>
              <a:ahLst/>
              <a:cxnLst>
                <a:cxn ang="0">
                  <a:pos x="connsiteX0" y="connsiteY0"/>
                </a:cxn>
                <a:cxn ang="0">
                  <a:pos x="connsiteX1" y="connsiteY1"/>
                </a:cxn>
                <a:cxn ang="0">
                  <a:pos x="connsiteX2" y="connsiteY2"/>
                </a:cxn>
              </a:cxnLst>
              <a:rect l="l" t="t" r="r" b="b"/>
              <a:pathLst>
                <a:path w="41873" h="40252">
                  <a:moveTo>
                    <a:pt x="7" y="19618"/>
                  </a:moveTo>
                  <a:cubicBezTo>
                    <a:pt x="-603" y="46443"/>
                    <a:pt x="41057" y="47459"/>
                    <a:pt x="41870" y="20634"/>
                  </a:cubicBezTo>
                  <a:cubicBezTo>
                    <a:pt x="42277" y="-6191"/>
                    <a:pt x="616" y="-7207"/>
                    <a:pt x="7" y="19618"/>
                  </a:cubicBezTo>
                  <a:close/>
                </a:path>
              </a:pathLst>
            </a:custGeom>
            <a:solidFill>
              <a:srgbClr val="84BAB5"/>
            </a:solidFill>
            <a:ln w="20294" cap="flat">
              <a:noFill/>
              <a:prstDash val="solid"/>
              <a:miter/>
            </a:ln>
          </p:spPr>
          <p:txBody>
            <a:bodyPr rtlCol="0" anchor="ctr"/>
            <a:lstStyle/>
            <a:p>
              <a:endParaRPr lang="th-TH"/>
            </a:p>
          </p:txBody>
        </p:sp>
        <p:sp>
          <p:nvSpPr>
            <p:cNvPr id="23" name="Freeform: Shape 22">
              <a:extLst>
                <a:ext uri="{FF2B5EF4-FFF2-40B4-BE49-F238E27FC236}">
                  <a16:creationId xmlns:a16="http://schemas.microsoft.com/office/drawing/2014/main" id="{44531C5F-495D-4708-8F0E-D14680194772}"/>
                </a:ext>
              </a:extLst>
            </p:cNvPr>
            <p:cNvSpPr/>
            <p:nvPr/>
          </p:nvSpPr>
          <p:spPr>
            <a:xfrm>
              <a:off x="1264845" y="6500530"/>
              <a:ext cx="55688" cy="42073"/>
            </a:xfrm>
            <a:custGeom>
              <a:avLst/>
              <a:gdLst>
                <a:gd name="connsiteX0" fmla="*/ 35363 w 55688"/>
                <a:gd name="connsiteY0" fmla="*/ 409 h 42073"/>
                <a:gd name="connsiteX1" fmla="*/ 21341 w 55688"/>
                <a:gd name="connsiteY1" fmla="*/ 3 h 42073"/>
                <a:gd name="connsiteX2" fmla="*/ 3 w 55688"/>
                <a:gd name="connsiteY2" fmla="*/ 20325 h 42073"/>
                <a:gd name="connsiteX3" fmla="*/ 20325 w 55688"/>
                <a:gd name="connsiteY3" fmla="*/ 41664 h 42073"/>
                <a:gd name="connsiteX4" fmla="*/ 34347 w 55688"/>
                <a:gd name="connsiteY4" fmla="*/ 42070 h 42073"/>
                <a:gd name="connsiteX5" fmla="*/ 55686 w 55688"/>
                <a:gd name="connsiteY5" fmla="*/ 21748 h 42073"/>
                <a:gd name="connsiteX6" fmla="*/ 35363 w 55688"/>
                <a:gd name="connsiteY6" fmla="*/ 409 h 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88" h="42073">
                  <a:moveTo>
                    <a:pt x="35363" y="409"/>
                  </a:moveTo>
                  <a:lnTo>
                    <a:pt x="21341" y="3"/>
                  </a:lnTo>
                  <a:cubicBezTo>
                    <a:pt x="10367" y="-200"/>
                    <a:pt x="-200" y="9148"/>
                    <a:pt x="3" y="20325"/>
                  </a:cubicBezTo>
                  <a:cubicBezTo>
                    <a:pt x="206" y="31706"/>
                    <a:pt x="8741" y="41460"/>
                    <a:pt x="20325" y="41664"/>
                  </a:cubicBezTo>
                  <a:lnTo>
                    <a:pt x="34347" y="42070"/>
                  </a:lnTo>
                  <a:cubicBezTo>
                    <a:pt x="45321" y="42273"/>
                    <a:pt x="55889" y="32925"/>
                    <a:pt x="55686" y="21748"/>
                  </a:cubicBezTo>
                  <a:cubicBezTo>
                    <a:pt x="55482" y="10367"/>
                    <a:pt x="46947" y="613"/>
                    <a:pt x="35363" y="409"/>
                  </a:cubicBezTo>
                  <a:close/>
                </a:path>
              </a:pathLst>
            </a:custGeom>
            <a:solidFill>
              <a:srgbClr val="84BAB5"/>
            </a:solidFill>
            <a:ln w="20294" cap="flat">
              <a:noFill/>
              <a:prstDash val="solid"/>
              <a:miter/>
            </a:ln>
          </p:spPr>
          <p:txBody>
            <a:bodyPr rtlCol="0" anchor="ctr"/>
            <a:lstStyle/>
            <a:p>
              <a:endParaRPr lang="th-TH"/>
            </a:p>
          </p:txBody>
        </p:sp>
        <p:sp>
          <p:nvSpPr>
            <p:cNvPr id="24" name="Freeform: Shape 23">
              <a:extLst>
                <a:ext uri="{FF2B5EF4-FFF2-40B4-BE49-F238E27FC236}">
                  <a16:creationId xmlns:a16="http://schemas.microsoft.com/office/drawing/2014/main" id="{19842499-B1FB-4723-9C9A-BAB8C536B526}"/>
                </a:ext>
              </a:extLst>
            </p:cNvPr>
            <p:cNvSpPr/>
            <p:nvPr/>
          </p:nvSpPr>
          <p:spPr>
            <a:xfrm>
              <a:off x="2084025" y="6617887"/>
              <a:ext cx="41876" cy="40252"/>
            </a:xfrm>
            <a:custGeom>
              <a:avLst/>
              <a:gdLst>
                <a:gd name="connsiteX0" fmla="*/ 7 w 41876"/>
                <a:gd name="connsiteY0" fmla="*/ 19618 h 40252"/>
                <a:gd name="connsiteX1" fmla="*/ 41870 w 41876"/>
                <a:gd name="connsiteY1" fmla="*/ 20634 h 40252"/>
                <a:gd name="connsiteX2" fmla="*/ 7 w 41876"/>
                <a:gd name="connsiteY2" fmla="*/ 19618 h 40252"/>
              </a:gdLst>
              <a:ahLst/>
              <a:cxnLst>
                <a:cxn ang="0">
                  <a:pos x="connsiteX0" y="connsiteY0"/>
                </a:cxn>
                <a:cxn ang="0">
                  <a:pos x="connsiteX1" y="connsiteY1"/>
                </a:cxn>
                <a:cxn ang="0">
                  <a:pos x="connsiteX2" y="connsiteY2"/>
                </a:cxn>
              </a:cxnLst>
              <a:rect l="l" t="t" r="r" b="b"/>
              <a:pathLst>
                <a:path w="41876" h="40252">
                  <a:moveTo>
                    <a:pt x="7" y="19618"/>
                  </a:moveTo>
                  <a:cubicBezTo>
                    <a:pt x="-603" y="46443"/>
                    <a:pt x="41057" y="47459"/>
                    <a:pt x="41870" y="20634"/>
                  </a:cubicBezTo>
                  <a:cubicBezTo>
                    <a:pt x="42480" y="-6191"/>
                    <a:pt x="819" y="-7207"/>
                    <a:pt x="7" y="19618"/>
                  </a:cubicBezTo>
                  <a:close/>
                </a:path>
              </a:pathLst>
            </a:custGeom>
            <a:solidFill>
              <a:srgbClr val="84BAB5"/>
            </a:solidFill>
            <a:ln w="20294" cap="flat">
              <a:noFill/>
              <a:prstDash val="solid"/>
              <a:miter/>
            </a:ln>
          </p:spPr>
          <p:txBody>
            <a:bodyPr rtlCol="0" anchor="ctr"/>
            <a:lstStyle/>
            <a:p>
              <a:endParaRPr lang="th-TH"/>
            </a:p>
          </p:txBody>
        </p:sp>
        <p:sp>
          <p:nvSpPr>
            <p:cNvPr id="25" name="Freeform: Shape 24">
              <a:extLst>
                <a:ext uri="{FF2B5EF4-FFF2-40B4-BE49-F238E27FC236}">
                  <a16:creationId xmlns:a16="http://schemas.microsoft.com/office/drawing/2014/main" id="{98C81730-5949-422B-AF00-1963183692D6}"/>
                </a:ext>
              </a:extLst>
            </p:cNvPr>
            <p:cNvSpPr/>
            <p:nvPr/>
          </p:nvSpPr>
          <p:spPr>
            <a:xfrm>
              <a:off x="2027733" y="6644509"/>
              <a:ext cx="41876" cy="40252"/>
            </a:xfrm>
            <a:custGeom>
              <a:avLst/>
              <a:gdLst>
                <a:gd name="connsiteX0" fmla="*/ 7 w 41876"/>
                <a:gd name="connsiteY0" fmla="*/ 19618 h 40252"/>
                <a:gd name="connsiteX1" fmla="*/ 41870 w 41876"/>
                <a:gd name="connsiteY1" fmla="*/ 20634 h 40252"/>
                <a:gd name="connsiteX2" fmla="*/ 7 w 41876"/>
                <a:gd name="connsiteY2" fmla="*/ 19618 h 40252"/>
              </a:gdLst>
              <a:ahLst/>
              <a:cxnLst>
                <a:cxn ang="0">
                  <a:pos x="connsiteX0" y="connsiteY0"/>
                </a:cxn>
                <a:cxn ang="0">
                  <a:pos x="connsiteX1" y="connsiteY1"/>
                </a:cxn>
                <a:cxn ang="0">
                  <a:pos x="connsiteX2" y="connsiteY2"/>
                </a:cxn>
              </a:cxnLst>
              <a:rect l="l" t="t" r="r" b="b"/>
              <a:pathLst>
                <a:path w="41876" h="40252">
                  <a:moveTo>
                    <a:pt x="7" y="19618"/>
                  </a:moveTo>
                  <a:cubicBezTo>
                    <a:pt x="-603" y="46443"/>
                    <a:pt x="41057" y="47459"/>
                    <a:pt x="41870" y="20634"/>
                  </a:cubicBezTo>
                  <a:cubicBezTo>
                    <a:pt x="42480" y="-6191"/>
                    <a:pt x="616" y="-7207"/>
                    <a:pt x="7" y="19618"/>
                  </a:cubicBezTo>
                  <a:close/>
                </a:path>
              </a:pathLst>
            </a:custGeom>
            <a:solidFill>
              <a:srgbClr val="84BAB5"/>
            </a:solidFill>
            <a:ln w="20294" cap="flat">
              <a:noFill/>
              <a:prstDash val="solid"/>
              <a:miter/>
            </a:ln>
          </p:spPr>
          <p:txBody>
            <a:bodyPr rtlCol="0" anchor="ctr"/>
            <a:lstStyle/>
            <a:p>
              <a:endParaRPr lang="th-TH"/>
            </a:p>
          </p:txBody>
        </p:sp>
        <p:sp>
          <p:nvSpPr>
            <p:cNvPr id="26" name="Freeform: Shape 25">
              <a:extLst>
                <a:ext uri="{FF2B5EF4-FFF2-40B4-BE49-F238E27FC236}">
                  <a16:creationId xmlns:a16="http://schemas.microsoft.com/office/drawing/2014/main" id="{A0206A67-2F13-4DA0-B237-5E086F6C8F89}"/>
                </a:ext>
              </a:extLst>
            </p:cNvPr>
            <p:cNvSpPr/>
            <p:nvPr/>
          </p:nvSpPr>
          <p:spPr>
            <a:xfrm>
              <a:off x="1403485" y="5822182"/>
              <a:ext cx="2510146" cy="875589"/>
            </a:xfrm>
            <a:custGeom>
              <a:avLst/>
              <a:gdLst>
                <a:gd name="connsiteX0" fmla="*/ 713875 w 2510146"/>
                <a:gd name="connsiteY0" fmla="*/ 664127 h 875589"/>
                <a:gd name="connsiteX1" fmla="*/ 290362 w 2510146"/>
                <a:gd name="connsiteY1" fmla="*/ 779963 h 875589"/>
                <a:gd name="connsiteX2" fmla="*/ 66413 w 2510146"/>
                <a:gd name="connsiteY2" fmla="*/ 814510 h 875589"/>
                <a:gd name="connsiteX3" fmla="*/ 24752 w 2510146"/>
                <a:gd name="connsiteY3" fmla="*/ 818371 h 875589"/>
                <a:gd name="connsiteX4" fmla="*/ 569 w 2510146"/>
                <a:gd name="connsiteY4" fmla="*/ 839506 h 875589"/>
                <a:gd name="connsiteX5" fmla="*/ 30646 w 2510146"/>
                <a:gd name="connsiteY5" fmla="*/ 875477 h 875589"/>
                <a:gd name="connsiteX6" fmla="*/ 94254 w 2510146"/>
                <a:gd name="connsiteY6" fmla="*/ 869380 h 875589"/>
                <a:gd name="connsiteX7" fmla="*/ 177168 w 2510146"/>
                <a:gd name="connsiteY7" fmla="*/ 858203 h 875589"/>
                <a:gd name="connsiteX8" fmla="*/ 372464 w 2510146"/>
                <a:gd name="connsiteY8" fmla="*/ 819591 h 875589"/>
                <a:gd name="connsiteX9" fmla="*/ 641732 w 2510146"/>
                <a:gd name="connsiteY9" fmla="*/ 744602 h 875589"/>
                <a:gd name="connsiteX10" fmla="*/ 1344673 w 2510146"/>
                <a:gd name="connsiteY10" fmla="*/ 522278 h 875589"/>
                <a:gd name="connsiteX11" fmla="*/ 2020993 w 2510146"/>
                <a:gd name="connsiteY11" fmla="*/ 452777 h 875589"/>
                <a:gd name="connsiteX12" fmla="*/ 2027700 w 2510146"/>
                <a:gd name="connsiteY12" fmla="*/ 464970 h 875589"/>
                <a:gd name="connsiteX13" fmla="*/ 2506082 w 2510146"/>
                <a:gd name="connsiteY13" fmla="*/ 823452 h 875589"/>
                <a:gd name="connsiteX14" fmla="*/ 2468689 w 2510146"/>
                <a:gd name="connsiteY14" fmla="*/ 800894 h 875589"/>
                <a:gd name="connsiteX15" fmla="*/ 2469706 w 2510146"/>
                <a:gd name="connsiteY15" fmla="*/ 765737 h 875589"/>
                <a:gd name="connsiteX16" fmla="*/ 2469909 w 2510146"/>
                <a:gd name="connsiteY16" fmla="*/ 765534 h 875589"/>
                <a:gd name="connsiteX17" fmla="*/ 2106753 w 2510146"/>
                <a:gd name="connsiteY17" fmla="*/ 520043 h 875589"/>
                <a:gd name="connsiteX18" fmla="*/ 2504253 w 2510146"/>
                <a:gd name="connsiteY18" fmla="*/ 614541 h 875589"/>
                <a:gd name="connsiteX19" fmla="*/ 2481696 w 2510146"/>
                <a:gd name="connsiteY19" fmla="*/ 573490 h 875589"/>
                <a:gd name="connsiteX20" fmla="*/ 2484744 w 2510146"/>
                <a:gd name="connsiteY20" fmla="*/ 557842 h 875589"/>
                <a:gd name="connsiteX21" fmla="*/ 2144146 w 2510146"/>
                <a:gd name="connsiteY21" fmla="*/ 475334 h 875589"/>
                <a:gd name="connsiteX22" fmla="*/ 2510147 w 2510146"/>
                <a:gd name="connsiteY22" fmla="*/ 428797 h 875589"/>
                <a:gd name="connsiteX23" fmla="*/ 2493889 w 2510146"/>
                <a:gd name="connsiteY23" fmla="*/ 382665 h 875589"/>
                <a:gd name="connsiteX24" fmla="*/ 2506895 w 2510146"/>
                <a:gd name="connsiteY24" fmla="*/ 372504 h 875589"/>
                <a:gd name="connsiteX25" fmla="*/ 2507911 w 2510146"/>
                <a:gd name="connsiteY25" fmla="*/ 370066 h 875589"/>
                <a:gd name="connsiteX26" fmla="*/ 2121385 w 2510146"/>
                <a:gd name="connsiteY26" fmla="*/ 417619 h 875589"/>
                <a:gd name="connsiteX27" fmla="*/ 2115288 w 2510146"/>
                <a:gd name="connsiteY27" fmla="*/ 410303 h 875589"/>
                <a:gd name="connsiteX28" fmla="*/ 2504660 w 2510146"/>
                <a:gd name="connsiteY28" fmla="*/ 235940 h 875589"/>
                <a:gd name="connsiteX29" fmla="*/ 2502424 w 2510146"/>
                <a:gd name="connsiteY29" fmla="*/ 233704 h 875589"/>
                <a:gd name="connsiteX30" fmla="*/ 2496327 w 2510146"/>
                <a:gd name="connsiteY30" fmla="*/ 230250 h 875589"/>
                <a:gd name="connsiteX31" fmla="*/ 2488199 w 2510146"/>
                <a:gd name="connsiteY31" fmla="*/ 197734 h 875589"/>
                <a:gd name="connsiteX32" fmla="*/ 2491044 w 2510146"/>
                <a:gd name="connsiteY32" fmla="*/ 179851 h 875589"/>
                <a:gd name="connsiteX33" fmla="*/ 2108988 w 2510146"/>
                <a:gd name="connsiteY33" fmla="*/ 341208 h 875589"/>
                <a:gd name="connsiteX34" fmla="*/ 2482305 w 2510146"/>
                <a:gd name="connsiteY34" fmla="*/ 57308 h 875589"/>
                <a:gd name="connsiteX35" fmla="*/ 2479257 w 2510146"/>
                <a:gd name="connsiteY35" fmla="*/ 55479 h 875589"/>
                <a:gd name="connsiteX36" fmla="*/ 2469096 w 2510146"/>
                <a:gd name="connsiteY36" fmla="*/ 28451 h 875589"/>
                <a:gd name="connsiteX37" fmla="*/ 2477225 w 2510146"/>
                <a:gd name="connsiteY37" fmla="*/ 0 h 875589"/>
                <a:gd name="connsiteX38" fmla="*/ 2049444 w 2510146"/>
                <a:gd name="connsiteY38" fmla="*/ 385510 h 875589"/>
                <a:gd name="connsiteX39" fmla="*/ 2050867 w 2510146"/>
                <a:gd name="connsiteY39" fmla="*/ 394249 h 875589"/>
                <a:gd name="connsiteX40" fmla="*/ 2050461 w 2510146"/>
                <a:gd name="connsiteY40" fmla="*/ 395468 h 875589"/>
                <a:gd name="connsiteX41" fmla="*/ 2038064 w 2510146"/>
                <a:gd name="connsiteY41" fmla="*/ 396484 h 875589"/>
                <a:gd name="connsiteX42" fmla="*/ 1539563 w 2510146"/>
                <a:gd name="connsiteY42" fmla="*/ 421684 h 875589"/>
                <a:gd name="connsiteX43" fmla="*/ 1250176 w 2510146"/>
                <a:gd name="connsiteY43" fmla="*/ 490982 h 875589"/>
                <a:gd name="connsiteX44" fmla="*/ 713875 w 2510146"/>
                <a:gd name="connsiteY44" fmla="*/ 664127 h 87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510146" h="875589">
                  <a:moveTo>
                    <a:pt x="713875" y="664127"/>
                  </a:moveTo>
                  <a:cubicBezTo>
                    <a:pt x="573856" y="709242"/>
                    <a:pt x="433227" y="750699"/>
                    <a:pt x="290362" y="779963"/>
                  </a:cubicBezTo>
                  <a:cubicBezTo>
                    <a:pt x="216390" y="795204"/>
                    <a:pt x="141604" y="806991"/>
                    <a:pt x="66413" y="814510"/>
                  </a:cubicBezTo>
                  <a:cubicBezTo>
                    <a:pt x="52594" y="815933"/>
                    <a:pt x="38571" y="817355"/>
                    <a:pt x="24752" y="818371"/>
                  </a:cubicBezTo>
                  <a:cubicBezTo>
                    <a:pt x="10324" y="819388"/>
                    <a:pt x="2601" y="828736"/>
                    <a:pt x="569" y="839506"/>
                  </a:cubicBezTo>
                  <a:cubicBezTo>
                    <a:pt x="-2682" y="856577"/>
                    <a:pt x="8088" y="877305"/>
                    <a:pt x="30646" y="875477"/>
                  </a:cubicBezTo>
                  <a:cubicBezTo>
                    <a:pt x="51781" y="873851"/>
                    <a:pt x="73119" y="871818"/>
                    <a:pt x="94254" y="869380"/>
                  </a:cubicBezTo>
                  <a:cubicBezTo>
                    <a:pt x="122095" y="866332"/>
                    <a:pt x="149733" y="862470"/>
                    <a:pt x="177168" y="858203"/>
                  </a:cubicBezTo>
                  <a:cubicBezTo>
                    <a:pt x="242605" y="848042"/>
                    <a:pt x="307839" y="835035"/>
                    <a:pt x="372464" y="819591"/>
                  </a:cubicBezTo>
                  <a:cubicBezTo>
                    <a:pt x="462897" y="798049"/>
                    <a:pt x="552518" y="772443"/>
                    <a:pt x="641732" y="744602"/>
                  </a:cubicBezTo>
                  <a:cubicBezTo>
                    <a:pt x="876655" y="671239"/>
                    <a:pt x="1108937" y="583651"/>
                    <a:pt x="1344673" y="522278"/>
                  </a:cubicBezTo>
                  <a:cubicBezTo>
                    <a:pt x="1565372" y="464767"/>
                    <a:pt x="1789118" y="430422"/>
                    <a:pt x="2020993" y="452777"/>
                  </a:cubicBezTo>
                  <a:cubicBezTo>
                    <a:pt x="2022009" y="457044"/>
                    <a:pt x="2024042" y="461109"/>
                    <a:pt x="2027700" y="464970"/>
                  </a:cubicBezTo>
                  <a:cubicBezTo>
                    <a:pt x="2080740" y="679775"/>
                    <a:pt x="2284978" y="834020"/>
                    <a:pt x="2506082" y="823452"/>
                  </a:cubicBezTo>
                  <a:cubicBezTo>
                    <a:pt x="2492060" y="819997"/>
                    <a:pt x="2478647" y="812884"/>
                    <a:pt x="2468689" y="800894"/>
                  </a:cubicBezTo>
                  <a:cubicBezTo>
                    <a:pt x="2460154" y="790733"/>
                    <a:pt x="2462593" y="775695"/>
                    <a:pt x="2469706" y="765737"/>
                  </a:cubicBezTo>
                  <a:cubicBezTo>
                    <a:pt x="2469706" y="765737"/>
                    <a:pt x="2469706" y="765534"/>
                    <a:pt x="2469909" y="765534"/>
                  </a:cubicBezTo>
                  <a:cubicBezTo>
                    <a:pt x="2313632" y="759031"/>
                    <a:pt x="2170158" y="662094"/>
                    <a:pt x="2106753" y="520043"/>
                  </a:cubicBezTo>
                  <a:cubicBezTo>
                    <a:pt x="2227060" y="591780"/>
                    <a:pt x="2363828" y="624702"/>
                    <a:pt x="2504253" y="614541"/>
                  </a:cubicBezTo>
                  <a:cubicBezTo>
                    <a:pt x="2491857" y="604583"/>
                    <a:pt x="2483118" y="590560"/>
                    <a:pt x="2481696" y="573490"/>
                  </a:cubicBezTo>
                  <a:cubicBezTo>
                    <a:pt x="2481086" y="567800"/>
                    <a:pt x="2482305" y="562516"/>
                    <a:pt x="2484744" y="557842"/>
                  </a:cubicBezTo>
                  <a:cubicBezTo>
                    <a:pt x="2364437" y="563532"/>
                    <a:pt x="2248195" y="535488"/>
                    <a:pt x="2144146" y="475334"/>
                  </a:cubicBezTo>
                  <a:cubicBezTo>
                    <a:pt x="2268313" y="476757"/>
                    <a:pt x="2390043" y="461312"/>
                    <a:pt x="2510147" y="428797"/>
                  </a:cubicBezTo>
                  <a:cubicBezTo>
                    <a:pt x="2490841" y="424935"/>
                    <a:pt x="2479054" y="397704"/>
                    <a:pt x="2493889" y="382665"/>
                  </a:cubicBezTo>
                  <a:cubicBezTo>
                    <a:pt x="2497953" y="378601"/>
                    <a:pt x="2502424" y="375146"/>
                    <a:pt x="2506895" y="372504"/>
                  </a:cubicBezTo>
                  <a:cubicBezTo>
                    <a:pt x="2507098" y="371692"/>
                    <a:pt x="2507708" y="370879"/>
                    <a:pt x="2507911" y="370066"/>
                  </a:cubicBezTo>
                  <a:cubicBezTo>
                    <a:pt x="2381305" y="406036"/>
                    <a:pt x="2252869" y="421887"/>
                    <a:pt x="2121385" y="417619"/>
                  </a:cubicBezTo>
                  <a:cubicBezTo>
                    <a:pt x="2119962" y="414774"/>
                    <a:pt x="2117930" y="412539"/>
                    <a:pt x="2115288" y="410303"/>
                  </a:cubicBezTo>
                  <a:cubicBezTo>
                    <a:pt x="2228685" y="315196"/>
                    <a:pt x="2359560" y="256262"/>
                    <a:pt x="2504660" y="235940"/>
                  </a:cubicBezTo>
                  <a:cubicBezTo>
                    <a:pt x="2504050" y="235127"/>
                    <a:pt x="2503237" y="234517"/>
                    <a:pt x="2502424" y="233704"/>
                  </a:cubicBezTo>
                  <a:cubicBezTo>
                    <a:pt x="2500392" y="232485"/>
                    <a:pt x="2498360" y="231672"/>
                    <a:pt x="2496327" y="230250"/>
                  </a:cubicBezTo>
                  <a:cubicBezTo>
                    <a:pt x="2486166" y="222934"/>
                    <a:pt x="2484134" y="209115"/>
                    <a:pt x="2488199" y="197734"/>
                  </a:cubicBezTo>
                  <a:cubicBezTo>
                    <a:pt x="2488199" y="191841"/>
                    <a:pt x="2489215" y="185744"/>
                    <a:pt x="2491044" y="179851"/>
                  </a:cubicBezTo>
                  <a:cubicBezTo>
                    <a:pt x="2351024" y="200173"/>
                    <a:pt x="2221166" y="254636"/>
                    <a:pt x="2108988" y="341208"/>
                  </a:cubicBezTo>
                  <a:cubicBezTo>
                    <a:pt x="2130733" y="162374"/>
                    <a:pt x="2319119" y="90840"/>
                    <a:pt x="2482305" y="57308"/>
                  </a:cubicBezTo>
                  <a:cubicBezTo>
                    <a:pt x="2481289" y="56699"/>
                    <a:pt x="2480273" y="56089"/>
                    <a:pt x="2479257" y="55479"/>
                  </a:cubicBezTo>
                  <a:cubicBezTo>
                    <a:pt x="2471128" y="49789"/>
                    <a:pt x="2467267" y="38002"/>
                    <a:pt x="2469096" y="28451"/>
                  </a:cubicBezTo>
                  <a:cubicBezTo>
                    <a:pt x="2470925" y="18696"/>
                    <a:pt x="2473770" y="9145"/>
                    <a:pt x="2477225" y="0"/>
                  </a:cubicBezTo>
                  <a:cubicBezTo>
                    <a:pt x="2270752" y="42473"/>
                    <a:pt x="2046802" y="141645"/>
                    <a:pt x="2049444" y="385510"/>
                  </a:cubicBezTo>
                  <a:cubicBezTo>
                    <a:pt x="2049444" y="388762"/>
                    <a:pt x="2050054" y="391607"/>
                    <a:pt x="2050867" y="394249"/>
                  </a:cubicBezTo>
                  <a:cubicBezTo>
                    <a:pt x="2050664" y="394655"/>
                    <a:pt x="2050664" y="395062"/>
                    <a:pt x="2050461" y="395468"/>
                  </a:cubicBezTo>
                  <a:cubicBezTo>
                    <a:pt x="2046396" y="395062"/>
                    <a:pt x="2042128" y="395468"/>
                    <a:pt x="2038064" y="396484"/>
                  </a:cubicBezTo>
                  <a:cubicBezTo>
                    <a:pt x="1867968" y="379007"/>
                    <a:pt x="1702546" y="391810"/>
                    <a:pt x="1539563" y="421684"/>
                  </a:cubicBezTo>
                  <a:cubicBezTo>
                    <a:pt x="1442220" y="439567"/>
                    <a:pt x="1345893" y="463547"/>
                    <a:pt x="1250176" y="490982"/>
                  </a:cubicBezTo>
                  <a:cubicBezTo>
                    <a:pt x="1070935" y="543210"/>
                    <a:pt x="892913" y="606412"/>
                    <a:pt x="713875" y="664127"/>
                  </a:cubicBezTo>
                  <a:close/>
                </a:path>
              </a:pathLst>
            </a:custGeom>
            <a:solidFill>
              <a:srgbClr val="96C8C4"/>
            </a:solidFill>
            <a:ln w="20294" cap="flat">
              <a:noFill/>
              <a:prstDash val="solid"/>
              <a:miter/>
            </a:ln>
          </p:spPr>
          <p:txBody>
            <a:bodyPr rtlCol="0" anchor="ctr"/>
            <a:lstStyle/>
            <a:p>
              <a:endParaRPr lang="th-TH"/>
            </a:p>
          </p:txBody>
        </p:sp>
        <p:sp>
          <p:nvSpPr>
            <p:cNvPr id="27" name="Freeform: Shape 26">
              <a:extLst>
                <a:ext uri="{FF2B5EF4-FFF2-40B4-BE49-F238E27FC236}">
                  <a16:creationId xmlns:a16="http://schemas.microsoft.com/office/drawing/2014/main" id="{B8512D9C-8F7E-4BEB-BFC0-EC4426258C28}"/>
                </a:ext>
              </a:extLst>
            </p:cNvPr>
            <p:cNvSpPr/>
            <p:nvPr/>
          </p:nvSpPr>
          <p:spPr>
            <a:xfrm>
              <a:off x="3872062" y="5738032"/>
              <a:ext cx="159446" cy="156825"/>
            </a:xfrm>
            <a:custGeom>
              <a:avLst/>
              <a:gdLst>
                <a:gd name="connsiteX0" fmla="*/ 10477 w 159446"/>
                <a:gd name="connsiteY0" fmla="*/ 140442 h 156825"/>
                <a:gd name="connsiteX1" fmla="*/ 13525 w 159446"/>
                <a:gd name="connsiteY1" fmla="*/ 142271 h 156825"/>
                <a:gd name="connsiteX2" fmla="*/ 95220 w 159446"/>
                <a:gd name="connsiteY2" fmla="*/ 151619 h 156825"/>
                <a:gd name="connsiteX3" fmla="*/ 115949 w 159446"/>
                <a:gd name="connsiteY3" fmla="*/ 155074 h 156825"/>
                <a:gd name="connsiteX4" fmla="*/ 139929 w 159446"/>
                <a:gd name="connsiteY4" fmla="*/ 120120 h 156825"/>
                <a:gd name="connsiteX5" fmla="*/ 152935 w 159446"/>
                <a:gd name="connsiteY5" fmla="*/ 96749 h 156825"/>
                <a:gd name="connsiteX6" fmla="*/ 157406 w 159446"/>
                <a:gd name="connsiteY6" fmla="*/ 77037 h 156825"/>
                <a:gd name="connsiteX7" fmla="*/ 150293 w 159446"/>
                <a:gd name="connsiteY7" fmla="*/ 44928 h 156825"/>
                <a:gd name="connsiteX8" fmla="*/ 110665 w 159446"/>
                <a:gd name="connsiteY8" fmla="*/ 6316 h 156825"/>
                <a:gd name="connsiteX9" fmla="*/ 75507 w 159446"/>
                <a:gd name="connsiteY9" fmla="*/ 5300 h 156825"/>
                <a:gd name="connsiteX10" fmla="*/ 8648 w 159446"/>
                <a:gd name="connsiteY10" fmla="*/ 84963 h 156825"/>
                <a:gd name="connsiteX11" fmla="*/ 519 w 159446"/>
                <a:gd name="connsiteY11" fmla="*/ 113413 h 156825"/>
                <a:gd name="connsiteX12" fmla="*/ 10477 w 159446"/>
                <a:gd name="connsiteY12" fmla="*/ 140442 h 15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446" h="156825">
                  <a:moveTo>
                    <a:pt x="10477" y="140442"/>
                  </a:moveTo>
                  <a:cubicBezTo>
                    <a:pt x="11493" y="141051"/>
                    <a:pt x="12509" y="141661"/>
                    <a:pt x="13525" y="142271"/>
                  </a:cubicBezTo>
                  <a:cubicBezTo>
                    <a:pt x="38115" y="158325"/>
                    <a:pt x="68598" y="160560"/>
                    <a:pt x="95220" y="151619"/>
                  </a:cubicBezTo>
                  <a:cubicBezTo>
                    <a:pt x="101520" y="154058"/>
                    <a:pt x="108429" y="155480"/>
                    <a:pt x="115949" y="155074"/>
                  </a:cubicBezTo>
                  <a:cubicBezTo>
                    <a:pt x="135255" y="153854"/>
                    <a:pt x="143587" y="135971"/>
                    <a:pt x="139929" y="120120"/>
                  </a:cubicBezTo>
                  <a:cubicBezTo>
                    <a:pt x="145212" y="113210"/>
                    <a:pt x="149683" y="105488"/>
                    <a:pt x="152935" y="96749"/>
                  </a:cubicBezTo>
                  <a:cubicBezTo>
                    <a:pt x="155373" y="90246"/>
                    <a:pt x="156999" y="83540"/>
                    <a:pt x="157406" y="77037"/>
                  </a:cubicBezTo>
                  <a:cubicBezTo>
                    <a:pt x="161267" y="66876"/>
                    <a:pt x="160048" y="54682"/>
                    <a:pt x="150293" y="44928"/>
                  </a:cubicBezTo>
                  <a:lnTo>
                    <a:pt x="110665" y="6316"/>
                  </a:lnTo>
                  <a:cubicBezTo>
                    <a:pt x="100910" y="-3236"/>
                    <a:pt x="86075" y="-594"/>
                    <a:pt x="75507" y="5300"/>
                  </a:cubicBezTo>
                  <a:cubicBezTo>
                    <a:pt x="44212" y="23386"/>
                    <a:pt x="21247" y="51837"/>
                    <a:pt x="8648" y="84963"/>
                  </a:cubicBezTo>
                  <a:cubicBezTo>
                    <a:pt x="5193" y="94107"/>
                    <a:pt x="2348" y="103659"/>
                    <a:pt x="519" y="113413"/>
                  </a:cubicBezTo>
                  <a:cubicBezTo>
                    <a:pt x="-1513" y="122965"/>
                    <a:pt x="2551" y="134752"/>
                    <a:pt x="10477" y="140442"/>
                  </a:cubicBezTo>
                  <a:close/>
                </a:path>
              </a:pathLst>
            </a:custGeom>
            <a:solidFill>
              <a:srgbClr val="7B6059"/>
            </a:solidFill>
            <a:ln w="20294" cap="flat">
              <a:noFill/>
              <a:prstDash val="solid"/>
              <a:miter/>
            </a:ln>
          </p:spPr>
          <p:txBody>
            <a:bodyPr rtlCol="0" anchor="ctr"/>
            <a:lstStyle/>
            <a:p>
              <a:endParaRPr lang="th-TH"/>
            </a:p>
          </p:txBody>
        </p:sp>
        <p:sp>
          <p:nvSpPr>
            <p:cNvPr id="28" name="Freeform: Shape 27">
              <a:extLst>
                <a:ext uri="{FF2B5EF4-FFF2-40B4-BE49-F238E27FC236}">
                  <a16:creationId xmlns:a16="http://schemas.microsoft.com/office/drawing/2014/main" id="{57C3A47C-CAB1-4D4F-AEDA-B51C8185931F}"/>
                </a:ext>
              </a:extLst>
            </p:cNvPr>
            <p:cNvSpPr/>
            <p:nvPr/>
          </p:nvSpPr>
          <p:spPr>
            <a:xfrm>
              <a:off x="3889721" y="5953870"/>
              <a:ext cx="131866" cy="127577"/>
            </a:xfrm>
            <a:custGeom>
              <a:avLst/>
              <a:gdLst>
                <a:gd name="connsiteX0" fmla="*/ 10091 w 131866"/>
                <a:gd name="connsiteY0" fmla="*/ 99171 h 127577"/>
                <a:gd name="connsiteX1" fmla="*/ 16188 w 131866"/>
                <a:gd name="connsiteY1" fmla="*/ 102626 h 127577"/>
                <a:gd name="connsiteX2" fmla="*/ 18423 w 131866"/>
                <a:gd name="connsiteY2" fmla="*/ 104861 h 127577"/>
                <a:gd name="connsiteX3" fmla="*/ 21269 w 131866"/>
                <a:gd name="connsiteY3" fmla="*/ 107706 h 127577"/>
                <a:gd name="connsiteX4" fmla="*/ 29398 w 131866"/>
                <a:gd name="connsiteY4" fmla="*/ 112177 h 127577"/>
                <a:gd name="connsiteX5" fmla="*/ 30007 w 131866"/>
                <a:gd name="connsiteY5" fmla="*/ 112990 h 127577"/>
                <a:gd name="connsiteX6" fmla="*/ 127350 w 131866"/>
                <a:gd name="connsiteY6" fmla="*/ 77426 h 127577"/>
                <a:gd name="connsiteX7" fmla="*/ 126943 w 131866"/>
                <a:gd name="connsiteY7" fmla="*/ 71939 h 127577"/>
                <a:gd name="connsiteX8" fmla="*/ 84064 w 131866"/>
                <a:gd name="connsiteY8" fmla="*/ 6096 h 127577"/>
                <a:gd name="connsiteX9" fmla="*/ 4808 w 131866"/>
                <a:gd name="connsiteY9" fmla="*/ 49178 h 127577"/>
                <a:gd name="connsiteX10" fmla="*/ 1963 w 131866"/>
                <a:gd name="connsiteY10" fmla="*/ 67062 h 127577"/>
                <a:gd name="connsiteX11" fmla="*/ 10091 w 131866"/>
                <a:gd name="connsiteY11" fmla="*/ 99171 h 12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866" h="127577">
                  <a:moveTo>
                    <a:pt x="10091" y="99171"/>
                  </a:moveTo>
                  <a:cubicBezTo>
                    <a:pt x="12124" y="100594"/>
                    <a:pt x="14156" y="101609"/>
                    <a:pt x="16188" y="102626"/>
                  </a:cubicBezTo>
                  <a:cubicBezTo>
                    <a:pt x="16798" y="103439"/>
                    <a:pt x="17611" y="104048"/>
                    <a:pt x="18423" y="104861"/>
                  </a:cubicBezTo>
                  <a:cubicBezTo>
                    <a:pt x="19237" y="105877"/>
                    <a:pt x="20252" y="106893"/>
                    <a:pt x="21269" y="107706"/>
                  </a:cubicBezTo>
                  <a:cubicBezTo>
                    <a:pt x="23504" y="109535"/>
                    <a:pt x="26349" y="110958"/>
                    <a:pt x="29398" y="112177"/>
                  </a:cubicBezTo>
                  <a:cubicBezTo>
                    <a:pt x="29601" y="112380"/>
                    <a:pt x="29804" y="112787"/>
                    <a:pt x="30007" y="112990"/>
                  </a:cubicBezTo>
                  <a:cubicBezTo>
                    <a:pt x="61710" y="143879"/>
                    <a:pt x="123692" y="122745"/>
                    <a:pt x="127350" y="77426"/>
                  </a:cubicBezTo>
                  <a:cubicBezTo>
                    <a:pt x="127553" y="75597"/>
                    <a:pt x="127147" y="73768"/>
                    <a:pt x="126943" y="71939"/>
                  </a:cubicBezTo>
                  <a:cubicBezTo>
                    <a:pt x="142795" y="43285"/>
                    <a:pt x="118205" y="1015"/>
                    <a:pt x="84064" y="6096"/>
                  </a:cubicBezTo>
                  <a:cubicBezTo>
                    <a:pt x="49720" y="-12804"/>
                    <a:pt x="14562" y="15240"/>
                    <a:pt x="4808" y="49178"/>
                  </a:cubicBezTo>
                  <a:cubicBezTo>
                    <a:pt x="3182" y="55072"/>
                    <a:pt x="2166" y="60965"/>
                    <a:pt x="1963" y="67062"/>
                  </a:cubicBezTo>
                  <a:cubicBezTo>
                    <a:pt x="-2102" y="78239"/>
                    <a:pt x="-70" y="91855"/>
                    <a:pt x="10091" y="99171"/>
                  </a:cubicBezTo>
                  <a:close/>
                </a:path>
              </a:pathLst>
            </a:custGeom>
            <a:solidFill>
              <a:srgbClr val="7B6059"/>
            </a:solidFill>
            <a:ln w="20294" cap="flat">
              <a:noFill/>
              <a:prstDash val="solid"/>
              <a:miter/>
            </a:ln>
          </p:spPr>
          <p:txBody>
            <a:bodyPr rtlCol="0" anchor="ctr"/>
            <a:lstStyle/>
            <a:p>
              <a:endParaRPr lang="th-TH"/>
            </a:p>
          </p:txBody>
        </p:sp>
        <p:sp>
          <p:nvSpPr>
            <p:cNvPr id="29" name="Freeform: Shape 28">
              <a:extLst>
                <a:ext uri="{FF2B5EF4-FFF2-40B4-BE49-F238E27FC236}">
                  <a16:creationId xmlns:a16="http://schemas.microsoft.com/office/drawing/2014/main" id="{3A616DAB-0DCE-47C2-8A48-9E0F098AB76B}"/>
                </a:ext>
              </a:extLst>
            </p:cNvPr>
            <p:cNvSpPr/>
            <p:nvPr/>
          </p:nvSpPr>
          <p:spPr>
            <a:xfrm>
              <a:off x="3890276" y="6133830"/>
              <a:ext cx="126800" cy="127947"/>
            </a:xfrm>
            <a:custGeom>
              <a:avLst/>
              <a:gdLst>
                <a:gd name="connsiteX0" fmla="*/ 6692 w 126800"/>
                <a:gd name="connsiteY0" fmla="*/ 71626 h 127947"/>
                <a:gd name="connsiteX1" fmla="*/ 22949 w 126800"/>
                <a:gd name="connsiteY1" fmla="*/ 117757 h 127947"/>
                <a:gd name="connsiteX2" fmla="*/ 24372 w 126800"/>
                <a:gd name="connsiteY2" fmla="*/ 118164 h 127947"/>
                <a:gd name="connsiteX3" fmla="*/ 52823 w 126800"/>
                <a:gd name="connsiteY3" fmla="*/ 118774 h 127947"/>
                <a:gd name="connsiteX4" fmla="*/ 84525 w 126800"/>
                <a:gd name="connsiteY4" fmla="*/ 127715 h 127947"/>
                <a:gd name="connsiteX5" fmla="*/ 102815 w 126800"/>
                <a:gd name="connsiteY5" fmla="*/ 118164 h 127947"/>
                <a:gd name="connsiteX6" fmla="*/ 120902 w 126800"/>
                <a:gd name="connsiteY6" fmla="*/ 102719 h 127947"/>
                <a:gd name="connsiteX7" fmla="*/ 126389 w 126800"/>
                <a:gd name="connsiteY7" fmla="*/ 76707 h 127947"/>
                <a:gd name="connsiteX8" fmla="*/ 117650 w 126800"/>
                <a:gd name="connsiteY8" fmla="*/ 50085 h 127947"/>
                <a:gd name="connsiteX9" fmla="*/ 77209 w 126800"/>
                <a:gd name="connsiteY9" fmla="*/ 1108 h 127947"/>
                <a:gd name="connsiteX10" fmla="*/ 23762 w 126800"/>
                <a:gd name="connsiteY10" fmla="*/ 51914 h 127947"/>
                <a:gd name="connsiteX11" fmla="*/ 20917 w 126800"/>
                <a:gd name="connsiteY11" fmla="*/ 59026 h 127947"/>
                <a:gd name="connsiteX12" fmla="*/ 19901 w 126800"/>
                <a:gd name="connsiteY12" fmla="*/ 61465 h 127947"/>
                <a:gd name="connsiteX13" fmla="*/ 6692 w 126800"/>
                <a:gd name="connsiteY13" fmla="*/ 71626 h 12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00" h="127947">
                  <a:moveTo>
                    <a:pt x="6692" y="71626"/>
                  </a:moveTo>
                  <a:cubicBezTo>
                    <a:pt x="-8143" y="86665"/>
                    <a:pt x="3643" y="113896"/>
                    <a:pt x="22949" y="117757"/>
                  </a:cubicBezTo>
                  <a:cubicBezTo>
                    <a:pt x="23356" y="117757"/>
                    <a:pt x="23762" y="118164"/>
                    <a:pt x="24372" y="118164"/>
                  </a:cubicBezTo>
                  <a:cubicBezTo>
                    <a:pt x="33923" y="119383"/>
                    <a:pt x="43475" y="119586"/>
                    <a:pt x="52823" y="118774"/>
                  </a:cubicBezTo>
                  <a:cubicBezTo>
                    <a:pt x="61562" y="125276"/>
                    <a:pt x="72332" y="128935"/>
                    <a:pt x="84525" y="127715"/>
                  </a:cubicBezTo>
                  <a:cubicBezTo>
                    <a:pt x="91638" y="127105"/>
                    <a:pt x="97938" y="123244"/>
                    <a:pt x="102815" y="118164"/>
                  </a:cubicBezTo>
                  <a:cubicBezTo>
                    <a:pt x="110334" y="115725"/>
                    <a:pt x="116634" y="110035"/>
                    <a:pt x="120902" y="102719"/>
                  </a:cubicBezTo>
                  <a:cubicBezTo>
                    <a:pt x="125983" y="94184"/>
                    <a:pt x="127405" y="85242"/>
                    <a:pt x="126389" y="76707"/>
                  </a:cubicBezTo>
                  <a:cubicBezTo>
                    <a:pt x="128015" y="67562"/>
                    <a:pt x="124763" y="58010"/>
                    <a:pt x="117650" y="50085"/>
                  </a:cubicBezTo>
                  <a:cubicBezTo>
                    <a:pt x="117650" y="27527"/>
                    <a:pt x="100986" y="6189"/>
                    <a:pt x="77209" y="1108"/>
                  </a:cubicBezTo>
                  <a:cubicBezTo>
                    <a:pt x="46117" y="-5801"/>
                    <a:pt x="16650" y="20618"/>
                    <a:pt x="23762" y="51914"/>
                  </a:cubicBezTo>
                  <a:cubicBezTo>
                    <a:pt x="22340" y="54149"/>
                    <a:pt x="21527" y="56588"/>
                    <a:pt x="20917" y="59026"/>
                  </a:cubicBezTo>
                  <a:cubicBezTo>
                    <a:pt x="20714" y="59839"/>
                    <a:pt x="20104" y="60652"/>
                    <a:pt x="19901" y="61465"/>
                  </a:cubicBezTo>
                  <a:cubicBezTo>
                    <a:pt x="15227" y="64310"/>
                    <a:pt x="10756" y="67562"/>
                    <a:pt x="6692" y="71626"/>
                  </a:cubicBezTo>
                  <a:close/>
                </a:path>
              </a:pathLst>
            </a:custGeom>
            <a:solidFill>
              <a:srgbClr val="7B6059"/>
            </a:solidFill>
            <a:ln w="20294" cap="flat">
              <a:noFill/>
              <a:prstDash val="solid"/>
              <a:miter/>
            </a:ln>
          </p:spPr>
          <p:txBody>
            <a:bodyPr rtlCol="0" anchor="ctr"/>
            <a:lstStyle/>
            <a:p>
              <a:endParaRPr lang="th-TH"/>
            </a:p>
          </p:txBody>
        </p:sp>
        <p:sp>
          <p:nvSpPr>
            <p:cNvPr id="30" name="Freeform: Shape 29">
              <a:extLst>
                <a:ext uri="{FF2B5EF4-FFF2-40B4-BE49-F238E27FC236}">
                  <a16:creationId xmlns:a16="http://schemas.microsoft.com/office/drawing/2014/main" id="{1BC0FB65-BF6D-4BEE-AD12-F44C27A9F485}"/>
                </a:ext>
              </a:extLst>
            </p:cNvPr>
            <p:cNvSpPr/>
            <p:nvPr/>
          </p:nvSpPr>
          <p:spPr>
            <a:xfrm>
              <a:off x="3884687" y="6323133"/>
              <a:ext cx="153731" cy="133570"/>
            </a:xfrm>
            <a:custGeom>
              <a:avLst/>
              <a:gdLst>
                <a:gd name="connsiteX0" fmla="*/ 22645 w 153731"/>
                <a:gd name="connsiteY0" fmla="*/ 114199 h 133570"/>
                <a:gd name="connsiteX1" fmla="*/ 51502 w 153731"/>
                <a:gd name="connsiteY1" fmla="*/ 127612 h 133570"/>
                <a:gd name="connsiteX2" fmla="*/ 71824 w 153731"/>
                <a:gd name="connsiteY2" fmla="*/ 128831 h 133570"/>
                <a:gd name="connsiteX3" fmla="*/ 127913 w 153731"/>
                <a:gd name="connsiteY3" fmla="*/ 108509 h 133570"/>
                <a:gd name="connsiteX4" fmla="*/ 128116 w 153731"/>
                <a:gd name="connsiteY4" fmla="*/ 85951 h 133570"/>
                <a:gd name="connsiteX5" fmla="*/ 153722 w 153731"/>
                <a:gd name="connsiteY5" fmla="*/ 55671 h 133570"/>
                <a:gd name="connsiteX6" fmla="*/ 26709 w 153731"/>
                <a:gd name="connsiteY6" fmla="*/ 41446 h 133570"/>
                <a:gd name="connsiteX7" fmla="*/ 25693 w 153731"/>
                <a:gd name="connsiteY7" fmla="*/ 41649 h 133570"/>
                <a:gd name="connsiteX8" fmla="*/ 3135 w 153731"/>
                <a:gd name="connsiteY8" fmla="*/ 57500 h 133570"/>
                <a:gd name="connsiteX9" fmla="*/ 87 w 153731"/>
                <a:gd name="connsiteY9" fmla="*/ 73148 h 133570"/>
                <a:gd name="connsiteX10" fmla="*/ 22645 w 153731"/>
                <a:gd name="connsiteY10" fmla="*/ 114199 h 13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731" h="133570">
                  <a:moveTo>
                    <a:pt x="22645" y="114199"/>
                  </a:moveTo>
                  <a:cubicBezTo>
                    <a:pt x="30773" y="120702"/>
                    <a:pt x="40731" y="125376"/>
                    <a:pt x="51502" y="127612"/>
                  </a:cubicBezTo>
                  <a:cubicBezTo>
                    <a:pt x="58615" y="129034"/>
                    <a:pt x="65321" y="129440"/>
                    <a:pt x="71824" y="128831"/>
                  </a:cubicBezTo>
                  <a:cubicBezTo>
                    <a:pt x="91740" y="139602"/>
                    <a:pt x="120394" y="131676"/>
                    <a:pt x="127913" y="108509"/>
                  </a:cubicBezTo>
                  <a:cubicBezTo>
                    <a:pt x="130352" y="100786"/>
                    <a:pt x="130555" y="92861"/>
                    <a:pt x="128116" y="85951"/>
                  </a:cubicBezTo>
                  <a:cubicBezTo>
                    <a:pt x="141529" y="83512"/>
                    <a:pt x="154129" y="73148"/>
                    <a:pt x="153722" y="55671"/>
                  </a:cubicBezTo>
                  <a:cubicBezTo>
                    <a:pt x="152096" y="-12408"/>
                    <a:pt x="45812" y="-19114"/>
                    <a:pt x="26709" y="41446"/>
                  </a:cubicBezTo>
                  <a:cubicBezTo>
                    <a:pt x="26303" y="41446"/>
                    <a:pt x="25896" y="41649"/>
                    <a:pt x="25693" y="41649"/>
                  </a:cubicBezTo>
                  <a:cubicBezTo>
                    <a:pt x="15735" y="43072"/>
                    <a:pt x="7403" y="49168"/>
                    <a:pt x="3135" y="57500"/>
                  </a:cubicBezTo>
                  <a:cubicBezTo>
                    <a:pt x="697" y="62174"/>
                    <a:pt x="-319" y="67458"/>
                    <a:pt x="87" y="73148"/>
                  </a:cubicBezTo>
                  <a:cubicBezTo>
                    <a:pt x="1510" y="90016"/>
                    <a:pt x="10248" y="104241"/>
                    <a:pt x="22645" y="114199"/>
                  </a:cubicBezTo>
                  <a:close/>
                </a:path>
              </a:pathLst>
            </a:custGeom>
            <a:solidFill>
              <a:srgbClr val="7B6059"/>
            </a:solidFill>
            <a:ln w="20294" cap="flat">
              <a:noFill/>
              <a:prstDash val="solid"/>
              <a:miter/>
            </a:ln>
          </p:spPr>
          <p:txBody>
            <a:bodyPr rtlCol="0" anchor="ctr"/>
            <a:lstStyle/>
            <a:p>
              <a:endParaRPr lang="th-TH"/>
            </a:p>
          </p:txBody>
        </p:sp>
        <p:sp>
          <p:nvSpPr>
            <p:cNvPr id="31" name="Freeform: Shape 30">
              <a:extLst>
                <a:ext uri="{FF2B5EF4-FFF2-40B4-BE49-F238E27FC236}">
                  <a16:creationId xmlns:a16="http://schemas.microsoft.com/office/drawing/2014/main" id="{E5E516DC-04BA-44F2-A541-BC051F388DB7}"/>
                </a:ext>
              </a:extLst>
            </p:cNvPr>
            <p:cNvSpPr/>
            <p:nvPr/>
          </p:nvSpPr>
          <p:spPr>
            <a:xfrm>
              <a:off x="3866523" y="6550992"/>
              <a:ext cx="166558" cy="130616"/>
            </a:xfrm>
            <a:custGeom>
              <a:avLst/>
              <a:gdLst>
                <a:gd name="connsiteX0" fmla="*/ 5449 w 166558"/>
                <a:gd name="connsiteY0" fmla="*/ 72693 h 130616"/>
                <a:gd name="connsiteX1" fmla="*/ 42841 w 166558"/>
                <a:gd name="connsiteY1" fmla="*/ 95251 h 130616"/>
                <a:gd name="connsiteX2" fmla="*/ 45483 w 166558"/>
                <a:gd name="connsiteY2" fmla="*/ 96064 h 130616"/>
                <a:gd name="connsiteX3" fmla="*/ 68447 w 166558"/>
                <a:gd name="connsiteY3" fmla="*/ 107444 h 130616"/>
                <a:gd name="connsiteX4" fmla="*/ 133275 w 166558"/>
                <a:gd name="connsiteY4" fmla="*/ 124515 h 130616"/>
                <a:gd name="connsiteX5" fmla="*/ 156645 w 166558"/>
                <a:gd name="connsiteY5" fmla="*/ 77164 h 130616"/>
                <a:gd name="connsiteX6" fmla="*/ 161319 w 166558"/>
                <a:gd name="connsiteY6" fmla="*/ 39772 h 130616"/>
                <a:gd name="connsiteX7" fmla="*/ 6465 w 166558"/>
                <a:gd name="connsiteY7" fmla="*/ 37536 h 130616"/>
                <a:gd name="connsiteX8" fmla="*/ 6262 w 166558"/>
                <a:gd name="connsiteY8" fmla="*/ 37739 h 130616"/>
                <a:gd name="connsiteX9" fmla="*/ 5449 w 166558"/>
                <a:gd name="connsiteY9" fmla="*/ 72693 h 13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558" h="130616">
                  <a:moveTo>
                    <a:pt x="5449" y="72693"/>
                  </a:moveTo>
                  <a:cubicBezTo>
                    <a:pt x="15610" y="84683"/>
                    <a:pt x="28819" y="91796"/>
                    <a:pt x="42841" y="95251"/>
                  </a:cubicBezTo>
                  <a:cubicBezTo>
                    <a:pt x="43654" y="95454"/>
                    <a:pt x="44467" y="95861"/>
                    <a:pt x="45483" y="96064"/>
                  </a:cubicBezTo>
                  <a:cubicBezTo>
                    <a:pt x="52393" y="101144"/>
                    <a:pt x="60318" y="105006"/>
                    <a:pt x="68447" y="107444"/>
                  </a:cubicBezTo>
                  <a:cubicBezTo>
                    <a:pt x="80031" y="129189"/>
                    <a:pt x="109904" y="137318"/>
                    <a:pt x="133275" y="124515"/>
                  </a:cubicBezTo>
                  <a:cubicBezTo>
                    <a:pt x="150955" y="114760"/>
                    <a:pt x="159693" y="95048"/>
                    <a:pt x="156645" y="77164"/>
                  </a:cubicBezTo>
                  <a:cubicBezTo>
                    <a:pt x="166197" y="68223"/>
                    <a:pt x="170871" y="53591"/>
                    <a:pt x="161319" y="39772"/>
                  </a:cubicBezTo>
                  <a:cubicBezTo>
                    <a:pt x="126569" y="-11847"/>
                    <a:pt x="42638" y="-13879"/>
                    <a:pt x="6465" y="37536"/>
                  </a:cubicBezTo>
                  <a:cubicBezTo>
                    <a:pt x="6465" y="37536"/>
                    <a:pt x="6465" y="37739"/>
                    <a:pt x="6262" y="37739"/>
                  </a:cubicBezTo>
                  <a:cubicBezTo>
                    <a:pt x="-648" y="47494"/>
                    <a:pt x="-3087" y="62532"/>
                    <a:pt x="5449" y="72693"/>
                  </a:cubicBezTo>
                  <a:close/>
                </a:path>
              </a:pathLst>
            </a:custGeom>
            <a:solidFill>
              <a:srgbClr val="7B6059"/>
            </a:solidFill>
            <a:ln w="20294" cap="flat">
              <a:noFill/>
              <a:prstDash val="solid"/>
              <a:miter/>
            </a:ln>
          </p:spPr>
          <p:txBody>
            <a:bodyPr rtlCol="0" anchor="ctr"/>
            <a:lstStyle/>
            <a:p>
              <a:endParaRPr lang="th-TH"/>
            </a:p>
          </p:txBody>
        </p:sp>
        <p:sp>
          <p:nvSpPr>
            <p:cNvPr id="32" name="Freeform: Shape 31">
              <a:extLst>
                <a:ext uri="{FF2B5EF4-FFF2-40B4-BE49-F238E27FC236}">
                  <a16:creationId xmlns:a16="http://schemas.microsoft.com/office/drawing/2014/main" id="{CA9D4134-35BC-4953-8CAA-0CFE6A5ABB8D}"/>
                </a:ext>
              </a:extLst>
            </p:cNvPr>
            <p:cNvSpPr/>
            <p:nvPr/>
          </p:nvSpPr>
          <p:spPr>
            <a:xfrm>
              <a:off x="0" y="5699639"/>
              <a:ext cx="84946" cy="254026"/>
            </a:xfrm>
            <a:custGeom>
              <a:avLst/>
              <a:gdLst>
                <a:gd name="connsiteX0" fmla="*/ 84946 w 84946"/>
                <a:gd name="connsiteY0" fmla="*/ 132906 h 254026"/>
                <a:gd name="connsiteX1" fmla="*/ 56495 w 84946"/>
                <a:gd name="connsiteY1" fmla="*/ 93888 h 254026"/>
                <a:gd name="connsiteX2" fmla="*/ 0 w 84946"/>
                <a:gd name="connsiteY2" fmla="*/ 0 h 254026"/>
                <a:gd name="connsiteX3" fmla="*/ 0 w 84946"/>
                <a:gd name="connsiteY3" fmla="*/ 191231 h 254026"/>
                <a:gd name="connsiteX4" fmla="*/ 78240 w 84946"/>
                <a:gd name="connsiteY4" fmla="*/ 254026 h 254026"/>
                <a:gd name="connsiteX5" fmla="*/ 84946 w 84946"/>
                <a:gd name="connsiteY5" fmla="*/ 132906 h 25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46" h="254026">
                  <a:moveTo>
                    <a:pt x="84946" y="132906"/>
                  </a:moveTo>
                  <a:cubicBezTo>
                    <a:pt x="67266" y="128639"/>
                    <a:pt x="53041" y="111772"/>
                    <a:pt x="56495" y="93888"/>
                  </a:cubicBezTo>
                  <a:lnTo>
                    <a:pt x="0" y="0"/>
                  </a:lnTo>
                  <a:lnTo>
                    <a:pt x="0" y="191231"/>
                  </a:lnTo>
                  <a:lnTo>
                    <a:pt x="78240" y="254026"/>
                  </a:lnTo>
                  <a:cubicBezTo>
                    <a:pt x="80069" y="213585"/>
                    <a:pt x="82101" y="173144"/>
                    <a:pt x="84946" y="132906"/>
                  </a:cubicBezTo>
                  <a:close/>
                </a:path>
              </a:pathLst>
            </a:custGeom>
            <a:solidFill>
              <a:srgbClr val="96C8C4"/>
            </a:solidFill>
            <a:ln w="20294" cap="flat">
              <a:noFill/>
              <a:prstDash val="solid"/>
              <a:miter/>
            </a:ln>
          </p:spPr>
          <p:txBody>
            <a:bodyPr rtlCol="0" anchor="ctr"/>
            <a:lstStyle/>
            <a:p>
              <a:endParaRPr lang="th-TH"/>
            </a:p>
          </p:txBody>
        </p:sp>
        <p:sp>
          <p:nvSpPr>
            <p:cNvPr id="33" name="Freeform: Shape 32">
              <a:extLst>
                <a:ext uri="{FF2B5EF4-FFF2-40B4-BE49-F238E27FC236}">
                  <a16:creationId xmlns:a16="http://schemas.microsoft.com/office/drawing/2014/main" id="{CFA59419-BDE5-4430-93C0-1A6145BB5412}"/>
                </a:ext>
              </a:extLst>
            </p:cNvPr>
            <p:cNvSpPr/>
            <p:nvPr/>
          </p:nvSpPr>
          <p:spPr>
            <a:xfrm>
              <a:off x="0" y="5980897"/>
              <a:ext cx="74378" cy="280648"/>
            </a:xfrm>
            <a:custGeom>
              <a:avLst/>
              <a:gdLst>
                <a:gd name="connsiteX0" fmla="*/ 74379 w 74378"/>
                <a:gd name="connsiteY0" fmla="*/ 85556 h 280648"/>
                <a:gd name="connsiteX1" fmla="*/ 72753 w 74378"/>
                <a:gd name="connsiteY1" fmla="*/ 58528 h 280648"/>
                <a:gd name="connsiteX2" fmla="*/ 0 w 74378"/>
                <a:gd name="connsiteY2" fmla="*/ 0 h 280648"/>
                <a:gd name="connsiteX3" fmla="*/ 0 w 74378"/>
                <a:gd name="connsiteY3" fmla="*/ 170909 h 280648"/>
                <a:gd name="connsiteX4" fmla="*/ 73769 w 74378"/>
                <a:gd name="connsiteY4" fmla="*/ 280648 h 280648"/>
                <a:gd name="connsiteX5" fmla="*/ 74379 w 74378"/>
                <a:gd name="connsiteY5" fmla="*/ 85556 h 28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378" h="280648">
                  <a:moveTo>
                    <a:pt x="74379" y="85556"/>
                  </a:moveTo>
                  <a:cubicBezTo>
                    <a:pt x="69502" y="77631"/>
                    <a:pt x="68486" y="67876"/>
                    <a:pt x="72753" y="58528"/>
                  </a:cubicBezTo>
                  <a:lnTo>
                    <a:pt x="0" y="0"/>
                  </a:lnTo>
                  <a:lnTo>
                    <a:pt x="0" y="170909"/>
                  </a:lnTo>
                  <a:cubicBezTo>
                    <a:pt x="21948" y="208911"/>
                    <a:pt x="46538" y="245491"/>
                    <a:pt x="73769" y="280648"/>
                  </a:cubicBezTo>
                  <a:cubicBezTo>
                    <a:pt x="72956" y="215618"/>
                    <a:pt x="72753" y="150384"/>
                    <a:pt x="74379" y="85556"/>
                  </a:cubicBezTo>
                  <a:close/>
                </a:path>
              </a:pathLst>
            </a:custGeom>
            <a:solidFill>
              <a:srgbClr val="96C8C4"/>
            </a:solidFill>
            <a:ln w="20294" cap="flat">
              <a:noFill/>
              <a:prstDash val="solid"/>
              <a:miter/>
            </a:ln>
          </p:spPr>
          <p:txBody>
            <a:bodyPr rtlCol="0" anchor="ctr"/>
            <a:lstStyle/>
            <a:p>
              <a:endParaRPr lang="th-TH"/>
            </a:p>
          </p:txBody>
        </p:sp>
        <p:sp>
          <p:nvSpPr>
            <p:cNvPr id="34" name="Freeform: Shape 33">
              <a:extLst>
                <a:ext uri="{FF2B5EF4-FFF2-40B4-BE49-F238E27FC236}">
                  <a16:creationId xmlns:a16="http://schemas.microsoft.com/office/drawing/2014/main" id="{37EF39A3-E967-4787-BFFA-38A65D75709D}"/>
                </a:ext>
              </a:extLst>
            </p:cNvPr>
            <p:cNvSpPr/>
            <p:nvPr/>
          </p:nvSpPr>
          <p:spPr>
            <a:xfrm>
              <a:off x="143118" y="5976833"/>
              <a:ext cx="111111" cy="245897"/>
            </a:xfrm>
            <a:custGeom>
              <a:avLst/>
              <a:gdLst>
                <a:gd name="connsiteX0" fmla="*/ 1372 w 111111"/>
                <a:gd name="connsiteY0" fmla="*/ 86369 h 245897"/>
                <a:gd name="connsiteX1" fmla="*/ 152 w 111111"/>
                <a:gd name="connsiteY1" fmla="*/ 245898 h 245897"/>
                <a:gd name="connsiteX2" fmla="*/ 5843 w 111111"/>
                <a:gd name="connsiteY2" fmla="*/ 233298 h 245897"/>
                <a:gd name="connsiteX3" fmla="*/ 111111 w 111111"/>
                <a:gd name="connsiteY3" fmla="*/ 0 h 245897"/>
                <a:gd name="connsiteX4" fmla="*/ 1372 w 111111"/>
                <a:gd name="connsiteY4" fmla="*/ 86369 h 245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11" h="245897">
                  <a:moveTo>
                    <a:pt x="1372" y="86369"/>
                  </a:moveTo>
                  <a:cubicBezTo>
                    <a:pt x="152" y="139410"/>
                    <a:pt x="-254" y="192654"/>
                    <a:pt x="152" y="245898"/>
                  </a:cubicBezTo>
                  <a:cubicBezTo>
                    <a:pt x="1981" y="241630"/>
                    <a:pt x="4014" y="237566"/>
                    <a:pt x="5843" y="233298"/>
                  </a:cubicBezTo>
                  <a:cubicBezTo>
                    <a:pt x="41000" y="155464"/>
                    <a:pt x="76157" y="77834"/>
                    <a:pt x="111111" y="0"/>
                  </a:cubicBezTo>
                  <a:cubicBezTo>
                    <a:pt x="71686" y="24590"/>
                    <a:pt x="34903" y="53244"/>
                    <a:pt x="1372" y="86369"/>
                  </a:cubicBezTo>
                  <a:close/>
                </a:path>
              </a:pathLst>
            </a:custGeom>
            <a:solidFill>
              <a:srgbClr val="96C8C4"/>
            </a:solidFill>
            <a:ln w="20294" cap="flat">
              <a:noFill/>
              <a:prstDash val="solid"/>
              <a:miter/>
            </a:ln>
          </p:spPr>
          <p:txBody>
            <a:bodyPr rtlCol="0" anchor="ctr"/>
            <a:lstStyle/>
            <a:p>
              <a:endParaRPr lang="th-TH"/>
            </a:p>
          </p:txBody>
        </p:sp>
        <p:sp>
          <p:nvSpPr>
            <p:cNvPr id="35" name="Freeform: Shape 34">
              <a:extLst>
                <a:ext uri="{FF2B5EF4-FFF2-40B4-BE49-F238E27FC236}">
                  <a16:creationId xmlns:a16="http://schemas.microsoft.com/office/drawing/2014/main" id="{4725DB37-5281-46F3-B0AD-E963758996FC}"/>
                </a:ext>
              </a:extLst>
            </p:cNvPr>
            <p:cNvSpPr/>
            <p:nvPr/>
          </p:nvSpPr>
          <p:spPr>
            <a:xfrm>
              <a:off x="0" y="4221438"/>
              <a:ext cx="545184" cy="1453610"/>
            </a:xfrm>
            <a:custGeom>
              <a:avLst/>
              <a:gdLst>
                <a:gd name="connsiteX0" fmla="*/ 41457 w 545184"/>
                <a:gd name="connsiteY0" fmla="*/ 836429 h 1453610"/>
                <a:gd name="connsiteX1" fmla="*/ 157496 w 545184"/>
                <a:gd name="connsiteY1" fmla="*/ 1026847 h 1453610"/>
                <a:gd name="connsiteX2" fmla="*/ 306864 w 545184"/>
                <a:gd name="connsiteY2" fmla="*/ 419216 h 1453610"/>
                <a:gd name="connsiteX3" fmla="*/ 371285 w 545184"/>
                <a:gd name="connsiteY3" fmla="*/ 447057 h 1453610"/>
                <a:gd name="connsiteX4" fmla="*/ 231266 w 545184"/>
                <a:gd name="connsiteY4" fmla="*/ 1010995 h 1453610"/>
                <a:gd name="connsiteX5" fmla="*/ 392826 w 545184"/>
                <a:gd name="connsiteY5" fmla="*/ 876057 h 1453610"/>
                <a:gd name="connsiteX6" fmla="*/ 433877 w 545184"/>
                <a:gd name="connsiteY6" fmla="*/ 932959 h 1453610"/>
                <a:gd name="connsiteX7" fmla="*/ 212163 w 545184"/>
                <a:gd name="connsiteY7" fmla="*/ 1118093 h 1453610"/>
                <a:gd name="connsiteX8" fmla="*/ 167657 w 545184"/>
                <a:gd name="connsiteY8" fmla="*/ 1453611 h 1453610"/>
                <a:gd name="connsiteX9" fmla="*/ 401565 w 545184"/>
                <a:gd name="connsiteY9" fmla="*/ 1294083 h 1453610"/>
                <a:gd name="connsiteX10" fmla="*/ 446477 w 545184"/>
                <a:gd name="connsiteY10" fmla="*/ 1329037 h 1453610"/>
                <a:gd name="connsiteX11" fmla="*/ 545039 w 545184"/>
                <a:gd name="connsiteY11" fmla="*/ 1110980 h 1453610"/>
                <a:gd name="connsiteX12" fmla="*/ 505004 w 545184"/>
                <a:gd name="connsiteY12" fmla="*/ 41021 h 1453610"/>
                <a:gd name="connsiteX13" fmla="*/ 443022 w 545184"/>
                <a:gd name="connsiteY13" fmla="*/ 13993 h 1453610"/>
                <a:gd name="connsiteX14" fmla="*/ 0 w 545184"/>
                <a:gd name="connsiteY14" fmla="*/ 748840 h 1453610"/>
                <a:gd name="connsiteX15" fmla="*/ 0 w 545184"/>
                <a:gd name="connsiteY15" fmla="*/ 825455 h 1453610"/>
                <a:gd name="connsiteX16" fmla="*/ 41457 w 545184"/>
                <a:gd name="connsiteY16" fmla="*/ 836429 h 145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5184" h="1453610">
                  <a:moveTo>
                    <a:pt x="41457" y="836429"/>
                  </a:moveTo>
                  <a:cubicBezTo>
                    <a:pt x="80069" y="899834"/>
                    <a:pt x="118884" y="963442"/>
                    <a:pt x="157496" y="1026847"/>
                  </a:cubicBezTo>
                  <a:cubicBezTo>
                    <a:pt x="195092" y="822000"/>
                    <a:pt x="244881" y="619185"/>
                    <a:pt x="306864" y="419216"/>
                  </a:cubicBezTo>
                  <a:cubicBezTo>
                    <a:pt x="320276" y="375930"/>
                    <a:pt x="384494" y="404381"/>
                    <a:pt x="371285" y="447057"/>
                  </a:cubicBezTo>
                  <a:cubicBezTo>
                    <a:pt x="313773" y="632598"/>
                    <a:pt x="267236" y="820984"/>
                    <a:pt x="231266" y="1010995"/>
                  </a:cubicBezTo>
                  <a:lnTo>
                    <a:pt x="392826" y="876057"/>
                  </a:lnTo>
                  <a:cubicBezTo>
                    <a:pt x="427577" y="846996"/>
                    <a:pt x="468425" y="904101"/>
                    <a:pt x="433877" y="932959"/>
                  </a:cubicBezTo>
                  <a:cubicBezTo>
                    <a:pt x="359905" y="994738"/>
                    <a:pt x="286135" y="1056314"/>
                    <a:pt x="212163" y="1118093"/>
                  </a:cubicBezTo>
                  <a:cubicBezTo>
                    <a:pt x="193670" y="1229458"/>
                    <a:pt x="178835" y="1341230"/>
                    <a:pt x="167657" y="1453611"/>
                  </a:cubicBezTo>
                  <a:cubicBezTo>
                    <a:pt x="238582" y="1391425"/>
                    <a:pt x="316212" y="1338385"/>
                    <a:pt x="401565" y="1294083"/>
                  </a:cubicBezTo>
                  <a:cubicBezTo>
                    <a:pt x="428390" y="1280263"/>
                    <a:pt x="448103" y="1304853"/>
                    <a:pt x="446477" y="1329037"/>
                  </a:cubicBezTo>
                  <a:cubicBezTo>
                    <a:pt x="479399" y="1256284"/>
                    <a:pt x="512117" y="1183733"/>
                    <a:pt x="545039" y="1110980"/>
                  </a:cubicBezTo>
                  <a:cubicBezTo>
                    <a:pt x="548494" y="752905"/>
                    <a:pt x="488950" y="378368"/>
                    <a:pt x="505004" y="41021"/>
                  </a:cubicBezTo>
                  <a:cubicBezTo>
                    <a:pt x="506427" y="9725"/>
                    <a:pt x="464767" y="-17506"/>
                    <a:pt x="443022" y="13993"/>
                  </a:cubicBezTo>
                  <a:cubicBezTo>
                    <a:pt x="282071" y="245868"/>
                    <a:pt x="114413" y="487092"/>
                    <a:pt x="0" y="748840"/>
                  </a:cubicBezTo>
                  <a:lnTo>
                    <a:pt x="0" y="825455"/>
                  </a:lnTo>
                  <a:cubicBezTo>
                    <a:pt x="13616" y="817935"/>
                    <a:pt x="30890" y="819155"/>
                    <a:pt x="41457" y="836429"/>
                  </a:cubicBezTo>
                  <a:close/>
                </a:path>
              </a:pathLst>
            </a:custGeom>
            <a:solidFill>
              <a:srgbClr val="96C8C4"/>
            </a:solidFill>
            <a:ln w="20294" cap="flat">
              <a:noFill/>
              <a:prstDash val="solid"/>
              <a:miter/>
            </a:ln>
          </p:spPr>
          <p:txBody>
            <a:bodyPr rtlCol="0" anchor="ctr"/>
            <a:lstStyle/>
            <a:p>
              <a:endParaRPr lang="th-TH"/>
            </a:p>
          </p:txBody>
        </p:sp>
        <p:sp>
          <p:nvSpPr>
            <p:cNvPr id="36" name="Freeform: Shape 35">
              <a:extLst>
                <a:ext uri="{FF2B5EF4-FFF2-40B4-BE49-F238E27FC236}">
                  <a16:creationId xmlns:a16="http://schemas.microsoft.com/office/drawing/2014/main" id="{A014895B-D429-4E2A-9B5E-5EFEC560C992}"/>
                </a:ext>
              </a:extLst>
            </p:cNvPr>
            <p:cNvSpPr/>
            <p:nvPr/>
          </p:nvSpPr>
          <p:spPr>
            <a:xfrm>
              <a:off x="147741" y="5574252"/>
              <a:ext cx="288370" cy="393029"/>
            </a:xfrm>
            <a:custGeom>
              <a:avLst/>
              <a:gdLst>
                <a:gd name="connsiteX0" fmla="*/ 279226 w 288370"/>
                <a:gd name="connsiteY0" fmla="*/ 6706 h 393029"/>
                <a:gd name="connsiteX1" fmla="*/ 11177 w 288370"/>
                <a:gd name="connsiteY1" fmla="*/ 205050 h 393029"/>
                <a:gd name="connsiteX2" fmla="*/ 0 w 288370"/>
                <a:gd name="connsiteY2" fmla="*/ 393030 h 393029"/>
                <a:gd name="connsiteX3" fmla="*/ 153432 w 288370"/>
                <a:gd name="connsiteY3" fmla="*/ 298938 h 393029"/>
                <a:gd name="connsiteX4" fmla="*/ 232079 w 288370"/>
                <a:gd name="connsiteY4" fmla="*/ 124778 h 393029"/>
                <a:gd name="connsiteX5" fmla="*/ 260733 w 288370"/>
                <a:gd name="connsiteY5" fmla="*/ 61169 h 393029"/>
                <a:gd name="connsiteX6" fmla="*/ 288371 w 288370"/>
                <a:gd name="connsiteY6" fmla="*/ 0 h 393029"/>
                <a:gd name="connsiteX7" fmla="*/ 279226 w 288370"/>
                <a:gd name="connsiteY7" fmla="*/ 6706 h 39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370" h="393029">
                  <a:moveTo>
                    <a:pt x="279226" y="6706"/>
                  </a:moveTo>
                  <a:cubicBezTo>
                    <a:pt x="178835" y="58934"/>
                    <a:pt x="89824" y="125184"/>
                    <a:pt x="11177" y="205050"/>
                  </a:cubicBezTo>
                  <a:cubicBezTo>
                    <a:pt x="6300" y="267642"/>
                    <a:pt x="2642" y="330234"/>
                    <a:pt x="0" y="393030"/>
                  </a:cubicBezTo>
                  <a:cubicBezTo>
                    <a:pt x="46741" y="355230"/>
                    <a:pt x="97953" y="324138"/>
                    <a:pt x="153432" y="298938"/>
                  </a:cubicBezTo>
                  <a:cubicBezTo>
                    <a:pt x="179647" y="240817"/>
                    <a:pt x="205863" y="182899"/>
                    <a:pt x="232079" y="124778"/>
                  </a:cubicBezTo>
                  <a:cubicBezTo>
                    <a:pt x="241630" y="103643"/>
                    <a:pt x="251181" y="82305"/>
                    <a:pt x="260733" y="61169"/>
                  </a:cubicBezTo>
                  <a:cubicBezTo>
                    <a:pt x="269878" y="40847"/>
                    <a:pt x="279226" y="20322"/>
                    <a:pt x="288371" y="0"/>
                  </a:cubicBezTo>
                  <a:cubicBezTo>
                    <a:pt x="285729" y="2439"/>
                    <a:pt x="282884" y="4877"/>
                    <a:pt x="279226" y="6706"/>
                  </a:cubicBezTo>
                  <a:close/>
                </a:path>
              </a:pathLst>
            </a:custGeom>
            <a:solidFill>
              <a:srgbClr val="96C8C4"/>
            </a:solidFill>
            <a:ln w="20294" cap="flat">
              <a:noFill/>
              <a:prstDash val="solid"/>
              <a:miter/>
            </a:ln>
          </p:spPr>
          <p:txBody>
            <a:bodyPr rtlCol="0" anchor="ctr"/>
            <a:lstStyle/>
            <a:p>
              <a:endParaRPr lang="th-TH"/>
            </a:p>
          </p:txBody>
        </p:sp>
        <p:sp>
          <p:nvSpPr>
            <p:cNvPr id="37" name="Freeform: Shape 36">
              <a:extLst>
                <a:ext uri="{FF2B5EF4-FFF2-40B4-BE49-F238E27FC236}">
                  <a16:creationId xmlns:a16="http://schemas.microsoft.com/office/drawing/2014/main" id="{67741D49-618C-43BD-8D86-492279308D81}"/>
                </a:ext>
              </a:extLst>
            </p:cNvPr>
            <p:cNvSpPr/>
            <p:nvPr/>
          </p:nvSpPr>
          <p:spPr>
            <a:xfrm>
              <a:off x="0" y="5124320"/>
              <a:ext cx="137377" cy="596453"/>
            </a:xfrm>
            <a:custGeom>
              <a:avLst/>
              <a:gdLst>
                <a:gd name="connsiteX0" fmla="*/ 137377 w 137377"/>
                <a:gd name="connsiteY0" fmla="*/ 245085 h 596453"/>
                <a:gd name="connsiteX1" fmla="*/ 124778 w 137377"/>
                <a:gd name="connsiteY1" fmla="*/ 204643 h 596453"/>
                <a:gd name="connsiteX2" fmla="*/ 0 w 137377"/>
                <a:gd name="connsiteY2" fmla="*/ 0 h 596453"/>
                <a:gd name="connsiteX3" fmla="*/ 0 w 137377"/>
                <a:gd name="connsiteY3" fmla="*/ 439974 h 596453"/>
                <a:gd name="connsiteX4" fmla="*/ 94091 w 137377"/>
                <a:gd name="connsiteY4" fmla="*/ 596454 h 596453"/>
                <a:gd name="connsiteX5" fmla="*/ 137377 w 137377"/>
                <a:gd name="connsiteY5" fmla="*/ 245085 h 59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77" h="596453">
                  <a:moveTo>
                    <a:pt x="137377" y="245085"/>
                  </a:moveTo>
                  <a:cubicBezTo>
                    <a:pt x="126200" y="235736"/>
                    <a:pt x="119900" y="219479"/>
                    <a:pt x="124778" y="204643"/>
                  </a:cubicBezTo>
                  <a:cubicBezTo>
                    <a:pt x="83117" y="136361"/>
                    <a:pt x="41660" y="68079"/>
                    <a:pt x="0" y="0"/>
                  </a:cubicBezTo>
                  <a:lnTo>
                    <a:pt x="0" y="439974"/>
                  </a:lnTo>
                  <a:cubicBezTo>
                    <a:pt x="31296" y="492202"/>
                    <a:pt x="62795" y="544226"/>
                    <a:pt x="94091" y="596454"/>
                  </a:cubicBezTo>
                  <a:cubicBezTo>
                    <a:pt x="104659" y="478789"/>
                    <a:pt x="118884" y="361530"/>
                    <a:pt x="137377" y="245085"/>
                  </a:cubicBezTo>
                  <a:close/>
                </a:path>
              </a:pathLst>
            </a:custGeom>
            <a:solidFill>
              <a:srgbClr val="96C8C4"/>
            </a:solidFill>
            <a:ln w="20294" cap="flat">
              <a:noFill/>
              <a:prstDash val="solid"/>
              <a:miter/>
            </a:ln>
          </p:spPr>
          <p:txBody>
            <a:bodyPr rtlCol="0" anchor="ctr"/>
            <a:lstStyle/>
            <a:p>
              <a:endParaRPr lang="th-TH"/>
            </a:p>
          </p:txBody>
        </p:sp>
        <p:sp>
          <p:nvSpPr>
            <p:cNvPr id="38" name="Freeform: Shape 37">
              <a:extLst>
                <a:ext uri="{FF2B5EF4-FFF2-40B4-BE49-F238E27FC236}">
                  <a16:creationId xmlns:a16="http://schemas.microsoft.com/office/drawing/2014/main" id="{5B5C3F11-ACC7-4161-A6C1-BF1E709CDD36}"/>
                </a:ext>
              </a:extLst>
            </p:cNvPr>
            <p:cNvSpPr/>
            <p:nvPr/>
          </p:nvSpPr>
          <p:spPr>
            <a:xfrm>
              <a:off x="0" y="4618785"/>
              <a:ext cx="446976" cy="1752296"/>
            </a:xfrm>
            <a:custGeom>
              <a:avLst/>
              <a:gdLst>
                <a:gd name="connsiteX0" fmla="*/ 119291 w 446976"/>
                <a:gd name="connsiteY0" fmla="*/ 1656377 h 1752296"/>
                <a:gd name="connsiteX1" fmla="*/ 143068 w 446976"/>
                <a:gd name="connsiteY1" fmla="*/ 1603742 h 1752296"/>
                <a:gd name="connsiteX2" fmla="*/ 144287 w 446976"/>
                <a:gd name="connsiteY2" fmla="*/ 1444214 h 1752296"/>
                <a:gd name="connsiteX3" fmla="*/ 254026 w 446976"/>
                <a:gd name="connsiteY3" fmla="*/ 1357845 h 1752296"/>
                <a:gd name="connsiteX4" fmla="*/ 300767 w 446976"/>
                <a:gd name="connsiteY4" fmla="*/ 1254202 h 1752296"/>
                <a:gd name="connsiteX5" fmla="*/ 147335 w 446976"/>
                <a:gd name="connsiteY5" fmla="*/ 1348294 h 1752296"/>
                <a:gd name="connsiteX6" fmla="*/ 158512 w 446976"/>
                <a:gd name="connsiteY6" fmla="*/ 1160314 h 1752296"/>
                <a:gd name="connsiteX7" fmla="*/ 426561 w 446976"/>
                <a:gd name="connsiteY7" fmla="*/ 961970 h 1752296"/>
                <a:gd name="connsiteX8" fmla="*/ 435706 w 446976"/>
                <a:gd name="connsiteY8" fmla="*/ 955061 h 1752296"/>
                <a:gd name="connsiteX9" fmla="*/ 446477 w 446976"/>
                <a:gd name="connsiteY9" fmla="*/ 931284 h 1752296"/>
                <a:gd name="connsiteX10" fmla="*/ 401565 w 446976"/>
                <a:gd name="connsiteY10" fmla="*/ 896330 h 1752296"/>
                <a:gd name="connsiteX11" fmla="*/ 167657 w 446976"/>
                <a:gd name="connsiteY11" fmla="*/ 1055858 h 1752296"/>
                <a:gd name="connsiteX12" fmla="*/ 212163 w 446976"/>
                <a:gd name="connsiteY12" fmla="*/ 720340 h 1752296"/>
                <a:gd name="connsiteX13" fmla="*/ 433877 w 446976"/>
                <a:gd name="connsiteY13" fmla="*/ 535206 h 1752296"/>
                <a:gd name="connsiteX14" fmla="*/ 392826 w 446976"/>
                <a:gd name="connsiteY14" fmla="*/ 478304 h 1752296"/>
                <a:gd name="connsiteX15" fmla="*/ 231266 w 446976"/>
                <a:gd name="connsiteY15" fmla="*/ 613243 h 1752296"/>
                <a:gd name="connsiteX16" fmla="*/ 371285 w 446976"/>
                <a:gd name="connsiteY16" fmla="*/ 49304 h 1752296"/>
                <a:gd name="connsiteX17" fmla="*/ 306864 w 446976"/>
                <a:gd name="connsiteY17" fmla="*/ 21463 h 1752296"/>
                <a:gd name="connsiteX18" fmla="*/ 157496 w 446976"/>
                <a:gd name="connsiteY18" fmla="*/ 629094 h 1752296"/>
                <a:gd name="connsiteX19" fmla="*/ 41457 w 446976"/>
                <a:gd name="connsiteY19" fmla="*/ 438676 h 1752296"/>
                <a:gd name="connsiteX20" fmla="*/ 0 w 446976"/>
                <a:gd name="connsiteY20" fmla="*/ 427702 h 1752296"/>
                <a:gd name="connsiteX21" fmla="*/ 0 w 446976"/>
                <a:gd name="connsiteY21" fmla="*/ 504926 h 1752296"/>
                <a:gd name="connsiteX22" fmla="*/ 124778 w 446976"/>
                <a:gd name="connsiteY22" fmla="*/ 709569 h 1752296"/>
                <a:gd name="connsiteX23" fmla="*/ 137377 w 446976"/>
                <a:gd name="connsiteY23" fmla="*/ 750011 h 1752296"/>
                <a:gd name="connsiteX24" fmla="*/ 94091 w 446976"/>
                <a:gd name="connsiteY24" fmla="*/ 1100974 h 1752296"/>
                <a:gd name="connsiteX25" fmla="*/ 0 w 446976"/>
                <a:gd name="connsiteY25" fmla="*/ 944493 h 1752296"/>
                <a:gd name="connsiteX26" fmla="*/ 0 w 446976"/>
                <a:gd name="connsiteY26" fmla="*/ 1080855 h 1752296"/>
                <a:gd name="connsiteX27" fmla="*/ 56495 w 446976"/>
                <a:gd name="connsiteY27" fmla="*/ 1174743 h 1752296"/>
                <a:gd name="connsiteX28" fmla="*/ 84946 w 446976"/>
                <a:gd name="connsiteY28" fmla="*/ 1213761 h 1752296"/>
                <a:gd name="connsiteX29" fmla="*/ 78240 w 446976"/>
                <a:gd name="connsiteY29" fmla="*/ 1334881 h 1752296"/>
                <a:gd name="connsiteX30" fmla="*/ 0 w 446976"/>
                <a:gd name="connsiteY30" fmla="*/ 1272086 h 1752296"/>
                <a:gd name="connsiteX31" fmla="*/ 0 w 446976"/>
                <a:gd name="connsiteY31" fmla="*/ 1362112 h 1752296"/>
                <a:gd name="connsiteX32" fmla="*/ 72753 w 446976"/>
                <a:gd name="connsiteY32" fmla="*/ 1420640 h 1752296"/>
                <a:gd name="connsiteX33" fmla="*/ 74379 w 446976"/>
                <a:gd name="connsiteY33" fmla="*/ 1447669 h 1752296"/>
                <a:gd name="connsiteX34" fmla="*/ 73769 w 446976"/>
                <a:gd name="connsiteY34" fmla="*/ 1642964 h 1752296"/>
                <a:gd name="connsiteX35" fmla="*/ 76208 w 446976"/>
                <a:gd name="connsiteY35" fmla="*/ 1752297 h 1752296"/>
                <a:gd name="connsiteX36" fmla="*/ 119291 w 446976"/>
                <a:gd name="connsiteY36" fmla="*/ 1656377 h 175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6976" h="1752296">
                  <a:moveTo>
                    <a:pt x="119291" y="1656377"/>
                  </a:moveTo>
                  <a:cubicBezTo>
                    <a:pt x="127216" y="1638900"/>
                    <a:pt x="135142" y="1621219"/>
                    <a:pt x="143068" y="1603742"/>
                  </a:cubicBezTo>
                  <a:cubicBezTo>
                    <a:pt x="142661" y="1550498"/>
                    <a:pt x="143068" y="1497458"/>
                    <a:pt x="144287" y="1444214"/>
                  </a:cubicBezTo>
                  <a:cubicBezTo>
                    <a:pt x="177818" y="1411089"/>
                    <a:pt x="214602" y="1382435"/>
                    <a:pt x="254026" y="1357845"/>
                  </a:cubicBezTo>
                  <a:cubicBezTo>
                    <a:pt x="269674" y="1323297"/>
                    <a:pt x="285322" y="1288750"/>
                    <a:pt x="300767" y="1254202"/>
                  </a:cubicBezTo>
                  <a:cubicBezTo>
                    <a:pt x="245288" y="1279402"/>
                    <a:pt x="194076" y="1310494"/>
                    <a:pt x="147335" y="1348294"/>
                  </a:cubicBezTo>
                  <a:cubicBezTo>
                    <a:pt x="149977" y="1285498"/>
                    <a:pt x="153635" y="1222906"/>
                    <a:pt x="158512" y="1160314"/>
                  </a:cubicBezTo>
                  <a:cubicBezTo>
                    <a:pt x="237159" y="1080448"/>
                    <a:pt x="326170" y="1014198"/>
                    <a:pt x="426561" y="961970"/>
                  </a:cubicBezTo>
                  <a:cubicBezTo>
                    <a:pt x="430219" y="960141"/>
                    <a:pt x="433064" y="957703"/>
                    <a:pt x="435706" y="955061"/>
                  </a:cubicBezTo>
                  <a:cubicBezTo>
                    <a:pt x="439364" y="947135"/>
                    <a:pt x="442819" y="939209"/>
                    <a:pt x="446477" y="931284"/>
                  </a:cubicBezTo>
                  <a:cubicBezTo>
                    <a:pt x="448103" y="907100"/>
                    <a:pt x="428187" y="882511"/>
                    <a:pt x="401565" y="896330"/>
                  </a:cubicBezTo>
                  <a:cubicBezTo>
                    <a:pt x="316212" y="940632"/>
                    <a:pt x="238582" y="993673"/>
                    <a:pt x="167657" y="1055858"/>
                  </a:cubicBezTo>
                  <a:cubicBezTo>
                    <a:pt x="178835" y="943680"/>
                    <a:pt x="193467" y="831706"/>
                    <a:pt x="212163" y="720340"/>
                  </a:cubicBezTo>
                  <a:cubicBezTo>
                    <a:pt x="286135" y="658561"/>
                    <a:pt x="359905" y="596985"/>
                    <a:pt x="433877" y="535206"/>
                  </a:cubicBezTo>
                  <a:cubicBezTo>
                    <a:pt x="468425" y="506348"/>
                    <a:pt x="427577" y="449446"/>
                    <a:pt x="392826" y="478304"/>
                  </a:cubicBezTo>
                  <a:lnTo>
                    <a:pt x="231266" y="613243"/>
                  </a:lnTo>
                  <a:cubicBezTo>
                    <a:pt x="267236" y="423231"/>
                    <a:pt x="313570" y="234845"/>
                    <a:pt x="371285" y="49304"/>
                  </a:cubicBezTo>
                  <a:cubicBezTo>
                    <a:pt x="384494" y="6628"/>
                    <a:pt x="320276" y="-21620"/>
                    <a:pt x="306864" y="21463"/>
                  </a:cubicBezTo>
                  <a:cubicBezTo>
                    <a:pt x="244881" y="221432"/>
                    <a:pt x="195092" y="424247"/>
                    <a:pt x="157496" y="629094"/>
                  </a:cubicBezTo>
                  <a:cubicBezTo>
                    <a:pt x="118884" y="565689"/>
                    <a:pt x="80069" y="502081"/>
                    <a:pt x="41457" y="438676"/>
                  </a:cubicBezTo>
                  <a:cubicBezTo>
                    <a:pt x="30890" y="421402"/>
                    <a:pt x="13616" y="420183"/>
                    <a:pt x="0" y="427702"/>
                  </a:cubicBezTo>
                  <a:lnTo>
                    <a:pt x="0" y="504926"/>
                  </a:lnTo>
                  <a:cubicBezTo>
                    <a:pt x="41660" y="573208"/>
                    <a:pt x="83117" y="641491"/>
                    <a:pt x="124778" y="709569"/>
                  </a:cubicBezTo>
                  <a:cubicBezTo>
                    <a:pt x="120104" y="724405"/>
                    <a:pt x="126200" y="740866"/>
                    <a:pt x="137377" y="750011"/>
                  </a:cubicBezTo>
                  <a:cubicBezTo>
                    <a:pt x="118884" y="866456"/>
                    <a:pt x="104659" y="983715"/>
                    <a:pt x="94091" y="1100974"/>
                  </a:cubicBezTo>
                  <a:cubicBezTo>
                    <a:pt x="62795" y="1048746"/>
                    <a:pt x="31296" y="996721"/>
                    <a:pt x="0" y="944493"/>
                  </a:cubicBezTo>
                  <a:lnTo>
                    <a:pt x="0" y="1080855"/>
                  </a:lnTo>
                  <a:lnTo>
                    <a:pt x="56495" y="1174743"/>
                  </a:lnTo>
                  <a:cubicBezTo>
                    <a:pt x="53041" y="1192626"/>
                    <a:pt x="67469" y="1209494"/>
                    <a:pt x="84946" y="1213761"/>
                  </a:cubicBezTo>
                  <a:cubicBezTo>
                    <a:pt x="82101" y="1254202"/>
                    <a:pt x="80069" y="1294440"/>
                    <a:pt x="78240" y="1334881"/>
                  </a:cubicBezTo>
                  <a:lnTo>
                    <a:pt x="0" y="1272086"/>
                  </a:lnTo>
                  <a:lnTo>
                    <a:pt x="0" y="1362112"/>
                  </a:lnTo>
                  <a:lnTo>
                    <a:pt x="72753" y="1420640"/>
                  </a:lnTo>
                  <a:cubicBezTo>
                    <a:pt x="68282" y="1429988"/>
                    <a:pt x="69298" y="1439743"/>
                    <a:pt x="74379" y="1447669"/>
                  </a:cubicBezTo>
                  <a:cubicBezTo>
                    <a:pt x="72753" y="1512699"/>
                    <a:pt x="72956" y="1577730"/>
                    <a:pt x="73769" y="1642964"/>
                  </a:cubicBezTo>
                  <a:cubicBezTo>
                    <a:pt x="74176" y="1679341"/>
                    <a:pt x="74989" y="1715717"/>
                    <a:pt x="76208" y="1752297"/>
                  </a:cubicBezTo>
                  <a:lnTo>
                    <a:pt x="119291" y="1656377"/>
                  </a:lnTo>
                  <a:close/>
                </a:path>
              </a:pathLst>
            </a:custGeom>
            <a:solidFill>
              <a:srgbClr val="84BAB5"/>
            </a:solidFill>
            <a:ln w="20294" cap="flat">
              <a:noFill/>
              <a:prstDash val="solid"/>
              <a:miter/>
            </a:ln>
          </p:spPr>
          <p:txBody>
            <a:bodyPr rtlCol="0" anchor="ctr"/>
            <a:lstStyle/>
            <a:p>
              <a:endParaRPr lang="th-TH"/>
            </a:p>
          </p:txBody>
        </p:sp>
        <p:sp>
          <p:nvSpPr>
            <p:cNvPr id="39" name="Freeform: Shape 38">
              <a:extLst>
                <a:ext uri="{FF2B5EF4-FFF2-40B4-BE49-F238E27FC236}">
                  <a16:creationId xmlns:a16="http://schemas.microsoft.com/office/drawing/2014/main" id="{74117E75-1F7F-4EAF-AB22-C34BB57D05D7}"/>
                </a:ext>
              </a:extLst>
            </p:cNvPr>
            <p:cNvSpPr/>
            <p:nvPr/>
          </p:nvSpPr>
          <p:spPr>
            <a:xfrm>
              <a:off x="1568866" y="5699639"/>
              <a:ext cx="31092" cy="59747"/>
            </a:xfrm>
            <a:custGeom>
              <a:avLst/>
              <a:gdLst>
                <a:gd name="connsiteX0" fmla="*/ 0 w 31092"/>
                <a:gd name="connsiteY0" fmla="*/ 59747 h 59747"/>
                <a:gd name="connsiteX1" fmla="*/ 31093 w 31092"/>
                <a:gd name="connsiteY1" fmla="*/ 0 h 59747"/>
                <a:gd name="connsiteX2" fmla="*/ 1626 w 31092"/>
                <a:gd name="connsiteY2" fmla="*/ 54260 h 59747"/>
                <a:gd name="connsiteX3" fmla="*/ 0 w 31092"/>
                <a:gd name="connsiteY3" fmla="*/ 59747 h 59747"/>
              </a:gdLst>
              <a:ahLst/>
              <a:cxnLst>
                <a:cxn ang="0">
                  <a:pos x="connsiteX0" y="connsiteY0"/>
                </a:cxn>
                <a:cxn ang="0">
                  <a:pos x="connsiteX1" y="connsiteY1"/>
                </a:cxn>
                <a:cxn ang="0">
                  <a:pos x="connsiteX2" y="connsiteY2"/>
                </a:cxn>
                <a:cxn ang="0">
                  <a:pos x="connsiteX3" y="connsiteY3"/>
                </a:cxn>
              </a:cxnLst>
              <a:rect l="l" t="t" r="r" b="b"/>
              <a:pathLst>
                <a:path w="31092" h="59747">
                  <a:moveTo>
                    <a:pt x="0" y="59747"/>
                  </a:moveTo>
                  <a:cubicBezTo>
                    <a:pt x="10771" y="40035"/>
                    <a:pt x="21338" y="20119"/>
                    <a:pt x="31093" y="0"/>
                  </a:cubicBezTo>
                  <a:cubicBezTo>
                    <a:pt x="18696" y="15648"/>
                    <a:pt x="8332" y="33125"/>
                    <a:pt x="1626" y="54260"/>
                  </a:cubicBezTo>
                  <a:cubicBezTo>
                    <a:pt x="1016" y="55886"/>
                    <a:pt x="610" y="57918"/>
                    <a:pt x="0" y="59747"/>
                  </a:cubicBezTo>
                  <a:close/>
                </a:path>
              </a:pathLst>
            </a:custGeom>
            <a:solidFill>
              <a:srgbClr val="AEDEDA"/>
            </a:solidFill>
            <a:ln w="20294" cap="flat">
              <a:noFill/>
              <a:prstDash val="solid"/>
              <a:miter/>
            </a:ln>
          </p:spPr>
          <p:txBody>
            <a:bodyPr rtlCol="0" anchor="ctr"/>
            <a:lstStyle/>
            <a:p>
              <a:endParaRPr lang="th-TH"/>
            </a:p>
          </p:txBody>
        </p:sp>
        <p:sp>
          <p:nvSpPr>
            <p:cNvPr id="40" name="Freeform: Shape 39">
              <a:extLst>
                <a:ext uri="{FF2B5EF4-FFF2-40B4-BE49-F238E27FC236}">
                  <a16:creationId xmlns:a16="http://schemas.microsoft.com/office/drawing/2014/main" id="{7ACD182C-256E-47B3-A91D-E61F7F280050}"/>
                </a:ext>
              </a:extLst>
            </p:cNvPr>
            <p:cNvSpPr/>
            <p:nvPr/>
          </p:nvSpPr>
          <p:spPr>
            <a:xfrm>
              <a:off x="1666616" y="4313988"/>
              <a:ext cx="657013" cy="1045459"/>
            </a:xfrm>
            <a:custGeom>
              <a:avLst/>
              <a:gdLst>
                <a:gd name="connsiteX0" fmla="*/ 51618 w 657013"/>
                <a:gd name="connsiteY0" fmla="*/ 1007051 h 1045459"/>
                <a:gd name="connsiteX1" fmla="*/ 65234 w 657013"/>
                <a:gd name="connsiteY1" fmla="*/ 903814 h 1045459"/>
                <a:gd name="connsiteX2" fmla="*/ 157496 w 657013"/>
                <a:gd name="connsiteY2" fmla="*/ 896092 h 1045459"/>
                <a:gd name="connsiteX3" fmla="*/ 278210 w 657013"/>
                <a:gd name="connsiteY3" fmla="*/ 773956 h 1045459"/>
                <a:gd name="connsiteX4" fmla="*/ 271910 w 657013"/>
                <a:gd name="connsiteY4" fmla="*/ 758308 h 1045459"/>
                <a:gd name="connsiteX5" fmla="*/ 75192 w 657013"/>
                <a:gd name="connsiteY5" fmla="*/ 832890 h 1045459"/>
                <a:gd name="connsiteX6" fmla="*/ 134532 w 657013"/>
                <a:gd name="connsiteY6" fmla="*/ 629466 h 1045459"/>
                <a:gd name="connsiteX7" fmla="*/ 380633 w 657013"/>
                <a:gd name="connsiteY7" fmla="*/ 379301 h 1045459"/>
                <a:gd name="connsiteX8" fmla="*/ 364579 w 657013"/>
                <a:gd name="connsiteY8" fmla="*/ 469734 h 1045459"/>
                <a:gd name="connsiteX9" fmla="*/ 368440 w 657013"/>
                <a:gd name="connsiteY9" fmla="*/ 565858 h 1045459"/>
                <a:gd name="connsiteX10" fmla="*/ 446477 w 657013"/>
                <a:gd name="connsiteY10" fmla="*/ 756479 h 1045459"/>
                <a:gd name="connsiteX11" fmla="*/ 471473 w 657013"/>
                <a:gd name="connsiteY11" fmla="*/ 753228 h 1045459"/>
                <a:gd name="connsiteX12" fmla="*/ 438145 w 657013"/>
                <a:gd name="connsiteY12" fmla="*/ 351460 h 1045459"/>
                <a:gd name="connsiteX13" fmla="*/ 622060 w 657013"/>
                <a:gd name="connsiteY13" fmla="*/ 307970 h 1045459"/>
                <a:gd name="connsiteX14" fmla="*/ 647869 w 657013"/>
                <a:gd name="connsiteY14" fmla="*/ 290697 h 1045459"/>
                <a:gd name="connsiteX15" fmla="*/ 650511 w 657013"/>
                <a:gd name="connsiteY15" fmla="*/ 291509 h 1045459"/>
                <a:gd name="connsiteX16" fmla="*/ 657014 w 657013"/>
                <a:gd name="connsiteY16" fmla="*/ 290087 h 1045459"/>
                <a:gd name="connsiteX17" fmla="*/ 653356 w 657013"/>
                <a:gd name="connsiteY17" fmla="*/ 264887 h 1045459"/>
                <a:gd name="connsiteX18" fmla="*/ 654982 w 657013"/>
                <a:gd name="connsiteY18" fmla="*/ 262042 h 1045459"/>
                <a:gd name="connsiteX19" fmla="*/ 443225 w 657013"/>
                <a:gd name="connsiteY19" fmla="*/ 301467 h 1045459"/>
                <a:gd name="connsiteX20" fmla="*/ 524717 w 657013"/>
                <a:gd name="connsiteY20" fmla="*/ 8016 h 1045459"/>
                <a:gd name="connsiteX21" fmla="*/ 506427 w 657013"/>
                <a:gd name="connsiteY21" fmla="*/ 3139 h 1045459"/>
                <a:gd name="connsiteX22" fmla="*/ 380836 w 657013"/>
                <a:gd name="connsiteY22" fmla="*/ 328292 h 1045459"/>
                <a:gd name="connsiteX23" fmla="*/ 178428 w 657013"/>
                <a:gd name="connsiteY23" fmla="*/ 484569 h 1045459"/>
                <a:gd name="connsiteX24" fmla="*/ 0 w 657013"/>
                <a:gd name="connsiteY24" fmla="*/ 1045460 h 1045459"/>
                <a:gd name="connsiteX25" fmla="*/ 46334 w 657013"/>
                <a:gd name="connsiteY25" fmla="*/ 1037534 h 1045459"/>
                <a:gd name="connsiteX26" fmla="*/ 51618 w 657013"/>
                <a:gd name="connsiteY26" fmla="*/ 1007051 h 1045459"/>
                <a:gd name="connsiteX27" fmla="*/ 506224 w 657013"/>
                <a:gd name="connsiteY27" fmla="*/ 36060 h 1045459"/>
                <a:gd name="connsiteX28" fmla="*/ 487527 w 657013"/>
                <a:gd name="connsiteY28" fmla="*/ 176080 h 1045459"/>
                <a:gd name="connsiteX29" fmla="*/ 395062 w 657013"/>
                <a:gd name="connsiteY29" fmla="*/ 310815 h 1045459"/>
                <a:gd name="connsiteX30" fmla="*/ 393030 w 657013"/>
                <a:gd name="connsiteY30" fmla="*/ 322602 h 1045459"/>
                <a:gd name="connsiteX31" fmla="*/ 388152 w 657013"/>
                <a:gd name="connsiteY31" fmla="*/ 324838 h 1045459"/>
                <a:gd name="connsiteX32" fmla="*/ 506224 w 657013"/>
                <a:gd name="connsiteY32" fmla="*/ 36060 h 1045459"/>
                <a:gd name="connsiteX33" fmla="*/ 404613 w 657013"/>
                <a:gd name="connsiteY33" fmla="*/ 386210 h 1045459"/>
                <a:gd name="connsiteX34" fmla="*/ 452573 w 657013"/>
                <a:gd name="connsiteY34" fmla="*/ 716241 h 1045459"/>
                <a:gd name="connsiteX35" fmla="*/ 394452 w 657013"/>
                <a:gd name="connsiteY35" fmla="*/ 568093 h 1045459"/>
                <a:gd name="connsiteX36" fmla="*/ 404613 w 657013"/>
                <a:gd name="connsiteY36" fmla="*/ 386210 h 1045459"/>
                <a:gd name="connsiteX37" fmla="*/ 73769 w 657013"/>
                <a:gd name="connsiteY37" fmla="*/ 841223 h 1045459"/>
                <a:gd name="connsiteX38" fmla="*/ 249962 w 657013"/>
                <a:gd name="connsiteY38" fmla="*/ 777005 h 1045459"/>
                <a:gd name="connsiteX39" fmla="*/ 158309 w 657013"/>
                <a:gd name="connsiteY39" fmla="*/ 864593 h 1045459"/>
                <a:gd name="connsiteX40" fmla="*/ 69908 w 657013"/>
                <a:gd name="connsiteY40" fmla="*/ 867641 h 1045459"/>
                <a:gd name="connsiteX41" fmla="*/ 73769 w 657013"/>
                <a:gd name="connsiteY41" fmla="*/ 841223 h 104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7013" h="1045459">
                  <a:moveTo>
                    <a:pt x="51618" y="1007051"/>
                  </a:moveTo>
                  <a:cubicBezTo>
                    <a:pt x="56699" y="972910"/>
                    <a:pt x="60763" y="938362"/>
                    <a:pt x="65234" y="903814"/>
                  </a:cubicBezTo>
                  <a:cubicBezTo>
                    <a:pt x="93482" y="915195"/>
                    <a:pt x="131484" y="907879"/>
                    <a:pt x="157496" y="896092"/>
                  </a:cubicBezTo>
                  <a:cubicBezTo>
                    <a:pt x="211147" y="871706"/>
                    <a:pt x="246304" y="821307"/>
                    <a:pt x="278210" y="773956"/>
                  </a:cubicBezTo>
                  <a:cubicBezTo>
                    <a:pt x="281664" y="768876"/>
                    <a:pt x="278413" y="759324"/>
                    <a:pt x="271910" y="758308"/>
                  </a:cubicBezTo>
                  <a:cubicBezTo>
                    <a:pt x="195499" y="747944"/>
                    <a:pt x="123152" y="775582"/>
                    <a:pt x="75192" y="832890"/>
                  </a:cubicBezTo>
                  <a:cubicBezTo>
                    <a:pt x="86166" y="762779"/>
                    <a:pt x="102017" y="693887"/>
                    <a:pt x="134532" y="629466"/>
                  </a:cubicBezTo>
                  <a:cubicBezTo>
                    <a:pt x="188996" y="521556"/>
                    <a:pt x="276584" y="435390"/>
                    <a:pt x="380633" y="379301"/>
                  </a:cubicBezTo>
                  <a:cubicBezTo>
                    <a:pt x="383072" y="393120"/>
                    <a:pt x="365595" y="456118"/>
                    <a:pt x="364579" y="469734"/>
                  </a:cubicBezTo>
                  <a:cubicBezTo>
                    <a:pt x="362140" y="501843"/>
                    <a:pt x="363563" y="534155"/>
                    <a:pt x="368440" y="565858"/>
                  </a:cubicBezTo>
                  <a:cubicBezTo>
                    <a:pt x="379211" y="635156"/>
                    <a:pt x="406645" y="699171"/>
                    <a:pt x="446477" y="756479"/>
                  </a:cubicBezTo>
                  <a:cubicBezTo>
                    <a:pt x="453386" y="766234"/>
                    <a:pt x="467612" y="764811"/>
                    <a:pt x="471473" y="753228"/>
                  </a:cubicBezTo>
                  <a:cubicBezTo>
                    <a:pt x="516588" y="620931"/>
                    <a:pt x="508866" y="472783"/>
                    <a:pt x="438145" y="351460"/>
                  </a:cubicBezTo>
                  <a:cubicBezTo>
                    <a:pt x="496469" y="327479"/>
                    <a:pt x="558655" y="312441"/>
                    <a:pt x="622060" y="307970"/>
                  </a:cubicBezTo>
                  <a:cubicBezTo>
                    <a:pt x="623685" y="295980"/>
                    <a:pt x="633440" y="285819"/>
                    <a:pt x="647869" y="290697"/>
                  </a:cubicBezTo>
                  <a:cubicBezTo>
                    <a:pt x="648682" y="291103"/>
                    <a:pt x="649698" y="291306"/>
                    <a:pt x="650511" y="291509"/>
                  </a:cubicBezTo>
                  <a:cubicBezTo>
                    <a:pt x="652543" y="290697"/>
                    <a:pt x="654778" y="290290"/>
                    <a:pt x="657014" y="290087"/>
                  </a:cubicBezTo>
                  <a:cubicBezTo>
                    <a:pt x="650511" y="283990"/>
                    <a:pt x="647259" y="274845"/>
                    <a:pt x="653356" y="264887"/>
                  </a:cubicBezTo>
                  <a:cubicBezTo>
                    <a:pt x="653966" y="263871"/>
                    <a:pt x="654575" y="263058"/>
                    <a:pt x="654982" y="262042"/>
                  </a:cubicBezTo>
                  <a:cubicBezTo>
                    <a:pt x="582432" y="262855"/>
                    <a:pt x="510695" y="276471"/>
                    <a:pt x="443225" y="301467"/>
                  </a:cubicBezTo>
                  <a:cubicBezTo>
                    <a:pt x="516385" y="228917"/>
                    <a:pt x="539755" y="103936"/>
                    <a:pt x="524717" y="8016"/>
                  </a:cubicBezTo>
                  <a:cubicBezTo>
                    <a:pt x="523497" y="90"/>
                    <a:pt x="511508" y="-2755"/>
                    <a:pt x="506427" y="3139"/>
                  </a:cubicBezTo>
                  <a:cubicBezTo>
                    <a:pt x="430625" y="94385"/>
                    <a:pt x="374333" y="207579"/>
                    <a:pt x="380836" y="328292"/>
                  </a:cubicBezTo>
                  <a:cubicBezTo>
                    <a:pt x="304222" y="366092"/>
                    <a:pt x="234924" y="418929"/>
                    <a:pt x="178428" y="484569"/>
                  </a:cubicBezTo>
                  <a:cubicBezTo>
                    <a:pt x="37189" y="648366"/>
                    <a:pt x="37189" y="846913"/>
                    <a:pt x="0" y="1045460"/>
                  </a:cubicBezTo>
                  <a:cubicBezTo>
                    <a:pt x="15445" y="1042614"/>
                    <a:pt x="30686" y="1039973"/>
                    <a:pt x="46334" y="1037534"/>
                  </a:cubicBezTo>
                  <a:cubicBezTo>
                    <a:pt x="48367" y="1027170"/>
                    <a:pt x="49992" y="1017212"/>
                    <a:pt x="51618" y="1007051"/>
                  </a:cubicBezTo>
                  <a:close/>
                  <a:moveTo>
                    <a:pt x="506224" y="36060"/>
                  </a:moveTo>
                  <a:cubicBezTo>
                    <a:pt x="510085" y="83614"/>
                    <a:pt x="504395" y="131168"/>
                    <a:pt x="487527" y="176080"/>
                  </a:cubicBezTo>
                  <a:cubicBezTo>
                    <a:pt x="467205" y="230137"/>
                    <a:pt x="430422" y="266920"/>
                    <a:pt x="395062" y="310815"/>
                  </a:cubicBezTo>
                  <a:cubicBezTo>
                    <a:pt x="392217" y="314270"/>
                    <a:pt x="391810" y="318741"/>
                    <a:pt x="393030" y="322602"/>
                  </a:cubicBezTo>
                  <a:cubicBezTo>
                    <a:pt x="391404" y="323415"/>
                    <a:pt x="389778" y="324025"/>
                    <a:pt x="388152" y="324838"/>
                  </a:cubicBezTo>
                  <a:cubicBezTo>
                    <a:pt x="402175" y="217943"/>
                    <a:pt x="433674" y="117552"/>
                    <a:pt x="506224" y="36060"/>
                  </a:cubicBezTo>
                  <a:close/>
                  <a:moveTo>
                    <a:pt x="404613" y="386210"/>
                  </a:moveTo>
                  <a:cubicBezTo>
                    <a:pt x="458467" y="489040"/>
                    <a:pt x="478586" y="602234"/>
                    <a:pt x="452573" y="716241"/>
                  </a:cubicBezTo>
                  <a:cubicBezTo>
                    <a:pt x="424326" y="670720"/>
                    <a:pt x="404004" y="621337"/>
                    <a:pt x="394452" y="568093"/>
                  </a:cubicBezTo>
                  <a:cubicBezTo>
                    <a:pt x="384494" y="513224"/>
                    <a:pt x="376569" y="434577"/>
                    <a:pt x="404613" y="386210"/>
                  </a:cubicBezTo>
                  <a:close/>
                  <a:moveTo>
                    <a:pt x="73769" y="841223"/>
                  </a:moveTo>
                  <a:cubicBezTo>
                    <a:pt x="119697" y="793669"/>
                    <a:pt x="183915" y="770298"/>
                    <a:pt x="249962" y="777005"/>
                  </a:cubicBezTo>
                  <a:cubicBezTo>
                    <a:pt x="225169" y="811552"/>
                    <a:pt x="197734" y="847116"/>
                    <a:pt x="158309" y="864593"/>
                  </a:cubicBezTo>
                  <a:cubicBezTo>
                    <a:pt x="126404" y="878818"/>
                    <a:pt x="99578" y="872722"/>
                    <a:pt x="69908" y="867641"/>
                  </a:cubicBezTo>
                  <a:cubicBezTo>
                    <a:pt x="70924" y="858700"/>
                    <a:pt x="72347" y="849961"/>
                    <a:pt x="73769" y="841223"/>
                  </a:cubicBezTo>
                  <a:close/>
                </a:path>
              </a:pathLst>
            </a:custGeom>
            <a:solidFill>
              <a:srgbClr val="AEDEDA"/>
            </a:solidFill>
            <a:ln w="20294" cap="flat">
              <a:noFill/>
              <a:prstDash val="solid"/>
              <a:miter/>
            </a:ln>
          </p:spPr>
          <p:txBody>
            <a:bodyPr rtlCol="0" anchor="ctr"/>
            <a:lstStyle/>
            <a:p>
              <a:endParaRPr lang="th-TH"/>
            </a:p>
          </p:txBody>
        </p:sp>
        <p:sp>
          <p:nvSpPr>
            <p:cNvPr id="41" name="Freeform: Shape 40">
              <a:extLst>
                <a:ext uri="{FF2B5EF4-FFF2-40B4-BE49-F238E27FC236}">
                  <a16:creationId xmlns:a16="http://schemas.microsoft.com/office/drawing/2014/main" id="{B9A3AA53-12DD-4595-A0CF-A4C934A36F5E}"/>
                </a:ext>
              </a:extLst>
            </p:cNvPr>
            <p:cNvSpPr/>
            <p:nvPr/>
          </p:nvSpPr>
          <p:spPr>
            <a:xfrm>
              <a:off x="900472" y="6245085"/>
              <a:ext cx="216633" cy="115429"/>
            </a:xfrm>
            <a:custGeom>
              <a:avLst/>
              <a:gdLst>
                <a:gd name="connsiteX0" fmla="*/ 83524 w 216633"/>
                <a:gd name="connsiteY0" fmla="*/ 53244 h 115429"/>
                <a:gd name="connsiteX1" fmla="*/ 0 w 216633"/>
                <a:gd name="connsiteY1" fmla="*/ 115430 h 115429"/>
                <a:gd name="connsiteX2" fmla="*/ 216634 w 216633"/>
                <a:gd name="connsiteY2" fmla="*/ 0 h 115429"/>
                <a:gd name="connsiteX3" fmla="*/ 83524 w 216633"/>
                <a:gd name="connsiteY3" fmla="*/ 53244 h 115429"/>
              </a:gdLst>
              <a:ahLst/>
              <a:cxnLst>
                <a:cxn ang="0">
                  <a:pos x="connsiteX0" y="connsiteY0"/>
                </a:cxn>
                <a:cxn ang="0">
                  <a:pos x="connsiteX1" y="connsiteY1"/>
                </a:cxn>
                <a:cxn ang="0">
                  <a:pos x="connsiteX2" y="connsiteY2"/>
                </a:cxn>
                <a:cxn ang="0">
                  <a:pos x="connsiteX3" y="connsiteY3"/>
                </a:cxn>
              </a:cxnLst>
              <a:rect l="l" t="t" r="r" b="b"/>
              <a:pathLst>
                <a:path w="216633" h="115429">
                  <a:moveTo>
                    <a:pt x="83524" y="53244"/>
                  </a:moveTo>
                  <a:cubicBezTo>
                    <a:pt x="51008" y="70518"/>
                    <a:pt x="23980" y="91653"/>
                    <a:pt x="0" y="115430"/>
                  </a:cubicBezTo>
                  <a:cubicBezTo>
                    <a:pt x="75598" y="83524"/>
                    <a:pt x="148148" y="44912"/>
                    <a:pt x="216634" y="0"/>
                  </a:cubicBezTo>
                  <a:cubicBezTo>
                    <a:pt x="170909" y="14429"/>
                    <a:pt x="125997" y="30687"/>
                    <a:pt x="83524" y="53244"/>
                  </a:cubicBezTo>
                  <a:close/>
                </a:path>
              </a:pathLst>
            </a:custGeom>
            <a:solidFill>
              <a:srgbClr val="AEDEDA"/>
            </a:solidFill>
            <a:ln w="20294" cap="flat">
              <a:noFill/>
              <a:prstDash val="solid"/>
              <a:miter/>
            </a:ln>
          </p:spPr>
          <p:txBody>
            <a:bodyPr rtlCol="0" anchor="ctr"/>
            <a:lstStyle/>
            <a:p>
              <a:endParaRPr lang="th-TH"/>
            </a:p>
          </p:txBody>
        </p:sp>
        <p:sp>
          <p:nvSpPr>
            <p:cNvPr id="42" name="Freeform: Shape 41">
              <a:extLst>
                <a:ext uri="{FF2B5EF4-FFF2-40B4-BE49-F238E27FC236}">
                  <a16:creationId xmlns:a16="http://schemas.microsoft.com/office/drawing/2014/main" id="{896CD7AF-9814-4C2C-B2BB-7F3968872D4C}"/>
                </a:ext>
              </a:extLst>
            </p:cNvPr>
            <p:cNvSpPr/>
            <p:nvPr/>
          </p:nvSpPr>
          <p:spPr>
            <a:xfrm>
              <a:off x="2342836" y="4012503"/>
              <a:ext cx="299419" cy="520037"/>
            </a:xfrm>
            <a:custGeom>
              <a:avLst/>
              <a:gdLst>
                <a:gd name="connsiteX0" fmla="*/ 229130 w 299419"/>
                <a:gd name="connsiteY0" fmla="*/ 254224 h 520037"/>
                <a:gd name="connsiteX1" fmla="*/ 258191 w 299419"/>
                <a:gd name="connsiteY1" fmla="*/ 194884 h 520037"/>
                <a:gd name="connsiteX2" fmla="*/ 258191 w 299419"/>
                <a:gd name="connsiteY2" fmla="*/ 2433 h 520037"/>
                <a:gd name="connsiteX3" fmla="*/ 231569 w 299419"/>
                <a:gd name="connsiteY3" fmla="*/ 6498 h 520037"/>
                <a:gd name="connsiteX4" fmla="*/ 100 w 299419"/>
                <a:gd name="connsiteY4" fmla="*/ 504796 h 520037"/>
                <a:gd name="connsiteX5" fmla="*/ 5181 w 299419"/>
                <a:gd name="connsiteY5" fmla="*/ 520038 h 520037"/>
                <a:gd name="connsiteX6" fmla="*/ 229130 w 299419"/>
                <a:gd name="connsiteY6" fmla="*/ 254224 h 5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419" h="520037">
                  <a:moveTo>
                    <a:pt x="229130" y="254224"/>
                  </a:moveTo>
                  <a:cubicBezTo>
                    <a:pt x="238885" y="234512"/>
                    <a:pt x="249046" y="214800"/>
                    <a:pt x="258191" y="194884"/>
                  </a:cubicBezTo>
                  <a:cubicBezTo>
                    <a:pt x="282984" y="140421"/>
                    <a:pt x="337041" y="38607"/>
                    <a:pt x="258191" y="2433"/>
                  </a:cubicBezTo>
                  <a:cubicBezTo>
                    <a:pt x="249249" y="-1631"/>
                    <a:pt x="238885" y="-818"/>
                    <a:pt x="231569" y="6498"/>
                  </a:cubicBezTo>
                  <a:cubicBezTo>
                    <a:pt x="98053" y="143062"/>
                    <a:pt x="19000" y="315191"/>
                    <a:pt x="100" y="504796"/>
                  </a:cubicBezTo>
                  <a:cubicBezTo>
                    <a:pt x="-510" y="511706"/>
                    <a:pt x="1726" y="516583"/>
                    <a:pt x="5181" y="520038"/>
                  </a:cubicBezTo>
                  <a:cubicBezTo>
                    <a:pt x="66960" y="421475"/>
                    <a:pt x="137681" y="327181"/>
                    <a:pt x="229130" y="254224"/>
                  </a:cubicBezTo>
                  <a:close/>
                </a:path>
              </a:pathLst>
            </a:custGeom>
            <a:solidFill>
              <a:srgbClr val="F9B3AB"/>
            </a:solidFill>
            <a:ln w="20294" cap="flat">
              <a:noFill/>
              <a:prstDash val="solid"/>
              <a:miter/>
            </a:ln>
          </p:spPr>
          <p:txBody>
            <a:bodyPr rtlCol="0" anchor="ctr"/>
            <a:lstStyle/>
            <a:p>
              <a:endParaRPr lang="th-TH"/>
            </a:p>
          </p:txBody>
        </p:sp>
        <p:sp>
          <p:nvSpPr>
            <p:cNvPr id="43" name="Freeform: Shape 42">
              <a:extLst>
                <a:ext uri="{FF2B5EF4-FFF2-40B4-BE49-F238E27FC236}">
                  <a16:creationId xmlns:a16="http://schemas.microsoft.com/office/drawing/2014/main" id="{7A937C62-FB6F-4F4B-A6F7-B76295FFB65D}"/>
                </a:ext>
              </a:extLst>
            </p:cNvPr>
            <p:cNvSpPr/>
            <p:nvPr/>
          </p:nvSpPr>
          <p:spPr>
            <a:xfrm>
              <a:off x="2316735" y="4164104"/>
              <a:ext cx="528619" cy="443831"/>
            </a:xfrm>
            <a:custGeom>
              <a:avLst/>
              <a:gdLst>
                <a:gd name="connsiteX0" fmla="*/ 6895 w 528619"/>
                <a:gd name="connsiteY0" fmla="*/ 439767 h 443831"/>
                <a:gd name="connsiteX1" fmla="*/ 20511 w 528619"/>
                <a:gd name="connsiteY1" fmla="*/ 443832 h 443831"/>
                <a:gd name="connsiteX2" fmla="*/ 375335 w 528619"/>
                <a:gd name="connsiteY2" fmla="*/ 246707 h 443831"/>
                <a:gd name="connsiteX3" fmla="*/ 409273 w 528619"/>
                <a:gd name="connsiteY3" fmla="*/ 237969 h 443831"/>
                <a:gd name="connsiteX4" fmla="*/ 516573 w 528619"/>
                <a:gd name="connsiteY4" fmla="*/ 27838 h 443831"/>
                <a:gd name="connsiteX5" fmla="*/ 259702 w 528619"/>
                <a:gd name="connsiteY5" fmla="*/ 98966 h 443831"/>
                <a:gd name="connsiteX6" fmla="*/ 255231 w 528619"/>
                <a:gd name="connsiteY6" fmla="*/ 102624 h 443831"/>
                <a:gd name="connsiteX7" fmla="*/ 31281 w 528619"/>
                <a:gd name="connsiteY7" fmla="*/ 368640 h 443831"/>
                <a:gd name="connsiteX8" fmla="*/ 4863 w 528619"/>
                <a:gd name="connsiteY8" fmla="*/ 411926 h 443831"/>
                <a:gd name="connsiteX9" fmla="*/ 3237 w 528619"/>
                <a:gd name="connsiteY9" fmla="*/ 414771 h 443831"/>
                <a:gd name="connsiteX10" fmla="*/ 6895 w 528619"/>
                <a:gd name="connsiteY10" fmla="*/ 439767 h 44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619" h="443831">
                  <a:moveTo>
                    <a:pt x="6895" y="439767"/>
                  </a:moveTo>
                  <a:cubicBezTo>
                    <a:pt x="11569" y="439361"/>
                    <a:pt x="16446" y="440580"/>
                    <a:pt x="20511" y="443832"/>
                  </a:cubicBezTo>
                  <a:cubicBezTo>
                    <a:pt x="123544" y="353398"/>
                    <a:pt x="242834" y="284710"/>
                    <a:pt x="375335" y="246707"/>
                  </a:cubicBezTo>
                  <a:cubicBezTo>
                    <a:pt x="384886" y="243862"/>
                    <a:pt x="396673" y="241017"/>
                    <a:pt x="409273" y="237969"/>
                  </a:cubicBezTo>
                  <a:cubicBezTo>
                    <a:pt x="471662" y="181270"/>
                    <a:pt x="561282" y="89008"/>
                    <a:pt x="516573" y="27838"/>
                  </a:cubicBezTo>
                  <a:cubicBezTo>
                    <a:pt x="458452" y="-51824"/>
                    <a:pt x="307865" y="60963"/>
                    <a:pt x="259702" y="98966"/>
                  </a:cubicBezTo>
                  <a:cubicBezTo>
                    <a:pt x="258279" y="100185"/>
                    <a:pt x="256857" y="101404"/>
                    <a:pt x="255231" y="102624"/>
                  </a:cubicBezTo>
                  <a:cubicBezTo>
                    <a:pt x="163781" y="175580"/>
                    <a:pt x="93061" y="269875"/>
                    <a:pt x="31281" y="368640"/>
                  </a:cubicBezTo>
                  <a:cubicBezTo>
                    <a:pt x="22340" y="383069"/>
                    <a:pt x="13601" y="397497"/>
                    <a:pt x="4863" y="411926"/>
                  </a:cubicBezTo>
                  <a:cubicBezTo>
                    <a:pt x="4253" y="412942"/>
                    <a:pt x="3643" y="413755"/>
                    <a:pt x="3237" y="414771"/>
                  </a:cubicBezTo>
                  <a:cubicBezTo>
                    <a:pt x="-2860" y="424526"/>
                    <a:pt x="392" y="433671"/>
                    <a:pt x="6895" y="439767"/>
                  </a:cubicBezTo>
                  <a:close/>
                </a:path>
              </a:pathLst>
            </a:custGeom>
            <a:solidFill>
              <a:srgbClr val="F69890"/>
            </a:solidFill>
            <a:ln w="20294" cap="flat">
              <a:noFill/>
              <a:prstDash val="solid"/>
              <a:miter/>
            </a:ln>
          </p:spPr>
          <p:txBody>
            <a:bodyPr rtlCol="0" anchor="ctr"/>
            <a:lstStyle/>
            <a:p>
              <a:endParaRPr lang="th-TH"/>
            </a:p>
          </p:txBody>
        </p:sp>
        <p:sp>
          <p:nvSpPr>
            <p:cNvPr id="44" name="Freeform: Shape 43">
              <a:extLst>
                <a:ext uri="{FF2B5EF4-FFF2-40B4-BE49-F238E27FC236}">
                  <a16:creationId xmlns:a16="http://schemas.microsoft.com/office/drawing/2014/main" id="{1C32BC91-368F-4FDE-9002-480A571BC1A9}"/>
                </a:ext>
              </a:extLst>
            </p:cNvPr>
            <p:cNvSpPr/>
            <p:nvPr/>
          </p:nvSpPr>
          <p:spPr>
            <a:xfrm>
              <a:off x="2296848" y="4643906"/>
              <a:ext cx="15807" cy="26215"/>
            </a:xfrm>
            <a:custGeom>
              <a:avLst/>
              <a:gdLst>
                <a:gd name="connsiteX0" fmla="*/ 10117 w 15807"/>
                <a:gd name="connsiteY0" fmla="*/ 14835 h 26215"/>
                <a:gd name="connsiteX1" fmla="*/ 566 w 15807"/>
                <a:gd name="connsiteY1" fmla="*/ 0 h 26215"/>
                <a:gd name="connsiteX2" fmla="*/ 363 w 15807"/>
                <a:gd name="connsiteY2" fmla="*/ 0 h 26215"/>
                <a:gd name="connsiteX3" fmla="*/ 15808 w 15807"/>
                <a:gd name="connsiteY3" fmla="*/ 26215 h 26215"/>
                <a:gd name="connsiteX4" fmla="*/ 14385 w 15807"/>
                <a:gd name="connsiteY4" fmla="*/ 18290 h 26215"/>
                <a:gd name="connsiteX5" fmla="*/ 10117 w 15807"/>
                <a:gd name="connsiteY5" fmla="*/ 14835 h 2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7" h="26215">
                  <a:moveTo>
                    <a:pt x="10117" y="14835"/>
                  </a:moveTo>
                  <a:cubicBezTo>
                    <a:pt x="4630" y="10771"/>
                    <a:pt x="1582" y="5487"/>
                    <a:pt x="566" y="0"/>
                  </a:cubicBezTo>
                  <a:cubicBezTo>
                    <a:pt x="566" y="0"/>
                    <a:pt x="566" y="0"/>
                    <a:pt x="363" y="0"/>
                  </a:cubicBezTo>
                  <a:cubicBezTo>
                    <a:pt x="-1466" y="10771"/>
                    <a:pt x="3614" y="22761"/>
                    <a:pt x="15808" y="26215"/>
                  </a:cubicBezTo>
                  <a:cubicBezTo>
                    <a:pt x="14995" y="23574"/>
                    <a:pt x="14385" y="20932"/>
                    <a:pt x="14385" y="18290"/>
                  </a:cubicBezTo>
                  <a:cubicBezTo>
                    <a:pt x="12962" y="17070"/>
                    <a:pt x="11337" y="15851"/>
                    <a:pt x="10117" y="14835"/>
                  </a:cubicBezTo>
                  <a:close/>
                </a:path>
              </a:pathLst>
            </a:custGeom>
            <a:solidFill>
              <a:srgbClr val="F9B3AB"/>
            </a:solidFill>
            <a:ln w="20294" cap="flat">
              <a:noFill/>
              <a:prstDash val="solid"/>
              <a:miter/>
            </a:ln>
          </p:spPr>
          <p:txBody>
            <a:bodyPr rtlCol="0" anchor="ctr"/>
            <a:lstStyle/>
            <a:p>
              <a:endParaRPr lang="th-TH"/>
            </a:p>
          </p:txBody>
        </p:sp>
        <p:sp>
          <p:nvSpPr>
            <p:cNvPr id="45" name="Freeform: Shape 44">
              <a:extLst>
                <a:ext uri="{FF2B5EF4-FFF2-40B4-BE49-F238E27FC236}">
                  <a16:creationId xmlns:a16="http://schemas.microsoft.com/office/drawing/2014/main" id="{4C167023-C27B-4500-8134-BC9BE4AC20F1}"/>
                </a:ext>
              </a:extLst>
            </p:cNvPr>
            <p:cNvSpPr/>
            <p:nvPr/>
          </p:nvSpPr>
          <p:spPr>
            <a:xfrm>
              <a:off x="2337245" y="4389519"/>
              <a:ext cx="613930" cy="248696"/>
            </a:xfrm>
            <a:custGeom>
              <a:avLst/>
              <a:gdLst>
                <a:gd name="connsiteX0" fmla="*/ 0 w 613930"/>
                <a:gd name="connsiteY0" fmla="*/ 218417 h 248696"/>
                <a:gd name="connsiteX1" fmla="*/ 5487 w 613930"/>
                <a:gd name="connsiteY1" fmla="*/ 225123 h 248696"/>
                <a:gd name="connsiteX2" fmla="*/ 60966 w 613930"/>
                <a:gd name="connsiteY2" fmla="*/ 246461 h 248696"/>
                <a:gd name="connsiteX3" fmla="*/ 365188 w 613930"/>
                <a:gd name="connsiteY3" fmla="*/ 248697 h 248696"/>
                <a:gd name="connsiteX4" fmla="*/ 384901 w 613930"/>
                <a:gd name="connsiteY4" fmla="*/ 243413 h 248696"/>
                <a:gd name="connsiteX5" fmla="*/ 612102 w 613930"/>
                <a:gd name="connsiteY5" fmla="*/ 70675 h 248696"/>
                <a:gd name="connsiteX6" fmla="*/ 388965 w 613930"/>
                <a:gd name="connsiteY6" fmla="*/ 12757 h 248696"/>
                <a:gd name="connsiteX7" fmla="*/ 355027 w 613930"/>
                <a:gd name="connsiteY7" fmla="*/ 21495 h 248696"/>
                <a:gd name="connsiteX8" fmla="*/ 0 w 613930"/>
                <a:gd name="connsiteY8" fmla="*/ 218417 h 24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930" h="248696">
                  <a:moveTo>
                    <a:pt x="0" y="218417"/>
                  </a:moveTo>
                  <a:cubicBezTo>
                    <a:pt x="2032" y="220043"/>
                    <a:pt x="3861" y="222278"/>
                    <a:pt x="5487" y="225123"/>
                  </a:cubicBezTo>
                  <a:cubicBezTo>
                    <a:pt x="24183" y="231829"/>
                    <a:pt x="42676" y="238942"/>
                    <a:pt x="60966" y="246461"/>
                  </a:cubicBezTo>
                  <a:cubicBezTo>
                    <a:pt x="161154" y="241178"/>
                    <a:pt x="265610" y="237113"/>
                    <a:pt x="365188" y="248697"/>
                  </a:cubicBezTo>
                  <a:cubicBezTo>
                    <a:pt x="371691" y="246868"/>
                    <a:pt x="378398" y="245445"/>
                    <a:pt x="384901" y="243413"/>
                  </a:cubicBezTo>
                  <a:cubicBezTo>
                    <a:pt x="449119" y="223701"/>
                    <a:pt x="634253" y="162734"/>
                    <a:pt x="612102" y="70675"/>
                  </a:cubicBezTo>
                  <a:cubicBezTo>
                    <a:pt x="590764" y="-17726"/>
                    <a:pt x="466799" y="-4923"/>
                    <a:pt x="388965" y="12757"/>
                  </a:cubicBezTo>
                  <a:cubicBezTo>
                    <a:pt x="376162" y="15602"/>
                    <a:pt x="364579" y="18650"/>
                    <a:pt x="355027" y="21495"/>
                  </a:cubicBezTo>
                  <a:cubicBezTo>
                    <a:pt x="222527" y="59498"/>
                    <a:pt x="103236" y="127983"/>
                    <a:pt x="0" y="218417"/>
                  </a:cubicBezTo>
                  <a:close/>
                </a:path>
              </a:pathLst>
            </a:custGeom>
            <a:solidFill>
              <a:srgbClr val="F9B3AB"/>
            </a:solidFill>
            <a:ln w="20294" cap="flat">
              <a:noFill/>
              <a:prstDash val="solid"/>
              <a:miter/>
            </a:ln>
          </p:spPr>
          <p:txBody>
            <a:bodyPr rtlCol="0" anchor="ctr"/>
            <a:lstStyle/>
            <a:p>
              <a:endParaRPr lang="th-TH"/>
            </a:p>
          </p:txBody>
        </p:sp>
        <p:sp>
          <p:nvSpPr>
            <p:cNvPr id="46" name="Freeform: Shape 45">
              <a:extLst>
                <a:ext uri="{FF2B5EF4-FFF2-40B4-BE49-F238E27FC236}">
                  <a16:creationId xmlns:a16="http://schemas.microsoft.com/office/drawing/2014/main" id="{763E30F3-0037-44DE-9A44-C8A8FD384152}"/>
                </a:ext>
              </a:extLst>
            </p:cNvPr>
            <p:cNvSpPr/>
            <p:nvPr/>
          </p:nvSpPr>
          <p:spPr>
            <a:xfrm>
              <a:off x="2297414" y="4644109"/>
              <a:ext cx="33531" cy="39221"/>
            </a:xfrm>
            <a:custGeom>
              <a:avLst/>
              <a:gdLst>
                <a:gd name="connsiteX0" fmla="*/ 14632 w 33531"/>
                <a:gd name="connsiteY0" fmla="*/ 6300 h 39221"/>
                <a:gd name="connsiteX1" fmla="*/ 6503 w 33531"/>
                <a:gd name="connsiteY1" fmla="*/ 3455 h 39221"/>
                <a:gd name="connsiteX2" fmla="*/ 0 w 33531"/>
                <a:gd name="connsiteY2" fmla="*/ 0 h 39221"/>
                <a:gd name="connsiteX3" fmla="*/ 9551 w 33531"/>
                <a:gd name="connsiteY3" fmla="*/ 14835 h 39221"/>
                <a:gd name="connsiteX4" fmla="*/ 14022 w 33531"/>
                <a:gd name="connsiteY4" fmla="*/ 18087 h 39221"/>
                <a:gd name="connsiteX5" fmla="*/ 15445 w 33531"/>
                <a:gd name="connsiteY5" fmla="*/ 26012 h 39221"/>
                <a:gd name="connsiteX6" fmla="*/ 33531 w 33531"/>
                <a:gd name="connsiteY6" fmla="*/ 39222 h 39221"/>
                <a:gd name="connsiteX7" fmla="*/ 14632 w 33531"/>
                <a:gd name="connsiteY7" fmla="*/ 6300 h 3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31" h="39221">
                  <a:moveTo>
                    <a:pt x="14632" y="6300"/>
                  </a:moveTo>
                  <a:cubicBezTo>
                    <a:pt x="11990" y="5487"/>
                    <a:pt x="9348" y="4471"/>
                    <a:pt x="6503" y="3455"/>
                  </a:cubicBezTo>
                  <a:cubicBezTo>
                    <a:pt x="4064" y="2642"/>
                    <a:pt x="1829" y="1423"/>
                    <a:pt x="0" y="0"/>
                  </a:cubicBezTo>
                  <a:cubicBezTo>
                    <a:pt x="1016" y="5487"/>
                    <a:pt x="4064" y="10771"/>
                    <a:pt x="9551" y="14835"/>
                  </a:cubicBezTo>
                  <a:cubicBezTo>
                    <a:pt x="10771" y="15851"/>
                    <a:pt x="12397" y="17071"/>
                    <a:pt x="14022" y="18087"/>
                  </a:cubicBezTo>
                  <a:cubicBezTo>
                    <a:pt x="14022" y="20932"/>
                    <a:pt x="14429" y="23574"/>
                    <a:pt x="15445" y="26012"/>
                  </a:cubicBezTo>
                  <a:cubicBezTo>
                    <a:pt x="17883" y="33328"/>
                    <a:pt x="24183" y="38815"/>
                    <a:pt x="33531" y="39222"/>
                  </a:cubicBezTo>
                  <a:cubicBezTo>
                    <a:pt x="27232" y="28248"/>
                    <a:pt x="20728" y="17274"/>
                    <a:pt x="14632" y="6300"/>
                  </a:cubicBezTo>
                  <a:close/>
                </a:path>
              </a:pathLst>
            </a:custGeom>
            <a:solidFill>
              <a:srgbClr val="F69890"/>
            </a:solidFill>
            <a:ln w="20294" cap="flat">
              <a:noFill/>
              <a:prstDash val="solid"/>
              <a:miter/>
            </a:ln>
          </p:spPr>
          <p:txBody>
            <a:bodyPr rtlCol="0" anchor="ctr"/>
            <a:lstStyle/>
            <a:p>
              <a:endParaRPr lang="th-TH"/>
            </a:p>
          </p:txBody>
        </p:sp>
        <p:sp>
          <p:nvSpPr>
            <p:cNvPr id="47" name="Freeform: Shape 46">
              <a:extLst>
                <a:ext uri="{FF2B5EF4-FFF2-40B4-BE49-F238E27FC236}">
                  <a16:creationId xmlns:a16="http://schemas.microsoft.com/office/drawing/2014/main" id="{E149F7D6-B864-460D-BFD5-992BAA032212}"/>
                </a:ext>
              </a:extLst>
            </p:cNvPr>
            <p:cNvSpPr/>
            <p:nvPr/>
          </p:nvSpPr>
          <p:spPr>
            <a:xfrm>
              <a:off x="2398009" y="4630592"/>
              <a:ext cx="553157" cy="275493"/>
            </a:xfrm>
            <a:custGeom>
              <a:avLst/>
              <a:gdLst>
                <a:gd name="connsiteX0" fmla="*/ 0 w 553157"/>
                <a:gd name="connsiteY0" fmla="*/ 5185 h 275493"/>
                <a:gd name="connsiteX1" fmla="*/ 323528 w 553157"/>
                <a:gd name="connsiteY1" fmla="*/ 194383 h 275493"/>
                <a:gd name="connsiteX2" fmla="*/ 401159 w 553157"/>
                <a:gd name="connsiteY2" fmla="*/ 272420 h 275493"/>
                <a:gd name="connsiteX3" fmla="*/ 551136 w 553157"/>
                <a:gd name="connsiteY3" fmla="*/ 190522 h 275493"/>
                <a:gd name="connsiteX4" fmla="*/ 374536 w 553157"/>
                <a:gd name="connsiteY4" fmla="*/ 18191 h 275493"/>
                <a:gd name="connsiteX5" fmla="*/ 304222 w 553157"/>
                <a:gd name="connsiteY5" fmla="*/ 7217 h 275493"/>
                <a:gd name="connsiteX6" fmla="*/ 0 w 553157"/>
                <a:gd name="connsiteY6" fmla="*/ 5185 h 2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157" h="275493">
                  <a:moveTo>
                    <a:pt x="0" y="5185"/>
                  </a:moveTo>
                  <a:cubicBezTo>
                    <a:pt x="116243" y="52535"/>
                    <a:pt x="225372" y="115127"/>
                    <a:pt x="323528" y="194383"/>
                  </a:cubicBezTo>
                  <a:cubicBezTo>
                    <a:pt x="350150" y="216128"/>
                    <a:pt x="378398" y="242750"/>
                    <a:pt x="401159" y="272420"/>
                  </a:cubicBezTo>
                  <a:cubicBezTo>
                    <a:pt x="477976" y="283801"/>
                    <a:pt x="536707" y="265104"/>
                    <a:pt x="551136" y="190522"/>
                  </a:cubicBezTo>
                  <a:cubicBezTo>
                    <a:pt x="570035" y="92163"/>
                    <a:pt x="452167" y="34652"/>
                    <a:pt x="374536" y="18191"/>
                  </a:cubicBezTo>
                  <a:cubicBezTo>
                    <a:pt x="351573" y="13314"/>
                    <a:pt x="327999" y="10062"/>
                    <a:pt x="304222" y="7217"/>
                  </a:cubicBezTo>
                  <a:cubicBezTo>
                    <a:pt x="204644" y="-4164"/>
                    <a:pt x="100188" y="104"/>
                    <a:pt x="0" y="5185"/>
                  </a:cubicBezTo>
                  <a:close/>
                </a:path>
              </a:pathLst>
            </a:custGeom>
            <a:solidFill>
              <a:srgbClr val="F69890"/>
            </a:solidFill>
            <a:ln w="20294" cap="flat">
              <a:noFill/>
              <a:prstDash val="solid"/>
              <a:miter/>
            </a:ln>
          </p:spPr>
          <p:txBody>
            <a:bodyPr rtlCol="0" anchor="ctr"/>
            <a:lstStyle/>
            <a:p>
              <a:endParaRPr lang="th-TH"/>
            </a:p>
          </p:txBody>
        </p:sp>
        <p:sp>
          <p:nvSpPr>
            <p:cNvPr id="48" name="Freeform: Shape 47">
              <a:extLst>
                <a:ext uri="{FF2B5EF4-FFF2-40B4-BE49-F238E27FC236}">
                  <a16:creationId xmlns:a16="http://schemas.microsoft.com/office/drawing/2014/main" id="{A5030039-57FF-4AC7-9BC2-3D7077EEFABC}"/>
                </a:ext>
              </a:extLst>
            </p:cNvPr>
            <p:cNvSpPr/>
            <p:nvPr/>
          </p:nvSpPr>
          <p:spPr>
            <a:xfrm>
              <a:off x="2288187" y="4603246"/>
              <a:ext cx="555935" cy="537407"/>
            </a:xfrm>
            <a:custGeom>
              <a:avLst/>
              <a:gdLst>
                <a:gd name="connsiteX0" fmla="*/ 433350 w 555935"/>
                <a:gd name="connsiteY0" fmla="*/ 221933 h 537407"/>
                <a:gd name="connsiteX1" fmla="*/ 109822 w 555935"/>
                <a:gd name="connsiteY1" fmla="*/ 32734 h 537407"/>
                <a:gd name="connsiteX2" fmla="*/ 54342 w 555935"/>
                <a:gd name="connsiteY2" fmla="*/ 11395 h 537407"/>
                <a:gd name="connsiteX3" fmla="*/ 48855 w 555935"/>
                <a:gd name="connsiteY3" fmla="*/ 4689 h 537407"/>
                <a:gd name="connsiteX4" fmla="*/ 35240 w 555935"/>
                <a:gd name="connsiteY4" fmla="*/ 625 h 537407"/>
                <a:gd name="connsiteX5" fmla="*/ 28737 w 555935"/>
                <a:gd name="connsiteY5" fmla="*/ 2047 h 537407"/>
                <a:gd name="connsiteX6" fmla="*/ 26095 w 555935"/>
                <a:gd name="connsiteY6" fmla="*/ 1234 h 537407"/>
                <a:gd name="connsiteX7" fmla="*/ 286 w 555935"/>
                <a:gd name="connsiteY7" fmla="*/ 18508 h 537407"/>
                <a:gd name="connsiteX8" fmla="*/ 9024 w 555935"/>
                <a:gd name="connsiteY8" fmla="*/ 40659 h 537407"/>
                <a:gd name="connsiteX9" fmla="*/ 9227 w 555935"/>
                <a:gd name="connsiteY9" fmla="*/ 40659 h 537407"/>
                <a:gd name="connsiteX10" fmla="*/ 15730 w 555935"/>
                <a:gd name="connsiteY10" fmla="*/ 44114 h 537407"/>
                <a:gd name="connsiteX11" fmla="*/ 23859 w 555935"/>
                <a:gd name="connsiteY11" fmla="*/ 46959 h 537407"/>
                <a:gd name="connsiteX12" fmla="*/ 42759 w 555935"/>
                <a:gd name="connsiteY12" fmla="*/ 79881 h 537407"/>
                <a:gd name="connsiteX13" fmla="*/ 307962 w 555935"/>
                <a:gd name="connsiteY13" fmla="*/ 450150 h 537407"/>
                <a:gd name="connsiteX14" fmla="*/ 533538 w 555935"/>
                <a:gd name="connsiteY14" fmla="*/ 485510 h 537407"/>
                <a:gd name="connsiteX15" fmla="*/ 511184 w 555935"/>
                <a:gd name="connsiteY15" fmla="*/ 299563 h 537407"/>
                <a:gd name="connsiteX16" fmla="*/ 433350 w 555935"/>
                <a:gd name="connsiteY16" fmla="*/ 221933 h 53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5935" h="537407">
                  <a:moveTo>
                    <a:pt x="433350" y="221933"/>
                  </a:moveTo>
                  <a:cubicBezTo>
                    <a:pt x="335194" y="142676"/>
                    <a:pt x="226064" y="80084"/>
                    <a:pt x="109822" y="32734"/>
                  </a:cubicBezTo>
                  <a:cubicBezTo>
                    <a:pt x="91532" y="25214"/>
                    <a:pt x="73039" y="18102"/>
                    <a:pt x="54342" y="11395"/>
                  </a:cubicBezTo>
                  <a:cubicBezTo>
                    <a:pt x="52920" y="8550"/>
                    <a:pt x="50888" y="6518"/>
                    <a:pt x="48855" y="4689"/>
                  </a:cubicBezTo>
                  <a:cubicBezTo>
                    <a:pt x="44791" y="1438"/>
                    <a:pt x="40117" y="218"/>
                    <a:pt x="35240" y="625"/>
                  </a:cubicBezTo>
                  <a:cubicBezTo>
                    <a:pt x="33004" y="828"/>
                    <a:pt x="30769" y="1234"/>
                    <a:pt x="28737" y="2047"/>
                  </a:cubicBezTo>
                  <a:cubicBezTo>
                    <a:pt x="27924" y="1844"/>
                    <a:pt x="26908" y="1641"/>
                    <a:pt x="26095" y="1234"/>
                  </a:cubicBezTo>
                  <a:cubicBezTo>
                    <a:pt x="11463" y="-3643"/>
                    <a:pt x="1911" y="6721"/>
                    <a:pt x="286" y="18508"/>
                  </a:cubicBezTo>
                  <a:cubicBezTo>
                    <a:pt x="-934" y="26637"/>
                    <a:pt x="1708" y="35376"/>
                    <a:pt x="9024" y="40659"/>
                  </a:cubicBezTo>
                  <a:cubicBezTo>
                    <a:pt x="9024" y="40659"/>
                    <a:pt x="9024" y="40659"/>
                    <a:pt x="9227" y="40659"/>
                  </a:cubicBezTo>
                  <a:cubicBezTo>
                    <a:pt x="11056" y="42082"/>
                    <a:pt x="13292" y="43301"/>
                    <a:pt x="15730" y="44114"/>
                  </a:cubicBezTo>
                  <a:cubicBezTo>
                    <a:pt x="18372" y="45130"/>
                    <a:pt x="21217" y="46146"/>
                    <a:pt x="23859" y="46959"/>
                  </a:cubicBezTo>
                  <a:cubicBezTo>
                    <a:pt x="29956" y="57933"/>
                    <a:pt x="36459" y="68907"/>
                    <a:pt x="42759" y="79881"/>
                  </a:cubicBezTo>
                  <a:cubicBezTo>
                    <a:pt x="118764" y="211568"/>
                    <a:pt x="206758" y="336346"/>
                    <a:pt x="307962" y="450150"/>
                  </a:cubicBezTo>
                  <a:cubicBezTo>
                    <a:pt x="367506" y="516806"/>
                    <a:pt x="467491" y="588950"/>
                    <a:pt x="533538" y="485510"/>
                  </a:cubicBezTo>
                  <a:cubicBezTo>
                    <a:pt x="575605" y="420073"/>
                    <a:pt x="552844" y="354433"/>
                    <a:pt x="511184" y="299563"/>
                  </a:cubicBezTo>
                  <a:cubicBezTo>
                    <a:pt x="488423" y="270096"/>
                    <a:pt x="460175" y="243474"/>
                    <a:pt x="433350" y="221933"/>
                  </a:cubicBezTo>
                  <a:close/>
                </a:path>
              </a:pathLst>
            </a:custGeom>
            <a:solidFill>
              <a:srgbClr val="F9B3AB"/>
            </a:solidFill>
            <a:ln w="20294" cap="flat">
              <a:noFill/>
              <a:prstDash val="solid"/>
              <a:miter/>
            </a:ln>
          </p:spPr>
          <p:txBody>
            <a:bodyPr rtlCol="0" anchor="ctr"/>
            <a:lstStyle/>
            <a:p>
              <a:endParaRPr lang="th-TH"/>
            </a:p>
          </p:txBody>
        </p:sp>
        <p:sp>
          <p:nvSpPr>
            <p:cNvPr id="49" name="Freeform: Shape 48">
              <a:extLst>
                <a:ext uri="{FF2B5EF4-FFF2-40B4-BE49-F238E27FC236}">
                  <a16:creationId xmlns:a16="http://schemas.microsoft.com/office/drawing/2014/main" id="{90EF6B5D-78CE-4EEE-8F28-BF27F87D97A5}"/>
                </a:ext>
              </a:extLst>
            </p:cNvPr>
            <p:cNvSpPr/>
            <p:nvPr/>
          </p:nvSpPr>
          <p:spPr>
            <a:xfrm>
              <a:off x="0" y="6495047"/>
              <a:ext cx="78646" cy="223543"/>
            </a:xfrm>
            <a:custGeom>
              <a:avLst/>
              <a:gdLst>
                <a:gd name="connsiteX0" fmla="*/ 29061 w 78646"/>
                <a:gd name="connsiteY0" fmla="*/ 0 h 223543"/>
                <a:gd name="connsiteX1" fmla="*/ 0 w 78646"/>
                <a:gd name="connsiteY1" fmla="*/ 42270 h 223543"/>
                <a:gd name="connsiteX2" fmla="*/ 0 w 78646"/>
                <a:gd name="connsiteY2" fmla="*/ 223543 h 223543"/>
                <a:gd name="connsiteX3" fmla="*/ 78647 w 78646"/>
                <a:gd name="connsiteY3" fmla="*/ 89214 h 223543"/>
                <a:gd name="connsiteX4" fmla="*/ 29061 w 78646"/>
                <a:gd name="connsiteY4" fmla="*/ 0 h 2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6" h="223543">
                  <a:moveTo>
                    <a:pt x="29061" y="0"/>
                  </a:moveTo>
                  <a:cubicBezTo>
                    <a:pt x="17883" y="13209"/>
                    <a:pt x="8129" y="27232"/>
                    <a:pt x="0" y="42270"/>
                  </a:cubicBezTo>
                  <a:lnTo>
                    <a:pt x="0" y="223543"/>
                  </a:lnTo>
                  <a:cubicBezTo>
                    <a:pt x="26012" y="178631"/>
                    <a:pt x="52228" y="133923"/>
                    <a:pt x="78647" y="89214"/>
                  </a:cubicBezTo>
                  <a:cubicBezTo>
                    <a:pt x="51618" y="65234"/>
                    <a:pt x="32719" y="32516"/>
                    <a:pt x="29061" y="0"/>
                  </a:cubicBezTo>
                  <a:close/>
                </a:path>
              </a:pathLst>
            </a:custGeom>
            <a:solidFill>
              <a:srgbClr val="AEDEDA"/>
            </a:solidFill>
            <a:ln w="20294" cap="flat">
              <a:noFill/>
              <a:prstDash val="solid"/>
              <a:miter/>
            </a:ln>
          </p:spPr>
          <p:txBody>
            <a:bodyPr rtlCol="0" anchor="ctr"/>
            <a:lstStyle/>
            <a:p>
              <a:endParaRPr lang="th-TH"/>
            </a:p>
          </p:txBody>
        </p:sp>
        <p:sp>
          <p:nvSpPr>
            <p:cNvPr id="50" name="Freeform: Shape 49">
              <a:extLst>
                <a:ext uri="{FF2B5EF4-FFF2-40B4-BE49-F238E27FC236}">
                  <a16:creationId xmlns:a16="http://schemas.microsoft.com/office/drawing/2014/main" id="{F4508BCA-099F-4A4D-A329-9662A98F16AD}"/>
                </a:ext>
              </a:extLst>
            </p:cNvPr>
            <p:cNvSpPr/>
            <p:nvPr/>
          </p:nvSpPr>
          <p:spPr>
            <a:xfrm>
              <a:off x="20118" y="5174536"/>
              <a:ext cx="2157544" cy="1630213"/>
            </a:xfrm>
            <a:custGeom>
              <a:avLst/>
              <a:gdLst>
                <a:gd name="connsiteX0" fmla="*/ 132907 w 2157544"/>
                <a:gd name="connsiteY0" fmla="*/ 1608475 h 1630213"/>
                <a:gd name="connsiteX1" fmla="*/ 149774 w 2157544"/>
                <a:gd name="connsiteY1" fmla="*/ 1607459 h 1630213"/>
                <a:gd name="connsiteX2" fmla="*/ 272723 w 2157544"/>
                <a:gd name="connsiteY2" fmla="*/ 1619449 h 1630213"/>
                <a:gd name="connsiteX3" fmla="*/ 474521 w 2157544"/>
                <a:gd name="connsiteY3" fmla="*/ 1599127 h 1630213"/>
                <a:gd name="connsiteX4" fmla="*/ 522278 w 2157544"/>
                <a:gd name="connsiteY4" fmla="*/ 1579618 h 1630213"/>
                <a:gd name="connsiteX5" fmla="*/ 702739 w 2157544"/>
                <a:gd name="connsiteY5" fmla="*/ 1435331 h 1630213"/>
                <a:gd name="connsiteX6" fmla="*/ 733425 w 2157544"/>
                <a:gd name="connsiteY6" fmla="*/ 1393264 h 1630213"/>
                <a:gd name="connsiteX7" fmla="*/ 880354 w 2157544"/>
                <a:gd name="connsiteY7" fmla="*/ 1186182 h 1630213"/>
                <a:gd name="connsiteX8" fmla="*/ 963878 w 2157544"/>
                <a:gd name="connsiteY8" fmla="*/ 1123996 h 1630213"/>
                <a:gd name="connsiteX9" fmla="*/ 1096988 w 2157544"/>
                <a:gd name="connsiteY9" fmla="*/ 1070549 h 1630213"/>
                <a:gd name="connsiteX10" fmla="*/ 1296551 w 2157544"/>
                <a:gd name="connsiteY10" fmla="*/ 1003486 h 1630213"/>
                <a:gd name="connsiteX11" fmla="*/ 1497130 w 2157544"/>
                <a:gd name="connsiteY11" fmla="*/ 833796 h 1630213"/>
                <a:gd name="connsiteX12" fmla="*/ 1547326 w 2157544"/>
                <a:gd name="connsiteY12" fmla="*/ 589728 h 1630213"/>
                <a:gd name="connsiteX13" fmla="*/ 1548748 w 2157544"/>
                <a:gd name="connsiteY13" fmla="*/ 584850 h 1630213"/>
                <a:gd name="connsiteX14" fmla="*/ 1550374 w 2157544"/>
                <a:gd name="connsiteY14" fmla="*/ 579363 h 1630213"/>
                <a:gd name="connsiteX15" fmla="*/ 1579841 w 2157544"/>
                <a:gd name="connsiteY15" fmla="*/ 525103 h 1630213"/>
                <a:gd name="connsiteX16" fmla="*/ 1705025 w 2157544"/>
                <a:gd name="connsiteY16" fmla="*/ 435889 h 1630213"/>
                <a:gd name="connsiteX17" fmla="*/ 1864554 w 2157544"/>
                <a:gd name="connsiteY17" fmla="*/ 334888 h 1630213"/>
                <a:gd name="connsiteX18" fmla="*/ 2153534 w 2157544"/>
                <a:gd name="connsiteY18" fmla="*/ 29244 h 1630213"/>
                <a:gd name="connsiteX19" fmla="*/ 2129554 w 2157544"/>
                <a:gd name="connsiteY19" fmla="*/ 5670 h 1630213"/>
                <a:gd name="connsiteX20" fmla="*/ 1693035 w 2157544"/>
                <a:gd name="connsiteY20" fmla="*/ 176985 h 1630213"/>
                <a:gd name="connsiteX21" fmla="*/ 1646701 w 2157544"/>
                <a:gd name="connsiteY21" fmla="*/ 184911 h 1630213"/>
                <a:gd name="connsiteX22" fmla="*/ 1423767 w 2157544"/>
                <a:gd name="connsiteY22" fmla="*/ 261729 h 1630213"/>
                <a:gd name="connsiteX23" fmla="*/ 1272774 w 2157544"/>
                <a:gd name="connsiteY23" fmla="*/ 481208 h 1630213"/>
                <a:gd name="connsiteX24" fmla="*/ 1178276 w 2157544"/>
                <a:gd name="connsiteY24" fmla="*/ 755150 h 1630213"/>
                <a:gd name="connsiteX25" fmla="*/ 825687 w 2157544"/>
                <a:gd name="connsiteY25" fmla="*/ 785023 h 1630213"/>
                <a:gd name="connsiteX26" fmla="*/ 770411 w 2157544"/>
                <a:gd name="connsiteY26" fmla="*/ 847005 h 1630213"/>
                <a:gd name="connsiteX27" fmla="*/ 778337 w 2157544"/>
                <a:gd name="connsiteY27" fmla="*/ 865499 h 1630213"/>
                <a:gd name="connsiteX28" fmla="*/ 757812 w 2157544"/>
                <a:gd name="connsiteY28" fmla="*/ 877286 h 1630213"/>
                <a:gd name="connsiteX29" fmla="*/ 746025 w 2157544"/>
                <a:gd name="connsiteY29" fmla="*/ 874237 h 1630213"/>
                <a:gd name="connsiteX30" fmla="*/ 723061 w 2157544"/>
                <a:gd name="connsiteY30" fmla="*/ 899843 h 1630213"/>
                <a:gd name="connsiteX31" fmla="*/ 729564 w 2157544"/>
                <a:gd name="connsiteY31" fmla="*/ 905736 h 1630213"/>
                <a:gd name="connsiteX32" fmla="*/ 723467 w 2157544"/>
                <a:gd name="connsiteY32" fmla="*/ 928700 h 1630213"/>
                <a:gd name="connsiteX33" fmla="*/ 713713 w 2157544"/>
                <a:gd name="connsiteY33" fmla="*/ 934391 h 1630213"/>
                <a:gd name="connsiteX34" fmla="*/ 694407 w 2157544"/>
                <a:gd name="connsiteY34" fmla="*/ 932155 h 1630213"/>
                <a:gd name="connsiteX35" fmla="*/ 679571 w 2157544"/>
                <a:gd name="connsiteY35" fmla="*/ 948819 h 1630213"/>
                <a:gd name="connsiteX36" fmla="*/ 594219 w 2157544"/>
                <a:gd name="connsiteY36" fmla="*/ 1044130 h 1630213"/>
                <a:gd name="connsiteX37" fmla="*/ 549916 w 2157544"/>
                <a:gd name="connsiteY37" fmla="*/ 1093716 h 1630213"/>
                <a:gd name="connsiteX38" fmla="*/ 373927 w 2157544"/>
                <a:gd name="connsiteY38" fmla="*/ 1290434 h 1630213"/>
                <a:gd name="connsiteX39" fmla="*/ 274958 w 2157544"/>
                <a:gd name="connsiteY39" fmla="*/ 1391435 h 1630213"/>
                <a:gd name="connsiteX40" fmla="*/ 343444 w 2157544"/>
                <a:gd name="connsiteY40" fmla="*/ 1387370 h 1630213"/>
                <a:gd name="connsiteX41" fmla="*/ 588122 w 2157544"/>
                <a:gd name="connsiteY41" fmla="*/ 1268283 h 1630213"/>
                <a:gd name="connsiteX42" fmla="*/ 699081 w 2157544"/>
                <a:gd name="connsiteY42" fmla="*/ 1044740 h 1630213"/>
                <a:gd name="connsiteX43" fmla="*/ 1121374 w 2157544"/>
                <a:gd name="connsiteY43" fmla="*/ 888056 h 1630213"/>
                <a:gd name="connsiteX44" fmla="*/ 1355891 w 2157544"/>
                <a:gd name="connsiteY44" fmla="*/ 769172 h 1630213"/>
                <a:gd name="connsiteX45" fmla="*/ 1411980 w 2157544"/>
                <a:gd name="connsiteY45" fmla="*/ 522868 h 1630213"/>
                <a:gd name="connsiteX46" fmla="*/ 1675152 w 2157544"/>
                <a:gd name="connsiteY46" fmla="*/ 263964 h 1630213"/>
                <a:gd name="connsiteX47" fmla="*/ 1683687 w 2157544"/>
                <a:gd name="connsiteY47" fmla="*/ 296480 h 1630213"/>
                <a:gd name="connsiteX48" fmla="*/ 1457502 w 2157544"/>
                <a:gd name="connsiteY48" fmla="*/ 484662 h 1630213"/>
                <a:gd name="connsiteX49" fmla="*/ 1410355 w 2157544"/>
                <a:gd name="connsiteY49" fmla="*/ 745192 h 1630213"/>
                <a:gd name="connsiteX50" fmla="*/ 938272 w 2157544"/>
                <a:gd name="connsiteY50" fmla="*/ 945568 h 1630213"/>
                <a:gd name="connsiteX51" fmla="*/ 761266 w 2157544"/>
                <a:gd name="connsiteY51" fmla="*/ 1016289 h 1630213"/>
                <a:gd name="connsiteX52" fmla="*/ 686074 w 2157544"/>
                <a:gd name="connsiteY52" fmla="*/ 1162202 h 1630213"/>
                <a:gd name="connsiteX53" fmla="*/ 542600 w 2157544"/>
                <a:gd name="connsiteY53" fmla="*/ 1353636 h 1630213"/>
                <a:gd name="connsiteX54" fmla="*/ 298329 w 2157544"/>
                <a:gd name="connsiteY54" fmla="*/ 1422528 h 1630213"/>
                <a:gd name="connsiteX55" fmla="*/ 218463 w 2157544"/>
                <a:gd name="connsiteY55" fmla="*/ 1427811 h 1630213"/>
                <a:gd name="connsiteX56" fmla="*/ 160748 w 2157544"/>
                <a:gd name="connsiteY56" fmla="*/ 1444882 h 1630213"/>
                <a:gd name="connsiteX57" fmla="*/ 140832 w 2157544"/>
                <a:gd name="connsiteY57" fmla="*/ 1445288 h 1630213"/>
                <a:gd name="connsiteX58" fmla="*/ 84743 w 2157544"/>
                <a:gd name="connsiteY58" fmla="*/ 1479226 h 1630213"/>
                <a:gd name="connsiteX59" fmla="*/ 56292 w 2157544"/>
                <a:gd name="connsiteY59" fmla="*/ 1527796 h 1630213"/>
                <a:gd name="connsiteX60" fmla="*/ 51618 w 2157544"/>
                <a:gd name="connsiteY60" fmla="*/ 1557060 h 1630213"/>
                <a:gd name="connsiteX61" fmla="*/ 30280 w 2157544"/>
                <a:gd name="connsiteY61" fmla="*/ 1572505 h 1630213"/>
                <a:gd name="connsiteX62" fmla="*/ 0 w 2157544"/>
                <a:gd name="connsiteY62" fmla="*/ 1625342 h 1630213"/>
                <a:gd name="connsiteX63" fmla="*/ 51212 w 2157544"/>
                <a:gd name="connsiteY63" fmla="*/ 1627578 h 1630213"/>
                <a:gd name="connsiteX64" fmla="*/ 87995 w 2157544"/>
                <a:gd name="connsiteY64" fmla="*/ 1617823 h 1630213"/>
                <a:gd name="connsiteX65" fmla="*/ 132907 w 2157544"/>
                <a:gd name="connsiteY65" fmla="*/ 1608475 h 1630213"/>
                <a:gd name="connsiteX66" fmla="*/ 1853580 w 2157544"/>
                <a:gd name="connsiteY66" fmla="*/ 223523 h 1630213"/>
                <a:gd name="connsiteX67" fmla="*/ 1863334 w 2157544"/>
                <a:gd name="connsiteY67" fmla="*/ 217833 h 1630213"/>
                <a:gd name="connsiteX68" fmla="*/ 1886298 w 2157544"/>
                <a:gd name="connsiteY68" fmla="*/ 223930 h 1630213"/>
                <a:gd name="connsiteX69" fmla="*/ 1880202 w 2157544"/>
                <a:gd name="connsiteY69" fmla="*/ 246894 h 1630213"/>
                <a:gd name="connsiteX70" fmla="*/ 1870447 w 2157544"/>
                <a:gd name="connsiteY70" fmla="*/ 252584 h 1630213"/>
                <a:gd name="connsiteX71" fmla="*/ 1847483 w 2157544"/>
                <a:gd name="connsiteY71" fmla="*/ 246487 h 1630213"/>
                <a:gd name="connsiteX72" fmla="*/ 1853580 w 2157544"/>
                <a:gd name="connsiteY72" fmla="*/ 223523 h 1630213"/>
                <a:gd name="connsiteX73" fmla="*/ 1799523 w 2157544"/>
                <a:gd name="connsiteY73" fmla="*/ 241813 h 1630213"/>
                <a:gd name="connsiteX74" fmla="*/ 1807042 w 2157544"/>
                <a:gd name="connsiteY74" fmla="*/ 239578 h 1630213"/>
                <a:gd name="connsiteX75" fmla="*/ 1799929 w 2157544"/>
                <a:gd name="connsiteY75" fmla="*/ 221288 h 1630213"/>
                <a:gd name="connsiteX76" fmla="*/ 1803994 w 2157544"/>
                <a:gd name="connsiteY76" fmla="*/ 206046 h 1630213"/>
                <a:gd name="connsiteX77" fmla="*/ 1824519 w 2157544"/>
                <a:gd name="connsiteY77" fmla="*/ 194259 h 1630213"/>
                <a:gd name="connsiteX78" fmla="*/ 1836306 w 2157544"/>
                <a:gd name="connsiteY78" fmla="*/ 214785 h 1630213"/>
                <a:gd name="connsiteX79" fmla="*/ 1832242 w 2157544"/>
                <a:gd name="connsiteY79" fmla="*/ 230026 h 1630213"/>
                <a:gd name="connsiteX80" fmla="*/ 1816593 w 2157544"/>
                <a:gd name="connsiteY80" fmla="*/ 242220 h 1630213"/>
                <a:gd name="connsiteX81" fmla="*/ 1822284 w 2157544"/>
                <a:gd name="connsiteY81" fmla="*/ 247910 h 1630213"/>
                <a:gd name="connsiteX82" fmla="*/ 1827974 w 2157544"/>
                <a:gd name="connsiteY82" fmla="*/ 257664 h 1630213"/>
                <a:gd name="connsiteX83" fmla="*/ 1821877 w 2157544"/>
                <a:gd name="connsiteY83" fmla="*/ 280628 h 1630213"/>
                <a:gd name="connsiteX84" fmla="*/ 1798913 w 2157544"/>
                <a:gd name="connsiteY84" fmla="*/ 274532 h 1630213"/>
                <a:gd name="connsiteX85" fmla="*/ 1793223 w 2157544"/>
                <a:gd name="connsiteY85" fmla="*/ 264777 h 1630213"/>
                <a:gd name="connsiteX86" fmla="*/ 1799523 w 2157544"/>
                <a:gd name="connsiteY86" fmla="*/ 241813 h 1630213"/>
                <a:gd name="connsiteX87" fmla="*/ 1330489 w 2157544"/>
                <a:gd name="connsiteY87" fmla="*/ 648662 h 1630213"/>
                <a:gd name="connsiteX88" fmla="*/ 1301428 w 2157544"/>
                <a:gd name="connsiteY88" fmla="*/ 665529 h 1630213"/>
                <a:gd name="connsiteX89" fmla="*/ 1330489 w 2157544"/>
                <a:gd name="connsiteY89" fmla="*/ 648662 h 1630213"/>
                <a:gd name="connsiteX90" fmla="*/ 1302851 w 2157544"/>
                <a:gd name="connsiteY90" fmla="*/ 690322 h 1630213"/>
                <a:gd name="connsiteX91" fmla="*/ 1273790 w 2157544"/>
                <a:gd name="connsiteY91" fmla="*/ 707190 h 1630213"/>
                <a:gd name="connsiteX92" fmla="*/ 1302851 w 2157544"/>
                <a:gd name="connsiteY92" fmla="*/ 690322 h 1630213"/>
                <a:gd name="connsiteX93" fmla="*/ 1320124 w 2157544"/>
                <a:gd name="connsiteY93" fmla="*/ 932358 h 1630213"/>
                <a:gd name="connsiteX94" fmla="*/ 1297160 w 2157544"/>
                <a:gd name="connsiteY94" fmla="*/ 926262 h 1630213"/>
                <a:gd name="connsiteX95" fmla="*/ 1291470 w 2157544"/>
                <a:gd name="connsiteY95" fmla="*/ 916507 h 1630213"/>
                <a:gd name="connsiteX96" fmla="*/ 1297567 w 2157544"/>
                <a:gd name="connsiteY96" fmla="*/ 893543 h 1630213"/>
                <a:gd name="connsiteX97" fmla="*/ 1320531 w 2157544"/>
                <a:gd name="connsiteY97" fmla="*/ 899640 h 1630213"/>
                <a:gd name="connsiteX98" fmla="*/ 1326221 w 2157544"/>
                <a:gd name="connsiteY98" fmla="*/ 909395 h 1630213"/>
                <a:gd name="connsiteX99" fmla="*/ 1320124 w 2157544"/>
                <a:gd name="connsiteY99" fmla="*/ 932358 h 1630213"/>
                <a:gd name="connsiteX100" fmla="*/ 1365036 w 2157544"/>
                <a:gd name="connsiteY100" fmla="*/ 887040 h 1630213"/>
                <a:gd name="connsiteX101" fmla="*/ 1394097 w 2157544"/>
                <a:gd name="connsiteY101" fmla="*/ 870173 h 1630213"/>
                <a:gd name="connsiteX102" fmla="*/ 1365036 w 2157544"/>
                <a:gd name="connsiteY102" fmla="*/ 887040 h 1630213"/>
                <a:gd name="connsiteX103" fmla="*/ 566987 w 2157544"/>
                <a:gd name="connsiteY103" fmla="*/ 1451792 h 1630213"/>
                <a:gd name="connsiteX104" fmla="*/ 537926 w 2157544"/>
                <a:gd name="connsiteY104" fmla="*/ 1468659 h 1630213"/>
                <a:gd name="connsiteX105" fmla="*/ 566987 w 2157544"/>
                <a:gd name="connsiteY105" fmla="*/ 1451792 h 1630213"/>
                <a:gd name="connsiteX106" fmla="*/ 486918 w 2157544"/>
                <a:gd name="connsiteY106" fmla="*/ 1536738 h 1630213"/>
                <a:gd name="connsiteX107" fmla="*/ 515978 w 2157544"/>
                <a:gd name="connsiteY107" fmla="*/ 1519871 h 1630213"/>
                <a:gd name="connsiteX108" fmla="*/ 486918 w 2157544"/>
                <a:gd name="connsiteY108" fmla="*/ 1536738 h 1630213"/>
                <a:gd name="connsiteX109" fmla="*/ 467002 w 2157544"/>
                <a:gd name="connsiteY109" fmla="*/ 1470081 h 1630213"/>
                <a:gd name="connsiteX110" fmla="*/ 487527 w 2157544"/>
                <a:gd name="connsiteY110" fmla="*/ 1458295 h 1630213"/>
                <a:gd name="connsiteX111" fmla="*/ 502769 w 2157544"/>
                <a:gd name="connsiteY111" fmla="*/ 1462359 h 1630213"/>
                <a:gd name="connsiteX112" fmla="*/ 514556 w 2157544"/>
                <a:gd name="connsiteY112" fmla="*/ 1482885 h 1630213"/>
                <a:gd name="connsiteX113" fmla="*/ 494031 w 2157544"/>
                <a:gd name="connsiteY113" fmla="*/ 1494671 h 1630213"/>
                <a:gd name="connsiteX114" fmla="*/ 478789 w 2157544"/>
                <a:gd name="connsiteY114" fmla="*/ 1490607 h 1630213"/>
                <a:gd name="connsiteX115" fmla="*/ 467002 w 2157544"/>
                <a:gd name="connsiteY115" fmla="*/ 1470081 h 163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57544" h="1630213">
                  <a:moveTo>
                    <a:pt x="132907" y="1608475"/>
                  </a:moveTo>
                  <a:cubicBezTo>
                    <a:pt x="138597" y="1607865"/>
                    <a:pt x="144084" y="1607662"/>
                    <a:pt x="149774" y="1607459"/>
                  </a:cubicBezTo>
                  <a:cubicBezTo>
                    <a:pt x="189809" y="1606036"/>
                    <a:pt x="227404" y="1613759"/>
                    <a:pt x="272723" y="1619449"/>
                  </a:cubicBezTo>
                  <a:cubicBezTo>
                    <a:pt x="343240" y="1628391"/>
                    <a:pt x="411320" y="1620668"/>
                    <a:pt x="474521" y="1599127"/>
                  </a:cubicBezTo>
                  <a:cubicBezTo>
                    <a:pt x="490779" y="1593640"/>
                    <a:pt x="506630" y="1586934"/>
                    <a:pt x="522278" y="1579618"/>
                  </a:cubicBezTo>
                  <a:cubicBezTo>
                    <a:pt x="591780" y="1547102"/>
                    <a:pt x="653559" y="1497313"/>
                    <a:pt x="702739" y="1435331"/>
                  </a:cubicBezTo>
                  <a:cubicBezTo>
                    <a:pt x="713509" y="1421715"/>
                    <a:pt x="723874" y="1407896"/>
                    <a:pt x="733425" y="1393264"/>
                  </a:cubicBezTo>
                  <a:cubicBezTo>
                    <a:pt x="780979" y="1319901"/>
                    <a:pt x="820607" y="1244912"/>
                    <a:pt x="880354" y="1186182"/>
                  </a:cubicBezTo>
                  <a:cubicBezTo>
                    <a:pt x="904334" y="1162608"/>
                    <a:pt x="931566" y="1141473"/>
                    <a:pt x="963878" y="1123996"/>
                  </a:cubicBezTo>
                  <a:cubicBezTo>
                    <a:pt x="1006351" y="1101235"/>
                    <a:pt x="1051263" y="1085181"/>
                    <a:pt x="1096988" y="1070549"/>
                  </a:cubicBezTo>
                  <a:cubicBezTo>
                    <a:pt x="1163847" y="1049414"/>
                    <a:pt x="1232333" y="1031733"/>
                    <a:pt x="1296551" y="1003486"/>
                  </a:cubicBezTo>
                  <a:cubicBezTo>
                    <a:pt x="1377230" y="967922"/>
                    <a:pt x="1456892" y="914881"/>
                    <a:pt x="1497130" y="833796"/>
                  </a:cubicBezTo>
                  <a:cubicBezTo>
                    <a:pt x="1535336" y="756775"/>
                    <a:pt x="1524362" y="670203"/>
                    <a:pt x="1547326" y="589728"/>
                  </a:cubicBezTo>
                  <a:cubicBezTo>
                    <a:pt x="1547732" y="588102"/>
                    <a:pt x="1548342" y="586476"/>
                    <a:pt x="1548748" y="584850"/>
                  </a:cubicBezTo>
                  <a:cubicBezTo>
                    <a:pt x="1549358" y="583021"/>
                    <a:pt x="1549764" y="581192"/>
                    <a:pt x="1550374" y="579363"/>
                  </a:cubicBezTo>
                  <a:cubicBezTo>
                    <a:pt x="1557283" y="558432"/>
                    <a:pt x="1567445" y="540751"/>
                    <a:pt x="1579841" y="525103"/>
                  </a:cubicBezTo>
                  <a:cubicBezTo>
                    <a:pt x="1611340" y="485272"/>
                    <a:pt x="1657878" y="460073"/>
                    <a:pt x="1705025" y="435889"/>
                  </a:cubicBezTo>
                  <a:cubicBezTo>
                    <a:pt x="1761521" y="406829"/>
                    <a:pt x="1814561" y="374313"/>
                    <a:pt x="1864554" y="334888"/>
                  </a:cubicBezTo>
                  <a:cubicBezTo>
                    <a:pt x="1974903" y="247300"/>
                    <a:pt x="2064930" y="137764"/>
                    <a:pt x="2153534" y="29244"/>
                  </a:cubicBezTo>
                  <a:cubicBezTo>
                    <a:pt x="2166947" y="12783"/>
                    <a:pt x="2143576" y="-10994"/>
                    <a:pt x="2129554" y="5670"/>
                  </a:cubicBezTo>
                  <a:cubicBezTo>
                    <a:pt x="2020018" y="135732"/>
                    <a:pt x="1854393" y="150567"/>
                    <a:pt x="1693035" y="176985"/>
                  </a:cubicBezTo>
                  <a:cubicBezTo>
                    <a:pt x="1677590" y="179424"/>
                    <a:pt x="1662145" y="182066"/>
                    <a:pt x="1646701" y="184911"/>
                  </a:cubicBezTo>
                  <a:cubicBezTo>
                    <a:pt x="1567648" y="199543"/>
                    <a:pt x="1490830" y="220069"/>
                    <a:pt x="1423767" y="261729"/>
                  </a:cubicBezTo>
                  <a:cubicBezTo>
                    <a:pt x="1341463" y="312737"/>
                    <a:pt x="1293502" y="387726"/>
                    <a:pt x="1272774" y="481208"/>
                  </a:cubicBezTo>
                  <a:cubicBezTo>
                    <a:pt x="1252452" y="572047"/>
                    <a:pt x="1255297" y="689306"/>
                    <a:pt x="1178276" y="755150"/>
                  </a:cubicBezTo>
                  <a:cubicBezTo>
                    <a:pt x="1082356" y="837048"/>
                    <a:pt x="949855" y="794778"/>
                    <a:pt x="825687" y="785023"/>
                  </a:cubicBezTo>
                  <a:cubicBezTo>
                    <a:pt x="807194" y="805752"/>
                    <a:pt x="788701" y="826277"/>
                    <a:pt x="770411" y="847005"/>
                  </a:cubicBezTo>
                  <a:cubicBezTo>
                    <a:pt x="776711" y="850664"/>
                    <a:pt x="780166" y="858183"/>
                    <a:pt x="778337" y="865499"/>
                  </a:cubicBezTo>
                  <a:cubicBezTo>
                    <a:pt x="775898" y="874237"/>
                    <a:pt x="766550" y="879724"/>
                    <a:pt x="757812" y="877286"/>
                  </a:cubicBezTo>
                  <a:cubicBezTo>
                    <a:pt x="753950" y="876269"/>
                    <a:pt x="750089" y="875253"/>
                    <a:pt x="746025" y="874237"/>
                  </a:cubicBezTo>
                  <a:cubicBezTo>
                    <a:pt x="738302" y="882773"/>
                    <a:pt x="730783" y="891308"/>
                    <a:pt x="723061" y="899843"/>
                  </a:cubicBezTo>
                  <a:cubicBezTo>
                    <a:pt x="725703" y="901265"/>
                    <a:pt x="727938" y="903095"/>
                    <a:pt x="729564" y="905736"/>
                  </a:cubicBezTo>
                  <a:cubicBezTo>
                    <a:pt x="734441" y="913459"/>
                    <a:pt x="730986" y="924230"/>
                    <a:pt x="723467" y="928700"/>
                  </a:cubicBezTo>
                  <a:lnTo>
                    <a:pt x="713713" y="934391"/>
                  </a:lnTo>
                  <a:cubicBezTo>
                    <a:pt x="707209" y="938252"/>
                    <a:pt x="699690" y="936626"/>
                    <a:pt x="694407" y="932155"/>
                  </a:cubicBezTo>
                  <a:cubicBezTo>
                    <a:pt x="689529" y="937642"/>
                    <a:pt x="684449" y="943332"/>
                    <a:pt x="679571" y="948819"/>
                  </a:cubicBezTo>
                  <a:cubicBezTo>
                    <a:pt x="651120" y="980522"/>
                    <a:pt x="622669" y="1012427"/>
                    <a:pt x="594219" y="1044130"/>
                  </a:cubicBezTo>
                  <a:cubicBezTo>
                    <a:pt x="579383" y="1060591"/>
                    <a:pt x="564751" y="1077255"/>
                    <a:pt x="549916" y="1093716"/>
                  </a:cubicBezTo>
                  <a:cubicBezTo>
                    <a:pt x="491389" y="1159357"/>
                    <a:pt x="432861" y="1224997"/>
                    <a:pt x="373927" y="1290434"/>
                  </a:cubicBezTo>
                  <a:cubicBezTo>
                    <a:pt x="344053" y="1323762"/>
                    <a:pt x="311741" y="1361561"/>
                    <a:pt x="274958" y="1391435"/>
                  </a:cubicBezTo>
                  <a:cubicBezTo>
                    <a:pt x="299141" y="1389809"/>
                    <a:pt x="322512" y="1388793"/>
                    <a:pt x="343444" y="1387370"/>
                  </a:cubicBezTo>
                  <a:cubicBezTo>
                    <a:pt x="438348" y="1380461"/>
                    <a:pt x="525123" y="1340833"/>
                    <a:pt x="588122" y="1268283"/>
                  </a:cubicBezTo>
                  <a:cubicBezTo>
                    <a:pt x="645024" y="1202846"/>
                    <a:pt x="658030" y="1118306"/>
                    <a:pt x="699081" y="1044740"/>
                  </a:cubicBezTo>
                  <a:cubicBezTo>
                    <a:pt x="781792" y="896795"/>
                    <a:pt x="976884" y="913256"/>
                    <a:pt x="1121374" y="888056"/>
                  </a:cubicBezTo>
                  <a:cubicBezTo>
                    <a:pt x="1208556" y="872815"/>
                    <a:pt x="1299396" y="841519"/>
                    <a:pt x="1355891" y="769172"/>
                  </a:cubicBezTo>
                  <a:cubicBezTo>
                    <a:pt x="1412387" y="696825"/>
                    <a:pt x="1395519" y="607408"/>
                    <a:pt x="1411980" y="522868"/>
                  </a:cubicBezTo>
                  <a:cubicBezTo>
                    <a:pt x="1437586" y="391790"/>
                    <a:pt x="1545903" y="289773"/>
                    <a:pt x="1675152" y="263964"/>
                  </a:cubicBezTo>
                  <a:cubicBezTo>
                    <a:pt x="1696287" y="259697"/>
                    <a:pt x="1704822" y="292212"/>
                    <a:pt x="1683687" y="296480"/>
                  </a:cubicBezTo>
                  <a:cubicBezTo>
                    <a:pt x="1581873" y="316802"/>
                    <a:pt x="1494488" y="386506"/>
                    <a:pt x="1457502" y="484662"/>
                  </a:cubicBezTo>
                  <a:cubicBezTo>
                    <a:pt x="1425799" y="568593"/>
                    <a:pt x="1448763" y="663090"/>
                    <a:pt x="1410355" y="745192"/>
                  </a:cubicBezTo>
                  <a:cubicBezTo>
                    <a:pt x="1327237" y="922807"/>
                    <a:pt x="1102475" y="918946"/>
                    <a:pt x="938272" y="945568"/>
                  </a:cubicBezTo>
                  <a:cubicBezTo>
                    <a:pt x="875680" y="955729"/>
                    <a:pt x="807804" y="969954"/>
                    <a:pt x="761266" y="1016289"/>
                  </a:cubicBezTo>
                  <a:cubicBezTo>
                    <a:pt x="721435" y="1055714"/>
                    <a:pt x="705990" y="1111599"/>
                    <a:pt x="686074" y="1162202"/>
                  </a:cubicBezTo>
                  <a:cubicBezTo>
                    <a:pt x="655998" y="1239629"/>
                    <a:pt x="611696" y="1305676"/>
                    <a:pt x="542600" y="1353636"/>
                  </a:cubicBezTo>
                  <a:cubicBezTo>
                    <a:pt x="468628" y="1405254"/>
                    <a:pt x="386730" y="1419886"/>
                    <a:pt x="298329" y="1422528"/>
                  </a:cubicBezTo>
                  <a:cubicBezTo>
                    <a:pt x="274552" y="1423137"/>
                    <a:pt x="246710" y="1424357"/>
                    <a:pt x="218463" y="1427811"/>
                  </a:cubicBezTo>
                  <a:cubicBezTo>
                    <a:pt x="200376" y="1436347"/>
                    <a:pt x="181273" y="1442443"/>
                    <a:pt x="160748" y="1444882"/>
                  </a:cubicBezTo>
                  <a:cubicBezTo>
                    <a:pt x="154042" y="1445695"/>
                    <a:pt x="147335" y="1445695"/>
                    <a:pt x="140832" y="1445288"/>
                  </a:cubicBezTo>
                  <a:cubicBezTo>
                    <a:pt x="119291" y="1453214"/>
                    <a:pt x="99985" y="1464391"/>
                    <a:pt x="84743" y="1479226"/>
                  </a:cubicBezTo>
                  <a:cubicBezTo>
                    <a:pt x="75192" y="1495484"/>
                    <a:pt x="65844" y="1511742"/>
                    <a:pt x="56292" y="1527796"/>
                  </a:cubicBezTo>
                  <a:cubicBezTo>
                    <a:pt x="53854" y="1536941"/>
                    <a:pt x="52025" y="1546492"/>
                    <a:pt x="51618" y="1557060"/>
                  </a:cubicBezTo>
                  <a:cubicBezTo>
                    <a:pt x="51212" y="1569660"/>
                    <a:pt x="39628" y="1574537"/>
                    <a:pt x="30280" y="1572505"/>
                  </a:cubicBezTo>
                  <a:cubicBezTo>
                    <a:pt x="20119" y="1589982"/>
                    <a:pt x="9958" y="1607662"/>
                    <a:pt x="0" y="1625342"/>
                  </a:cubicBezTo>
                  <a:cubicBezTo>
                    <a:pt x="16461" y="1631846"/>
                    <a:pt x="33938" y="1631033"/>
                    <a:pt x="51212" y="1627578"/>
                  </a:cubicBezTo>
                  <a:cubicBezTo>
                    <a:pt x="63811" y="1625139"/>
                    <a:pt x="76411" y="1621278"/>
                    <a:pt x="87995" y="1617823"/>
                  </a:cubicBezTo>
                  <a:cubicBezTo>
                    <a:pt x="103236" y="1612743"/>
                    <a:pt x="118275" y="1609898"/>
                    <a:pt x="132907" y="1608475"/>
                  </a:cubicBezTo>
                  <a:close/>
                  <a:moveTo>
                    <a:pt x="1853580" y="223523"/>
                  </a:moveTo>
                  <a:lnTo>
                    <a:pt x="1863334" y="217833"/>
                  </a:lnTo>
                  <a:cubicBezTo>
                    <a:pt x="1871463" y="213159"/>
                    <a:pt x="1881421" y="216207"/>
                    <a:pt x="1886298" y="223930"/>
                  </a:cubicBezTo>
                  <a:cubicBezTo>
                    <a:pt x="1891176" y="231652"/>
                    <a:pt x="1887721" y="242423"/>
                    <a:pt x="1880202" y="246894"/>
                  </a:cubicBezTo>
                  <a:lnTo>
                    <a:pt x="1870447" y="252584"/>
                  </a:lnTo>
                  <a:cubicBezTo>
                    <a:pt x="1862318" y="257258"/>
                    <a:pt x="1852360" y="254210"/>
                    <a:pt x="1847483" y="246487"/>
                  </a:cubicBezTo>
                  <a:cubicBezTo>
                    <a:pt x="1842606" y="238765"/>
                    <a:pt x="1846061" y="227791"/>
                    <a:pt x="1853580" y="223523"/>
                  </a:cubicBezTo>
                  <a:close/>
                  <a:moveTo>
                    <a:pt x="1799523" y="241813"/>
                  </a:moveTo>
                  <a:cubicBezTo>
                    <a:pt x="1801758" y="240391"/>
                    <a:pt x="1804400" y="239781"/>
                    <a:pt x="1807042" y="239578"/>
                  </a:cubicBezTo>
                  <a:cubicBezTo>
                    <a:pt x="1801149" y="235716"/>
                    <a:pt x="1797897" y="228400"/>
                    <a:pt x="1799929" y="221288"/>
                  </a:cubicBezTo>
                  <a:cubicBezTo>
                    <a:pt x="1801352" y="216207"/>
                    <a:pt x="1802571" y="211127"/>
                    <a:pt x="1803994" y="206046"/>
                  </a:cubicBezTo>
                  <a:cubicBezTo>
                    <a:pt x="1806432" y="197308"/>
                    <a:pt x="1815781" y="191821"/>
                    <a:pt x="1824519" y="194259"/>
                  </a:cubicBezTo>
                  <a:cubicBezTo>
                    <a:pt x="1833258" y="196698"/>
                    <a:pt x="1838745" y="206046"/>
                    <a:pt x="1836306" y="214785"/>
                  </a:cubicBezTo>
                  <a:lnTo>
                    <a:pt x="1832242" y="230026"/>
                  </a:lnTo>
                  <a:cubicBezTo>
                    <a:pt x="1830413" y="237139"/>
                    <a:pt x="1823706" y="241813"/>
                    <a:pt x="1816593" y="242220"/>
                  </a:cubicBezTo>
                  <a:cubicBezTo>
                    <a:pt x="1818829" y="243642"/>
                    <a:pt x="1820861" y="245471"/>
                    <a:pt x="1822284" y="247910"/>
                  </a:cubicBezTo>
                  <a:lnTo>
                    <a:pt x="1827974" y="257664"/>
                  </a:lnTo>
                  <a:cubicBezTo>
                    <a:pt x="1832648" y="265793"/>
                    <a:pt x="1829600" y="275751"/>
                    <a:pt x="1821877" y="280628"/>
                  </a:cubicBezTo>
                  <a:cubicBezTo>
                    <a:pt x="1814155" y="285506"/>
                    <a:pt x="1803384" y="282051"/>
                    <a:pt x="1798913" y="274532"/>
                  </a:cubicBezTo>
                  <a:lnTo>
                    <a:pt x="1793223" y="264777"/>
                  </a:lnTo>
                  <a:cubicBezTo>
                    <a:pt x="1788752" y="256445"/>
                    <a:pt x="1792004" y="246690"/>
                    <a:pt x="1799523" y="241813"/>
                  </a:cubicBezTo>
                  <a:close/>
                  <a:moveTo>
                    <a:pt x="1330489" y="648662"/>
                  </a:moveTo>
                  <a:cubicBezTo>
                    <a:pt x="1341259" y="667358"/>
                    <a:pt x="1312199" y="684226"/>
                    <a:pt x="1301428" y="665529"/>
                  </a:cubicBezTo>
                  <a:cubicBezTo>
                    <a:pt x="1290657" y="646629"/>
                    <a:pt x="1319718" y="629966"/>
                    <a:pt x="1330489" y="648662"/>
                  </a:cubicBezTo>
                  <a:close/>
                  <a:moveTo>
                    <a:pt x="1302851" y="690322"/>
                  </a:moveTo>
                  <a:cubicBezTo>
                    <a:pt x="1313621" y="709019"/>
                    <a:pt x="1284561" y="725886"/>
                    <a:pt x="1273790" y="707190"/>
                  </a:cubicBezTo>
                  <a:cubicBezTo>
                    <a:pt x="1263019" y="688493"/>
                    <a:pt x="1292080" y="671626"/>
                    <a:pt x="1302851" y="690322"/>
                  </a:cubicBezTo>
                  <a:close/>
                  <a:moveTo>
                    <a:pt x="1320124" y="932358"/>
                  </a:moveTo>
                  <a:cubicBezTo>
                    <a:pt x="1312402" y="937236"/>
                    <a:pt x="1301631" y="933781"/>
                    <a:pt x="1297160" y="926262"/>
                  </a:cubicBezTo>
                  <a:lnTo>
                    <a:pt x="1291470" y="916507"/>
                  </a:lnTo>
                  <a:cubicBezTo>
                    <a:pt x="1286796" y="908378"/>
                    <a:pt x="1289844" y="898420"/>
                    <a:pt x="1297567" y="893543"/>
                  </a:cubicBezTo>
                  <a:cubicBezTo>
                    <a:pt x="1305289" y="888666"/>
                    <a:pt x="1316060" y="892121"/>
                    <a:pt x="1320531" y="899640"/>
                  </a:cubicBezTo>
                  <a:lnTo>
                    <a:pt x="1326221" y="909395"/>
                  </a:lnTo>
                  <a:cubicBezTo>
                    <a:pt x="1330895" y="917727"/>
                    <a:pt x="1327847" y="927481"/>
                    <a:pt x="1320124" y="932358"/>
                  </a:cubicBezTo>
                  <a:close/>
                  <a:moveTo>
                    <a:pt x="1365036" y="887040"/>
                  </a:moveTo>
                  <a:cubicBezTo>
                    <a:pt x="1354265" y="868344"/>
                    <a:pt x="1383326" y="851476"/>
                    <a:pt x="1394097" y="870173"/>
                  </a:cubicBezTo>
                  <a:cubicBezTo>
                    <a:pt x="1404868" y="889072"/>
                    <a:pt x="1375807" y="905736"/>
                    <a:pt x="1365036" y="887040"/>
                  </a:cubicBezTo>
                  <a:close/>
                  <a:moveTo>
                    <a:pt x="566987" y="1451792"/>
                  </a:moveTo>
                  <a:cubicBezTo>
                    <a:pt x="577758" y="1470488"/>
                    <a:pt x="548697" y="1487355"/>
                    <a:pt x="537926" y="1468659"/>
                  </a:cubicBezTo>
                  <a:cubicBezTo>
                    <a:pt x="527156" y="1449759"/>
                    <a:pt x="556216" y="1433095"/>
                    <a:pt x="566987" y="1451792"/>
                  </a:cubicBezTo>
                  <a:close/>
                  <a:moveTo>
                    <a:pt x="486918" y="1536738"/>
                  </a:moveTo>
                  <a:cubicBezTo>
                    <a:pt x="476147" y="1518042"/>
                    <a:pt x="505208" y="1501174"/>
                    <a:pt x="515978" y="1519871"/>
                  </a:cubicBezTo>
                  <a:cubicBezTo>
                    <a:pt x="526952" y="1538770"/>
                    <a:pt x="497892" y="1555434"/>
                    <a:pt x="486918" y="1536738"/>
                  </a:cubicBezTo>
                  <a:close/>
                  <a:moveTo>
                    <a:pt x="467002" y="1470081"/>
                  </a:moveTo>
                  <a:cubicBezTo>
                    <a:pt x="469441" y="1461343"/>
                    <a:pt x="478789" y="1455856"/>
                    <a:pt x="487527" y="1458295"/>
                  </a:cubicBezTo>
                  <a:cubicBezTo>
                    <a:pt x="492608" y="1459717"/>
                    <a:pt x="497688" y="1460937"/>
                    <a:pt x="502769" y="1462359"/>
                  </a:cubicBezTo>
                  <a:cubicBezTo>
                    <a:pt x="511508" y="1464798"/>
                    <a:pt x="516995" y="1474146"/>
                    <a:pt x="514556" y="1482885"/>
                  </a:cubicBezTo>
                  <a:cubicBezTo>
                    <a:pt x="512117" y="1491623"/>
                    <a:pt x="502769" y="1497110"/>
                    <a:pt x="494031" y="1494671"/>
                  </a:cubicBezTo>
                  <a:cubicBezTo>
                    <a:pt x="488950" y="1493249"/>
                    <a:pt x="483869" y="1492029"/>
                    <a:pt x="478789" y="1490607"/>
                  </a:cubicBezTo>
                  <a:cubicBezTo>
                    <a:pt x="470050" y="1488168"/>
                    <a:pt x="464563" y="1478820"/>
                    <a:pt x="467002" y="1470081"/>
                  </a:cubicBezTo>
                  <a:close/>
                </a:path>
              </a:pathLst>
            </a:custGeom>
            <a:solidFill>
              <a:srgbClr val="AEDEDA"/>
            </a:solidFill>
            <a:ln w="20294" cap="flat">
              <a:noFill/>
              <a:prstDash val="solid"/>
              <a:miter/>
            </a:ln>
          </p:spPr>
          <p:txBody>
            <a:bodyPr rtlCol="0" anchor="ctr"/>
            <a:lstStyle/>
            <a:p>
              <a:endParaRPr lang="th-TH"/>
            </a:p>
          </p:txBody>
        </p:sp>
        <p:sp>
          <p:nvSpPr>
            <p:cNvPr id="51" name="Freeform: Shape 50">
              <a:extLst>
                <a:ext uri="{FF2B5EF4-FFF2-40B4-BE49-F238E27FC236}">
                  <a16:creationId xmlns:a16="http://schemas.microsoft.com/office/drawing/2014/main" id="{8AC470B4-5F1F-4DEF-BDFB-22B481507465}"/>
                </a:ext>
              </a:extLst>
            </p:cNvPr>
            <p:cNvSpPr/>
            <p:nvPr/>
          </p:nvSpPr>
          <p:spPr>
            <a:xfrm>
              <a:off x="49789" y="6702129"/>
              <a:ext cx="26215" cy="45154"/>
            </a:xfrm>
            <a:custGeom>
              <a:avLst/>
              <a:gdLst>
                <a:gd name="connsiteX0" fmla="*/ 21541 w 26215"/>
                <a:gd name="connsiteY0" fmla="*/ 29264 h 45154"/>
                <a:gd name="connsiteX1" fmla="*/ 26216 w 26215"/>
                <a:gd name="connsiteY1" fmla="*/ 0 h 45154"/>
                <a:gd name="connsiteX2" fmla="*/ 0 w 26215"/>
                <a:gd name="connsiteY2" fmla="*/ 44709 h 45154"/>
                <a:gd name="connsiteX3" fmla="*/ 21541 w 26215"/>
                <a:gd name="connsiteY3" fmla="*/ 29264 h 45154"/>
              </a:gdLst>
              <a:ahLst/>
              <a:cxnLst>
                <a:cxn ang="0">
                  <a:pos x="connsiteX0" y="connsiteY0"/>
                </a:cxn>
                <a:cxn ang="0">
                  <a:pos x="connsiteX1" y="connsiteY1"/>
                </a:cxn>
                <a:cxn ang="0">
                  <a:pos x="connsiteX2" y="connsiteY2"/>
                </a:cxn>
                <a:cxn ang="0">
                  <a:pos x="connsiteX3" y="connsiteY3"/>
                </a:cxn>
              </a:cxnLst>
              <a:rect l="l" t="t" r="r" b="b"/>
              <a:pathLst>
                <a:path w="26215" h="45154">
                  <a:moveTo>
                    <a:pt x="21541" y="29264"/>
                  </a:moveTo>
                  <a:cubicBezTo>
                    <a:pt x="21948" y="18493"/>
                    <a:pt x="23777" y="8942"/>
                    <a:pt x="26216" y="0"/>
                  </a:cubicBezTo>
                  <a:cubicBezTo>
                    <a:pt x="17477" y="14835"/>
                    <a:pt x="8739" y="29874"/>
                    <a:pt x="0" y="44709"/>
                  </a:cubicBezTo>
                  <a:cubicBezTo>
                    <a:pt x="9348" y="46741"/>
                    <a:pt x="20932" y="41863"/>
                    <a:pt x="21541" y="29264"/>
                  </a:cubicBezTo>
                  <a:close/>
                </a:path>
              </a:pathLst>
            </a:custGeom>
            <a:solidFill>
              <a:srgbClr val="84BAB5"/>
            </a:solidFill>
            <a:ln w="20294" cap="flat">
              <a:noFill/>
              <a:prstDash val="solid"/>
              <a:miter/>
            </a:ln>
          </p:spPr>
          <p:txBody>
            <a:bodyPr rtlCol="0" anchor="ctr"/>
            <a:lstStyle/>
            <a:p>
              <a:endParaRPr lang="th-TH"/>
            </a:p>
          </p:txBody>
        </p:sp>
        <p:sp>
          <p:nvSpPr>
            <p:cNvPr id="52" name="Freeform: Shape 51">
              <a:extLst>
                <a:ext uri="{FF2B5EF4-FFF2-40B4-BE49-F238E27FC236}">
                  <a16:creationId xmlns:a16="http://schemas.microsoft.com/office/drawing/2014/main" id="{790825F5-E33F-4843-8D2C-2DEF655AA7C1}"/>
                </a:ext>
              </a:extLst>
            </p:cNvPr>
            <p:cNvSpPr/>
            <p:nvPr/>
          </p:nvSpPr>
          <p:spPr>
            <a:xfrm>
              <a:off x="238175" y="5437709"/>
              <a:ext cx="1477437" cy="1164232"/>
            </a:xfrm>
            <a:custGeom>
              <a:avLst/>
              <a:gdLst>
                <a:gd name="connsiteX0" fmla="*/ 0 w 1477437"/>
                <a:gd name="connsiteY0" fmla="*/ 1164232 h 1164232"/>
                <a:gd name="connsiteX1" fmla="*/ 79866 w 1477437"/>
                <a:gd name="connsiteY1" fmla="*/ 1158949 h 1164232"/>
                <a:gd name="connsiteX2" fmla="*/ 324138 w 1477437"/>
                <a:gd name="connsiteY2" fmla="*/ 1090057 h 1164232"/>
                <a:gd name="connsiteX3" fmla="*/ 467612 w 1477437"/>
                <a:gd name="connsiteY3" fmla="*/ 898622 h 1164232"/>
                <a:gd name="connsiteX4" fmla="*/ 542804 w 1477437"/>
                <a:gd name="connsiteY4" fmla="*/ 752709 h 1164232"/>
                <a:gd name="connsiteX5" fmla="*/ 719809 w 1477437"/>
                <a:gd name="connsiteY5" fmla="*/ 681989 h 1164232"/>
                <a:gd name="connsiteX6" fmla="*/ 1191892 w 1477437"/>
                <a:gd name="connsiteY6" fmla="*/ 481613 h 1164232"/>
                <a:gd name="connsiteX7" fmla="*/ 1239039 w 1477437"/>
                <a:gd name="connsiteY7" fmla="*/ 221083 h 1164232"/>
                <a:gd name="connsiteX8" fmla="*/ 1465224 w 1477437"/>
                <a:gd name="connsiteY8" fmla="*/ 32900 h 1164232"/>
                <a:gd name="connsiteX9" fmla="*/ 1456689 w 1477437"/>
                <a:gd name="connsiteY9" fmla="*/ 385 h 1164232"/>
                <a:gd name="connsiteX10" fmla="*/ 1193518 w 1477437"/>
                <a:gd name="connsiteY10" fmla="*/ 259289 h 1164232"/>
                <a:gd name="connsiteX11" fmla="*/ 1137429 w 1477437"/>
                <a:gd name="connsiteY11" fmla="*/ 505593 h 1164232"/>
                <a:gd name="connsiteX12" fmla="*/ 902911 w 1477437"/>
                <a:gd name="connsiteY12" fmla="*/ 624477 h 1164232"/>
                <a:gd name="connsiteX13" fmla="*/ 480618 w 1477437"/>
                <a:gd name="connsiteY13" fmla="*/ 781161 h 1164232"/>
                <a:gd name="connsiteX14" fmla="*/ 369659 w 1477437"/>
                <a:gd name="connsiteY14" fmla="*/ 1004704 h 1164232"/>
                <a:gd name="connsiteX15" fmla="*/ 124981 w 1477437"/>
                <a:gd name="connsiteY15" fmla="*/ 1123791 h 1164232"/>
                <a:gd name="connsiteX16" fmla="*/ 56495 w 1477437"/>
                <a:gd name="connsiteY16" fmla="*/ 1127856 h 1164232"/>
                <a:gd name="connsiteX17" fmla="*/ 0 w 1477437"/>
                <a:gd name="connsiteY17" fmla="*/ 1164232 h 11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77437" h="1164232">
                  <a:moveTo>
                    <a:pt x="0" y="1164232"/>
                  </a:moveTo>
                  <a:cubicBezTo>
                    <a:pt x="28248" y="1160777"/>
                    <a:pt x="56089" y="1159761"/>
                    <a:pt x="79866" y="1158949"/>
                  </a:cubicBezTo>
                  <a:cubicBezTo>
                    <a:pt x="168267" y="1156510"/>
                    <a:pt x="250165" y="1141878"/>
                    <a:pt x="324138" y="1090057"/>
                  </a:cubicBezTo>
                  <a:cubicBezTo>
                    <a:pt x="393233" y="1041893"/>
                    <a:pt x="437332" y="976050"/>
                    <a:pt x="467612" y="898622"/>
                  </a:cubicBezTo>
                  <a:cubicBezTo>
                    <a:pt x="487324" y="847817"/>
                    <a:pt x="502972" y="792134"/>
                    <a:pt x="542804" y="752709"/>
                  </a:cubicBezTo>
                  <a:cubicBezTo>
                    <a:pt x="589341" y="706375"/>
                    <a:pt x="657420" y="692150"/>
                    <a:pt x="719809" y="681989"/>
                  </a:cubicBezTo>
                  <a:cubicBezTo>
                    <a:pt x="884012" y="655367"/>
                    <a:pt x="1108774" y="659228"/>
                    <a:pt x="1191892" y="481613"/>
                  </a:cubicBezTo>
                  <a:cubicBezTo>
                    <a:pt x="1230301" y="399511"/>
                    <a:pt x="1207540" y="305013"/>
                    <a:pt x="1239039" y="221083"/>
                  </a:cubicBezTo>
                  <a:cubicBezTo>
                    <a:pt x="1276025" y="122927"/>
                    <a:pt x="1363614" y="53222"/>
                    <a:pt x="1465224" y="32900"/>
                  </a:cubicBezTo>
                  <a:cubicBezTo>
                    <a:pt x="1486359" y="28633"/>
                    <a:pt x="1477824" y="-3883"/>
                    <a:pt x="1456689" y="385"/>
                  </a:cubicBezTo>
                  <a:cubicBezTo>
                    <a:pt x="1327237" y="26194"/>
                    <a:pt x="1218920" y="128414"/>
                    <a:pt x="1193518" y="259289"/>
                  </a:cubicBezTo>
                  <a:cubicBezTo>
                    <a:pt x="1177057" y="343626"/>
                    <a:pt x="1193924" y="433043"/>
                    <a:pt x="1137429" y="505593"/>
                  </a:cubicBezTo>
                  <a:cubicBezTo>
                    <a:pt x="1081136" y="577736"/>
                    <a:pt x="990296" y="609235"/>
                    <a:pt x="902911" y="624477"/>
                  </a:cubicBezTo>
                  <a:cubicBezTo>
                    <a:pt x="758421" y="649880"/>
                    <a:pt x="563329" y="633419"/>
                    <a:pt x="480618" y="781161"/>
                  </a:cubicBezTo>
                  <a:cubicBezTo>
                    <a:pt x="439364" y="854727"/>
                    <a:pt x="426358" y="939267"/>
                    <a:pt x="369659" y="1004704"/>
                  </a:cubicBezTo>
                  <a:cubicBezTo>
                    <a:pt x="306661" y="1077254"/>
                    <a:pt x="219885" y="1116882"/>
                    <a:pt x="124981" y="1123791"/>
                  </a:cubicBezTo>
                  <a:cubicBezTo>
                    <a:pt x="104252" y="1125214"/>
                    <a:pt x="80882" y="1126433"/>
                    <a:pt x="56495" y="1127856"/>
                  </a:cubicBezTo>
                  <a:cubicBezTo>
                    <a:pt x="39018" y="1142285"/>
                    <a:pt x="20119" y="1154884"/>
                    <a:pt x="0" y="1164232"/>
                  </a:cubicBezTo>
                  <a:close/>
                </a:path>
              </a:pathLst>
            </a:custGeom>
            <a:solidFill>
              <a:srgbClr val="84BAB5"/>
            </a:solidFill>
            <a:ln w="20294" cap="flat">
              <a:noFill/>
              <a:prstDash val="solid"/>
              <a:miter/>
            </a:ln>
          </p:spPr>
          <p:txBody>
            <a:bodyPr rtlCol="0" anchor="ctr"/>
            <a:lstStyle/>
            <a:p>
              <a:endParaRPr lang="th-TH"/>
            </a:p>
          </p:txBody>
        </p:sp>
        <p:sp>
          <p:nvSpPr>
            <p:cNvPr id="53" name="Freeform: Shape 52">
              <a:extLst>
                <a:ext uri="{FF2B5EF4-FFF2-40B4-BE49-F238E27FC236}">
                  <a16:creationId xmlns:a16="http://schemas.microsoft.com/office/drawing/2014/main" id="{61AE82D8-2CAC-48E7-8015-8282DD256605}"/>
                </a:ext>
              </a:extLst>
            </p:cNvPr>
            <p:cNvSpPr/>
            <p:nvPr/>
          </p:nvSpPr>
          <p:spPr>
            <a:xfrm>
              <a:off x="104455" y="6613118"/>
              <a:ext cx="56089" cy="40237"/>
            </a:xfrm>
            <a:custGeom>
              <a:avLst/>
              <a:gdLst>
                <a:gd name="connsiteX0" fmla="*/ 0 w 56089"/>
                <a:gd name="connsiteY0" fmla="*/ 40238 h 40237"/>
                <a:gd name="connsiteX1" fmla="*/ 56089 w 56089"/>
                <a:gd name="connsiteY1" fmla="*/ 6300 h 40237"/>
                <a:gd name="connsiteX2" fmla="*/ 23370 w 56089"/>
                <a:gd name="connsiteY2" fmla="*/ 0 h 40237"/>
                <a:gd name="connsiteX3" fmla="*/ 0 w 56089"/>
                <a:gd name="connsiteY3" fmla="*/ 40238 h 40237"/>
              </a:gdLst>
              <a:ahLst/>
              <a:cxnLst>
                <a:cxn ang="0">
                  <a:pos x="connsiteX0" y="connsiteY0"/>
                </a:cxn>
                <a:cxn ang="0">
                  <a:pos x="connsiteX1" y="connsiteY1"/>
                </a:cxn>
                <a:cxn ang="0">
                  <a:pos x="connsiteX2" y="connsiteY2"/>
                </a:cxn>
                <a:cxn ang="0">
                  <a:pos x="connsiteX3" y="connsiteY3"/>
                </a:cxn>
              </a:cxnLst>
              <a:rect l="l" t="t" r="r" b="b"/>
              <a:pathLst>
                <a:path w="56089" h="40237">
                  <a:moveTo>
                    <a:pt x="0" y="40238"/>
                  </a:moveTo>
                  <a:cubicBezTo>
                    <a:pt x="15242" y="25200"/>
                    <a:pt x="34548" y="14225"/>
                    <a:pt x="56089" y="6300"/>
                  </a:cubicBezTo>
                  <a:cubicBezTo>
                    <a:pt x="44912" y="5690"/>
                    <a:pt x="33938" y="3658"/>
                    <a:pt x="23370" y="0"/>
                  </a:cubicBezTo>
                  <a:cubicBezTo>
                    <a:pt x="15648" y="13413"/>
                    <a:pt x="7926" y="26825"/>
                    <a:pt x="0" y="40238"/>
                  </a:cubicBezTo>
                  <a:close/>
                </a:path>
              </a:pathLst>
            </a:custGeom>
            <a:solidFill>
              <a:srgbClr val="84BAB5"/>
            </a:solidFill>
            <a:ln w="20294" cap="flat">
              <a:noFill/>
              <a:prstDash val="solid"/>
              <a:miter/>
            </a:ln>
          </p:spPr>
          <p:txBody>
            <a:bodyPr rtlCol="0" anchor="ctr"/>
            <a:lstStyle/>
            <a:p>
              <a:endParaRPr lang="th-TH"/>
            </a:p>
          </p:txBody>
        </p:sp>
        <p:sp>
          <p:nvSpPr>
            <p:cNvPr id="54" name="Freeform: Shape 53">
              <a:extLst>
                <a:ext uri="{FF2B5EF4-FFF2-40B4-BE49-F238E27FC236}">
                  <a16:creationId xmlns:a16="http://schemas.microsoft.com/office/drawing/2014/main" id="{4DB76548-E8FF-4E4C-A531-302CC4CEA3A0}"/>
                </a:ext>
              </a:extLst>
            </p:cNvPr>
            <p:cNvSpPr/>
            <p:nvPr/>
          </p:nvSpPr>
          <p:spPr>
            <a:xfrm>
              <a:off x="1865339" y="5390154"/>
              <a:ext cx="43340" cy="39138"/>
            </a:xfrm>
            <a:custGeom>
              <a:avLst/>
              <a:gdLst>
                <a:gd name="connsiteX0" fmla="*/ 25226 w 43340"/>
                <a:gd name="connsiteY0" fmla="*/ 36966 h 39138"/>
                <a:gd name="connsiteX1" fmla="*/ 34981 w 43340"/>
                <a:gd name="connsiteY1" fmla="*/ 31275 h 39138"/>
                <a:gd name="connsiteX2" fmla="*/ 41078 w 43340"/>
                <a:gd name="connsiteY2" fmla="*/ 8311 h 39138"/>
                <a:gd name="connsiteX3" fmla="*/ 18114 w 43340"/>
                <a:gd name="connsiteY3" fmla="*/ 2215 h 39138"/>
                <a:gd name="connsiteX4" fmla="*/ 8359 w 43340"/>
                <a:gd name="connsiteY4" fmla="*/ 7905 h 39138"/>
                <a:gd name="connsiteX5" fmla="*/ 2262 w 43340"/>
                <a:gd name="connsiteY5" fmla="*/ 30869 h 39138"/>
                <a:gd name="connsiteX6" fmla="*/ 25226 w 43340"/>
                <a:gd name="connsiteY6" fmla="*/ 36966 h 3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40" h="39138">
                  <a:moveTo>
                    <a:pt x="25226" y="36966"/>
                  </a:moveTo>
                  <a:lnTo>
                    <a:pt x="34981" y="31275"/>
                  </a:lnTo>
                  <a:cubicBezTo>
                    <a:pt x="42500" y="26805"/>
                    <a:pt x="45955" y="16034"/>
                    <a:pt x="41078" y="8311"/>
                  </a:cubicBezTo>
                  <a:cubicBezTo>
                    <a:pt x="36200" y="589"/>
                    <a:pt x="26243" y="-2459"/>
                    <a:pt x="18114" y="2215"/>
                  </a:cubicBezTo>
                  <a:lnTo>
                    <a:pt x="8359" y="7905"/>
                  </a:lnTo>
                  <a:cubicBezTo>
                    <a:pt x="840" y="12376"/>
                    <a:pt x="-2615" y="23147"/>
                    <a:pt x="2262" y="30869"/>
                  </a:cubicBezTo>
                  <a:cubicBezTo>
                    <a:pt x="7140" y="38388"/>
                    <a:pt x="17098" y="41640"/>
                    <a:pt x="25226" y="36966"/>
                  </a:cubicBezTo>
                  <a:close/>
                </a:path>
              </a:pathLst>
            </a:custGeom>
            <a:solidFill>
              <a:srgbClr val="84BAB5"/>
            </a:solidFill>
            <a:ln w="20294" cap="flat">
              <a:noFill/>
              <a:prstDash val="solid"/>
              <a:miter/>
            </a:ln>
          </p:spPr>
          <p:txBody>
            <a:bodyPr rtlCol="0" anchor="ctr"/>
            <a:lstStyle/>
            <a:p>
              <a:endParaRPr lang="th-TH"/>
            </a:p>
          </p:txBody>
        </p:sp>
        <p:sp>
          <p:nvSpPr>
            <p:cNvPr id="55" name="Freeform: Shape 54">
              <a:extLst>
                <a:ext uri="{FF2B5EF4-FFF2-40B4-BE49-F238E27FC236}">
                  <a16:creationId xmlns:a16="http://schemas.microsoft.com/office/drawing/2014/main" id="{D6FB4DD5-605F-4F85-858B-B8F49250BB8B}"/>
                </a:ext>
              </a:extLst>
            </p:cNvPr>
            <p:cNvSpPr/>
            <p:nvPr/>
          </p:nvSpPr>
          <p:spPr>
            <a:xfrm>
              <a:off x="1811533" y="5368011"/>
              <a:ext cx="45675" cy="89212"/>
            </a:xfrm>
            <a:custGeom>
              <a:avLst/>
              <a:gdLst>
                <a:gd name="connsiteX0" fmla="*/ 7702 w 45675"/>
                <a:gd name="connsiteY0" fmla="*/ 80853 h 89212"/>
                <a:gd name="connsiteX1" fmla="*/ 30666 w 45675"/>
                <a:gd name="connsiteY1" fmla="*/ 86950 h 89212"/>
                <a:gd name="connsiteX2" fmla="*/ 36762 w 45675"/>
                <a:gd name="connsiteY2" fmla="*/ 63986 h 89212"/>
                <a:gd name="connsiteX3" fmla="*/ 31072 w 45675"/>
                <a:gd name="connsiteY3" fmla="*/ 54232 h 89212"/>
                <a:gd name="connsiteX4" fmla="*/ 25382 w 45675"/>
                <a:gd name="connsiteY4" fmla="*/ 48541 h 89212"/>
                <a:gd name="connsiteX5" fmla="*/ 41030 w 45675"/>
                <a:gd name="connsiteY5" fmla="*/ 36348 h 89212"/>
                <a:gd name="connsiteX6" fmla="*/ 45095 w 45675"/>
                <a:gd name="connsiteY6" fmla="*/ 21106 h 89212"/>
                <a:gd name="connsiteX7" fmla="*/ 33308 w 45675"/>
                <a:gd name="connsiteY7" fmla="*/ 581 h 89212"/>
                <a:gd name="connsiteX8" fmla="*/ 12782 w 45675"/>
                <a:gd name="connsiteY8" fmla="*/ 12368 h 89212"/>
                <a:gd name="connsiteX9" fmla="*/ 8718 w 45675"/>
                <a:gd name="connsiteY9" fmla="*/ 27609 h 89212"/>
                <a:gd name="connsiteX10" fmla="*/ 15831 w 45675"/>
                <a:gd name="connsiteY10" fmla="*/ 45899 h 89212"/>
                <a:gd name="connsiteX11" fmla="*/ 8312 w 45675"/>
                <a:gd name="connsiteY11" fmla="*/ 48135 h 89212"/>
                <a:gd name="connsiteX12" fmla="*/ 2215 w 45675"/>
                <a:gd name="connsiteY12" fmla="*/ 71099 h 89212"/>
                <a:gd name="connsiteX13" fmla="*/ 7702 w 45675"/>
                <a:gd name="connsiteY13" fmla="*/ 80853 h 8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75" h="89212">
                  <a:moveTo>
                    <a:pt x="7702" y="80853"/>
                  </a:moveTo>
                  <a:cubicBezTo>
                    <a:pt x="12173" y="88372"/>
                    <a:pt x="22943" y="91827"/>
                    <a:pt x="30666" y="86950"/>
                  </a:cubicBezTo>
                  <a:cubicBezTo>
                    <a:pt x="38388" y="82073"/>
                    <a:pt x="41437" y="72115"/>
                    <a:pt x="36762" y="63986"/>
                  </a:cubicBezTo>
                  <a:lnTo>
                    <a:pt x="31072" y="54232"/>
                  </a:lnTo>
                  <a:cubicBezTo>
                    <a:pt x="29650" y="51793"/>
                    <a:pt x="27618" y="49964"/>
                    <a:pt x="25382" y="48541"/>
                  </a:cubicBezTo>
                  <a:cubicBezTo>
                    <a:pt x="32495" y="48135"/>
                    <a:pt x="38998" y="43461"/>
                    <a:pt x="41030" y="36348"/>
                  </a:cubicBezTo>
                  <a:lnTo>
                    <a:pt x="45095" y="21106"/>
                  </a:lnTo>
                  <a:cubicBezTo>
                    <a:pt x="47533" y="12368"/>
                    <a:pt x="42046" y="2817"/>
                    <a:pt x="33308" y="581"/>
                  </a:cubicBezTo>
                  <a:cubicBezTo>
                    <a:pt x="24569" y="-1858"/>
                    <a:pt x="15018" y="3629"/>
                    <a:pt x="12782" y="12368"/>
                  </a:cubicBezTo>
                  <a:cubicBezTo>
                    <a:pt x="11360" y="17448"/>
                    <a:pt x="10141" y="22529"/>
                    <a:pt x="8718" y="27609"/>
                  </a:cubicBezTo>
                  <a:cubicBezTo>
                    <a:pt x="6889" y="34722"/>
                    <a:pt x="10141" y="41835"/>
                    <a:pt x="15831" y="45899"/>
                  </a:cubicBezTo>
                  <a:cubicBezTo>
                    <a:pt x="13189" y="45899"/>
                    <a:pt x="10547" y="46712"/>
                    <a:pt x="8312" y="48135"/>
                  </a:cubicBezTo>
                  <a:cubicBezTo>
                    <a:pt x="589" y="53012"/>
                    <a:pt x="-2459" y="62970"/>
                    <a:pt x="2215" y="71099"/>
                  </a:cubicBezTo>
                  <a:lnTo>
                    <a:pt x="7702" y="80853"/>
                  </a:lnTo>
                  <a:close/>
                </a:path>
              </a:pathLst>
            </a:custGeom>
            <a:solidFill>
              <a:srgbClr val="84BAB5"/>
            </a:solidFill>
            <a:ln w="20294" cap="flat">
              <a:noFill/>
              <a:prstDash val="solid"/>
              <a:miter/>
            </a:ln>
          </p:spPr>
          <p:txBody>
            <a:bodyPr rtlCol="0" anchor="ctr"/>
            <a:lstStyle/>
            <a:p>
              <a:endParaRPr lang="th-TH"/>
            </a:p>
          </p:txBody>
        </p:sp>
        <p:sp>
          <p:nvSpPr>
            <p:cNvPr id="56" name="Freeform: Shape 55">
              <a:extLst>
                <a:ext uri="{FF2B5EF4-FFF2-40B4-BE49-F238E27FC236}">
                  <a16:creationId xmlns:a16="http://schemas.microsoft.com/office/drawing/2014/main" id="{0DDBA343-526C-4D0E-A968-F0DCCFCD02B6}"/>
                </a:ext>
              </a:extLst>
            </p:cNvPr>
            <p:cNvSpPr/>
            <p:nvPr/>
          </p:nvSpPr>
          <p:spPr>
            <a:xfrm>
              <a:off x="765940" y="6021541"/>
              <a:ext cx="32875" cy="30861"/>
            </a:xfrm>
            <a:custGeom>
              <a:avLst/>
              <a:gdLst>
                <a:gd name="connsiteX0" fmla="*/ 11787 w 32875"/>
                <a:gd name="connsiteY0" fmla="*/ 30280 h 30861"/>
                <a:gd name="connsiteX1" fmla="*/ 32312 w 32875"/>
                <a:gd name="connsiteY1" fmla="*/ 18493 h 30861"/>
                <a:gd name="connsiteX2" fmla="*/ 24387 w 32875"/>
                <a:gd name="connsiteY2" fmla="*/ 0 h 30861"/>
                <a:gd name="connsiteX3" fmla="*/ 0 w 32875"/>
                <a:gd name="connsiteY3" fmla="*/ 27232 h 30861"/>
                <a:gd name="connsiteX4" fmla="*/ 11787 w 32875"/>
                <a:gd name="connsiteY4" fmla="*/ 30280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75" h="30861">
                  <a:moveTo>
                    <a:pt x="11787" y="30280"/>
                  </a:moveTo>
                  <a:cubicBezTo>
                    <a:pt x="20525" y="32719"/>
                    <a:pt x="30077" y="27232"/>
                    <a:pt x="32312" y="18493"/>
                  </a:cubicBezTo>
                  <a:cubicBezTo>
                    <a:pt x="34344" y="11177"/>
                    <a:pt x="30686" y="3658"/>
                    <a:pt x="24387" y="0"/>
                  </a:cubicBezTo>
                  <a:cubicBezTo>
                    <a:pt x="16258" y="9145"/>
                    <a:pt x="8129" y="18290"/>
                    <a:pt x="0" y="27232"/>
                  </a:cubicBezTo>
                  <a:cubicBezTo>
                    <a:pt x="3861" y="28045"/>
                    <a:pt x="7722" y="29061"/>
                    <a:pt x="11787" y="30280"/>
                  </a:cubicBezTo>
                  <a:close/>
                </a:path>
              </a:pathLst>
            </a:custGeom>
            <a:solidFill>
              <a:srgbClr val="84BAB5"/>
            </a:solidFill>
            <a:ln w="20294" cap="flat">
              <a:noFill/>
              <a:prstDash val="solid"/>
              <a:miter/>
            </a:ln>
          </p:spPr>
          <p:txBody>
            <a:bodyPr rtlCol="0" anchor="ctr"/>
            <a:lstStyle/>
            <a:p>
              <a:endParaRPr lang="th-TH"/>
            </a:p>
          </p:txBody>
        </p:sp>
        <p:sp>
          <p:nvSpPr>
            <p:cNvPr id="57" name="Freeform: Shape 56">
              <a:extLst>
                <a:ext uri="{FF2B5EF4-FFF2-40B4-BE49-F238E27FC236}">
                  <a16:creationId xmlns:a16="http://schemas.microsoft.com/office/drawing/2014/main" id="{442BC1D7-2166-4ED9-B32C-2C7DEE11D819}"/>
                </a:ext>
              </a:extLst>
            </p:cNvPr>
            <p:cNvSpPr/>
            <p:nvPr/>
          </p:nvSpPr>
          <p:spPr>
            <a:xfrm>
              <a:off x="714525" y="6073972"/>
              <a:ext cx="37419" cy="36762"/>
            </a:xfrm>
            <a:custGeom>
              <a:avLst/>
              <a:gdLst>
                <a:gd name="connsiteX0" fmla="*/ 19306 w 37419"/>
                <a:gd name="connsiteY0" fmla="*/ 34548 h 36762"/>
                <a:gd name="connsiteX1" fmla="*/ 29061 w 37419"/>
                <a:gd name="connsiteY1" fmla="*/ 28857 h 36762"/>
                <a:gd name="connsiteX2" fmla="*/ 35157 w 37419"/>
                <a:gd name="connsiteY2" fmla="*/ 5894 h 36762"/>
                <a:gd name="connsiteX3" fmla="*/ 28654 w 37419"/>
                <a:gd name="connsiteY3" fmla="*/ 0 h 36762"/>
                <a:gd name="connsiteX4" fmla="*/ 0 w 37419"/>
                <a:gd name="connsiteY4" fmla="*/ 32109 h 36762"/>
                <a:gd name="connsiteX5" fmla="*/ 19306 w 37419"/>
                <a:gd name="connsiteY5" fmla="*/ 34548 h 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19" h="36762">
                  <a:moveTo>
                    <a:pt x="19306" y="34548"/>
                  </a:moveTo>
                  <a:lnTo>
                    <a:pt x="29061" y="28857"/>
                  </a:lnTo>
                  <a:cubicBezTo>
                    <a:pt x="36580" y="24386"/>
                    <a:pt x="40035" y="13616"/>
                    <a:pt x="35157" y="5894"/>
                  </a:cubicBezTo>
                  <a:cubicBezTo>
                    <a:pt x="33532" y="3252"/>
                    <a:pt x="31093" y="1423"/>
                    <a:pt x="28654" y="0"/>
                  </a:cubicBezTo>
                  <a:cubicBezTo>
                    <a:pt x="19103" y="10771"/>
                    <a:pt x="9551" y="21338"/>
                    <a:pt x="0" y="32109"/>
                  </a:cubicBezTo>
                  <a:cubicBezTo>
                    <a:pt x="5081" y="36986"/>
                    <a:pt x="12803" y="38409"/>
                    <a:pt x="19306" y="34548"/>
                  </a:cubicBezTo>
                  <a:close/>
                </a:path>
              </a:pathLst>
            </a:custGeom>
            <a:solidFill>
              <a:srgbClr val="84BAB5"/>
            </a:solidFill>
            <a:ln w="20294" cap="flat">
              <a:noFill/>
              <a:prstDash val="solid"/>
              <a:miter/>
            </a:ln>
          </p:spPr>
          <p:txBody>
            <a:bodyPr rtlCol="0" anchor="ctr"/>
            <a:lstStyle/>
            <a:p>
              <a:endParaRPr lang="th-TH"/>
            </a:p>
          </p:txBody>
        </p:sp>
        <p:sp>
          <p:nvSpPr>
            <p:cNvPr id="58" name="Freeform: Shape 57">
              <a:extLst>
                <a:ext uri="{FF2B5EF4-FFF2-40B4-BE49-F238E27FC236}">
                  <a16:creationId xmlns:a16="http://schemas.microsoft.com/office/drawing/2014/main" id="{E36F0A93-7185-42FE-BF35-C87E1C27AAE3}"/>
                </a:ext>
              </a:extLst>
            </p:cNvPr>
            <p:cNvSpPr/>
            <p:nvPr/>
          </p:nvSpPr>
          <p:spPr>
            <a:xfrm>
              <a:off x="555690" y="6618147"/>
              <a:ext cx="33849" cy="33097"/>
            </a:xfrm>
            <a:custGeom>
              <a:avLst/>
              <a:gdLst>
                <a:gd name="connsiteX0" fmla="*/ 31415 w 33849"/>
                <a:gd name="connsiteY0" fmla="*/ 8180 h 33097"/>
                <a:gd name="connsiteX1" fmla="*/ 2355 w 33849"/>
                <a:gd name="connsiteY1" fmla="*/ 25047 h 33097"/>
                <a:gd name="connsiteX2" fmla="*/ 31415 w 33849"/>
                <a:gd name="connsiteY2" fmla="*/ 8180 h 33097"/>
              </a:gdLst>
              <a:ahLst/>
              <a:cxnLst>
                <a:cxn ang="0">
                  <a:pos x="connsiteX0" y="connsiteY0"/>
                </a:cxn>
                <a:cxn ang="0">
                  <a:pos x="connsiteX1" y="connsiteY1"/>
                </a:cxn>
                <a:cxn ang="0">
                  <a:pos x="connsiteX2" y="connsiteY2"/>
                </a:cxn>
              </a:cxnLst>
              <a:rect l="l" t="t" r="r" b="b"/>
              <a:pathLst>
                <a:path w="33849" h="33097">
                  <a:moveTo>
                    <a:pt x="31415" y="8180"/>
                  </a:moveTo>
                  <a:cubicBezTo>
                    <a:pt x="20645" y="-10516"/>
                    <a:pt x="-8416" y="6148"/>
                    <a:pt x="2355" y="25047"/>
                  </a:cubicBezTo>
                  <a:cubicBezTo>
                    <a:pt x="13329" y="43540"/>
                    <a:pt x="42389" y="26877"/>
                    <a:pt x="31415" y="8180"/>
                  </a:cubicBezTo>
                  <a:close/>
                </a:path>
              </a:pathLst>
            </a:custGeom>
            <a:solidFill>
              <a:srgbClr val="84BAB5"/>
            </a:solidFill>
            <a:ln w="20294" cap="flat">
              <a:noFill/>
              <a:prstDash val="solid"/>
              <a:miter/>
            </a:ln>
          </p:spPr>
          <p:txBody>
            <a:bodyPr rtlCol="0" anchor="ctr"/>
            <a:lstStyle/>
            <a:p>
              <a:endParaRPr lang="th-TH"/>
            </a:p>
          </p:txBody>
        </p:sp>
        <p:sp>
          <p:nvSpPr>
            <p:cNvPr id="59" name="Freeform: Shape 58">
              <a:extLst>
                <a:ext uri="{FF2B5EF4-FFF2-40B4-BE49-F238E27FC236}">
                  <a16:creationId xmlns:a16="http://schemas.microsoft.com/office/drawing/2014/main" id="{E940D2AD-6F80-4D24-A0A2-33AA5AD65623}"/>
                </a:ext>
              </a:extLst>
            </p:cNvPr>
            <p:cNvSpPr/>
            <p:nvPr/>
          </p:nvSpPr>
          <p:spPr>
            <a:xfrm>
              <a:off x="486539" y="6632249"/>
              <a:ext cx="48715" cy="37538"/>
            </a:xfrm>
            <a:custGeom>
              <a:avLst/>
              <a:gdLst>
                <a:gd name="connsiteX0" fmla="*/ 12368 w 48715"/>
                <a:gd name="connsiteY0" fmla="*/ 32893 h 37538"/>
                <a:gd name="connsiteX1" fmla="*/ 27609 w 48715"/>
                <a:gd name="connsiteY1" fmla="*/ 36958 h 37538"/>
                <a:gd name="connsiteX2" fmla="*/ 48135 w 48715"/>
                <a:gd name="connsiteY2" fmla="*/ 25171 h 37538"/>
                <a:gd name="connsiteX3" fmla="*/ 36348 w 48715"/>
                <a:gd name="connsiteY3" fmla="*/ 4645 h 37538"/>
                <a:gd name="connsiteX4" fmla="*/ 21106 w 48715"/>
                <a:gd name="connsiteY4" fmla="*/ 581 h 37538"/>
                <a:gd name="connsiteX5" fmla="*/ 581 w 48715"/>
                <a:gd name="connsiteY5" fmla="*/ 12368 h 37538"/>
                <a:gd name="connsiteX6" fmla="*/ 12368 w 48715"/>
                <a:gd name="connsiteY6" fmla="*/ 32893 h 3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15" h="37538">
                  <a:moveTo>
                    <a:pt x="12368" y="32893"/>
                  </a:moveTo>
                  <a:cubicBezTo>
                    <a:pt x="17448" y="34316"/>
                    <a:pt x="22529" y="35535"/>
                    <a:pt x="27609" y="36958"/>
                  </a:cubicBezTo>
                  <a:cubicBezTo>
                    <a:pt x="36348" y="39396"/>
                    <a:pt x="45899" y="33909"/>
                    <a:pt x="48135" y="25171"/>
                  </a:cubicBezTo>
                  <a:cubicBezTo>
                    <a:pt x="50573" y="16432"/>
                    <a:pt x="45086" y="6881"/>
                    <a:pt x="36348" y="4645"/>
                  </a:cubicBezTo>
                  <a:cubicBezTo>
                    <a:pt x="31267" y="3223"/>
                    <a:pt x="26187" y="2004"/>
                    <a:pt x="21106" y="581"/>
                  </a:cubicBezTo>
                  <a:cubicBezTo>
                    <a:pt x="12368" y="-1858"/>
                    <a:pt x="2816" y="3630"/>
                    <a:pt x="581" y="12368"/>
                  </a:cubicBezTo>
                  <a:cubicBezTo>
                    <a:pt x="-1858" y="21106"/>
                    <a:pt x="3629" y="30455"/>
                    <a:pt x="12368" y="32893"/>
                  </a:cubicBezTo>
                  <a:close/>
                </a:path>
              </a:pathLst>
            </a:custGeom>
            <a:solidFill>
              <a:srgbClr val="84BAB5"/>
            </a:solidFill>
            <a:ln w="20294" cap="flat">
              <a:noFill/>
              <a:prstDash val="solid"/>
              <a:miter/>
            </a:ln>
          </p:spPr>
          <p:txBody>
            <a:bodyPr rtlCol="0" anchor="ctr"/>
            <a:lstStyle/>
            <a:p>
              <a:endParaRPr lang="th-TH"/>
            </a:p>
          </p:txBody>
        </p:sp>
        <p:sp>
          <p:nvSpPr>
            <p:cNvPr id="60" name="Freeform: Shape 59">
              <a:extLst>
                <a:ext uri="{FF2B5EF4-FFF2-40B4-BE49-F238E27FC236}">
                  <a16:creationId xmlns:a16="http://schemas.microsoft.com/office/drawing/2014/main" id="{FF6B229F-4EAF-493B-AFF3-1A07A16E3E82}"/>
                </a:ext>
              </a:extLst>
            </p:cNvPr>
            <p:cNvSpPr/>
            <p:nvPr/>
          </p:nvSpPr>
          <p:spPr>
            <a:xfrm>
              <a:off x="504681" y="6686356"/>
              <a:ext cx="33770" cy="33097"/>
            </a:xfrm>
            <a:custGeom>
              <a:avLst/>
              <a:gdLst>
                <a:gd name="connsiteX0" fmla="*/ 2355 w 33770"/>
                <a:gd name="connsiteY0" fmla="*/ 24917 h 33097"/>
                <a:gd name="connsiteX1" fmla="*/ 31415 w 33770"/>
                <a:gd name="connsiteY1" fmla="*/ 8050 h 33097"/>
                <a:gd name="connsiteX2" fmla="*/ 2355 w 33770"/>
                <a:gd name="connsiteY2" fmla="*/ 24917 h 33097"/>
              </a:gdLst>
              <a:ahLst/>
              <a:cxnLst>
                <a:cxn ang="0">
                  <a:pos x="connsiteX0" y="connsiteY0"/>
                </a:cxn>
                <a:cxn ang="0">
                  <a:pos x="connsiteX1" y="connsiteY1"/>
                </a:cxn>
                <a:cxn ang="0">
                  <a:pos x="connsiteX2" y="connsiteY2"/>
                </a:cxn>
              </a:cxnLst>
              <a:rect l="l" t="t" r="r" b="b"/>
              <a:pathLst>
                <a:path w="33770" h="33097">
                  <a:moveTo>
                    <a:pt x="2355" y="24917"/>
                  </a:moveTo>
                  <a:cubicBezTo>
                    <a:pt x="13125" y="43614"/>
                    <a:pt x="42186" y="26950"/>
                    <a:pt x="31415" y="8050"/>
                  </a:cubicBezTo>
                  <a:cubicBezTo>
                    <a:pt x="20645" y="-10443"/>
                    <a:pt x="-8416" y="6221"/>
                    <a:pt x="2355" y="24917"/>
                  </a:cubicBezTo>
                  <a:close/>
                </a:path>
              </a:pathLst>
            </a:custGeom>
            <a:solidFill>
              <a:srgbClr val="84BAB5"/>
            </a:solidFill>
            <a:ln w="20294" cap="flat">
              <a:noFill/>
              <a:prstDash val="solid"/>
              <a:miter/>
            </a:ln>
          </p:spPr>
          <p:txBody>
            <a:bodyPr rtlCol="0" anchor="ctr"/>
            <a:lstStyle/>
            <a:p>
              <a:endParaRPr lang="th-TH"/>
            </a:p>
          </p:txBody>
        </p:sp>
        <p:sp>
          <p:nvSpPr>
            <p:cNvPr id="61" name="Freeform: Shape 60">
              <a:extLst>
                <a:ext uri="{FF2B5EF4-FFF2-40B4-BE49-F238E27FC236}">
                  <a16:creationId xmlns:a16="http://schemas.microsoft.com/office/drawing/2014/main" id="{D206A03B-BF84-4B2A-B444-74A9E32D411E}"/>
                </a:ext>
              </a:extLst>
            </p:cNvPr>
            <p:cNvSpPr/>
            <p:nvPr/>
          </p:nvSpPr>
          <p:spPr>
            <a:xfrm>
              <a:off x="1319192" y="5815018"/>
              <a:ext cx="33770" cy="33097"/>
            </a:xfrm>
            <a:custGeom>
              <a:avLst/>
              <a:gdLst>
                <a:gd name="connsiteX0" fmla="*/ 31415 w 33770"/>
                <a:gd name="connsiteY0" fmla="*/ 8180 h 33097"/>
                <a:gd name="connsiteX1" fmla="*/ 2355 w 33770"/>
                <a:gd name="connsiteY1" fmla="*/ 25047 h 33097"/>
                <a:gd name="connsiteX2" fmla="*/ 31415 w 33770"/>
                <a:gd name="connsiteY2" fmla="*/ 8180 h 33097"/>
              </a:gdLst>
              <a:ahLst/>
              <a:cxnLst>
                <a:cxn ang="0">
                  <a:pos x="connsiteX0" y="connsiteY0"/>
                </a:cxn>
                <a:cxn ang="0">
                  <a:pos x="connsiteX1" y="connsiteY1"/>
                </a:cxn>
                <a:cxn ang="0">
                  <a:pos x="connsiteX2" y="connsiteY2"/>
                </a:cxn>
              </a:cxnLst>
              <a:rect l="l" t="t" r="r" b="b"/>
              <a:pathLst>
                <a:path w="33770" h="33097">
                  <a:moveTo>
                    <a:pt x="31415" y="8180"/>
                  </a:moveTo>
                  <a:cubicBezTo>
                    <a:pt x="20645" y="-10516"/>
                    <a:pt x="-8416" y="6148"/>
                    <a:pt x="2355" y="25047"/>
                  </a:cubicBezTo>
                  <a:cubicBezTo>
                    <a:pt x="13125" y="43541"/>
                    <a:pt x="42186" y="26876"/>
                    <a:pt x="31415" y="8180"/>
                  </a:cubicBezTo>
                  <a:close/>
                </a:path>
              </a:pathLst>
            </a:custGeom>
            <a:solidFill>
              <a:srgbClr val="84BAB5"/>
            </a:solidFill>
            <a:ln w="20294" cap="flat">
              <a:noFill/>
              <a:prstDash val="solid"/>
              <a:miter/>
            </a:ln>
          </p:spPr>
          <p:txBody>
            <a:bodyPr rtlCol="0" anchor="ctr"/>
            <a:lstStyle/>
            <a:p>
              <a:endParaRPr lang="th-TH"/>
            </a:p>
          </p:txBody>
        </p:sp>
        <p:sp>
          <p:nvSpPr>
            <p:cNvPr id="62" name="Freeform: Shape 61">
              <a:extLst>
                <a:ext uri="{FF2B5EF4-FFF2-40B4-BE49-F238E27FC236}">
                  <a16:creationId xmlns:a16="http://schemas.microsoft.com/office/drawing/2014/main" id="{D93A0937-0F29-417E-81C1-EC38913016AC}"/>
                </a:ext>
              </a:extLst>
            </p:cNvPr>
            <p:cNvSpPr/>
            <p:nvPr/>
          </p:nvSpPr>
          <p:spPr>
            <a:xfrm>
              <a:off x="1291553" y="5856678"/>
              <a:ext cx="33849" cy="33187"/>
            </a:xfrm>
            <a:custGeom>
              <a:avLst/>
              <a:gdLst>
                <a:gd name="connsiteX0" fmla="*/ 31415 w 33849"/>
                <a:gd name="connsiteY0" fmla="*/ 8180 h 33187"/>
                <a:gd name="connsiteX1" fmla="*/ 2355 w 33849"/>
                <a:gd name="connsiteY1" fmla="*/ 25047 h 33187"/>
                <a:gd name="connsiteX2" fmla="*/ 31415 w 33849"/>
                <a:gd name="connsiteY2" fmla="*/ 8180 h 33187"/>
              </a:gdLst>
              <a:ahLst/>
              <a:cxnLst>
                <a:cxn ang="0">
                  <a:pos x="connsiteX0" y="connsiteY0"/>
                </a:cxn>
                <a:cxn ang="0">
                  <a:pos x="connsiteX1" y="connsiteY1"/>
                </a:cxn>
                <a:cxn ang="0">
                  <a:pos x="connsiteX2" y="connsiteY2"/>
                </a:cxn>
              </a:cxnLst>
              <a:rect l="l" t="t" r="r" b="b"/>
              <a:pathLst>
                <a:path w="33849" h="33187">
                  <a:moveTo>
                    <a:pt x="31415" y="8180"/>
                  </a:moveTo>
                  <a:cubicBezTo>
                    <a:pt x="20645" y="-10516"/>
                    <a:pt x="-8416" y="6148"/>
                    <a:pt x="2355" y="25047"/>
                  </a:cubicBezTo>
                  <a:cubicBezTo>
                    <a:pt x="13329" y="43744"/>
                    <a:pt x="42389" y="26876"/>
                    <a:pt x="31415" y="8180"/>
                  </a:cubicBezTo>
                  <a:close/>
                </a:path>
              </a:pathLst>
            </a:custGeom>
            <a:solidFill>
              <a:srgbClr val="84BAB5"/>
            </a:solidFill>
            <a:ln w="20294" cap="flat">
              <a:noFill/>
              <a:prstDash val="solid"/>
              <a:miter/>
            </a:ln>
          </p:spPr>
          <p:txBody>
            <a:bodyPr rtlCol="0" anchor="ctr"/>
            <a:lstStyle/>
            <a:p>
              <a:endParaRPr lang="th-TH"/>
            </a:p>
          </p:txBody>
        </p:sp>
        <p:sp>
          <p:nvSpPr>
            <p:cNvPr id="63" name="Freeform: Shape 62">
              <a:extLst>
                <a:ext uri="{FF2B5EF4-FFF2-40B4-BE49-F238E27FC236}">
                  <a16:creationId xmlns:a16="http://schemas.microsoft.com/office/drawing/2014/main" id="{C69F839F-D205-451D-88DD-88D0A9465096}"/>
                </a:ext>
              </a:extLst>
            </p:cNvPr>
            <p:cNvSpPr/>
            <p:nvPr/>
          </p:nvSpPr>
          <p:spPr>
            <a:xfrm>
              <a:off x="1382721" y="6036659"/>
              <a:ext cx="33849" cy="33097"/>
            </a:xfrm>
            <a:custGeom>
              <a:avLst/>
              <a:gdLst>
                <a:gd name="connsiteX0" fmla="*/ 2434 w 33849"/>
                <a:gd name="connsiteY0" fmla="*/ 24917 h 33097"/>
                <a:gd name="connsiteX1" fmla="*/ 31494 w 33849"/>
                <a:gd name="connsiteY1" fmla="*/ 8050 h 33097"/>
                <a:gd name="connsiteX2" fmla="*/ 2434 w 33849"/>
                <a:gd name="connsiteY2" fmla="*/ 24917 h 33097"/>
              </a:gdLst>
              <a:ahLst/>
              <a:cxnLst>
                <a:cxn ang="0">
                  <a:pos x="connsiteX0" y="connsiteY0"/>
                </a:cxn>
                <a:cxn ang="0">
                  <a:pos x="connsiteX1" y="connsiteY1"/>
                </a:cxn>
                <a:cxn ang="0">
                  <a:pos x="connsiteX2" y="connsiteY2"/>
                </a:cxn>
              </a:cxnLst>
              <a:rect l="l" t="t" r="r" b="b"/>
              <a:pathLst>
                <a:path w="33849" h="33097">
                  <a:moveTo>
                    <a:pt x="2434" y="24917"/>
                  </a:moveTo>
                  <a:cubicBezTo>
                    <a:pt x="13205" y="43614"/>
                    <a:pt x="42265" y="26950"/>
                    <a:pt x="31494" y="8050"/>
                  </a:cubicBezTo>
                  <a:cubicBezTo>
                    <a:pt x="20521" y="-10443"/>
                    <a:pt x="-8540" y="6221"/>
                    <a:pt x="2434" y="24917"/>
                  </a:cubicBezTo>
                  <a:close/>
                </a:path>
              </a:pathLst>
            </a:custGeom>
            <a:solidFill>
              <a:srgbClr val="84BAB5"/>
            </a:solidFill>
            <a:ln w="20294" cap="flat">
              <a:noFill/>
              <a:prstDash val="solid"/>
              <a:miter/>
            </a:ln>
          </p:spPr>
          <p:txBody>
            <a:bodyPr rtlCol="0" anchor="ctr"/>
            <a:lstStyle/>
            <a:p>
              <a:endParaRPr lang="th-TH"/>
            </a:p>
          </p:txBody>
        </p:sp>
        <p:sp>
          <p:nvSpPr>
            <p:cNvPr id="64" name="Freeform: Shape 63">
              <a:extLst>
                <a:ext uri="{FF2B5EF4-FFF2-40B4-BE49-F238E27FC236}">
                  <a16:creationId xmlns:a16="http://schemas.microsoft.com/office/drawing/2014/main" id="{7608428C-00D8-4FFD-A9BB-59E4E989063B}"/>
                </a:ext>
              </a:extLst>
            </p:cNvPr>
            <p:cNvSpPr/>
            <p:nvPr/>
          </p:nvSpPr>
          <p:spPr>
            <a:xfrm>
              <a:off x="1309374" y="6066020"/>
              <a:ext cx="39180" cy="43340"/>
            </a:xfrm>
            <a:custGeom>
              <a:avLst/>
              <a:gdLst>
                <a:gd name="connsiteX0" fmla="*/ 31276 w 39180"/>
                <a:gd name="connsiteY0" fmla="*/ 8359 h 43340"/>
                <a:gd name="connsiteX1" fmla="*/ 8311 w 39180"/>
                <a:gd name="connsiteY1" fmla="*/ 2262 h 43340"/>
                <a:gd name="connsiteX2" fmla="*/ 2215 w 39180"/>
                <a:gd name="connsiteY2" fmla="*/ 25227 h 43340"/>
                <a:gd name="connsiteX3" fmla="*/ 7905 w 39180"/>
                <a:gd name="connsiteY3" fmla="*/ 34981 h 43340"/>
                <a:gd name="connsiteX4" fmla="*/ 30869 w 39180"/>
                <a:gd name="connsiteY4" fmla="*/ 41078 h 43340"/>
                <a:gd name="connsiteX5" fmla="*/ 36966 w 39180"/>
                <a:gd name="connsiteY5" fmla="*/ 18114 h 43340"/>
                <a:gd name="connsiteX6" fmla="*/ 31276 w 39180"/>
                <a:gd name="connsiteY6" fmla="*/ 8359 h 4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80" h="43340">
                  <a:moveTo>
                    <a:pt x="31276" y="8359"/>
                  </a:moveTo>
                  <a:cubicBezTo>
                    <a:pt x="26805" y="840"/>
                    <a:pt x="16034" y="-2615"/>
                    <a:pt x="8311" y="2262"/>
                  </a:cubicBezTo>
                  <a:cubicBezTo>
                    <a:pt x="589" y="7140"/>
                    <a:pt x="-2459" y="17098"/>
                    <a:pt x="2215" y="25227"/>
                  </a:cubicBezTo>
                  <a:lnTo>
                    <a:pt x="7905" y="34981"/>
                  </a:lnTo>
                  <a:cubicBezTo>
                    <a:pt x="12376" y="42500"/>
                    <a:pt x="23147" y="45955"/>
                    <a:pt x="30869" y="41078"/>
                  </a:cubicBezTo>
                  <a:cubicBezTo>
                    <a:pt x="38592" y="36200"/>
                    <a:pt x="41640" y="26243"/>
                    <a:pt x="36966" y="18114"/>
                  </a:cubicBezTo>
                  <a:lnTo>
                    <a:pt x="31276" y="8359"/>
                  </a:lnTo>
                  <a:close/>
                </a:path>
              </a:pathLst>
            </a:custGeom>
            <a:solidFill>
              <a:srgbClr val="84BAB5"/>
            </a:solidFill>
            <a:ln w="20294" cap="flat">
              <a:noFill/>
              <a:prstDash val="solid"/>
              <a:miter/>
            </a:ln>
          </p:spPr>
          <p:txBody>
            <a:bodyPr rtlCol="0" anchor="ctr"/>
            <a:lstStyle/>
            <a:p>
              <a:endParaRPr lang="th-TH"/>
            </a:p>
          </p:txBody>
        </p:sp>
        <p:sp>
          <p:nvSpPr>
            <p:cNvPr id="65" name="Freeform: Shape 64">
              <a:extLst>
                <a:ext uri="{FF2B5EF4-FFF2-40B4-BE49-F238E27FC236}">
                  <a16:creationId xmlns:a16="http://schemas.microsoft.com/office/drawing/2014/main" id="{E1E45B42-1B47-41CF-91EF-738ECB30E2B7}"/>
                </a:ext>
              </a:extLst>
            </p:cNvPr>
            <p:cNvSpPr/>
            <p:nvPr/>
          </p:nvSpPr>
          <p:spPr>
            <a:xfrm>
              <a:off x="534759" y="3772087"/>
              <a:ext cx="356101" cy="1376619"/>
            </a:xfrm>
            <a:custGeom>
              <a:avLst/>
              <a:gdLst>
                <a:gd name="connsiteX0" fmla="*/ 203339 w 356101"/>
                <a:gd name="connsiteY0" fmla="*/ 1133771 h 1376619"/>
                <a:gd name="connsiteX1" fmla="*/ 231790 w 356101"/>
                <a:gd name="connsiteY1" fmla="*/ 800285 h 1376619"/>
                <a:gd name="connsiteX2" fmla="*/ 186472 w 356101"/>
                <a:gd name="connsiteY2" fmla="*/ 483666 h 1376619"/>
                <a:gd name="connsiteX3" fmla="*/ 353520 w 356101"/>
                <a:gd name="connsiteY3" fmla="*/ 201392 h 1376619"/>
                <a:gd name="connsiteX4" fmla="*/ 330759 w 356101"/>
                <a:gd name="connsiteY4" fmla="*/ 192247 h 1376619"/>
                <a:gd name="connsiteX5" fmla="*/ 167776 w 356101"/>
                <a:gd name="connsiteY5" fmla="*/ 403597 h 1376619"/>
                <a:gd name="connsiteX6" fmla="*/ 132415 w 356101"/>
                <a:gd name="connsiteY6" fmla="*/ 261545 h 1376619"/>
                <a:gd name="connsiteX7" fmla="*/ 76529 w 356101"/>
                <a:gd name="connsiteY7" fmla="*/ 35767 h 1376619"/>
                <a:gd name="connsiteX8" fmla="*/ 40356 w 356101"/>
                <a:gd name="connsiteY8" fmla="*/ 0 h 1376619"/>
                <a:gd name="connsiteX9" fmla="*/ 55801 w 356101"/>
                <a:gd name="connsiteY9" fmla="*/ 110755 h 1376619"/>
                <a:gd name="connsiteX10" fmla="*/ 163508 w 356101"/>
                <a:gd name="connsiteY10" fmla="*/ 605599 h 1376619"/>
                <a:gd name="connsiteX11" fmla="*/ 9873 w 356101"/>
                <a:gd name="connsiteY11" fmla="*/ 563939 h 1376619"/>
                <a:gd name="connsiteX12" fmla="*/ 118 w 356101"/>
                <a:gd name="connsiteY12" fmla="*/ 576741 h 1376619"/>
                <a:gd name="connsiteX13" fmla="*/ 176717 w 356101"/>
                <a:gd name="connsiteY13" fmla="*/ 698877 h 1376619"/>
                <a:gd name="connsiteX14" fmla="*/ 93600 w 356101"/>
                <a:gd name="connsiteY14" fmla="*/ 1376620 h 1376619"/>
                <a:gd name="connsiteX15" fmla="*/ 123880 w 356101"/>
                <a:gd name="connsiteY15" fmla="*/ 1309557 h 1376619"/>
                <a:gd name="connsiteX16" fmla="*/ 203339 w 356101"/>
                <a:gd name="connsiteY16" fmla="*/ 1133771 h 1376619"/>
                <a:gd name="connsiteX17" fmla="*/ 27553 w 356101"/>
                <a:gd name="connsiteY17" fmla="*/ 588325 h 1376619"/>
                <a:gd name="connsiteX18" fmla="*/ 167572 w 356101"/>
                <a:gd name="connsiteY18" fmla="*/ 628156 h 1376619"/>
                <a:gd name="connsiteX19" fmla="*/ 172856 w 356101"/>
                <a:gd name="connsiteY19" fmla="*/ 660469 h 1376619"/>
                <a:gd name="connsiteX20" fmla="*/ 173872 w 356101"/>
                <a:gd name="connsiteY20" fmla="*/ 669004 h 1376619"/>
                <a:gd name="connsiteX21" fmla="*/ 27553 w 356101"/>
                <a:gd name="connsiteY21" fmla="*/ 588325 h 1376619"/>
                <a:gd name="connsiteX22" fmla="*/ 176108 w 356101"/>
                <a:gd name="connsiteY22" fmla="*/ 438551 h 1376619"/>
                <a:gd name="connsiteX23" fmla="*/ 174279 w 356101"/>
                <a:gd name="connsiteY23" fmla="*/ 431032 h 1376619"/>
                <a:gd name="connsiteX24" fmla="*/ 325069 w 356101"/>
                <a:gd name="connsiteY24" fmla="*/ 232485 h 1376619"/>
                <a:gd name="connsiteX25" fmla="*/ 226913 w 356101"/>
                <a:gd name="connsiteY25" fmla="*/ 418432 h 1376619"/>
                <a:gd name="connsiteX26" fmla="*/ 176108 w 356101"/>
                <a:gd name="connsiteY26" fmla="*/ 438551 h 137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6101" h="1376619">
                  <a:moveTo>
                    <a:pt x="203339" y="1133771"/>
                  </a:moveTo>
                  <a:cubicBezTo>
                    <a:pt x="224271" y="1023828"/>
                    <a:pt x="235651" y="912260"/>
                    <a:pt x="231790" y="800285"/>
                  </a:cubicBezTo>
                  <a:cubicBezTo>
                    <a:pt x="228132" y="693187"/>
                    <a:pt x="209639" y="587919"/>
                    <a:pt x="186472" y="483666"/>
                  </a:cubicBezTo>
                  <a:cubicBezTo>
                    <a:pt x="299869" y="443225"/>
                    <a:pt x="370794" y="318854"/>
                    <a:pt x="353520" y="201392"/>
                  </a:cubicBezTo>
                  <a:cubicBezTo>
                    <a:pt x="352097" y="191841"/>
                    <a:pt x="338481" y="187167"/>
                    <a:pt x="330759" y="192247"/>
                  </a:cubicBezTo>
                  <a:cubicBezTo>
                    <a:pt x="254957" y="243052"/>
                    <a:pt x="194804" y="316619"/>
                    <a:pt x="167776" y="403597"/>
                  </a:cubicBezTo>
                  <a:cubicBezTo>
                    <a:pt x="156192" y="356043"/>
                    <a:pt x="144202" y="308896"/>
                    <a:pt x="132415" y="261545"/>
                  </a:cubicBezTo>
                  <a:cubicBezTo>
                    <a:pt x="113719" y="186354"/>
                    <a:pt x="92177" y="111568"/>
                    <a:pt x="76529" y="35767"/>
                  </a:cubicBezTo>
                  <a:cubicBezTo>
                    <a:pt x="60272" y="29670"/>
                    <a:pt x="48688" y="15445"/>
                    <a:pt x="40356" y="0"/>
                  </a:cubicBezTo>
                  <a:cubicBezTo>
                    <a:pt x="44624" y="37393"/>
                    <a:pt x="50111" y="74379"/>
                    <a:pt x="55801" y="110755"/>
                  </a:cubicBezTo>
                  <a:cubicBezTo>
                    <a:pt x="82220" y="277600"/>
                    <a:pt x="134041" y="439364"/>
                    <a:pt x="163508" y="605599"/>
                  </a:cubicBezTo>
                  <a:cubicBezTo>
                    <a:pt x="124083" y="568613"/>
                    <a:pt x="60678" y="556216"/>
                    <a:pt x="9873" y="563939"/>
                  </a:cubicBezTo>
                  <a:cubicBezTo>
                    <a:pt x="3979" y="564751"/>
                    <a:pt x="321" y="571458"/>
                    <a:pt x="118" y="576741"/>
                  </a:cubicBezTo>
                  <a:cubicBezTo>
                    <a:pt x="-3946" y="666159"/>
                    <a:pt x="97664" y="728954"/>
                    <a:pt x="176717" y="698877"/>
                  </a:cubicBezTo>
                  <a:cubicBezTo>
                    <a:pt x="202323" y="930143"/>
                    <a:pt x="161069" y="1156531"/>
                    <a:pt x="93600" y="1376620"/>
                  </a:cubicBezTo>
                  <a:cubicBezTo>
                    <a:pt x="103761" y="1354265"/>
                    <a:pt x="113922" y="1331911"/>
                    <a:pt x="123880" y="1309557"/>
                  </a:cubicBezTo>
                  <a:cubicBezTo>
                    <a:pt x="150502" y="1250826"/>
                    <a:pt x="176921" y="1192298"/>
                    <a:pt x="203339" y="1133771"/>
                  </a:cubicBezTo>
                  <a:close/>
                  <a:moveTo>
                    <a:pt x="27553" y="588325"/>
                  </a:moveTo>
                  <a:cubicBezTo>
                    <a:pt x="82016" y="582432"/>
                    <a:pt x="123880" y="600925"/>
                    <a:pt x="167572" y="628156"/>
                  </a:cubicBezTo>
                  <a:cubicBezTo>
                    <a:pt x="169401" y="638927"/>
                    <a:pt x="171434" y="649698"/>
                    <a:pt x="172856" y="660469"/>
                  </a:cubicBezTo>
                  <a:cubicBezTo>
                    <a:pt x="173263" y="663314"/>
                    <a:pt x="173466" y="666159"/>
                    <a:pt x="173872" y="669004"/>
                  </a:cubicBezTo>
                  <a:cubicBezTo>
                    <a:pt x="114532" y="698471"/>
                    <a:pt x="34259" y="654372"/>
                    <a:pt x="27553" y="588325"/>
                  </a:cubicBezTo>
                  <a:close/>
                  <a:moveTo>
                    <a:pt x="176108" y="438551"/>
                  </a:moveTo>
                  <a:cubicBezTo>
                    <a:pt x="175498" y="436112"/>
                    <a:pt x="174888" y="433471"/>
                    <a:pt x="174279" y="431032"/>
                  </a:cubicBezTo>
                  <a:cubicBezTo>
                    <a:pt x="204152" y="349337"/>
                    <a:pt x="252722" y="280852"/>
                    <a:pt x="325069" y="232485"/>
                  </a:cubicBezTo>
                  <a:cubicBezTo>
                    <a:pt x="327304" y="306457"/>
                    <a:pt x="290724" y="378601"/>
                    <a:pt x="226913" y="418432"/>
                  </a:cubicBezTo>
                  <a:cubicBezTo>
                    <a:pt x="218581" y="423513"/>
                    <a:pt x="195007" y="429609"/>
                    <a:pt x="176108" y="438551"/>
                  </a:cubicBezTo>
                  <a:close/>
                </a:path>
              </a:pathLst>
            </a:custGeom>
            <a:solidFill>
              <a:srgbClr val="AEDEDA"/>
            </a:solidFill>
            <a:ln w="20294" cap="flat">
              <a:noFill/>
              <a:prstDash val="solid"/>
              <a:miter/>
            </a:ln>
          </p:spPr>
          <p:txBody>
            <a:bodyPr rtlCol="0" anchor="ctr"/>
            <a:lstStyle/>
            <a:p>
              <a:endParaRPr lang="th-TH"/>
            </a:p>
          </p:txBody>
        </p:sp>
        <p:sp>
          <p:nvSpPr>
            <p:cNvPr id="66" name="Freeform: Shape 65">
              <a:extLst>
                <a:ext uri="{FF2B5EF4-FFF2-40B4-BE49-F238E27FC236}">
                  <a16:creationId xmlns:a16="http://schemas.microsoft.com/office/drawing/2014/main" id="{645E9A05-CBFB-478B-85E9-BD1F1206E865}"/>
                </a:ext>
              </a:extLst>
            </p:cNvPr>
            <p:cNvSpPr/>
            <p:nvPr/>
          </p:nvSpPr>
          <p:spPr>
            <a:xfrm>
              <a:off x="2879025" y="5221009"/>
              <a:ext cx="159223" cy="116765"/>
            </a:xfrm>
            <a:custGeom>
              <a:avLst/>
              <a:gdLst>
                <a:gd name="connsiteX0" fmla="*/ 96945 w 159223"/>
                <a:gd name="connsiteY0" fmla="*/ 857 h 116765"/>
                <a:gd name="connsiteX1" fmla="*/ 61584 w 159223"/>
                <a:gd name="connsiteY1" fmla="*/ 14269 h 116765"/>
                <a:gd name="connsiteX2" fmla="*/ 32320 w 159223"/>
                <a:gd name="connsiteY2" fmla="*/ 42314 h 116765"/>
                <a:gd name="connsiteX3" fmla="*/ 27849 w 159223"/>
                <a:gd name="connsiteY3" fmla="*/ 44550 h 116765"/>
                <a:gd name="connsiteX4" fmla="*/ 1227 w 159223"/>
                <a:gd name="connsiteY4" fmla="*/ 78487 h 116765"/>
                <a:gd name="connsiteX5" fmla="*/ 5088 w 159223"/>
                <a:gd name="connsiteY5" fmla="*/ 89665 h 116765"/>
                <a:gd name="connsiteX6" fmla="*/ 155269 w 159223"/>
                <a:gd name="connsiteY6" fmla="*/ 88852 h 116765"/>
                <a:gd name="connsiteX7" fmla="*/ 139418 w 159223"/>
                <a:gd name="connsiteY7" fmla="*/ 53694 h 116765"/>
                <a:gd name="connsiteX8" fmla="*/ 92271 w 159223"/>
                <a:gd name="connsiteY8" fmla="*/ 49427 h 116765"/>
                <a:gd name="connsiteX9" fmla="*/ 96945 w 159223"/>
                <a:gd name="connsiteY9" fmla="*/ 857 h 1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223" h="116765">
                  <a:moveTo>
                    <a:pt x="96945" y="857"/>
                  </a:moveTo>
                  <a:cubicBezTo>
                    <a:pt x="85158" y="-3208"/>
                    <a:pt x="70526" y="8173"/>
                    <a:pt x="61584" y="14269"/>
                  </a:cubicBezTo>
                  <a:cubicBezTo>
                    <a:pt x="50204" y="22195"/>
                    <a:pt x="40652" y="31543"/>
                    <a:pt x="32320" y="42314"/>
                  </a:cubicBezTo>
                  <a:cubicBezTo>
                    <a:pt x="30898" y="42314"/>
                    <a:pt x="29272" y="42924"/>
                    <a:pt x="27849" y="44550"/>
                  </a:cubicBezTo>
                  <a:cubicBezTo>
                    <a:pt x="17892" y="55117"/>
                    <a:pt x="9153" y="66091"/>
                    <a:pt x="1227" y="78487"/>
                  </a:cubicBezTo>
                  <a:cubicBezTo>
                    <a:pt x="-1618" y="82958"/>
                    <a:pt x="821" y="87632"/>
                    <a:pt x="5088" y="89665"/>
                  </a:cubicBezTo>
                  <a:cubicBezTo>
                    <a:pt x="44920" y="108767"/>
                    <a:pt x="123566" y="140063"/>
                    <a:pt x="155269" y="88852"/>
                  </a:cubicBezTo>
                  <a:cubicBezTo>
                    <a:pt x="165227" y="72797"/>
                    <a:pt x="155066" y="60198"/>
                    <a:pt x="139418" y="53694"/>
                  </a:cubicBezTo>
                  <a:cubicBezTo>
                    <a:pt x="124176" y="47395"/>
                    <a:pt x="107918" y="46378"/>
                    <a:pt x="92271" y="49427"/>
                  </a:cubicBezTo>
                  <a:cubicBezTo>
                    <a:pt x="105073" y="31137"/>
                    <a:pt x="116047" y="7563"/>
                    <a:pt x="96945" y="857"/>
                  </a:cubicBezTo>
                  <a:close/>
                </a:path>
              </a:pathLst>
            </a:custGeom>
            <a:solidFill>
              <a:srgbClr val="F69890"/>
            </a:solidFill>
            <a:ln w="20294" cap="flat">
              <a:noFill/>
              <a:prstDash val="solid"/>
              <a:miter/>
            </a:ln>
          </p:spPr>
          <p:txBody>
            <a:bodyPr rtlCol="0" anchor="ctr"/>
            <a:lstStyle/>
            <a:p>
              <a:endParaRPr lang="th-TH"/>
            </a:p>
          </p:txBody>
        </p:sp>
        <p:sp>
          <p:nvSpPr>
            <p:cNvPr id="67" name="Freeform: Shape 66">
              <a:extLst>
                <a:ext uri="{FF2B5EF4-FFF2-40B4-BE49-F238E27FC236}">
                  <a16:creationId xmlns:a16="http://schemas.microsoft.com/office/drawing/2014/main" id="{E87E8CE6-03CF-408A-994F-EC5E9927CF4E}"/>
                </a:ext>
              </a:extLst>
            </p:cNvPr>
            <p:cNvSpPr/>
            <p:nvPr/>
          </p:nvSpPr>
          <p:spPr>
            <a:xfrm>
              <a:off x="2232020" y="3951582"/>
              <a:ext cx="112634" cy="121441"/>
            </a:xfrm>
            <a:custGeom>
              <a:avLst/>
              <a:gdLst>
                <a:gd name="connsiteX0" fmla="*/ 87748 w 112634"/>
                <a:gd name="connsiteY0" fmla="*/ 7468 h 121441"/>
                <a:gd name="connsiteX1" fmla="*/ 57875 w 112634"/>
                <a:gd name="connsiteY1" fmla="*/ 31652 h 121441"/>
                <a:gd name="connsiteX2" fmla="*/ 47104 w 112634"/>
                <a:gd name="connsiteY2" fmla="*/ 7468 h 121441"/>
                <a:gd name="connsiteX3" fmla="*/ 11337 w 112634"/>
                <a:gd name="connsiteY3" fmla="*/ 8688 h 121441"/>
                <a:gd name="connsiteX4" fmla="*/ 27188 w 112634"/>
                <a:gd name="connsiteY4" fmla="*/ 115785 h 121441"/>
                <a:gd name="connsiteX5" fmla="*/ 27595 w 112634"/>
                <a:gd name="connsiteY5" fmla="*/ 116192 h 121441"/>
                <a:gd name="connsiteX6" fmla="*/ 37146 w 112634"/>
                <a:gd name="connsiteY6" fmla="*/ 119850 h 121441"/>
                <a:gd name="connsiteX7" fmla="*/ 95674 w 112634"/>
                <a:gd name="connsiteY7" fmla="*/ 66606 h 121441"/>
                <a:gd name="connsiteX8" fmla="*/ 112338 w 112634"/>
                <a:gd name="connsiteY8" fmla="*/ 24742 h 121441"/>
                <a:gd name="connsiteX9" fmla="*/ 87748 w 112634"/>
                <a:gd name="connsiteY9" fmla="*/ 7468 h 12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634" h="121441">
                  <a:moveTo>
                    <a:pt x="87748" y="7468"/>
                  </a:moveTo>
                  <a:cubicBezTo>
                    <a:pt x="75961" y="10923"/>
                    <a:pt x="65800" y="20678"/>
                    <a:pt x="57875" y="31652"/>
                  </a:cubicBezTo>
                  <a:cubicBezTo>
                    <a:pt x="57265" y="22507"/>
                    <a:pt x="54420" y="13971"/>
                    <a:pt x="47104" y="7468"/>
                  </a:cubicBezTo>
                  <a:cubicBezTo>
                    <a:pt x="36536" y="-2083"/>
                    <a:pt x="20482" y="-3302"/>
                    <a:pt x="11337" y="8688"/>
                  </a:cubicBezTo>
                  <a:cubicBezTo>
                    <a:pt x="-12440" y="38764"/>
                    <a:pt x="5240" y="90586"/>
                    <a:pt x="27188" y="115785"/>
                  </a:cubicBezTo>
                  <a:cubicBezTo>
                    <a:pt x="27392" y="115989"/>
                    <a:pt x="27392" y="115989"/>
                    <a:pt x="27595" y="116192"/>
                  </a:cubicBezTo>
                  <a:cubicBezTo>
                    <a:pt x="28408" y="120256"/>
                    <a:pt x="33285" y="123508"/>
                    <a:pt x="37146" y="119850"/>
                  </a:cubicBezTo>
                  <a:cubicBezTo>
                    <a:pt x="56655" y="102576"/>
                    <a:pt x="78603" y="86318"/>
                    <a:pt x="95674" y="66606"/>
                  </a:cubicBezTo>
                  <a:cubicBezTo>
                    <a:pt x="105632" y="55022"/>
                    <a:pt x="114370" y="40594"/>
                    <a:pt x="112338" y="24742"/>
                  </a:cubicBezTo>
                  <a:cubicBezTo>
                    <a:pt x="110509" y="11533"/>
                    <a:pt x="101161" y="3404"/>
                    <a:pt x="87748" y="7468"/>
                  </a:cubicBezTo>
                  <a:close/>
                </a:path>
              </a:pathLst>
            </a:custGeom>
            <a:solidFill>
              <a:srgbClr val="F69890"/>
            </a:solidFill>
            <a:ln w="20294" cap="flat">
              <a:noFill/>
              <a:prstDash val="solid"/>
              <a:miter/>
            </a:ln>
          </p:spPr>
          <p:txBody>
            <a:bodyPr rtlCol="0" anchor="ctr"/>
            <a:lstStyle/>
            <a:p>
              <a:endParaRPr lang="th-TH"/>
            </a:p>
          </p:txBody>
        </p:sp>
        <p:sp>
          <p:nvSpPr>
            <p:cNvPr id="68" name="Freeform: Shape 67">
              <a:extLst>
                <a:ext uri="{FF2B5EF4-FFF2-40B4-BE49-F238E27FC236}">
                  <a16:creationId xmlns:a16="http://schemas.microsoft.com/office/drawing/2014/main" id="{BB649D6C-1CCD-43BC-B1BB-B7F21A1C4E6A}"/>
                </a:ext>
              </a:extLst>
            </p:cNvPr>
            <p:cNvSpPr/>
            <p:nvPr/>
          </p:nvSpPr>
          <p:spPr>
            <a:xfrm>
              <a:off x="3544829" y="5677132"/>
              <a:ext cx="112634" cy="121441"/>
            </a:xfrm>
            <a:custGeom>
              <a:avLst/>
              <a:gdLst>
                <a:gd name="connsiteX0" fmla="*/ 87748 w 112634"/>
                <a:gd name="connsiteY0" fmla="*/ 7468 h 121441"/>
                <a:gd name="connsiteX1" fmla="*/ 57875 w 112634"/>
                <a:gd name="connsiteY1" fmla="*/ 31652 h 121441"/>
                <a:gd name="connsiteX2" fmla="*/ 47104 w 112634"/>
                <a:gd name="connsiteY2" fmla="*/ 7468 h 121441"/>
                <a:gd name="connsiteX3" fmla="*/ 11337 w 112634"/>
                <a:gd name="connsiteY3" fmla="*/ 8688 h 121441"/>
                <a:gd name="connsiteX4" fmla="*/ 27188 w 112634"/>
                <a:gd name="connsiteY4" fmla="*/ 115785 h 121441"/>
                <a:gd name="connsiteX5" fmla="*/ 27595 w 112634"/>
                <a:gd name="connsiteY5" fmla="*/ 116192 h 121441"/>
                <a:gd name="connsiteX6" fmla="*/ 37146 w 112634"/>
                <a:gd name="connsiteY6" fmla="*/ 119850 h 121441"/>
                <a:gd name="connsiteX7" fmla="*/ 95674 w 112634"/>
                <a:gd name="connsiteY7" fmla="*/ 66606 h 121441"/>
                <a:gd name="connsiteX8" fmla="*/ 112338 w 112634"/>
                <a:gd name="connsiteY8" fmla="*/ 24742 h 121441"/>
                <a:gd name="connsiteX9" fmla="*/ 87748 w 112634"/>
                <a:gd name="connsiteY9" fmla="*/ 7468 h 12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634" h="121441">
                  <a:moveTo>
                    <a:pt x="87748" y="7468"/>
                  </a:moveTo>
                  <a:cubicBezTo>
                    <a:pt x="75961" y="10923"/>
                    <a:pt x="65800" y="20678"/>
                    <a:pt x="57875" y="31652"/>
                  </a:cubicBezTo>
                  <a:cubicBezTo>
                    <a:pt x="57265" y="22507"/>
                    <a:pt x="54420" y="13972"/>
                    <a:pt x="47104" y="7468"/>
                  </a:cubicBezTo>
                  <a:cubicBezTo>
                    <a:pt x="36536" y="-2083"/>
                    <a:pt x="20482" y="-3302"/>
                    <a:pt x="11337" y="8688"/>
                  </a:cubicBezTo>
                  <a:cubicBezTo>
                    <a:pt x="-12440" y="38765"/>
                    <a:pt x="5240" y="90586"/>
                    <a:pt x="27188" y="115785"/>
                  </a:cubicBezTo>
                  <a:cubicBezTo>
                    <a:pt x="27391" y="115989"/>
                    <a:pt x="27391" y="115989"/>
                    <a:pt x="27595" y="116192"/>
                  </a:cubicBezTo>
                  <a:cubicBezTo>
                    <a:pt x="28408" y="120256"/>
                    <a:pt x="33285" y="123508"/>
                    <a:pt x="37146" y="119850"/>
                  </a:cubicBezTo>
                  <a:cubicBezTo>
                    <a:pt x="56655" y="102576"/>
                    <a:pt x="78603" y="86318"/>
                    <a:pt x="95674" y="66606"/>
                  </a:cubicBezTo>
                  <a:cubicBezTo>
                    <a:pt x="105632" y="55022"/>
                    <a:pt x="114370" y="40593"/>
                    <a:pt x="112338" y="24742"/>
                  </a:cubicBezTo>
                  <a:cubicBezTo>
                    <a:pt x="110509" y="11533"/>
                    <a:pt x="101161" y="3404"/>
                    <a:pt x="87748" y="7468"/>
                  </a:cubicBezTo>
                  <a:close/>
                </a:path>
              </a:pathLst>
            </a:custGeom>
            <a:solidFill>
              <a:srgbClr val="F69890"/>
            </a:solidFill>
            <a:ln w="20294" cap="flat">
              <a:noFill/>
              <a:prstDash val="solid"/>
              <a:miter/>
            </a:ln>
          </p:spPr>
          <p:txBody>
            <a:bodyPr rtlCol="0" anchor="ctr"/>
            <a:lstStyle/>
            <a:p>
              <a:endParaRPr lang="th-TH"/>
            </a:p>
          </p:txBody>
        </p:sp>
        <p:sp>
          <p:nvSpPr>
            <p:cNvPr id="69" name="Freeform: Shape 68">
              <a:extLst>
                <a:ext uri="{FF2B5EF4-FFF2-40B4-BE49-F238E27FC236}">
                  <a16:creationId xmlns:a16="http://schemas.microsoft.com/office/drawing/2014/main" id="{FA99AAB4-3C4D-41C3-9C63-E3376D1C9FCD}"/>
                </a:ext>
              </a:extLst>
            </p:cNvPr>
            <p:cNvSpPr/>
            <p:nvPr/>
          </p:nvSpPr>
          <p:spPr>
            <a:xfrm>
              <a:off x="232528" y="4012345"/>
              <a:ext cx="112634" cy="121441"/>
            </a:xfrm>
            <a:custGeom>
              <a:avLst/>
              <a:gdLst>
                <a:gd name="connsiteX0" fmla="*/ 37146 w 112634"/>
                <a:gd name="connsiteY0" fmla="*/ 119850 h 121441"/>
                <a:gd name="connsiteX1" fmla="*/ 95674 w 112634"/>
                <a:gd name="connsiteY1" fmla="*/ 66606 h 121441"/>
                <a:gd name="connsiteX2" fmla="*/ 112338 w 112634"/>
                <a:gd name="connsiteY2" fmla="*/ 24742 h 121441"/>
                <a:gd name="connsiteX3" fmla="*/ 87748 w 112634"/>
                <a:gd name="connsiteY3" fmla="*/ 7468 h 121441"/>
                <a:gd name="connsiteX4" fmla="*/ 57875 w 112634"/>
                <a:gd name="connsiteY4" fmla="*/ 31652 h 121441"/>
                <a:gd name="connsiteX5" fmla="*/ 47104 w 112634"/>
                <a:gd name="connsiteY5" fmla="*/ 7468 h 121441"/>
                <a:gd name="connsiteX6" fmla="*/ 11337 w 112634"/>
                <a:gd name="connsiteY6" fmla="*/ 8688 h 121441"/>
                <a:gd name="connsiteX7" fmla="*/ 27188 w 112634"/>
                <a:gd name="connsiteY7" fmla="*/ 115785 h 121441"/>
                <a:gd name="connsiteX8" fmla="*/ 27595 w 112634"/>
                <a:gd name="connsiteY8" fmla="*/ 116192 h 121441"/>
                <a:gd name="connsiteX9" fmla="*/ 37146 w 112634"/>
                <a:gd name="connsiteY9" fmla="*/ 119850 h 12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634" h="121441">
                  <a:moveTo>
                    <a:pt x="37146" y="119850"/>
                  </a:moveTo>
                  <a:cubicBezTo>
                    <a:pt x="56655" y="102576"/>
                    <a:pt x="78603" y="86318"/>
                    <a:pt x="95674" y="66606"/>
                  </a:cubicBezTo>
                  <a:cubicBezTo>
                    <a:pt x="105632" y="55022"/>
                    <a:pt x="114370" y="40593"/>
                    <a:pt x="112338" y="24742"/>
                  </a:cubicBezTo>
                  <a:cubicBezTo>
                    <a:pt x="110509" y="11533"/>
                    <a:pt x="101161" y="3404"/>
                    <a:pt x="87748" y="7468"/>
                  </a:cubicBezTo>
                  <a:cubicBezTo>
                    <a:pt x="75961" y="10923"/>
                    <a:pt x="65800" y="20678"/>
                    <a:pt x="57875" y="31652"/>
                  </a:cubicBezTo>
                  <a:cubicBezTo>
                    <a:pt x="57265" y="22507"/>
                    <a:pt x="54420" y="13972"/>
                    <a:pt x="47104" y="7468"/>
                  </a:cubicBezTo>
                  <a:cubicBezTo>
                    <a:pt x="36537" y="-2083"/>
                    <a:pt x="20482" y="-3302"/>
                    <a:pt x="11337" y="8688"/>
                  </a:cubicBezTo>
                  <a:cubicBezTo>
                    <a:pt x="-12440" y="38764"/>
                    <a:pt x="5240" y="90586"/>
                    <a:pt x="27188" y="115785"/>
                  </a:cubicBezTo>
                  <a:cubicBezTo>
                    <a:pt x="27392" y="115988"/>
                    <a:pt x="27392" y="115988"/>
                    <a:pt x="27595" y="116192"/>
                  </a:cubicBezTo>
                  <a:cubicBezTo>
                    <a:pt x="28204" y="120256"/>
                    <a:pt x="33082" y="123508"/>
                    <a:pt x="37146" y="119850"/>
                  </a:cubicBezTo>
                  <a:close/>
                </a:path>
              </a:pathLst>
            </a:custGeom>
            <a:solidFill>
              <a:srgbClr val="F69890"/>
            </a:solidFill>
            <a:ln w="20294" cap="flat">
              <a:noFill/>
              <a:prstDash val="solid"/>
              <a:miter/>
            </a:ln>
          </p:spPr>
          <p:txBody>
            <a:bodyPr rtlCol="0" anchor="ctr"/>
            <a:lstStyle/>
            <a:p>
              <a:endParaRPr lang="th-TH"/>
            </a:p>
          </p:txBody>
        </p:sp>
        <p:sp>
          <p:nvSpPr>
            <p:cNvPr id="70" name="Freeform: Shape 69">
              <a:extLst>
                <a:ext uri="{FF2B5EF4-FFF2-40B4-BE49-F238E27FC236}">
                  <a16:creationId xmlns:a16="http://schemas.microsoft.com/office/drawing/2014/main" id="{36FA5CFD-0548-41A4-9F67-AB19FF611CFD}"/>
                </a:ext>
              </a:extLst>
            </p:cNvPr>
            <p:cNvSpPr/>
            <p:nvPr/>
          </p:nvSpPr>
          <p:spPr>
            <a:xfrm>
              <a:off x="948335" y="3855648"/>
              <a:ext cx="159243" cy="159239"/>
            </a:xfrm>
            <a:custGeom>
              <a:avLst/>
              <a:gdLst>
                <a:gd name="connsiteX0" fmla="*/ 75696 w 159243"/>
                <a:gd name="connsiteY0" fmla="*/ 48330 h 159239"/>
                <a:gd name="connsiteX1" fmla="*/ 49683 w 159243"/>
                <a:gd name="connsiteY1" fmla="*/ 3418 h 159239"/>
                <a:gd name="connsiteX2" fmla="*/ 6601 w 159243"/>
                <a:gd name="connsiteY2" fmla="*/ 18659 h 159239"/>
                <a:gd name="connsiteX3" fmla="*/ 5381 w 159243"/>
                <a:gd name="connsiteY3" fmla="*/ 84909 h 159239"/>
                <a:gd name="connsiteX4" fmla="*/ 45619 w 159243"/>
                <a:gd name="connsiteY4" fmla="*/ 154208 h 159239"/>
                <a:gd name="connsiteX5" fmla="*/ 54764 w 159243"/>
                <a:gd name="connsiteY5" fmla="*/ 158475 h 159239"/>
                <a:gd name="connsiteX6" fmla="*/ 156375 w 159243"/>
                <a:gd name="connsiteY6" fmla="*/ 34510 h 159239"/>
                <a:gd name="connsiteX7" fmla="*/ 109227 w 159243"/>
                <a:gd name="connsiteY7" fmla="*/ 10734 h 159239"/>
                <a:gd name="connsiteX8" fmla="*/ 75696 w 159243"/>
                <a:gd name="connsiteY8" fmla="*/ 48330 h 15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243" h="159239">
                  <a:moveTo>
                    <a:pt x="75696" y="48330"/>
                  </a:moveTo>
                  <a:cubicBezTo>
                    <a:pt x="71835" y="30040"/>
                    <a:pt x="65738" y="11547"/>
                    <a:pt x="49683" y="3418"/>
                  </a:cubicBezTo>
                  <a:cubicBezTo>
                    <a:pt x="33223" y="-5118"/>
                    <a:pt x="15136" y="3214"/>
                    <a:pt x="6601" y="18659"/>
                  </a:cubicBezTo>
                  <a:cubicBezTo>
                    <a:pt x="-3967" y="37762"/>
                    <a:pt x="97" y="64790"/>
                    <a:pt x="5381" y="84909"/>
                  </a:cubicBezTo>
                  <a:cubicBezTo>
                    <a:pt x="12291" y="111328"/>
                    <a:pt x="26516" y="134699"/>
                    <a:pt x="45619" y="154208"/>
                  </a:cubicBezTo>
                  <a:cubicBezTo>
                    <a:pt x="46635" y="157662"/>
                    <a:pt x="50496" y="160711"/>
                    <a:pt x="54764" y="158475"/>
                  </a:cubicBezTo>
                  <a:cubicBezTo>
                    <a:pt x="94392" y="136934"/>
                    <a:pt x="175477" y="92632"/>
                    <a:pt x="156375" y="34510"/>
                  </a:cubicBezTo>
                  <a:cubicBezTo>
                    <a:pt x="149668" y="14392"/>
                    <a:pt x="129753" y="3418"/>
                    <a:pt x="109227" y="10734"/>
                  </a:cubicBezTo>
                  <a:cubicBezTo>
                    <a:pt x="91344" y="16830"/>
                    <a:pt x="81792" y="31869"/>
                    <a:pt x="75696" y="48330"/>
                  </a:cubicBezTo>
                  <a:close/>
                </a:path>
              </a:pathLst>
            </a:custGeom>
            <a:solidFill>
              <a:srgbClr val="F9B3AB"/>
            </a:solidFill>
            <a:ln w="20294" cap="flat">
              <a:noFill/>
              <a:prstDash val="solid"/>
              <a:miter/>
            </a:ln>
          </p:spPr>
          <p:txBody>
            <a:bodyPr rtlCol="0" anchor="ctr"/>
            <a:lstStyle/>
            <a:p>
              <a:endParaRPr lang="th-TH"/>
            </a:p>
          </p:txBody>
        </p:sp>
        <p:sp>
          <p:nvSpPr>
            <p:cNvPr id="71" name="Freeform: Shape 70">
              <a:extLst>
                <a:ext uri="{FF2B5EF4-FFF2-40B4-BE49-F238E27FC236}">
                  <a16:creationId xmlns:a16="http://schemas.microsoft.com/office/drawing/2014/main" id="{A772A08F-28D8-4D5D-A9A8-804E0587B44C}"/>
                </a:ext>
              </a:extLst>
            </p:cNvPr>
            <p:cNvSpPr/>
            <p:nvPr/>
          </p:nvSpPr>
          <p:spPr>
            <a:xfrm>
              <a:off x="2025407" y="3788179"/>
              <a:ext cx="159243" cy="159239"/>
            </a:xfrm>
            <a:custGeom>
              <a:avLst/>
              <a:gdLst>
                <a:gd name="connsiteX0" fmla="*/ 109227 w 159243"/>
                <a:gd name="connsiteY0" fmla="*/ 10530 h 159239"/>
                <a:gd name="connsiteX1" fmla="*/ 75696 w 159243"/>
                <a:gd name="connsiteY1" fmla="*/ 48330 h 159239"/>
                <a:gd name="connsiteX2" fmla="*/ 49684 w 159243"/>
                <a:gd name="connsiteY2" fmla="*/ 3418 h 159239"/>
                <a:gd name="connsiteX3" fmla="*/ 6601 w 159243"/>
                <a:gd name="connsiteY3" fmla="*/ 18659 h 159239"/>
                <a:gd name="connsiteX4" fmla="*/ 5381 w 159243"/>
                <a:gd name="connsiteY4" fmla="*/ 84909 h 159239"/>
                <a:gd name="connsiteX5" fmla="*/ 45619 w 159243"/>
                <a:gd name="connsiteY5" fmla="*/ 154208 h 159239"/>
                <a:gd name="connsiteX6" fmla="*/ 54764 w 159243"/>
                <a:gd name="connsiteY6" fmla="*/ 158475 h 159239"/>
                <a:gd name="connsiteX7" fmla="*/ 156375 w 159243"/>
                <a:gd name="connsiteY7" fmla="*/ 34510 h 159239"/>
                <a:gd name="connsiteX8" fmla="*/ 109227 w 159243"/>
                <a:gd name="connsiteY8" fmla="*/ 10530 h 15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243" h="159239">
                  <a:moveTo>
                    <a:pt x="109227" y="10530"/>
                  </a:moveTo>
                  <a:cubicBezTo>
                    <a:pt x="91344" y="16830"/>
                    <a:pt x="81792" y="31665"/>
                    <a:pt x="75696" y="48330"/>
                  </a:cubicBezTo>
                  <a:cubicBezTo>
                    <a:pt x="71835" y="30040"/>
                    <a:pt x="65738" y="11547"/>
                    <a:pt x="49684" y="3418"/>
                  </a:cubicBezTo>
                  <a:cubicBezTo>
                    <a:pt x="33223" y="-5118"/>
                    <a:pt x="15136" y="3214"/>
                    <a:pt x="6601" y="18659"/>
                  </a:cubicBezTo>
                  <a:cubicBezTo>
                    <a:pt x="-3967" y="37762"/>
                    <a:pt x="98" y="64790"/>
                    <a:pt x="5381" y="84909"/>
                  </a:cubicBezTo>
                  <a:cubicBezTo>
                    <a:pt x="12291" y="111328"/>
                    <a:pt x="26516" y="134699"/>
                    <a:pt x="45619" y="154208"/>
                  </a:cubicBezTo>
                  <a:cubicBezTo>
                    <a:pt x="46635" y="157662"/>
                    <a:pt x="50496" y="160711"/>
                    <a:pt x="54764" y="158475"/>
                  </a:cubicBezTo>
                  <a:cubicBezTo>
                    <a:pt x="94392" y="136934"/>
                    <a:pt x="175477" y="92632"/>
                    <a:pt x="156375" y="34510"/>
                  </a:cubicBezTo>
                  <a:cubicBezTo>
                    <a:pt x="149668" y="14188"/>
                    <a:pt x="129753" y="3214"/>
                    <a:pt x="109227" y="10530"/>
                  </a:cubicBezTo>
                  <a:close/>
                </a:path>
              </a:pathLst>
            </a:custGeom>
            <a:solidFill>
              <a:srgbClr val="F9B3AB"/>
            </a:solidFill>
            <a:ln w="20294" cap="flat">
              <a:noFill/>
              <a:prstDash val="solid"/>
              <a:miter/>
            </a:ln>
          </p:spPr>
          <p:txBody>
            <a:bodyPr rtlCol="0" anchor="ctr"/>
            <a:lstStyle/>
            <a:p>
              <a:endParaRPr lang="th-TH"/>
            </a:p>
          </p:txBody>
        </p:sp>
        <p:sp>
          <p:nvSpPr>
            <p:cNvPr id="72" name="Freeform: Shape 71">
              <a:extLst>
                <a:ext uri="{FF2B5EF4-FFF2-40B4-BE49-F238E27FC236}">
                  <a16:creationId xmlns:a16="http://schemas.microsoft.com/office/drawing/2014/main" id="{CCCE5F0C-7835-4D47-8A9B-67102553FF0E}"/>
                </a:ext>
              </a:extLst>
            </p:cNvPr>
            <p:cNvSpPr/>
            <p:nvPr/>
          </p:nvSpPr>
          <p:spPr>
            <a:xfrm>
              <a:off x="2954554" y="4943892"/>
              <a:ext cx="163273" cy="159365"/>
            </a:xfrm>
            <a:custGeom>
              <a:avLst/>
              <a:gdLst>
                <a:gd name="connsiteX0" fmla="*/ 144364 w 163273"/>
                <a:gd name="connsiteY0" fmla="*/ 151571 h 159365"/>
                <a:gd name="connsiteX1" fmla="*/ 157573 w 163273"/>
                <a:gd name="connsiteY1" fmla="*/ 100359 h 159365"/>
                <a:gd name="connsiteX2" fmla="*/ 113474 w 163273"/>
                <a:gd name="connsiteY2" fmla="*/ 75769 h 159365"/>
                <a:gd name="connsiteX3" fmla="*/ 151883 w 163273"/>
                <a:gd name="connsiteY3" fmla="*/ 40815 h 159365"/>
                <a:gd name="connsiteX4" fmla="*/ 127700 w 163273"/>
                <a:gd name="connsiteY4" fmla="*/ 2000 h 159365"/>
                <a:gd name="connsiteX5" fmla="*/ 62669 w 163273"/>
                <a:gd name="connsiteY5" fmla="*/ 15006 h 159365"/>
                <a:gd name="connsiteX6" fmla="*/ 3735 w 163273"/>
                <a:gd name="connsiteY6" fmla="*/ 69063 h 159365"/>
                <a:gd name="connsiteX7" fmla="*/ 1500 w 163273"/>
                <a:gd name="connsiteY7" fmla="*/ 79021 h 159365"/>
                <a:gd name="connsiteX8" fmla="*/ 144364 w 163273"/>
                <a:gd name="connsiteY8" fmla="*/ 151571 h 15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73" h="159365">
                  <a:moveTo>
                    <a:pt x="144364" y="151571"/>
                  </a:moveTo>
                  <a:cubicBezTo>
                    <a:pt x="162654" y="140800"/>
                    <a:pt x="168954" y="118852"/>
                    <a:pt x="157573" y="100359"/>
                  </a:cubicBezTo>
                  <a:cubicBezTo>
                    <a:pt x="147615" y="84305"/>
                    <a:pt x="130951" y="78004"/>
                    <a:pt x="113474" y="75769"/>
                  </a:cubicBezTo>
                  <a:cubicBezTo>
                    <a:pt x="130545" y="68047"/>
                    <a:pt x="147209" y="58089"/>
                    <a:pt x="151883" y="40815"/>
                  </a:cubicBezTo>
                  <a:cubicBezTo>
                    <a:pt x="156760" y="22728"/>
                    <a:pt x="144770" y="7081"/>
                    <a:pt x="127700" y="2000"/>
                  </a:cubicBezTo>
                  <a:cubicBezTo>
                    <a:pt x="106768" y="-4300"/>
                    <a:pt x="81365" y="5455"/>
                    <a:pt x="62669" y="15006"/>
                  </a:cubicBezTo>
                  <a:cubicBezTo>
                    <a:pt x="38283" y="27403"/>
                    <a:pt x="18570" y="46302"/>
                    <a:pt x="3735" y="69063"/>
                  </a:cubicBezTo>
                  <a:cubicBezTo>
                    <a:pt x="483" y="70689"/>
                    <a:pt x="-1549" y="75363"/>
                    <a:pt x="1500" y="79021"/>
                  </a:cubicBezTo>
                  <a:cubicBezTo>
                    <a:pt x="30967" y="112959"/>
                    <a:pt x="91729" y="182664"/>
                    <a:pt x="144364" y="151571"/>
                  </a:cubicBezTo>
                  <a:close/>
                </a:path>
              </a:pathLst>
            </a:custGeom>
            <a:solidFill>
              <a:srgbClr val="F9B3AB"/>
            </a:solidFill>
            <a:ln w="20294" cap="flat">
              <a:noFill/>
              <a:prstDash val="solid"/>
              <a:miter/>
            </a:ln>
          </p:spPr>
          <p:txBody>
            <a:bodyPr rtlCol="0" anchor="ctr"/>
            <a:lstStyle/>
            <a:p>
              <a:endParaRPr lang="th-TH"/>
            </a:p>
          </p:txBody>
        </p:sp>
        <p:sp>
          <p:nvSpPr>
            <p:cNvPr id="73" name="Freeform: Shape 72">
              <a:extLst>
                <a:ext uri="{FF2B5EF4-FFF2-40B4-BE49-F238E27FC236}">
                  <a16:creationId xmlns:a16="http://schemas.microsoft.com/office/drawing/2014/main" id="{135174AD-9FB9-40BF-BBB5-2F36B6E618F7}"/>
                </a:ext>
              </a:extLst>
            </p:cNvPr>
            <p:cNvSpPr/>
            <p:nvPr/>
          </p:nvSpPr>
          <p:spPr>
            <a:xfrm>
              <a:off x="295151" y="2950657"/>
              <a:ext cx="263503" cy="337764"/>
            </a:xfrm>
            <a:custGeom>
              <a:avLst/>
              <a:gdLst>
                <a:gd name="connsiteX0" fmla="*/ 253342 w 263503"/>
                <a:gd name="connsiteY0" fmla="*/ 337764 h 337764"/>
                <a:gd name="connsiteX1" fmla="*/ 254968 w 263503"/>
                <a:gd name="connsiteY1" fmla="*/ 336545 h 337764"/>
                <a:gd name="connsiteX2" fmla="*/ 258626 w 263503"/>
                <a:gd name="connsiteY2" fmla="*/ 333903 h 337764"/>
                <a:gd name="connsiteX3" fmla="*/ 259033 w 263503"/>
                <a:gd name="connsiteY3" fmla="*/ 333700 h 337764"/>
                <a:gd name="connsiteX4" fmla="*/ 259845 w 263503"/>
                <a:gd name="connsiteY4" fmla="*/ 333293 h 337764"/>
                <a:gd name="connsiteX5" fmla="*/ 263503 w 263503"/>
                <a:gd name="connsiteY5" fmla="*/ 331261 h 337764"/>
                <a:gd name="connsiteX6" fmla="*/ 203350 w 263503"/>
                <a:gd name="connsiteY6" fmla="*/ 130682 h 337764"/>
                <a:gd name="connsiteX7" fmla="*/ 203147 w 263503"/>
                <a:gd name="connsiteY7" fmla="*/ 129666 h 337764"/>
                <a:gd name="connsiteX8" fmla="*/ 102146 w 263503"/>
                <a:gd name="connsiteY8" fmla="*/ 22568 h 337764"/>
                <a:gd name="connsiteX9" fmla="*/ 33051 w 263503"/>
                <a:gd name="connsiteY9" fmla="*/ 2043 h 337764"/>
                <a:gd name="connsiteX10" fmla="*/ 129 w 263503"/>
                <a:gd name="connsiteY10" fmla="*/ 47361 h 337764"/>
                <a:gd name="connsiteX11" fmla="*/ 21467 w 263503"/>
                <a:gd name="connsiteY11" fmla="*/ 119708 h 337764"/>
                <a:gd name="connsiteX12" fmla="*/ 76946 w 263503"/>
                <a:gd name="connsiteY12" fmla="*/ 203638 h 337764"/>
                <a:gd name="connsiteX13" fmla="*/ 253342 w 263503"/>
                <a:gd name="connsiteY13" fmla="*/ 337764 h 33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03" h="337764">
                  <a:moveTo>
                    <a:pt x="253342" y="337764"/>
                  </a:moveTo>
                  <a:cubicBezTo>
                    <a:pt x="253952" y="337358"/>
                    <a:pt x="254358" y="336951"/>
                    <a:pt x="254968" y="336545"/>
                  </a:cubicBezTo>
                  <a:cubicBezTo>
                    <a:pt x="256187" y="335529"/>
                    <a:pt x="257407" y="334716"/>
                    <a:pt x="258626" y="333903"/>
                  </a:cubicBezTo>
                  <a:cubicBezTo>
                    <a:pt x="258829" y="333903"/>
                    <a:pt x="258829" y="333700"/>
                    <a:pt x="259033" y="333700"/>
                  </a:cubicBezTo>
                  <a:cubicBezTo>
                    <a:pt x="259236" y="333497"/>
                    <a:pt x="259642" y="333497"/>
                    <a:pt x="259845" y="333293"/>
                  </a:cubicBezTo>
                  <a:cubicBezTo>
                    <a:pt x="261065" y="332481"/>
                    <a:pt x="262284" y="331871"/>
                    <a:pt x="263503" y="331261"/>
                  </a:cubicBezTo>
                  <a:cubicBezTo>
                    <a:pt x="233630" y="267856"/>
                    <a:pt x="213105" y="200387"/>
                    <a:pt x="203350" y="130682"/>
                  </a:cubicBezTo>
                  <a:cubicBezTo>
                    <a:pt x="203350" y="130275"/>
                    <a:pt x="203350" y="130072"/>
                    <a:pt x="203147" y="129666"/>
                  </a:cubicBezTo>
                  <a:cubicBezTo>
                    <a:pt x="175305" y="88818"/>
                    <a:pt x="141571" y="52035"/>
                    <a:pt x="102146" y="22568"/>
                  </a:cubicBezTo>
                  <a:cubicBezTo>
                    <a:pt x="83043" y="8343"/>
                    <a:pt x="57640" y="-5273"/>
                    <a:pt x="33051" y="2043"/>
                  </a:cubicBezTo>
                  <a:cubicBezTo>
                    <a:pt x="12729" y="8343"/>
                    <a:pt x="1348" y="26836"/>
                    <a:pt x="129" y="47361"/>
                  </a:cubicBezTo>
                  <a:cubicBezTo>
                    <a:pt x="-1294" y="73170"/>
                    <a:pt x="9274" y="97760"/>
                    <a:pt x="21467" y="119708"/>
                  </a:cubicBezTo>
                  <a:cubicBezTo>
                    <a:pt x="37725" y="149175"/>
                    <a:pt x="56624" y="177016"/>
                    <a:pt x="76946" y="203638"/>
                  </a:cubicBezTo>
                  <a:cubicBezTo>
                    <a:pt x="144213" y="235341"/>
                    <a:pt x="204976" y="282285"/>
                    <a:pt x="253342" y="337764"/>
                  </a:cubicBezTo>
                  <a:close/>
                </a:path>
              </a:pathLst>
            </a:custGeom>
            <a:solidFill>
              <a:srgbClr val="F69890"/>
            </a:solidFill>
            <a:ln w="20294" cap="flat">
              <a:noFill/>
              <a:prstDash val="solid"/>
              <a:miter/>
            </a:ln>
          </p:spPr>
          <p:txBody>
            <a:bodyPr rtlCol="0" anchor="ctr"/>
            <a:lstStyle/>
            <a:p>
              <a:endParaRPr lang="th-TH"/>
            </a:p>
          </p:txBody>
        </p:sp>
        <p:sp>
          <p:nvSpPr>
            <p:cNvPr id="74" name="Freeform: Shape 73">
              <a:extLst>
                <a:ext uri="{FF2B5EF4-FFF2-40B4-BE49-F238E27FC236}">
                  <a16:creationId xmlns:a16="http://schemas.microsoft.com/office/drawing/2014/main" id="{A70BD630-B9D8-4F74-B445-B7F82F45C925}"/>
                </a:ext>
              </a:extLst>
            </p:cNvPr>
            <p:cNvSpPr/>
            <p:nvPr/>
          </p:nvSpPr>
          <p:spPr>
            <a:xfrm>
              <a:off x="121146" y="3290047"/>
              <a:ext cx="402961" cy="152718"/>
            </a:xfrm>
            <a:custGeom>
              <a:avLst/>
              <a:gdLst>
                <a:gd name="connsiteX0" fmla="*/ 401945 w 402961"/>
                <a:gd name="connsiteY0" fmla="*/ 48570 h 152718"/>
                <a:gd name="connsiteX1" fmla="*/ 197505 w 402961"/>
                <a:gd name="connsiteY1" fmla="*/ 406 h 152718"/>
                <a:gd name="connsiteX2" fmla="*/ 196692 w 402961"/>
                <a:gd name="connsiteY2" fmla="*/ 0 h 152718"/>
                <a:gd name="connsiteX3" fmla="*/ 53421 w 402961"/>
                <a:gd name="connsiteY3" fmla="*/ 33938 h 152718"/>
                <a:gd name="connsiteX4" fmla="*/ 1193 w 402961"/>
                <a:gd name="connsiteY4" fmla="*/ 83524 h 152718"/>
                <a:gd name="connsiteX5" fmla="*/ 23954 w 402961"/>
                <a:gd name="connsiteY5" fmla="*/ 134736 h 152718"/>
                <a:gd name="connsiteX6" fmla="*/ 97317 w 402961"/>
                <a:gd name="connsiteY6" fmla="*/ 152619 h 152718"/>
                <a:gd name="connsiteX7" fmla="*/ 197301 w 402961"/>
                <a:gd name="connsiteY7" fmla="*/ 146726 h 152718"/>
                <a:gd name="connsiteX8" fmla="*/ 402961 w 402961"/>
                <a:gd name="connsiteY8" fmla="*/ 60560 h 152718"/>
                <a:gd name="connsiteX9" fmla="*/ 401945 w 402961"/>
                <a:gd name="connsiteY9" fmla="*/ 48570 h 15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61" h="152718">
                  <a:moveTo>
                    <a:pt x="401945" y="48570"/>
                  </a:moveTo>
                  <a:cubicBezTo>
                    <a:pt x="331834" y="42880"/>
                    <a:pt x="262942" y="26825"/>
                    <a:pt x="197505" y="406"/>
                  </a:cubicBezTo>
                  <a:cubicBezTo>
                    <a:pt x="197301" y="203"/>
                    <a:pt x="196895" y="203"/>
                    <a:pt x="196692" y="0"/>
                  </a:cubicBezTo>
                  <a:cubicBezTo>
                    <a:pt x="147309" y="3658"/>
                    <a:pt x="98739" y="14632"/>
                    <a:pt x="53421" y="33938"/>
                  </a:cubicBezTo>
                  <a:cubicBezTo>
                    <a:pt x="31473" y="43286"/>
                    <a:pt x="6883" y="58528"/>
                    <a:pt x="1193" y="83524"/>
                  </a:cubicBezTo>
                  <a:cubicBezTo>
                    <a:pt x="-3684" y="104252"/>
                    <a:pt x="6883" y="123355"/>
                    <a:pt x="23954" y="134736"/>
                  </a:cubicBezTo>
                  <a:cubicBezTo>
                    <a:pt x="45495" y="148961"/>
                    <a:pt x="72117" y="152009"/>
                    <a:pt x="97317" y="152619"/>
                  </a:cubicBezTo>
                  <a:cubicBezTo>
                    <a:pt x="130645" y="153229"/>
                    <a:pt x="164176" y="150993"/>
                    <a:pt x="197301" y="146726"/>
                  </a:cubicBezTo>
                  <a:cubicBezTo>
                    <a:pt x="258471" y="103846"/>
                    <a:pt x="330005" y="74582"/>
                    <a:pt x="402961" y="60560"/>
                  </a:cubicBezTo>
                  <a:cubicBezTo>
                    <a:pt x="402148" y="56495"/>
                    <a:pt x="401945" y="52634"/>
                    <a:pt x="401945" y="48570"/>
                  </a:cubicBezTo>
                  <a:close/>
                </a:path>
              </a:pathLst>
            </a:custGeom>
            <a:solidFill>
              <a:srgbClr val="F69890"/>
            </a:solidFill>
            <a:ln w="20294" cap="flat">
              <a:noFill/>
              <a:prstDash val="solid"/>
              <a:miter/>
            </a:ln>
          </p:spPr>
          <p:txBody>
            <a:bodyPr rtlCol="0" anchor="ctr"/>
            <a:lstStyle/>
            <a:p>
              <a:endParaRPr lang="th-TH"/>
            </a:p>
          </p:txBody>
        </p:sp>
        <p:sp>
          <p:nvSpPr>
            <p:cNvPr id="75" name="Freeform: Shape 74">
              <a:extLst>
                <a:ext uri="{FF2B5EF4-FFF2-40B4-BE49-F238E27FC236}">
                  <a16:creationId xmlns:a16="http://schemas.microsoft.com/office/drawing/2014/main" id="{A709DE73-8FED-4D3E-8417-D98D4CB2A891}"/>
                </a:ext>
              </a:extLst>
            </p:cNvPr>
            <p:cNvSpPr/>
            <p:nvPr/>
          </p:nvSpPr>
          <p:spPr>
            <a:xfrm>
              <a:off x="365213" y="3394706"/>
              <a:ext cx="200350" cy="379814"/>
            </a:xfrm>
            <a:custGeom>
              <a:avLst/>
              <a:gdLst>
                <a:gd name="connsiteX0" fmla="*/ 200351 w 200350"/>
                <a:gd name="connsiteY0" fmla="*/ 4471 h 379814"/>
                <a:gd name="connsiteX1" fmla="*/ 190393 w 200350"/>
                <a:gd name="connsiteY1" fmla="*/ 0 h 379814"/>
                <a:gd name="connsiteX2" fmla="*/ 44277 w 200350"/>
                <a:gd name="connsiteY2" fmla="*/ 156074 h 379814"/>
                <a:gd name="connsiteX3" fmla="*/ 43464 w 200350"/>
                <a:gd name="connsiteY3" fmla="*/ 156683 h 379814"/>
                <a:gd name="connsiteX4" fmla="*/ 1194 w 200350"/>
                <a:gd name="connsiteY4" fmla="*/ 297719 h 379814"/>
                <a:gd name="connsiteX5" fmla="*/ 18062 w 200350"/>
                <a:gd name="connsiteY5" fmla="*/ 367830 h 379814"/>
                <a:gd name="connsiteX6" fmla="*/ 73744 w 200350"/>
                <a:gd name="connsiteY6" fmla="*/ 373520 h 379814"/>
                <a:gd name="connsiteX7" fmla="*/ 125769 w 200350"/>
                <a:gd name="connsiteY7" fmla="*/ 318854 h 379814"/>
                <a:gd name="connsiteX8" fmla="*/ 170681 w 200350"/>
                <a:gd name="connsiteY8" fmla="*/ 228827 h 379814"/>
                <a:gd name="connsiteX9" fmla="*/ 200351 w 200350"/>
                <a:gd name="connsiteY9" fmla="*/ 4471 h 379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350" h="379814">
                  <a:moveTo>
                    <a:pt x="200351" y="4471"/>
                  </a:moveTo>
                  <a:cubicBezTo>
                    <a:pt x="196896" y="3252"/>
                    <a:pt x="193645" y="1829"/>
                    <a:pt x="190393" y="0"/>
                  </a:cubicBezTo>
                  <a:cubicBezTo>
                    <a:pt x="149952" y="59137"/>
                    <a:pt x="100976" y="111975"/>
                    <a:pt x="44277" y="156074"/>
                  </a:cubicBezTo>
                  <a:cubicBezTo>
                    <a:pt x="44074" y="156277"/>
                    <a:pt x="43667" y="156480"/>
                    <a:pt x="43464" y="156683"/>
                  </a:cubicBezTo>
                  <a:cubicBezTo>
                    <a:pt x="21923" y="201392"/>
                    <a:pt x="7088" y="248946"/>
                    <a:pt x="1194" y="297719"/>
                  </a:cubicBezTo>
                  <a:cubicBezTo>
                    <a:pt x="-1651" y="321496"/>
                    <a:pt x="-635" y="350353"/>
                    <a:pt x="18062" y="367830"/>
                  </a:cubicBezTo>
                  <a:cubicBezTo>
                    <a:pt x="33710" y="382462"/>
                    <a:pt x="55454" y="382868"/>
                    <a:pt x="73744" y="373520"/>
                  </a:cubicBezTo>
                  <a:cubicBezTo>
                    <a:pt x="96708" y="361937"/>
                    <a:pt x="112763" y="340395"/>
                    <a:pt x="125769" y="318854"/>
                  </a:cubicBezTo>
                  <a:cubicBezTo>
                    <a:pt x="143043" y="290200"/>
                    <a:pt x="157878" y="259920"/>
                    <a:pt x="170681" y="228827"/>
                  </a:cubicBezTo>
                  <a:cubicBezTo>
                    <a:pt x="164178" y="153432"/>
                    <a:pt x="175151" y="75598"/>
                    <a:pt x="200351" y="4471"/>
                  </a:cubicBezTo>
                  <a:close/>
                </a:path>
              </a:pathLst>
            </a:custGeom>
            <a:solidFill>
              <a:srgbClr val="F69890"/>
            </a:solidFill>
            <a:ln w="20294" cap="flat">
              <a:noFill/>
              <a:prstDash val="solid"/>
              <a:miter/>
            </a:ln>
          </p:spPr>
          <p:txBody>
            <a:bodyPr rtlCol="0" anchor="ctr"/>
            <a:lstStyle/>
            <a:p>
              <a:endParaRPr lang="th-TH"/>
            </a:p>
          </p:txBody>
        </p:sp>
        <p:sp>
          <p:nvSpPr>
            <p:cNvPr id="76" name="Freeform: Shape 75">
              <a:extLst>
                <a:ext uri="{FF2B5EF4-FFF2-40B4-BE49-F238E27FC236}">
                  <a16:creationId xmlns:a16="http://schemas.microsoft.com/office/drawing/2014/main" id="{F2059179-7043-47FA-B5E1-33FAE55267AE}"/>
                </a:ext>
              </a:extLst>
            </p:cNvPr>
            <p:cNvSpPr/>
            <p:nvPr/>
          </p:nvSpPr>
          <p:spPr>
            <a:xfrm>
              <a:off x="616979" y="3389625"/>
              <a:ext cx="266754" cy="343251"/>
            </a:xfrm>
            <a:custGeom>
              <a:avLst/>
              <a:gdLst>
                <a:gd name="connsiteX0" fmla="*/ 8739 w 266754"/>
                <a:gd name="connsiteY0" fmla="*/ 0 h 343251"/>
                <a:gd name="connsiteX1" fmla="*/ 4471 w 266754"/>
                <a:gd name="connsiteY1" fmla="*/ 2845 h 343251"/>
                <a:gd name="connsiteX2" fmla="*/ 1829 w 266754"/>
                <a:gd name="connsiteY2" fmla="*/ 4674 h 343251"/>
                <a:gd name="connsiteX3" fmla="*/ 0 w 266754"/>
                <a:gd name="connsiteY3" fmla="*/ 5487 h 343251"/>
                <a:gd name="connsiteX4" fmla="*/ 63405 w 266754"/>
                <a:gd name="connsiteY4" fmla="*/ 212569 h 343251"/>
                <a:gd name="connsiteX5" fmla="*/ 63608 w 266754"/>
                <a:gd name="connsiteY5" fmla="*/ 213585 h 343251"/>
                <a:gd name="connsiteX6" fmla="*/ 164609 w 266754"/>
                <a:gd name="connsiteY6" fmla="*/ 320683 h 343251"/>
                <a:gd name="connsiteX7" fmla="*/ 233704 w 266754"/>
                <a:gd name="connsiteY7" fmla="*/ 341208 h 343251"/>
                <a:gd name="connsiteX8" fmla="*/ 266626 w 266754"/>
                <a:gd name="connsiteY8" fmla="*/ 295890 h 343251"/>
                <a:gd name="connsiteX9" fmla="*/ 245288 w 266754"/>
                <a:gd name="connsiteY9" fmla="*/ 223543 h 343251"/>
                <a:gd name="connsiteX10" fmla="*/ 189809 w 266754"/>
                <a:gd name="connsiteY10" fmla="*/ 139613 h 343251"/>
                <a:gd name="connsiteX11" fmla="*/ 8739 w 266754"/>
                <a:gd name="connsiteY11" fmla="*/ 0 h 34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54" h="343251">
                  <a:moveTo>
                    <a:pt x="8739" y="0"/>
                  </a:moveTo>
                  <a:cubicBezTo>
                    <a:pt x="7316" y="1016"/>
                    <a:pt x="5893" y="1829"/>
                    <a:pt x="4471" y="2845"/>
                  </a:cubicBezTo>
                  <a:cubicBezTo>
                    <a:pt x="3658" y="3455"/>
                    <a:pt x="2845" y="4268"/>
                    <a:pt x="1829" y="4674"/>
                  </a:cubicBezTo>
                  <a:cubicBezTo>
                    <a:pt x="1219" y="5081"/>
                    <a:pt x="610" y="5081"/>
                    <a:pt x="0" y="5487"/>
                  </a:cubicBezTo>
                  <a:cubicBezTo>
                    <a:pt x="31702" y="70721"/>
                    <a:pt x="53244" y="140629"/>
                    <a:pt x="63405" y="212569"/>
                  </a:cubicBezTo>
                  <a:cubicBezTo>
                    <a:pt x="63405" y="212976"/>
                    <a:pt x="63405" y="213179"/>
                    <a:pt x="63608" y="213585"/>
                  </a:cubicBezTo>
                  <a:cubicBezTo>
                    <a:pt x="91450" y="254433"/>
                    <a:pt x="125184" y="291216"/>
                    <a:pt x="164609" y="320683"/>
                  </a:cubicBezTo>
                  <a:cubicBezTo>
                    <a:pt x="183712" y="334908"/>
                    <a:pt x="209115" y="348524"/>
                    <a:pt x="233704" y="341208"/>
                  </a:cubicBezTo>
                  <a:cubicBezTo>
                    <a:pt x="254026" y="334908"/>
                    <a:pt x="265407" y="316415"/>
                    <a:pt x="266626" y="295890"/>
                  </a:cubicBezTo>
                  <a:cubicBezTo>
                    <a:pt x="268049" y="270081"/>
                    <a:pt x="257481" y="245491"/>
                    <a:pt x="245288" y="223543"/>
                  </a:cubicBezTo>
                  <a:cubicBezTo>
                    <a:pt x="229030" y="194076"/>
                    <a:pt x="210131" y="166235"/>
                    <a:pt x="189809" y="139613"/>
                  </a:cubicBezTo>
                  <a:cubicBezTo>
                    <a:pt x="120510" y="107097"/>
                    <a:pt x="57918" y="58121"/>
                    <a:pt x="8739" y="0"/>
                  </a:cubicBezTo>
                  <a:close/>
                </a:path>
              </a:pathLst>
            </a:custGeom>
            <a:solidFill>
              <a:srgbClr val="F69890"/>
            </a:solidFill>
            <a:ln w="20294" cap="flat">
              <a:noFill/>
              <a:prstDash val="solid"/>
              <a:miter/>
            </a:ln>
          </p:spPr>
          <p:txBody>
            <a:bodyPr rtlCol="0" anchor="ctr"/>
            <a:lstStyle/>
            <a:p>
              <a:endParaRPr lang="th-TH"/>
            </a:p>
          </p:txBody>
        </p:sp>
        <p:sp>
          <p:nvSpPr>
            <p:cNvPr id="77" name="Freeform: Shape 76">
              <a:extLst>
                <a:ext uri="{FF2B5EF4-FFF2-40B4-BE49-F238E27FC236}">
                  <a16:creationId xmlns:a16="http://schemas.microsoft.com/office/drawing/2014/main" id="{51B070B1-9797-4EDA-A0D6-4EC37031D037}"/>
                </a:ext>
              </a:extLst>
            </p:cNvPr>
            <p:cNvSpPr/>
            <p:nvPr/>
          </p:nvSpPr>
          <p:spPr>
            <a:xfrm>
              <a:off x="651526" y="3240971"/>
              <a:ext cx="406619" cy="152718"/>
            </a:xfrm>
            <a:custGeom>
              <a:avLst/>
              <a:gdLst>
                <a:gd name="connsiteX0" fmla="*/ 610 w 406619"/>
                <a:gd name="connsiteY0" fmla="*/ 97239 h 152718"/>
                <a:gd name="connsiteX1" fmla="*/ 0 w 406619"/>
                <a:gd name="connsiteY1" fmla="*/ 103742 h 152718"/>
                <a:gd name="connsiteX2" fmla="*/ 209114 w 406619"/>
                <a:gd name="connsiteY2" fmla="*/ 152312 h 152718"/>
                <a:gd name="connsiteX3" fmla="*/ 209927 w 406619"/>
                <a:gd name="connsiteY3" fmla="*/ 152718 h 152718"/>
                <a:gd name="connsiteX4" fmla="*/ 353198 w 406619"/>
                <a:gd name="connsiteY4" fmla="*/ 118780 h 152718"/>
                <a:gd name="connsiteX5" fmla="*/ 405426 w 406619"/>
                <a:gd name="connsiteY5" fmla="*/ 69194 h 152718"/>
                <a:gd name="connsiteX6" fmla="*/ 382665 w 406619"/>
                <a:gd name="connsiteY6" fmla="*/ 17982 h 152718"/>
                <a:gd name="connsiteX7" fmla="*/ 309302 w 406619"/>
                <a:gd name="connsiteY7" fmla="*/ 99 h 152718"/>
                <a:gd name="connsiteX8" fmla="*/ 209318 w 406619"/>
                <a:gd name="connsiteY8" fmla="*/ 5992 h 152718"/>
                <a:gd name="connsiteX9" fmla="*/ 203 w 406619"/>
                <a:gd name="connsiteY9" fmla="*/ 92971 h 152718"/>
                <a:gd name="connsiteX10" fmla="*/ 610 w 406619"/>
                <a:gd name="connsiteY10" fmla="*/ 97239 h 15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619" h="152718">
                  <a:moveTo>
                    <a:pt x="610" y="97239"/>
                  </a:moveTo>
                  <a:cubicBezTo>
                    <a:pt x="610" y="99474"/>
                    <a:pt x="203" y="101506"/>
                    <a:pt x="0" y="103742"/>
                  </a:cubicBezTo>
                  <a:cubicBezTo>
                    <a:pt x="71737" y="109229"/>
                    <a:pt x="142255" y="125283"/>
                    <a:pt x="209114" y="152312"/>
                  </a:cubicBezTo>
                  <a:cubicBezTo>
                    <a:pt x="209318" y="152515"/>
                    <a:pt x="209724" y="152515"/>
                    <a:pt x="209927" y="152718"/>
                  </a:cubicBezTo>
                  <a:cubicBezTo>
                    <a:pt x="259310" y="149060"/>
                    <a:pt x="307880" y="138086"/>
                    <a:pt x="353198" y="118780"/>
                  </a:cubicBezTo>
                  <a:cubicBezTo>
                    <a:pt x="375146" y="109432"/>
                    <a:pt x="399736" y="94190"/>
                    <a:pt x="405426" y="69194"/>
                  </a:cubicBezTo>
                  <a:cubicBezTo>
                    <a:pt x="410303" y="48466"/>
                    <a:pt x="399736" y="29363"/>
                    <a:pt x="382665" y="17982"/>
                  </a:cubicBezTo>
                  <a:cubicBezTo>
                    <a:pt x="361124" y="3757"/>
                    <a:pt x="334502" y="709"/>
                    <a:pt x="309302" y="99"/>
                  </a:cubicBezTo>
                  <a:cubicBezTo>
                    <a:pt x="275974" y="-511"/>
                    <a:pt x="242443" y="1725"/>
                    <a:pt x="209318" y="5992"/>
                  </a:cubicBezTo>
                  <a:cubicBezTo>
                    <a:pt x="147132" y="49482"/>
                    <a:pt x="74379" y="79152"/>
                    <a:pt x="203" y="92971"/>
                  </a:cubicBezTo>
                  <a:cubicBezTo>
                    <a:pt x="203" y="94394"/>
                    <a:pt x="610" y="95613"/>
                    <a:pt x="610" y="97239"/>
                  </a:cubicBezTo>
                  <a:close/>
                </a:path>
              </a:pathLst>
            </a:custGeom>
            <a:solidFill>
              <a:srgbClr val="F69890"/>
            </a:solidFill>
            <a:ln w="20294" cap="flat">
              <a:noFill/>
              <a:prstDash val="solid"/>
              <a:miter/>
            </a:ln>
          </p:spPr>
          <p:txBody>
            <a:bodyPr rtlCol="0" anchor="ctr"/>
            <a:lstStyle/>
            <a:p>
              <a:endParaRPr lang="th-TH"/>
            </a:p>
          </p:txBody>
        </p:sp>
        <p:sp>
          <p:nvSpPr>
            <p:cNvPr id="78" name="Freeform: Shape 77">
              <a:extLst>
                <a:ext uri="{FF2B5EF4-FFF2-40B4-BE49-F238E27FC236}">
                  <a16:creationId xmlns:a16="http://schemas.microsoft.com/office/drawing/2014/main" id="{7E290EB8-D821-4B2E-AE26-8E3419FA7449}"/>
                </a:ext>
              </a:extLst>
            </p:cNvPr>
            <p:cNvSpPr/>
            <p:nvPr/>
          </p:nvSpPr>
          <p:spPr>
            <a:xfrm>
              <a:off x="614947" y="2909013"/>
              <a:ext cx="198928" cy="377172"/>
            </a:xfrm>
            <a:custGeom>
              <a:avLst/>
              <a:gdLst>
                <a:gd name="connsiteX0" fmla="*/ 0 w 198928"/>
                <a:gd name="connsiteY0" fmla="*/ 371279 h 377172"/>
                <a:gd name="connsiteX1" fmla="*/ 10364 w 198928"/>
                <a:gd name="connsiteY1" fmla="*/ 377172 h 377172"/>
                <a:gd name="connsiteX2" fmla="*/ 154651 w 198928"/>
                <a:gd name="connsiteY2" fmla="*/ 223740 h 377172"/>
                <a:gd name="connsiteX3" fmla="*/ 155464 w 198928"/>
                <a:gd name="connsiteY3" fmla="*/ 223131 h 377172"/>
                <a:gd name="connsiteX4" fmla="*/ 197734 w 198928"/>
                <a:gd name="connsiteY4" fmla="*/ 82095 h 377172"/>
                <a:gd name="connsiteX5" fmla="*/ 180867 w 198928"/>
                <a:gd name="connsiteY5" fmla="*/ 11984 h 377172"/>
                <a:gd name="connsiteX6" fmla="*/ 125184 w 198928"/>
                <a:gd name="connsiteY6" fmla="*/ 6294 h 377172"/>
                <a:gd name="connsiteX7" fmla="*/ 73160 w 198928"/>
                <a:gd name="connsiteY7" fmla="*/ 60960 h 377172"/>
                <a:gd name="connsiteX8" fmla="*/ 28248 w 198928"/>
                <a:gd name="connsiteY8" fmla="*/ 150987 h 377172"/>
                <a:gd name="connsiteX9" fmla="*/ 0 w 198928"/>
                <a:gd name="connsiteY9" fmla="*/ 371279 h 37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928" h="377172">
                  <a:moveTo>
                    <a:pt x="0" y="371279"/>
                  </a:moveTo>
                  <a:cubicBezTo>
                    <a:pt x="3658" y="372905"/>
                    <a:pt x="7113" y="374937"/>
                    <a:pt x="10364" y="377172"/>
                  </a:cubicBezTo>
                  <a:cubicBezTo>
                    <a:pt x="50399" y="319051"/>
                    <a:pt x="98765" y="267230"/>
                    <a:pt x="154651" y="223740"/>
                  </a:cubicBezTo>
                  <a:cubicBezTo>
                    <a:pt x="154855" y="223537"/>
                    <a:pt x="155261" y="223334"/>
                    <a:pt x="155464" y="223131"/>
                  </a:cubicBezTo>
                  <a:cubicBezTo>
                    <a:pt x="177006" y="178422"/>
                    <a:pt x="191841" y="130868"/>
                    <a:pt x="197734" y="82095"/>
                  </a:cubicBezTo>
                  <a:cubicBezTo>
                    <a:pt x="200579" y="58319"/>
                    <a:pt x="199563" y="29461"/>
                    <a:pt x="180867" y="11984"/>
                  </a:cubicBezTo>
                  <a:cubicBezTo>
                    <a:pt x="165219" y="-2648"/>
                    <a:pt x="143474" y="-3054"/>
                    <a:pt x="125184" y="6294"/>
                  </a:cubicBezTo>
                  <a:cubicBezTo>
                    <a:pt x="102220" y="17878"/>
                    <a:pt x="86166" y="39419"/>
                    <a:pt x="73160" y="60960"/>
                  </a:cubicBezTo>
                  <a:cubicBezTo>
                    <a:pt x="55886" y="89615"/>
                    <a:pt x="41051" y="119895"/>
                    <a:pt x="28248" y="150987"/>
                  </a:cubicBezTo>
                  <a:cubicBezTo>
                    <a:pt x="34548" y="225163"/>
                    <a:pt x="24183" y="301371"/>
                    <a:pt x="0" y="371279"/>
                  </a:cubicBezTo>
                  <a:close/>
                </a:path>
              </a:pathLst>
            </a:custGeom>
            <a:solidFill>
              <a:srgbClr val="F69890"/>
            </a:solidFill>
            <a:ln w="20294" cap="flat">
              <a:noFill/>
              <a:prstDash val="solid"/>
              <a:miter/>
            </a:ln>
          </p:spPr>
          <p:txBody>
            <a:bodyPr rtlCol="0" anchor="ctr"/>
            <a:lstStyle/>
            <a:p>
              <a:endParaRPr lang="th-TH"/>
            </a:p>
          </p:txBody>
        </p:sp>
        <p:sp>
          <p:nvSpPr>
            <p:cNvPr id="79" name="Freeform: Shape 78">
              <a:extLst>
                <a:ext uri="{FF2B5EF4-FFF2-40B4-BE49-F238E27FC236}">
                  <a16:creationId xmlns:a16="http://schemas.microsoft.com/office/drawing/2014/main" id="{88017AA3-2F86-4A5E-BA5B-3477F5A77EC6}"/>
                </a:ext>
              </a:extLst>
            </p:cNvPr>
            <p:cNvSpPr/>
            <p:nvPr/>
          </p:nvSpPr>
          <p:spPr>
            <a:xfrm>
              <a:off x="548493" y="3287202"/>
              <a:ext cx="1625" cy="1371"/>
            </a:xfrm>
            <a:custGeom>
              <a:avLst/>
              <a:gdLst>
                <a:gd name="connsiteX0" fmla="*/ 0 w 1625"/>
                <a:gd name="connsiteY0" fmla="*/ 1219 h 1371"/>
                <a:gd name="connsiteX1" fmla="*/ 0 w 1625"/>
                <a:gd name="connsiteY1" fmla="*/ 1219 h 1371"/>
                <a:gd name="connsiteX2" fmla="*/ 1626 w 1625"/>
                <a:gd name="connsiteY2" fmla="*/ 0 h 1371"/>
                <a:gd name="connsiteX3" fmla="*/ 0 w 1625"/>
                <a:gd name="connsiteY3" fmla="*/ 1219 h 1371"/>
              </a:gdLst>
              <a:ahLst/>
              <a:cxnLst>
                <a:cxn ang="0">
                  <a:pos x="connsiteX0" y="connsiteY0"/>
                </a:cxn>
                <a:cxn ang="0">
                  <a:pos x="connsiteX1" y="connsiteY1"/>
                </a:cxn>
                <a:cxn ang="0">
                  <a:pos x="connsiteX2" y="connsiteY2"/>
                </a:cxn>
                <a:cxn ang="0">
                  <a:pos x="connsiteX3" y="connsiteY3"/>
                </a:cxn>
              </a:cxnLst>
              <a:rect l="l" t="t" r="r" b="b"/>
              <a:pathLst>
                <a:path w="1625" h="1371">
                  <a:moveTo>
                    <a:pt x="0" y="1219"/>
                  </a:moveTo>
                  <a:cubicBezTo>
                    <a:pt x="0" y="1423"/>
                    <a:pt x="0" y="1423"/>
                    <a:pt x="0" y="1219"/>
                  </a:cubicBezTo>
                  <a:cubicBezTo>
                    <a:pt x="610" y="813"/>
                    <a:pt x="1016" y="406"/>
                    <a:pt x="1626" y="0"/>
                  </a:cubicBezTo>
                  <a:cubicBezTo>
                    <a:pt x="1016" y="406"/>
                    <a:pt x="610" y="813"/>
                    <a:pt x="0" y="1219"/>
                  </a:cubicBezTo>
                  <a:close/>
                </a:path>
              </a:pathLst>
            </a:custGeom>
            <a:solidFill>
              <a:srgbClr val="F9B3AB"/>
            </a:solidFill>
            <a:ln w="20294" cap="flat">
              <a:noFill/>
              <a:prstDash val="solid"/>
              <a:miter/>
            </a:ln>
          </p:spPr>
          <p:txBody>
            <a:bodyPr rtlCol="0" anchor="ctr"/>
            <a:lstStyle/>
            <a:p>
              <a:endParaRPr lang="th-TH"/>
            </a:p>
          </p:txBody>
        </p:sp>
        <p:sp>
          <p:nvSpPr>
            <p:cNvPr id="80" name="Freeform: Shape 79">
              <a:extLst>
                <a:ext uri="{FF2B5EF4-FFF2-40B4-BE49-F238E27FC236}">
                  <a16:creationId xmlns:a16="http://schemas.microsoft.com/office/drawing/2014/main" id="{FAC1BC55-764A-4098-9F6E-A975A7E475C2}"/>
                </a:ext>
              </a:extLst>
            </p:cNvPr>
            <p:cNvSpPr/>
            <p:nvPr/>
          </p:nvSpPr>
          <p:spPr>
            <a:xfrm>
              <a:off x="553777" y="3283950"/>
              <a:ext cx="1219" cy="609"/>
            </a:xfrm>
            <a:custGeom>
              <a:avLst/>
              <a:gdLst>
                <a:gd name="connsiteX0" fmla="*/ 406 w 1219"/>
                <a:gd name="connsiteY0" fmla="*/ 406 h 609"/>
                <a:gd name="connsiteX1" fmla="*/ 0 w 1219"/>
                <a:gd name="connsiteY1" fmla="*/ 610 h 609"/>
                <a:gd name="connsiteX2" fmla="*/ 1219 w 1219"/>
                <a:gd name="connsiteY2" fmla="*/ 0 h 609"/>
                <a:gd name="connsiteX3" fmla="*/ 406 w 1219"/>
                <a:gd name="connsiteY3" fmla="*/ 406 h 609"/>
              </a:gdLst>
              <a:ahLst/>
              <a:cxnLst>
                <a:cxn ang="0">
                  <a:pos x="connsiteX0" y="connsiteY0"/>
                </a:cxn>
                <a:cxn ang="0">
                  <a:pos x="connsiteX1" y="connsiteY1"/>
                </a:cxn>
                <a:cxn ang="0">
                  <a:pos x="connsiteX2" y="connsiteY2"/>
                </a:cxn>
                <a:cxn ang="0">
                  <a:pos x="connsiteX3" y="connsiteY3"/>
                </a:cxn>
              </a:cxnLst>
              <a:rect l="l" t="t" r="r" b="b"/>
              <a:pathLst>
                <a:path w="1219" h="609">
                  <a:moveTo>
                    <a:pt x="406" y="406"/>
                  </a:moveTo>
                  <a:cubicBezTo>
                    <a:pt x="203" y="406"/>
                    <a:pt x="203" y="610"/>
                    <a:pt x="0" y="610"/>
                  </a:cubicBezTo>
                  <a:cubicBezTo>
                    <a:pt x="406" y="406"/>
                    <a:pt x="813" y="203"/>
                    <a:pt x="1219" y="0"/>
                  </a:cubicBezTo>
                  <a:cubicBezTo>
                    <a:pt x="1016" y="203"/>
                    <a:pt x="813" y="203"/>
                    <a:pt x="406" y="406"/>
                  </a:cubicBezTo>
                  <a:close/>
                </a:path>
              </a:pathLst>
            </a:custGeom>
            <a:solidFill>
              <a:srgbClr val="F9B3AB"/>
            </a:solidFill>
            <a:ln w="20294" cap="flat">
              <a:noFill/>
              <a:prstDash val="solid"/>
              <a:miter/>
            </a:ln>
          </p:spPr>
          <p:txBody>
            <a:bodyPr rtlCol="0" anchor="ctr"/>
            <a:lstStyle/>
            <a:p>
              <a:endParaRPr lang="th-TH"/>
            </a:p>
          </p:txBody>
        </p:sp>
        <p:sp>
          <p:nvSpPr>
            <p:cNvPr id="81" name="Freeform: Shape 80">
              <a:extLst>
                <a:ext uri="{FF2B5EF4-FFF2-40B4-BE49-F238E27FC236}">
                  <a16:creationId xmlns:a16="http://schemas.microsoft.com/office/drawing/2014/main" id="{4021CBBF-A9D7-41D6-A5E3-9B3F41A2C364}"/>
                </a:ext>
              </a:extLst>
            </p:cNvPr>
            <p:cNvSpPr/>
            <p:nvPr/>
          </p:nvSpPr>
          <p:spPr>
            <a:xfrm>
              <a:off x="523091" y="3338617"/>
              <a:ext cx="2641" cy="11786"/>
            </a:xfrm>
            <a:custGeom>
              <a:avLst/>
              <a:gdLst>
                <a:gd name="connsiteX0" fmla="*/ 0 w 2641"/>
                <a:gd name="connsiteY0" fmla="*/ 0 h 11786"/>
                <a:gd name="connsiteX1" fmla="*/ 1016 w 2641"/>
                <a:gd name="connsiteY1" fmla="*/ 11787 h 11786"/>
                <a:gd name="connsiteX2" fmla="*/ 2642 w 2641"/>
                <a:gd name="connsiteY2" fmla="*/ 11380 h 11786"/>
                <a:gd name="connsiteX3" fmla="*/ 1423 w 2641"/>
                <a:gd name="connsiteY3" fmla="*/ 0 h 11786"/>
                <a:gd name="connsiteX4" fmla="*/ 0 w 2641"/>
                <a:gd name="connsiteY4" fmla="*/ 0 h 1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 h="11786">
                  <a:moveTo>
                    <a:pt x="0" y="0"/>
                  </a:moveTo>
                  <a:cubicBezTo>
                    <a:pt x="0" y="3861"/>
                    <a:pt x="203" y="7926"/>
                    <a:pt x="1016" y="11787"/>
                  </a:cubicBezTo>
                  <a:cubicBezTo>
                    <a:pt x="1626" y="11584"/>
                    <a:pt x="2235" y="11584"/>
                    <a:pt x="2642" y="11380"/>
                  </a:cubicBezTo>
                  <a:cubicBezTo>
                    <a:pt x="2032" y="7722"/>
                    <a:pt x="1626" y="3861"/>
                    <a:pt x="1423" y="0"/>
                  </a:cubicBezTo>
                  <a:cubicBezTo>
                    <a:pt x="1016" y="203"/>
                    <a:pt x="406" y="0"/>
                    <a:pt x="0" y="0"/>
                  </a:cubicBezTo>
                  <a:close/>
                </a:path>
              </a:pathLst>
            </a:custGeom>
            <a:solidFill>
              <a:srgbClr val="F9B3AB"/>
            </a:solidFill>
            <a:ln w="20294" cap="flat">
              <a:noFill/>
              <a:prstDash val="solid"/>
              <a:miter/>
            </a:ln>
          </p:spPr>
          <p:txBody>
            <a:bodyPr rtlCol="0" anchor="ctr"/>
            <a:lstStyle/>
            <a:p>
              <a:endParaRPr lang="th-TH"/>
            </a:p>
          </p:txBody>
        </p:sp>
        <p:sp>
          <p:nvSpPr>
            <p:cNvPr id="82" name="Freeform: Shape 81">
              <a:extLst>
                <a:ext uri="{FF2B5EF4-FFF2-40B4-BE49-F238E27FC236}">
                  <a16:creationId xmlns:a16="http://schemas.microsoft.com/office/drawing/2014/main" id="{B570D72A-1AEA-495F-8B9B-F3A889A4DF01}"/>
                </a:ext>
              </a:extLst>
            </p:cNvPr>
            <p:cNvSpPr/>
            <p:nvPr/>
          </p:nvSpPr>
          <p:spPr>
            <a:xfrm>
              <a:off x="555606" y="3393283"/>
              <a:ext cx="10364" cy="5893"/>
            </a:xfrm>
            <a:custGeom>
              <a:avLst/>
              <a:gdLst>
                <a:gd name="connsiteX0" fmla="*/ 0 w 10364"/>
                <a:gd name="connsiteY0" fmla="*/ 1423 h 5893"/>
                <a:gd name="connsiteX1" fmla="*/ 9958 w 10364"/>
                <a:gd name="connsiteY1" fmla="*/ 5893 h 5893"/>
                <a:gd name="connsiteX2" fmla="*/ 10364 w 10364"/>
                <a:gd name="connsiteY2" fmla="*/ 4471 h 5893"/>
                <a:gd name="connsiteX3" fmla="*/ 1016 w 10364"/>
                <a:gd name="connsiteY3" fmla="*/ 0 h 5893"/>
                <a:gd name="connsiteX4" fmla="*/ 0 w 10364"/>
                <a:gd name="connsiteY4" fmla="*/ 1423 h 5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4" h="5893">
                  <a:moveTo>
                    <a:pt x="0" y="1423"/>
                  </a:moveTo>
                  <a:cubicBezTo>
                    <a:pt x="3252" y="3252"/>
                    <a:pt x="6503" y="4674"/>
                    <a:pt x="9958" y="5893"/>
                  </a:cubicBezTo>
                  <a:cubicBezTo>
                    <a:pt x="10161" y="5487"/>
                    <a:pt x="10364" y="4877"/>
                    <a:pt x="10364" y="4471"/>
                  </a:cubicBezTo>
                  <a:cubicBezTo>
                    <a:pt x="7113" y="3252"/>
                    <a:pt x="4064" y="1626"/>
                    <a:pt x="1016" y="0"/>
                  </a:cubicBezTo>
                  <a:cubicBezTo>
                    <a:pt x="813" y="406"/>
                    <a:pt x="406" y="1016"/>
                    <a:pt x="0" y="1423"/>
                  </a:cubicBezTo>
                  <a:close/>
                </a:path>
              </a:pathLst>
            </a:custGeom>
            <a:solidFill>
              <a:srgbClr val="F9B3AB"/>
            </a:solidFill>
            <a:ln w="20294" cap="flat">
              <a:noFill/>
              <a:prstDash val="solid"/>
              <a:miter/>
            </a:ln>
          </p:spPr>
          <p:txBody>
            <a:bodyPr rtlCol="0" anchor="ctr"/>
            <a:lstStyle/>
            <a:p>
              <a:endParaRPr lang="th-TH"/>
            </a:p>
          </p:txBody>
        </p:sp>
        <p:sp>
          <p:nvSpPr>
            <p:cNvPr id="83" name="Freeform: Shape 82">
              <a:extLst>
                <a:ext uri="{FF2B5EF4-FFF2-40B4-BE49-F238E27FC236}">
                  <a16:creationId xmlns:a16="http://schemas.microsoft.com/office/drawing/2014/main" id="{AF2A60CD-2079-4C52-9ABF-CA34F2CC416F}"/>
                </a:ext>
              </a:extLst>
            </p:cNvPr>
            <p:cNvSpPr/>
            <p:nvPr/>
          </p:nvSpPr>
          <p:spPr>
            <a:xfrm>
              <a:off x="617182" y="3392267"/>
              <a:ext cx="4470" cy="2641"/>
            </a:xfrm>
            <a:custGeom>
              <a:avLst/>
              <a:gdLst>
                <a:gd name="connsiteX0" fmla="*/ 4471 w 4470"/>
                <a:gd name="connsiteY0" fmla="*/ 0 h 2641"/>
                <a:gd name="connsiteX1" fmla="*/ 0 w 4470"/>
                <a:gd name="connsiteY1" fmla="*/ 2439 h 2641"/>
                <a:gd name="connsiteX2" fmla="*/ 203 w 4470"/>
                <a:gd name="connsiteY2" fmla="*/ 2642 h 2641"/>
                <a:gd name="connsiteX3" fmla="*/ 2032 w 4470"/>
                <a:gd name="connsiteY3" fmla="*/ 1829 h 2641"/>
                <a:gd name="connsiteX4" fmla="*/ 4471 w 4470"/>
                <a:gd name="connsiteY4" fmla="*/ 0 h 2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 h="2641">
                  <a:moveTo>
                    <a:pt x="4471" y="0"/>
                  </a:moveTo>
                  <a:cubicBezTo>
                    <a:pt x="3048" y="813"/>
                    <a:pt x="1423" y="1626"/>
                    <a:pt x="0" y="2439"/>
                  </a:cubicBezTo>
                  <a:cubicBezTo>
                    <a:pt x="0" y="2439"/>
                    <a:pt x="0" y="2642"/>
                    <a:pt x="203" y="2642"/>
                  </a:cubicBezTo>
                  <a:cubicBezTo>
                    <a:pt x="813" y="2235"/>
                    <a:pt x="1423" y="2235"/>
                    <a:pt x="2032" y="1829"/>
                  </a:cubicBezTo>
                  <a:cubicBezTo>
                    <a:pt x="2845" y="1423"/>
                    <a:pt x="3455" y="610"/>
                    <a:pt x="4471" y="0"/>
                  </a:cubicBezTo>
                  <a:close/>
                </a:path>
              </a:pathLst>
            </a:custGeom>
            <a:solidFill>
              <a:srgbClr val="F9B3AB"/>
            </a:solidFill>
            <a:ln w="20294" cap="flat">
              <a:noFill/>
              <a:prstDash val="solid"/>
              <a:miter/>
            </a:ln>
          </p:spPr>
          <p:txBody>
            <a:bodyPr rtlCol="0" anchor="ctr"/>
            <a:lstStyle/>
            <a:p>
              <a:endParaRPr lang="th-TH"/>
            </a:p>
          </p:txBody>
        </p:sp>
        <p:sp>
          <p:nvSpPr>
            <p:cNvPr id="84" name="Freeform: Shape 83">
              <a:extLst>
                <a:ext uri="{FF2B5EF4-FFF2-40B4-BE49-F238E27FC236}">
                  <a16:creationId xmlns:a16="http://schemas.microsoft.com/office/drawing/2014/main" id="{B91A05F2-694C-41DA-9133-E4D032917378}"/>
                </a:ext>
              </a:extLst>
            </p:cNvPr>
            <p:cNvSpPr/>
            <p:nvPr/>
          </p:nvSpPr>
          <p:spPr>
            <a:xfrm>
              <a:off x="491758" y="2873033"/>
              <a:ext cx="153135" cy="408885"/>
            </a:xfrm>
            <a:custGeom>
              <a:avLst/>
              <a:gdLst>
                <a:gd name="connsiteX0" fmla="*/ 66896 w 153135"/>
                <a:gd name="connsiteY0" fmla="*/ 408885 h 408885"/>
                <a:gd name="connsiteX1" fmla="*/ 96567 w 153135"/>
                <a:gd name="connsiteY1" fmla="*/ 401366 h 408885"/>
                <a:gd name="connsiteX2" fmla="*/ 123189 w 153135"/>
                <a:gd name="connsiteY2" fmla="*/ 407259 h 408885"/>
                <a:gd name="connsiteX3" fmla="*/ 151233 w 153135"/>
                <a:gd name="connsiteY3" fmla="*/ 186968 h 408885"/>
                <a:gd name="connsiteX4" fmla="*/ 119327 w 153135"/>
                <a:gd name="connsiteY4" fmla="*/ 53858 h 408885"/>
                <a:gd name="connsiteX5" fmla="*/ 70148 w 153135"/>
                <a:gd name="connsiteY5" fmla="*/ 1224 h 408885"/>
                <a:gd name="connsiteX6" fmla="*/ 18733 w 153135"/>
                <a:gd name="connsiteY6" fmla="*/ 23578 h 408885"/>
                <a:gd name="connsiteX7" fmla="*/ 240 w 153135"/>
                <a:gd name="connsiteY7" fmla="*/ 96737 h 408885"/>
                <a:gd name="connsiteX8" fmla="*/ 6540 w 153135"/>
                <a:gd name="connsiteY8" fmla="*/ 207493 h 408885"/>
                <a:gd name="connsiteX9" fmla="*/ 6743 w 153135"/>
                <a:gd name="connsiteY9" fmla="*/ 208509 h 408885"/>
                <a:gd name="connsiteX10" fmla="*/ 66896 w 153135"/>
                <a:gd name="connsiteY10" fmla="*/ 408885 h 4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135" h="408885">
                  <a:moveTo>
                    <a:pt x="66896" y="408885"/>
                  </a:moveTo>
                  <a:cubicBezTo>
                    <a:pt x="75838" y="404211"/>
                    <a:pt x="85796" y="401366"/>
                    <a:pt x="96567" y="401366"/>
                  </a:cubicBezTo>
                  <a:cubicBezTo>
                    <a:pt x="106118" y="401366"/>
                    <a:pt x="115060" y="403601"/>
                    <a:pt x="123189" y="407259"/>
                  </a:cubicBezTo>
                  <a:cubicBezTo>
                    <a:pt x="147372" y="337351"/>
                    <a:pt x="157736" y="261143"/>
                    <a:pt x="151233" y="186968"/>
                  </a:cubicBezTo>
                  <a:cubicBezTo>
                    <a:pt x="147169" y="141040"/>
                    <a:pt x="136804" y="96128"/>
                    <a:pt x="119327" y="53858"/>
                  </a:cubicBezTo>
                  <a:cubicBezTo>
                    <a:pt x="110182" y="31910"/>
                    <a:pt x="95144" y="7117"/>
                    <a:pt x="70148" y="1224"/>
                  </a:cubicBezTo>
                  <a:cubicBezTo>
                    <a:pt x="49419" y="-3654"/>
                    <a:pt x="30316" y="6507"/>
                    <a:pt x="18733" y="23578"/>
                  </a:cubicBezTo>
                  <a:cubicBezTo>
                    <a:pt x="4304" y="44916"/>
                    <a:pt x="1053" y="71538"/>
                    <a:pt x="240" y="96737"/>
                  </a:cubicBezTo>
                  <a:cubicBezTo>
                    <a:pt x="-776" y="133724"/>
                    <a:pt x="1459" y="170710"/>
                    <a:pt x="6540" y="207493"/>
                  </a:cubicBezTo>
                  <a:cubicBezTo>
                    <a:pt x="6540" y="207899"/>
                    <a:pt x="6540" y="208103"/>
                    <a:pt x="6743" y="208509"/>
                  </a:cubicBezTo>
                  <a:cubicBezTo>
                    <a:pt x="16497" y="278011"/>
                    <a:pt x="37023" y="345480"/>
                    <a:pt x="66896" y="408885"/>
                  </a:cubicBezTo>
                  <a:close/>
                </a:path>
              </a:pathLst>
            </a:custGeom>
            <a:solidFill>
              <a:srgbClr val="F9B3AB"/>
            </a:solidFill>
            <a:ln w="20294" cap="flat">
              <a:noFill/>
              <a:prstDash val="solid"/>
              <a:miter/>
            </a:ln>
          </p:spPr>
          <p:txBody>
            <a:bodyPr rtlCol="0" anchor="ctr"/>
            <a:lstStyle/>
            <a:p>
              <a:endParaRPr lang="th-TH"/>
            </a:p>
          </p:txBody>
        </p:sp>
        <p:sp>
          <p:nvSpPr>
            <p:cNvPr id="85" name="Freeform: Shape 84">
              <a:extLst>
                <a:ext uri="{FF2B5EF4-FFF2-40B4-BE49-F238E27FC236}">
                  <a16:creationId xmlns:a16="http://schemas.microsoft.com/office/drawing/2014/main" id="{EC8EAD47-B3A6-446C-B67B-D8C98377902A}"/>
                </a:ext>
              </a:extLst>
            </p:cNvPr>
            <p:cNvSpPr/>
            <p:nvPr/>
          </p:nvSpPr>
          <p:spPr>
            <a:xfrm>
              <a:off x="158727" y="3114501"/>
              <a:ext cx="389969" cy="224318"/>
            </a:xfrm>
            <a:custGeom>
              <a:avLst/>
              <a:gdLst>
                <a:gd name="connsiteX0" fmla="*/ 364364 w 389969"/>
                <a:gd name="connsiteY0" fmla="*/ 224116 h 224318"/>
                <a:gd name="connsiteX1" fmla="*/ 365990 w 389969"/>
                <a:gd name="connsiteY1" fmla="*/ 224319 h 224318"/>
                <a:gd name="connsiteX2" fmla="*/ 365990 w 389969"/>
                <a:gd name="connsiteY2" fmla="*/ 223709 h 224318"/>
                <a:gd name="connsiteX3" fmla="*/ 389970 w 389969"/>
                <a:gd name="connsiteY3" fmla="*/ 174123 h 224318"/>
                <a:gd name="connsiteX4" fmla="*/ 389970 w 389969"/>
                <a:gd name="connsiteY4" fmla="*/ 174123 h 224318"/>
                <a:gd name="connsiteX5" fmla="*/ 213574 w 389969"/>
                <a:gd name="connsiteY5" fmla="*/ 40200 h 224318"/>
                <a:gd name="connsiteX6" fmla="*/ 82293 w 389969"/>
                <a:gd name="connsiteY6" fmla="*/ 1385 h 224318"/>
                <a:gd name="connsiteX7" fmla="*/ 12182 w 389969"/>
                <a:gd name="connsiteY7" fmla="*/ 17643 h 224318"/>
                <a:gd name="connsiteX8" fmla="*/ 5882 w 389969"/>
                <a:gd name="connsiteY8" fmla="*/ 73325 h 224318"/>
                <a:gd name="connsiteX9" fmla="*/ 59939 w 389969"/>
                <a:gd name="connsiteY9" fmla="*/ 125960 h 224318"/>
                <a:gd name="connsiteX10" fmla="*/ 158907 w 389969"/>
                <a:gd name="connsiteY10" fmla="*/ 175952 h 224318"/>
                <a:gd name="connsiteX11" fmla="*/ 159720 w 389969"/>
                <a:gd name="connsiteY11" fmla="*/ 176359 h 224318"/>
                <a:gd name="connsiteX12" fmla="*/ 364364 w 389969"/>
                <a:gd name="connsiteY12" fmla="*/ 224116 h 22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969" h="224318">
                  <a:moveTo>
                    <a:pt x="364364" y="224116"/>
                  </a:moveTo>
                  <a:cubicBezTo>
                    <a:pt x="364974" y="224116"/>
                    <a:pt x="365380" y="224116"/>
                    <a:pt x="365990" y="224319"/>
                  </a:cubicBezTo>
                  <a:cubicBezTo>
                    <a:pt x="365990" y="224116"/>
                    <a:pt x="365990" y="223912"/>
                    <a:pt x="365990" y="223709"/>
                  </a:cubicBezTo>
                  <a:cubicBezTo>
                    <a:pt x="365990" y="203590"/>
                    <a:pt x="375541" y="185910"/>
                    <a:pt x="389970" y="174123"/>
                  </a:cubicBezTo>
                  <a:cubicBezTo>
                    <a:pt x="389970" y="174123"/>
                    <a:pt x="389970" y="174123"/>
                    <a:pt x="389970" y="174123"/>
                  </a:cubicBezTo>
                  <a:cubicBezTo>
                    <a:pt x="341603" y="118441"/>
                    <a:pt x="280840" y="71496"/>
                    <a:pt x="213574" y="40200"/>
                  </a:cubicBezTo>
                  <a:cubicBezTo>
                    <a:pt x="171914" y="20691"/>
                    <a:pt x="127611" y="7075"/>
                    <a:pt x="82293" y="1385"/>
                  </a:cubicBezTo>
                  <a:cubicBezTo>
                    <a:pt x="58516" y="-1663"/>
                    <a:pt x="29659" y="-1053"/>
                    <a:pt x="12182" y="17643"/>
                  </a:cubicBezTo>
                  <a:cubicBezTo>
                    <a:pt x="-2450" y="33088"/>
                    <a:pt x="-3060" y="54832"/>
                    <a:pt x="5882" y="73325"/>
                  </a:cubicBezTo>
                  <a:cubicBezTo>
                    <a:pt x="17262" y="96493"/>
                    <a:pt x="38600" y="112750"/>
                    <a:pt x="59939" y="125960"/>
                  </a:cubicBezTo>
                  <a:cubicBezTo>
                    <a:pt x="91438" y="145266"/>
                    <a:pt x="124766" y="161930"/>
                    <a:pt x="158907" y="175952"/>
                  </a:cubicBezTo>
                  <a:cubicBezTo>
                    <a:pt x="159111" y="176155"/>
                    <a:pt x="159517" y="176155"/>
                    <a:pt x="159720" y="176359"/>
                  </a:cubicBezTo>
                  <a:cubicBezTo>
                    <a:pt x="225157" y="202574"/>
                    <a:pt x="294253" y="218425"/>
                    <a:pt x="364364" y="224116"/>
                  </a:cubicBezTo>
                  <a:close/>
                </a:path>
              </a:pathLst>
            </a:custGeom>
            <a:solidFill>
              <a:srgbClr val="F9B3AB"/>
            </a:solidFill>
            <a:ln w="20294" cap="flat">
              <a:noFill/>
              <a:prstDash val="solid"/>
              <a:miter/>
            </a:ln>
          </p:spPr>
          <p:txBody>
            <a:bodyPr rtlCol="0" anchor="ctr"/>
            <a:lstStyle/>
            <a:p>
              <a:endParaRPr lang="th-TH"/>
            </a:p>
          </p:txBody>
        </p:sp>
        <p:sp>
          <p:nvSpPr>
            <p:cNvPr id="86" name="Freeform: Shape 85">
              <a:extLst>
                <a:ext uri="{FF2B5EF4-FFF2-40B4-BE49-F238E27FC236}">
                  <a16:creationId xmlns:a16="http://schemas.microsoft.com/office/drawing/2014/main" id="{A9978F82-7049-4698-8836-9D2D904E91E3}"/>
                </a:ext>
              </a:extLst>
            </p:cNvPr>
            <p:cNvSpPr/>
            <p:nvPr/>
          </p:nvSpPr>
          <p:spPr>
            <a:xfrm>
              <a:off x="196213" y="3350200"/>
              <a:ext cx="360409" cy="282849"/>
            </a:xfrm>
            <a:custGeom>
              <a:avLst/>
              <a:gdLst>
                <a:gd name="connsiteX0" fmla="*/ 359393 w 360409"/>
                <a:gd name="connsiteY0" fmla="*/ 44505 h 282849"/>
                <a:gd name="connsiteX1" fmla="*/ 360409 w 360409"/>
                <a:gd name="connsiteY1" fmla="*/ 43083 h 282849"/>
                <a:gd name="connsiteX2" fmla="*/ 329316 w 360409"/>
                <a:gd name="connsiteY2" fmla="*/ 0 h 282849"/>
                <a:gd name="connsiteX3" fmla="*/ 327691 w 360409"/>
                <a:gd name="connsiteY3" fmla="*/ 406 h 282849"/>
                <a:gd name="connsiteX4" fmla="*/ 122031 w 360409"/>
                <a:gd name="connsiteY4" fmla="*/ 86572 h 282849"/>
                <a:gd name="connsiteX5" fmla="*/ 23062 w 360409"/>
                <a:gd name="connsiteY5" fmla="*/ 180460 h 282849"/>
                <a:gd name="connsiteX6" fmla="*/ 1927 w 360409"/>
                <a:gd name="connsiteY6" fmla="*/ 249352 h 282849"/>
                <a:gd name="connsiteX7" fmla="*/ 47042 w 360409"/>
                <a:gd name="connsiteY7" fmla="*/ 282681 h 282849"/>
                <a:gd name="connsiteX8" fmla="*/ 119592 w 360409"/>
                <a:gd name="connsiteY8" fmla="*/ 262155 h 282849"/>
                <a:gd name="connsiteX9" fmla="*/ 212261 w 360409"/>
                <a:gd name="connsiteY9" fmla="*/ 201392 h 282849"/>
                <a:gd name="connsiteX10" fmla="*/ 213074 w 360409"/>
                <a:gd name="connsiteY10" fmla="*/ 200782 h 282849"/>
                <a:gd name="connsiteX11" fmla="*/ 359393 w 360409"/>
                <a:gd name="connsiteY11" fmla="*/ 44505 h 28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409" h="282849">
                  <a:moveTo>
                    <a:pt x="359393" y="44505"/>
                  </a:moveTo>
                  <a:cubicBezTo>
                    <a:pt x="359800" y="43896"/>
                    <a:pt x="360003" y="43489"/>
                    <a:pt x="360409" y="43083"/>
                  </a:cubicBezTo>
                  <a:cubicBezTo>
                    <a:pt x="344558" y="33938"/>
                    <a:pt x="332974" y="18493"/>
                    <a:pt x="329316" y="0"/>
                  </a:cubicBezTo>
                  <a:cubicBezTo>
                    <a:pt x="328707" y="203"/>
                    <a:pt x="328097" y="203"/>
                    <a:pt x="327691" y="406"/>
                  </a:cubicBezTo>
                  <a:cubicBezTo>
                    <a:pt x="254734" y="14429"/>
                    <a:pt x="183200" y="43693"/>
                    <a:pt x="122031" y="86572"/>
                  </a:cubicBezTo>
                  <a:cubicBezTo>
                    <a:pt x="84435" y="112991"/>
                    <a:pt x="50700" y="144287"/>
                    <a:pt x="23062" y="180460"/>
                  </a:cubicBezTo>
                  <a:cubicBezTo>
                    <a:pt x="8634" y="199563"/>
                    <a:pt x="-5185" y="224763"/>
                    <a:pt x="1927" y="249352"/>
                  </a:cubicBezTo>
                  <a:cubicBezTo>
                    <a:pt x="8024" y="269878"/>
                    <a:pt x="26517" y="281258"/>
                    <a:pt x="47042" y="282681"/>
                  </a:cubicBezTo>
                  <a:cubicBezTo>
                    <a:pt x="72851" y="284306"/>
                    <a:pt x="97441" y="273942"/>
                    <a:pt x="119592" y="262155"/>
                  </a:cubicBezTo>
                  <a:cubicBezTo>
                    <a:pt x="152108" y="244475"/>
                    <a:pt x="183200" y="223950"/>
                    <a:pt x="212261" y="201392"/>
                  </a:cubicBezTo>
                  <a:cubicBezTo>
                    <a:pt x="212464" y="201189"/>
                    <a:pt x="212871" y="200986"/>
                    <a:pt x="213074" y="200782"/>
                  </a:cubicBezTo>
                  <a:cubicBezTo>
                    <a:pt x="269976" y="156480"/>
                    <a:pt x="318952" y="103643"/>
                    <a:pt x="359393" y="44505"/>
                  </a:cubicBezTo>
                  <a:close/>
                </a:path>
              </a:pathLst>
            </a:custGeom>
            <a:solidFill>
              <a:srgbClr val="F9B3AB"/>
            </a:solidFill>
            <a:ln w="20294" cap="flat">
              <a:noFill/>
              <a:prstDash val="solid"/>
              <a:miter/>
            </a:ln>
          </p:spPr>
          <p:txBody>
            <a:bodyPr rtlCol="0" anchor="ctr"/>
            <a:lstStyle/>
            <a:p>
              <a:endParaRPr lang="th-TH"/>
            </a:p>
          </p:txBody>
        </p:sp>
        <p:sp>
          <p:nvSpPr>
            <p:cNvPr id="87" name="Freeform: Shape 86">
              <a:extLst>
                <a:ext uri="{FF2B5EF4-FFF2-40B4-BE49-F238E27FC236}">
                  <a16:creationId xmlns:a16="http://schemas.microsoft.com/office/drawing/2014/main" id="{5E513FF2-40DB-4846-B7C5-FEED72906DFD}"/>
                </a:ext>
              </a:extLst>
            </p:cNvPr>
            <p:cNvSpPr/>
            <p:nvPr/>
          </p:nvSpPr>
          <p:spPr>
            <a:xfrm>
              <a:off x="534165" y="3394909"/>
              <a:ext cx="153165" cy="415794"/>
            </a:xfrm>
            <a:custGeom>
              <a:avLst/>
              <a:gdLst>
                <a:gd name="connsiteX0" fmla="*/ 77327 w 153165"/>
                <a:gd name="connsiteY0" fmla="*/ 412539 h 415794"/>
                <a:gd name="connsiteX1" fmla="*/ 83017 w 153165"/>
                <a:gd name="connsiteY1" fmla="*/ 414571 h 415794"/>
                <a:gd name="connsiteX2" fmla="*/ 134432 w 153165"/>
                <a:gd name="connsiteY2" fmla="*/ 392217 h 415794"/>
                <a:gd name="connsiteX3" fmla="*/ 152925 w 153165"/>
                <a:gd name="connsiteY3" fmla="*/ 319057 h 415794"/>
                <a:gd name="connsiteX4" fmla="*/ 146626 w 153165"/>
                <a:gd name="connsiteY4" fmla="*/ 208302 h 415794"/>
                <a:gd name="connsiteX5" fmla="*/ 146422 w 153165"/>
                <a:gd name="connsiteY5" fmla="*/ 207286 h 415794"/>
                <a:gd name="connsiteX6" fmla="*/ 83017 w 153165"/>
                <a:gd name="connsiteY6" fmla="*/ 203 h 415794"/>
                <a:gd name="connsiteX7" fmla="*/ 82814 w 153165"/>
                <a:gd name="connsiteY7" fmla="*/ 0 h 415794"/>
                <a:gd name="connsiteX8" fmla="*/ 53957 w 153165"/>
                <a:gd name="connsiteY8" fmla="*/ 7113 h 415794"/>
                <a:gd name="connsiteX9" fmla="*/ 31806 w 153165"/>
                <a:gd name="connsiteY9" fmla="*/ 2845 h 415794"/>
                <a:gd name="connsiteX10" fmla="*/ 31399 w 153165"/>
                <a:gd name="connsiteY10" fmla="*/ 4268 h 415794"/>
                <a:gd name="connsiteX11" fmla="*/ 1932 w 153165"/>
                <a:gd name="connsiteY11" fmla="*/ 228827 h 415794"/>
                <a:gd name="connsiteX12" fmla="*/ 33838 w 153165"/>
                <a:gd name="connsiteY12" fmla="*/ 361937 h 415794"/>
                <a:gd name="connsiteX13" fmla="*/ 41154 w 153165"/>
                <a:gd name="connsiteY13" fmla="*/ 376975 h 415794"/>
                <a:gd name="connsiteX14" fmla="*/ 77327 w 153165"/>
                <a:gd name="connsiteY14" fmla="*/ 412539 h 41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165" h="415794">
                  <a:moveTo>
                    <a:pt x="77327" y="412539"/>
                  </a:moveTo>
                  <a:cubicBezTo>
                    <a:pt x="79156" y="413148"/>
                    <a:pt x="80985" y="413961"/>
                    <a:pt x="83017" y="414571"/>
                  </a:cubicBezTo>
                  <a:cubicBezTo>
                    <a:pt x="103746" y="419448"/>
                    <a:pt x="122849" y="409287"/>
                    <a:pt x="134432" y="392217"/>
                  </a:cubicBezTo>
                  <a:cubicBezTo>
                    <a:pt x="148861" y="370878"/>
                    <a:pt x="152113" y="344257"/>
                    <a:pt x="152925" y="319057"/>
                  </a:cubicBezTo>
                  <a:cubicBezTo>
                    <a:pt x="153941" y="282071"/>
                    <a:pt x="151706" y="245085"/>
                    <a:pt x="146626" y="208302"/>
                  </a:cubicBezTo>
                  <a:cubicBezTo>
                    <a:pt x="146626" y="207895"/>
                    <a:pt x="146626" y="207692"/>
                    <a:pt x="146422" y="207286"/>
                  </a:cubicBezTo>
                  <a:cubicBezTo>
                    <a:pt x="136261" y="135142"/>
                    <a:pt x="114720" y="65437"/>
                    <a:pt x="83017" y="203"/>
                  </a:cubicBezTo>
                  <a:cubicBezTo>
                    <a:pt x="83017" y="203"/>
                    <a:pt x="83017" y="0"/>
                    <a:pt x="82814" y="0"/>
                  </a:cubicBezTo>
                  <a:cubicBezTo>
                    <a:pt x="74076" y="4471"/>
                    <a:pt x="64524" y="7113"/>
                    <a:pt x="53957" y="7113"/>
                  </a:cubicBezTo>
                  <a:cubicBezTo>
                    <a:pt x="46031" y="7113"/>
                    <a:pt x="38715" y="5487"/>
                    <a:pt x="31806" y="2845"/>
                  </a:cubicBezTo>
                  <a:cubicBezTo>
                    <a:pt x="31602" y="3252"/>
                    <a:pt x="31399" y="3861"/>
                    <a:pt x="31399" y="4268"/>
                  </a:cubicBezTo>
                  <a:cubicBezTo>
                    <a:pt x="6200" y="75395"/>
                    <a:pt x="-4774" y="153025"/>
                    <a:pt x="1932" y="228827"/>
                  </a:cubicBezTo>
                  <a:cubicBezTo>
                    <a:pt x="5997" y="274755"/>
                    <a:pt x="16361" y="319667"/>
                    <a:pt x="33838" y="361937"/>
                  </a:cubicBezTo>
                  <a:cubicBezTo>
                    <a:pt x="35870" y="366814"/>
                    <a:pt x="38309" y="371895"/>
                    <a:pt x="41154" y="376975"/>
                  </a:cubicBezTo>
                  <a:cubicBezTo>
                    <a:pt x="49486" y="392217"/>
                    <a:pt x="61069" y="406442"/>
                    <a:pt x="77327" y="412539"/>
                  </a:cubicBezTo>
                  <a:close/>
                </a:path>
              </a:pathLst>
            </a:custGeom>
            <a:solidFill>
              <a:srgbClr val="F9B3AB"/>
            </a:solidFill>
            <a:ln w="20294" cap="flat">
              <a:noFill/>
              <a:prstDash val="solid"/>
              <a:miter/>
            </a:ln>
          </p:spPr>
          <p:txBody>
            <a:bodyPr rtlCol="0" anchor="ctr"/>
            <a:lstStyle/>
            <a:p>
              <a:endParaRPr lang="th-TH"/>
            </a:p>
          </p:txBody>
        </p:sp>
        <p:sp>
          <p:nvSpPr>
            <p:cNvPr id="88" name="Freeform: Shape 87">
              <a:extLst>
                <a:ext uri="{FF2B5EF4-FFF2-40B4-BE49-F238E27FC236}">
                  <a16:creationId xmlns:a16="http://schemas.microsoft.com/office/drawing/2014/main" id="{CF7AE5E0-2323-4643-B8D3-999FA2E9F374}"/>
                </a:ext>
              </a:extLst>
            </p:cNvPr>
            <p:cNvSpPr/>
            <p:nvPr/>
          </p:nvSpPr>
          <p:spPr>
            <a:xfrm>
              <a:off x="625920" y="3344713"/>
              <a:ext cx="394643" cy="224521"/>
            </a:xfrm>
            <a:custGeom>
              <a:avLst/>
              <a:gdLst>
                <a:gd name="connsiteX0" fmla="*/ 25606 w 394643"/>
                <a:gd name="connsiteY0" fmla="*/ 0 h 224521"/>
                <a:gd name="connsiteX1" fmla="*/ 0 w 394643"/>
                <a:gd name="connsiteY1" fmla="*/ 44912 h 224521"/>
                <a:gd name="connsiteX2" fmla="*/ 181070 w 394643"/>
                <a:gd name="connsiteY2" fmla="*/ 184322 h 224521"/>
                <a:gd name="connsiteX3" fmla="*/ 312351 w 394643"/>
                <a:gd name="connsiteY3" fmla="*/ 223137 h 224521"/>
                <a:gd name="connsiteX4" fmla="*/ 382462 w 394643"/>
                <a:gd name="connsiteY4" fmla="*/ 206879 h 224521"/>
                <a:gd name="connsiteX5" fmla="*/ 388762 w 394643"/>
                <a:gd name="connsiteY5" fmla="*/ 151197 h 224521"/>
                <a:gd name="connsiteX6" fmla="*/ 334705 w 394643"/>
                <a:gd name="connsiteY6" fmla="*/ 98562 h 224521"/>
                <a:gd name="connsiteX7" fmla="*/ 235737 w 394643"/>
                <a:gd name="connsiteY7" fmla="*/ 48570 h 224521"/>
                <a:gd name="connsiteX8" fmla="*/ 234924 w 394643"/>
                <a:gd name="connsiteY8" fmla="*/ 48163 h 224521"/>
                <a:gd name="connsiteX9" fmla="*/ 25606 w 394643"/>
                <a:gd name="connsiteY9" fmla="*/ 0 h 22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4643" h="224521">
                  <a:moveTo>
                    <a:pt x="25606" y="0"/>
                  </a:moveTo>
                  <a:cubicBezTo>
                    <a:pt x="23777" y="18493"/>
                    <a:pt x="14225" y="34548"/>
                    <a:pt x="0" y="44912"/>
                  </a:cubicBezTo>
                  <a:cubicBezTo>
                    <a:pt x="49180" y="103033"/>
                    <a:pt x="111568" y="152009"/>
                    <a:pt x="181070" y="184322"/>
                  </a:cubicBezTo>
                  <a:cubicBezTo>
                    <a:pt x="222730" y="203831"/>
                    <a:pt x="267033" y="217447"/>
                    <a:pt x="312351" y="223137"/>
                  </a:cubicBezTo>
                  <a:cubicBezTo>
                    <a:pt x="336128" y="226185"/>
                    <a:pt x="364985" y="225575"/>
                    <a:pt x="382462" y="206879"/>
                  </a:cubicBezTo>
                  <a:cubicBezTo>
                    <a:pt x="397094" y="191434"/>
                    <a:pt x="397704" y="169690"/>
                    <a:pt x="388762" y="151197"/>
                  </a:cubicBezTo>
                  <a:cubicBezTo>
                    <a:pt x="377382" y="128029"/>
                    <a:pt x="356043" y="111772"/>
                    <a:pt x="334705" y="98562"/>
                  </a:cubicBezTo>
                  <a:cubicBezTo>
                    <a:pt x="303206" y="79053"/>
                    <a:pt x="269878" y="62592"/>
                    <a:pt x="235737" y="48570"/>
                  </a:cubicBezTo>
                  <a:cubicBezTo>
                    <a:pt x="235533" y="48367"/>
                    <a:pt x="235127" y="48367"/>
                    <a:pt x="234924" y="48163"/>
                  </a:cubicBezTo>
                  <a:cubicBezTo>
                    <a:pt x="167861" y="21338"/>
                    <a:pt x="97343" y="5284"/>
                    <a:pt x="25606" y="0"/>
                  </a:cubicBezTo>
                  <a:close/>
                </a:path>
              </a:pathLst>
            </a:custGeom>
            <a:solidFill>
              <a:srgbClr val="F9B3AB"/>
            </a:solidFill>
            <a:ln w="20294" cap="flat">
              <a:noFill/>
              <a:prstDash val="solid"/>
              <a:miter/>
            </a:ln>
          </p:spPr>
          <p:txBody>
            <a:bodyPr rtlCol="0" anchor="ctr"/>
            <a:lstStyle/>
            <a:p>
              <a:endParaRPr lang="th-TH"/>
            </a:p>
          </p:txBody>
        </p:sp>
        <p:sp>
          <p:nvSpPr>
            <p:cNvPr id="89" name="Freeform: Shape 88">
              <a:extLst>
                <a:ext uri="{FF2B5EF4-FFF2-40B4-BE49-F238E27FC236}">
                  <a16:creationId xmlns:a16="http://schemas.microsoft.com/office/drawing/2014/main" id="{14C9D056-DDCD-4163-BE45-EA058C1853B0}"/>
                </a:ext>
              </a:extLst>
            </p:cNvPr>
            <p:cNvSpPr/>
            <p:nvPr/>
          </p:nvSpPr>
          <p:spPr>
            <a:xfrm>
              <a:off x="625311" y="3050483"/>
              <a:ext cx="357564" cy="283255"/>
            </a:xfrm>
            <a:custGeom>
              <a:avLst/>
              <a:gdLst>
                <a:gd name="connsiteX0" fmla="*/ 0 w 357564"/>
                <a:gd name="connsiteY0" fmla="*/ 235702 h 283255"/>
                <a:gd name="connsiteX1" fmla="*/ 26419 w 357564"/>
                <a:gd name="connsiteY1" fmla="*/ 283256 h 283255"/>
                <a:gd name="connsiteX2" fmla="*/ 235533 w 357564"/>
                <a:gd name="connsiteY2" fmla="*/ 196277 h 283255"/>
                <a:gd name="connsiteX3" fmla="*/ 334502 w 357564"/>
                <a:gd name="connsiteY3" fmla="*/ 102389 h 283255"/>
                <a:gd name="connsiteX4" fmla="*/ 355637 w 357564"/>
                <a:gd name="connsiteY4" fmla="*/ 33497 h 283255"/>
                <a:gd name="connsiteX5" fmla="*/ 310522 w 357564"/>
                <a:gd name="connsiteY5" fmla="*/ 169 h 283255"/>
                <a:gd name="connsiteX6" fmla="*/ 237972 w 357564"/>
                <a:gd name="connsiteY6" fmla="*/ 20694 h 283255"/>
                <a:gd name="connsiteX7" fmla="*/ 145303 w 357564"/>
                <a:gd name="connsiteY7" fmla="*/ 81457 h 283255"/>
                <a:gd name="connsiteX8" fmla="*/ 144490 w 357564"/>
                <a:gd name="connsiteY8" fmla="*/ 82067 h 283255"/>
                <a:gd name="connsiteX9" fmla="*/ 0 w 357564"/>
                <a:gd name="connsiteY9" fmla="*/ 235702 h 28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564" h="283255">
                  <a:moveTo>
                    <a:pt x="0" y="235702"/>
                  </a:moveTo>
                  <a:cubicBezTo>
                    <a:pt x="15038" y="246473"/>
                    <a:pt x="25199" y="263543"/>
                    <a:pt x="26419" y="283256"/>
                  </a:cubicBezTo>
                  <a:cubicBezTo>
                    <a:pt x="100594" y="269437"/>
                    <a:pt x="173348" y="239970"/>
                    <a:pt x="235533" y="196277"/>
                  </a:cubicBezTo>
                  <a:cubicBezTo>
                    <a:pt x="273129" y="169858"/>
                    <a:pt x="306864" y="138562"/>
                    <a:pt x="334502" y="102389"/>
                  </a:cubicBezTo>
                  <a:cubicBezTo>
                    <a:pt x="348931" y="83286"/>
                    <a:pt x="362750" y="58087"/>
                    <a:pt x="355637" y="33497"/>
                  </a:cubicBezTo>
                  <a:cubicBezTo>
                    <a:pt x="349540" y="12972"/>
                    <a:pt x="331047" y="1591"/>
                    <a:pt x="310522" y="169"/>
                  </a:cubicBezTo>
                  <a:cubicBezTo>
                    <a:pt x="284713" y="-1457"/>
                    <a:pt x="260123" y="8907"/>
                    <a:pt x="237972" y="20694"/>
                  </a:cubicBezTo>
                  <a:cubicBezTo>
                    <a:pt x="205457" y="38374"/>
                    <a:pt x="174364" y="58900"/>
                    <a:pt x="145303" y="81457"/>
                  </a:cubicBezTo>
                  <a:cubicBezTo>
                    <a:pt x="145100" y="81660"/>
                    <a:pt x="144693" y="81864"/>
                    <a:pt x="144490" y="82067"/>
                  </a:cubicBezTo>
                  <a:cubicBezTo>
                    <a:pt x="88401" y="125759"/>
                    <a:pt x="40035" y="177784"/>
                    <a:pt x="0" y="235702"/>
                  </a:cubicBezTo>
                  <a:close/>
                </a:path>
              </a:pathLst>
            </a:custGeom>
            <a:solidFill>
              <a:srgbClr val="F9B3AB"/>
            </a:solidFill>
            <a:ln w="20294" cap="flat">
              <a:noFill/>
              <a:prstDash val="solid"/>
              <a:miter/>
            </a:ln>
          </p:spPr>
          <p:txBody>
            <a:bodyPr rtlCol="0" anchor="ctr"/>
            <a:lstStyle/>
            <a:p>
              <a:endParaRPr lang="th-TH"/>
            </a:p>
          </p:txBody>
        </p:sp>
        <p:sp>
          <p:nvSpPr>
            <p:cNvPr id="90" name="Freeform: Shape 89">
              <a:extLst>
                <a:ext uri="{FF2B5EF4-FFF2-40B4-BE49-F238E27FC236}">
                  <a16:creationId xmlns:a16="http://schemas.microsoft.com/office/drawing/2014/main" id="{7233954D-1A8B-49CB-8BE6-51C59C91BCFC}"/>
                </a:ext>
              </a:extLst>
            </p:cNvPr>
            <p:cNvSpPr/>
            <p:nvPr/>
          </p:nvSpPr>
          <p:spPr>
            <a:xfrm>
              <a:off x="524310" y="3274602"/>
              <a:ext cx="127622" cy="127419"/>
            </a:xfrm>
            <a:custGeom>
              <a:avLst/>
              <a:gdLst>
                <a:gd name="connsiteX0" fmla="*/ 101407 w 127622"/>
                <a:gd name="connsiteY0" fmla="*/ 115023 h 127419"/>
                <a:gd name="connsiteX1" fmla="*/ 127013 w 127622"/>
                <a:gd name="connsiteY1" fmla="*/ 70111 h 127419"/>
                <a:gd name="connsiteX2" fmla="*/ 127623 w 127622"/>
                <a:gd name="connsiteY2" fmla="*/ 63608 h 127419"/>
                <a:gd name="connsiteX3" fmla="*/ 127216 w 127622"/>
                <a:gd name="connsiteY3" fmla="*/ 59341 h 127419"/>
                <a:gd name="connsiteX4" fmla="*/ 100798 w 127622"/>
                <a:gd name="connsiteY4" fmla="*/ 11787 h 127419"/>
                <a:gd name="connsiteX5" fmla="*/ 90433 w 127622"/>
                <a:gd name="connsiteY5" fmla="*/ 5893 h 127419"/>
                <a:gd name="connsiteX6" fmla="*/ 63811 w 127622"/>
                <a:gd name="connsiteY6" fmla="*/ 0 h 127419"/>
                <a:gd name="connsiteX7" fmla="*/ 34141 w 127622"/>
                <a:gd name="connsiteY7" fmla="*/ 7519 h 127419"/>
                <a:gd name="connsiteX8" fmla="*/ 30483 w 127622"/>
                <a:gd name="connsiteY8" fmla="*/ 9551 h 127419"/>
                <a:gd name="connsiteX9" fmla="*/ 29264 w 127622"/>
                <a:gd name="connsiteY9" fmla="*/ 10161 h 127419"/>
                <a:gd name="connsiteX10" fmla="*/ 25606 w 127622"/>
                <a:gd name="connsiteY10" fmla="*/ 12803 h 127419"/>
                <a:gd name="connsiteX11" fmla="*/ 23980 w 127622"/>
                <a:gd name="connsiteY11" fmla="*/ 14022 h 127419"/>
                <a:gd name="connsiteX12" fmla="*/ 0 w 127622"/>
                <a:gd name="connsiteY12" fmla="*/ 63608 h 127419"/>
                <a:gd name="connsiteX13" fmla="*/ 0 w 127622"/>
                <a:gd name="connsiteY13" fmla="*/ 64218 h 127419"/>
                <a:gd name="connsiteX14" fmla="*/ 1219 w 127622"/>
                <a:gd name="connsiteY14" fmla="*/ 75598 h 127419"/>
                <a:gd name="connsiteX15" fmla="*/ 32312 w 127622"/>
                <a:gd name="connsiteY15" fmla="*/ 118681 h 127419"/>
                <a:gd name="connsiteX16" fmla="*/ 41660 w 127622"/>
                <a:gd name="connsiteY16" fmla="*/ 123152 h 127419"/>
                <a:gd name="connsiteX17" fmla="*/ 63811 w 127622"/>
                <a:gd name="connsiteY17" fmla="*/ 127420 h 127419"/>
                <a:gd name="connsiteX18" fmla="*/ 92669 w 127622"/>
                <a:gd name="connsiteY18" fmla="*/ 120307 h 127419"/>
                <a:gd name="connsiteX19" fmla="*/ 97140 w 127622"/>
                <a:gd name="connsiteY19" fmla="*/ 117868 h 127419"/>
                <a:gd name="connsiteX20" fmla="*/ 101407 w 127622"/>
                <a:gd name="connsiteY20" fmla="*/ 115023 h 12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622" h="127419">
                  <a:moveTo>
                    <a:pt x="101407" y="115023"/>
                  </a:moveTo>
                  <a:cubicBezTo>
                    <a:pt x="115633" y="104659"/>
                    <a:pt x="125184" y="88604"/>
                    <a:pt x="127013" y="70111"/>
                  </a:cubicBezTo>
                  <a:cubicBezTo>
                    <a:pt x="127216" y="67876"/>
                    <a:pt x="127623" y="65844"/>
                    <a:pt x="127623" y="63608"/>
                  </a:cubicBezTo>
                  <a:cubicBezTo>
                    <a:pt x="127623" y="62186"/>
                    <a:pt x="127216" y="60763"/>
                    <a:pt x="127216" y="59341"/>
                  </a:cubicBezTo>
                  <a:cubicBezTo>
                    <a:pt x="125794" y="39628"/>
                    <a:pt x="115836" y="22558"/>
                    <a:pt x="100798" y="11787"/>
                  </a:cubicBezTo>
                  <a:cubicBezTo>
                    <a:pt x="97546" y="9551"/>
                    <a:pt x="94091" y="7519"/>
                    <a:pt x="90433" y="5893"/>
                  </a:cubicBezTo>
                  <a:cubicBezTo>
                    <a:pt x="82305" y="2235"/>
                    <a:pt x="73363" y="0"/>
                    <a:pt x="63811" y="0"/>
                  </a:cubicBezTo>
                  <a:cubicBezTo>
                    <a:pt x="53041" y="0"/>
                    <a:pt x="43083" y="2845"/>
                    <a:pt x="34141" y="7519"/>
                  </a:cubicBezTo>
                  <a:cubicBezTo>
                    <a:pt x="32922" y="8129"/>
                    <a:pt x="31703" y="8739"/>
                    <a:pt x="30483" y="9551"/>
                  </a:cubicBezTo>
                  <a:cubicBezTo>
                    <a:pt x="30077" y="9755"/>
                    <a:pt x="29670" y="9958"/>
                    <a:pt x="29264" y="10161"/>
                  </a:cubicBezTo>
                  <a:cubicBezTo>
                    <a:pt x="28045" y="10974"/>
                    <a:pt x="26825" y="11990"/>
                    <a:pt x="25606" y="12803"/>
                  </a:cubicBezTo>
                  <a:cubicBezTo>
                    <a:pt x="24996" y="13209"/>
                    <a:pt x="24590" y="13616"/>
                    <a:pt x="23980" y="14022"/>
                  </a:cubicBezTo>
                  <a:cubicBezTo>
                    <a:pt x="9348" y="25809"/>
                    <a:pt x="0" y="43489"/>
                    <a:pt x="0" y="63608"/>
                  </a:cubicBezTo>
                  <a:cubicBezTo>
                    <a:pt x="0" y="63811"/>
                    <a:pt x="0" y="64015"/>
                    <a:pt x="0" y="64218"/>
                  </a:cubicBezTo>
                  <a:cubicBezTo>
                    <a:pt x="0" y="68079"/>
                    <a:pt x="406" y="71940"/>
                    <a:pt x="1219" y="75598"/>
                  </a:cubicBezTo>
                  <a:cubicBezTo>
                    <a:pt x="4674" y="94091"/>
                    <a:pt x="16461" y="109536"/>
                    <a:pt x="32312" y="118681"/>
                  </a:cubicBezTo>
                  <a:cubicBezTo>
                    <a:pt x="35361" y="120307"/>
                    <a:pt x="38409" y="121933"/>
                    <a:pt x="41660" y="123152"/>
                  </a:cubicBezTo>
                  <a:cubicBezTo>
                    <a:pt x="48570" y="125794"/>
                    <a:pt x="56089" y="127420"/>
                    <a:pt x="63811" y="127420"/>
                  </a:cubicBezTo>
                  <a:cubicBezTo>
                    <a:pt x="74176" y="127420"/>
                    <a:pt x="83930" y="124778"/>
                    <a:pt x="92669" y="120307"/>
                  </a:cubicBezTo>
                  <a:cubicBezTo>
                    <a:pt x="94091" y="119494"/>
                    <a:pt x="95717" y="118681"/>
                    <a:pt x="97140" y="117868"/>
                  </a:cubicBezTo>
                  <a:cubicBezTo>
                    <a:pt x="98765" y="116852"/>
                    <a:pt x="100188" y="116039"/>
                    <a:pt x="101407" y="115023"/>
                  </a:cubicBezTo>
                  <a:close/>
                </a:path>
              </a:pathLst>
            </a:custGeom>
            <a:solidFill>
              <a:srgbClr val="F69890"/>
            </a:solidFill>
            <a:ln w="20294" cap="flat">
              <a:noFill/>
              <a:prstDash val="solid"/>
              <a:miter/>
            </a:ln>
          </p:spPr>
          <p:txBody>
            <a:bodyPr rtlCol="0" anchor="ctr"/>
            <a:lstStyle/>
            <a:p>
              <a:endParaRPr lang="th-TH"/>
            </a:p>
          </p:txBody>
        </p:sp>
        <p:sp>
          <p:nvSpPr>
            <p:cNvPr id="91" name="Freeform: Shape 90">
              <a:extLst>
                <a:ext uri="{FF2B5EF4-FFF2-40B4-BE49-F238E27FC236}">
                  <a16:creationId xmlns:a16="http://schemas.microsoft.com/office/drawing/2014/main" id="{F08412D4-5462-48C4-B387-30080B00CF66}"/>
                </a:ext>
              </a:extLst>
            </p:cNvPr>
            <p:cNvSpPr/>
            <p:nvPr/>
          </p:nvSpPr>
          <p:spPr>
            <a:xfrm>
              <a:off x="1811850" y="2407375"/>
              <a:ext cx="111132" cy="385999"/>
            </a:xfrm>
            <a:custGeom>
              <a:avLst/>
              <a:gdLst>
                <a:gd name="connsiteX0" fmla="*/ 82170 w 111132"/>
                <a:gd name="connsiteY0" fmla="*/ 115309 h 385999"/>
                <a:gd name="connsiteX1" fmla="*/ 64287 w 111132"/>
                <a:gd name="connsiteY1" fmla="*/ 98848 h 385999"/>
                <a:gd name="connsiteX2" fmla="*/ 75058 w 111132"/>
                <a:gd name="connsiteY2" fmla="*/ 71413 h 385999"/>
                <a:gd name="connsiteX3" fmla="*/ 80341 w 111132"/>
                <a:gd name="connsiteY3" fmla="*/ 62268 h 385999"/>
                <a:gd name="connsiteX4" fmla="*/ 105541 w 111132"/>
                <a:gd name="connsiteY4" fmla="*/ 45604 h 385999"/>
                <a:gd name="connsiteX5" fmla="*/ 86235 w 111132"/>
                <a:gd name="connsiteY5" fmla="*/ 21624 h 385999"/>
                <a:gd name="connsiteX6" fmla="*/ 81154 w 111132"/>
                <a:gd name="connsiteY6" fmla="*/ 25485 h 385999"/>
                <a:gd name="connsiteX7" fmla="*/ 80951 w 111132"/>
                <a:gd name="connsiteY7" fmla="*/ 24673 h 385999"/>
                <a:gd name="connsiteX8" fmla="*/ 18765 w 111132"/>
                <a:gd name="connsiteY8" fmla="*/ 9431 h 385999"/>
                <a:gd name="connsiteX9" fmla="*/ 9214 w 111132"/>
                <a:gd name="connsiteY9" fmla="*/ 72633 h 385999"/>
                <a:gd name="connsiteX10" fmla="*/ 10433 w 111132"/>
                <a:gd name="connsiteY10" fmla="*/ 73446 h 385999"/>
                <a:gd name="connsiteX11" fmla="*/ 29942 w 111132"/>
                <a:gd name="connsiteY11" fmla="*/ 95597 h 385999"/>
                <a:gd name="connsiteX12" fmla="*/ 32788 w 111132"/>
                <a:gd name="connsiteY12" fmla="*/ 94377 h 385999"/>
                <a:gd name="connsiteX13" fmla="*/ 25268 w 111132"/>
                <a:gd name="connsiteY13" fmla="*/ 113887 h 385999"/>
                <a:gd name="connsiteX14" fmla="*/ 51077 w 111132"/>
                <a:gd name="connsiteY14" fmla="*/ 129535 h 385999"/>
                <a:gd name="connsiteX15" fmla="*/ 5353 w 111132"/>
                <a:gd name="connsiteY15" fmla="*/ 386000 h 385999"/>
                <a:gd name="connsiteX16" fmla="*/ 42542 w 111132"/>
                <a:gd name="connsiteY16" fmla="*/ 371977 h 385999"/>
                <a:gd name="connsiteX17" fmla="*/ 82170 w 111132"/>
                <a:gd name="connsiteY17" fmla="*/ 115309 h 385999"/>
                <a:gd name="connsiteX18" fmla="*/ 31365 w 111132"/>
                <a:gd name="connsiteY18" fmla="*/ 46417 h 385999"/>
                <a:gd name="connsiteX19" fmla="*/ 45184 w 111132"/>
                <a:gd name="connsiteY19" fmla="*/ 30363 h 385999"/>
                <a:gd name="connsiteX20" fmla="*/ 53719 w 111132"/>
                <a:gd name="connsiteY20" fmla="*/ 40524 h 385999"/>
                <a:gd name="connsiteX21" fmla="*/ 31365 w 111132"/>
                <a:gd name="connsiteY21" fmla="*/ 46417 h 3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132" h="385999">
                  <a:moveTo>
                    <a:pt x="82170" y="115309"/>
                  </a:moveTo>
                  <a:cubicBezTo>
                    <a:pt x="82374" y="104335"/>
                    <a:pt x="72822" y="98442"/>
                    <a:pt x="64287" y="98848"/>
                  </a:cubicBezTo>
                  <a:lnTo>
                    <a:pt x="75058" y="71413"/>
                  </a:lnTo>
                  <a:cubicBezTo>
                    <a:pt x="77090" y="68568"/>
                    <a:pt x="78919" y="65520"/>
                    <a:pt x="80341" y="62268"/>
                  </a:cubicBezTo>
                  <a:cubicBezTo>
                    <a:pt x="89283" y="57594"/>
                    <a:pt x="97615" y="52107"/>
                    <a:pt x="105541" y="45604"/>
                  </a:cubicBezTo>
                  <a:cubicBezTo>
                    <a:pt x="120782" y="33005"/>
                    <a:pt x="101680" y="9024"/>
                    <a:pt x="86235" y="21624"/>
                  </a:cubicBezTo>
                  <a:cubicBezTo>
                    <a:pt x="84609" y="23047"/>
                    <a:pt x="82780" y="24266"/>
                    <a:pt x="81154" y="25485"/>
                  </a:cubicBezTo>
                  <a:cubicBezTo>
                    <a:pt x="81154" y="25282"/>
                    <a:pt x="80951" y="25079"/>
                    <a:pt x="80951" y="24673"/>
                  </a:cubicBezTo>
                  <a:cubicBezTo>
                    <a:pt x="70587" y="-933"/>
                    <a:pt x="39900" y="-7640"/>
                    <a:pt x="18765" y="9431"/>
                  </a:cubicBezTo>
                  <a:cubicBezTo>
                    <a:pt x="1492" y="23453"/>
                    <a:pt x="-8263" y="54749"/>
                    <a:pt x="9214" y="72633"/>
                  </a:cubicBezTo>
                  <a:cubicBezTo>
                    <a:pt x="9620" y="73039"/>
                    <a:pt x="10027" y="73242"/>
                    <a:pt x="10433" y="73446"/>
                  </a:cubicBezTo>
                  <a:cubicBezTo>
                    <a:pt x="4133" y="84420"/>
                    <a:pt x="15107" y="101897"/>
                    <a:pt x="29942" y="95597"/>
                  </a:cubicBezTo>
                  <a:cubicBezTo>
                    <a:pt x="30959" y="95190"/>
                    <a:pt x="31772" y="94784"/>
                    <a:pt x="32788" y="94377"/>
                  </a:cubicBezTo>
                  <a:lnTo>
                    <a:pt x="25268" y="113887"/>
                  </a:lnTo>
                  <a:cubicBezTo>
                    <a:pt x="18765" y="130347"/>
                    <a:pt x="40916" y="140509"/>
                    <a:pt x="51077" y="129535"/>
                  </a:cubicBezTo>
                  <a:cubicBezTo>
                    <a:pt x="48232" y="217529"/>
                    <a:pt x="32584" y="303492"/>
                    <a:pt x="5353" y="386000"/>
                  </a:cubicBezTo>
                  <a:cubicBezTo>
                    <a:pt x="18156" y="381935"/>
                    <a:pt x="30552" y="377261"/>
                    <a:pt x="42542" y="371977"/>
                  </a:cubicBezTo>
                  <a:cubicBezTo>
                    <a:pt x="67538" y="289266"/>
                    <a:pt x="80951" y="203101"/>
                    <a:pt x="82170" y="115309"/>
                  </a:cubicBezTo>
                  <a:close/>
                  <a:moveTo>
                    <a:pt x="31365" y="46417"/>
                  </a:moveTo>
                  <a:cubicBezTo>
                    <a:pt x="31568" y="38898"/>
                    <a:pt x="37868" y="29956"/>
                    <a:pt x="45184" y="30363"/>
                  </a:cubicBezTo>
                  <a:cubicBezTo>
                    <a:pt x="50265" y="30566"/>
                    <a:pt x="53110" y="35240"/>
                    <a:pt x="53719" y="40524"/>
                  </a:cubicBezTo>
                  <a:cubicBezTo>
                    <a:pt x="46607" y="43166"/>
                    <a:pt x="39087" y="45198"/>
                    <a:pt x="31365" y="46417"/>
                  </a:cubicBezTo>
                  <a:close/>
                </a:path>
              </a:pathLst>
            </a:custGeom>
            <a:solidFill>
              <a:srgbClr val="7B6059"/>
            </a:solidFill>
            <a:ln w="20294" cap="flat">
              <a:noFill/>
              <a:prstDash val="solid"/>
              <a:miter/>
            </a:ln>
          </p:spPr>
          <p:txBody>
            <a:bodyPr rtlCol="0" anchor="ctr"/>
            <a:lstStyle/>
            <a:p>
              <a:endParaRPr lang="th-TH"/>
            </a:p>
          </p:txBody>
        </p:sp>
        <p:sp>
          <p:nvSpPr>
            <p:cNvPr id="92" name="Freeform: Shape 91">
              <a:extLst>
                <a:ext uri="{FF2B5EF4-FFF2-40B4-BE49-F238E27FC236}">
                  <a16:creationId xmlns:a16="http://schemas.microsoft.com/office/drawing/2014/main" id="{205E4F06-9A01-410C-A669-47646494B212}"/>
                </a:ext>
              </a:extLst>
            </p:cNvPr>
            <p:cNvSpPr/>
            <p:nvPr/>
          </p:nvSpPr>
          <p:spPr>
            <a:xfrm>
              <a:off x="1976528" y="2495517"/>
              <a:ext cx="127258" cy="292370"/>
            </a:xfrm>
            <a:custGeom>
              <a:avLst/>
              <a:gdLst>
                <a:gd name="connsiteX0" fmla="*/ 100798 w 127258"/>
                <a:gd name="connsiteY0" fmla="*/ 115568 h 292370"/>
                <a:gd name="connsiteX1" fmla="*/ 100188 w 127258"/>
                <a:gd name="connsiteY1" fmla="*/ 102156 h 292370"/>
                <a:gd name="connsiteX2" fmla="*/ 110755 w 127258"/>
                <a:gd name="connsiteY2" fmla="*/ 69437 h 292370"/>
                <a:gd name="connsiteX3" fmla="*/ 110349 w 127258"/>
                <a:gd name="connsiteY3" fmla="*/ 58870 h 292370"/>
                <a:gd name="connsiteX4" fmla="*/ 110349 w 127258"/>
                <a:gd name="connsiteY4" fmla="*/ 58870 h 292370"/>
                <a:gd name="connsiteX5" fmla="*/ 127216 w 127258"/>
                <a:gd name="connsiteY5" fmla="*/ 45051 h 292370"/>
                <a:gd name="connsiteX6" fmla="*/ 113397 w 127258"/>
                <a:gd name="connsiteY6" fmla="*/ 28183 h 292370"/>
                <a:gd name="connsiteX7" fmla="*/ 104659 w 127258"/>
                <a:gd name="connsiteY7" fmla="*/ 28996 h 292370"/>
                <a:gd name="connsiteX8" fmla="*/ 89011 w 127258"/>
                <a:gd name="connsiteY8" fmla="*/ 25948 h 292370"/>
                <a:gd name="connsiteX9" fmla="*/ 89214 w 127258"/>
                <a:gd name="connsiteY9" fmla="*/ 16397 h 292370"/>
                <a:gd name="connsiteX10" fmla="*/ 58528 w 127258"/>
                <a:gd name="connsiteY10" fmla="*/ 13348 h 292370"/>
                <a:gd name="connsiteX11" fmla="*/ 57715 w 127258"/>
                <a:gd name="connsiteY11" fmla="*/ 74315 h 292370"/>
                <a:gd name="connsiteX12" fmla="*/ 57715 w 127258"/>
                <a:gd name="connsiteY12" fmla="*/ 75331 h 292370"/>
                <a:gd name="connsiteX13" fmla="*/ 63202 w 127258"/>
                <a:gd name="connsiteY13" fmla="*/ 121665 h 292370"/>
                <a:gd name="connsiteX14" fmla="*/ 0 w 127258"/>
                <a:gd name="connsiteY14" fmla="*/ 245630 h 292370"/>
                <a:gd name="connsiteX15" fmla="*/ 10567 w 127258"/>
                <a:gd name="connsiteY15" fmla="*/ 292371 h 292370"/>
                <a:gd name="connsiteX16" fmla="*/ 100798 w 127258"/>
                <a:gd name="connsiteY16" fmla="*/ 115568 h 29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58" h="292370">
                  <a:moveTo>
                    <a:pt x="100798" y="115568"/>
                  </a:moveTo>
                  <a:cubicBezTo>
                    <a:pt x="103439" y="110285"/>
                    <a:pt x="102627" y="105611"/>
                    <a:pt x="100188" y="102156"/>
                  </a:cubicBezTo>
                  <a:cubicBezTo>
                    <a:pt x="103643" y="91182"/>
                    <a:pt x="107301" y="80411"/>
                    <a:pt x="110755" y="69437"/>
                  </a:cubicBezTo>
                  <a:cubicBezTo>
                    <a:pt x="111975" y="65373"/>
                    <a:pt x="111772" y="61918"/>
                    <a:pt x="110349" y="58870"/>
                  </a:cubicBezTo>
                  <a:cubicBezTo>
                    <a:pt x="110349" y="58870"/>
                    <a:pt x="110349" y="58870"/>
                    <a:pt x="110349" y="58870"/>
                  </a:cubicBezTo>
                  <a:cubicBezTo>
                    <a:pt x="118681" y="58870"/>
                    <a:pt x="126404" y="53992"/>
                    <a:pt x="127216" y="45051"/>
                  </a:cubicBezTo>
                  <a:cubicBezTo>
                    <a:pt x="127826" y="37532"/>
                    <a:pt x="121729" y="28183"/>
                    <a:pt x="113397" y="28183"/>
                  </a:cubicBezTo>
                  <a:cubicBezTo>
                    <a:pt x="110349" y="28183"/>
                    <a:pt x="107504" y="28590"/>
                    <a:pt x="104659" y="28996"/>
                  </a:cubicBezTo>
                  <a:cubicBezTo>
                    <a:pt x="100594" y="25135"/>
                    <a:pt x="94701" y="23306"/>
                    <a:pt x="89011" y="25948"/>
                  </a:cubicBezTo>
                  <a:cubicBezTo>
                    <a:pt x="89011" y="22696"/>
                    <a:pt x="89011" y="19648"/>
                    <a:pt x="89214" y="16397"/>
                  </a:cubicBezTo>
                  <a:cubicBezTo>
                    <a:pt x="89417" y="-3316"/>
                    <a:pt x="58934" y="-6364"/>
                    <a:pt x="58528" y="13348"/>
                  </a:cubicBezTo>
                  <a:cubicBezTo>
                    <a:pt x="58324" y="33670"/>
                    <a:pt x="57918" y="53992"/>
                    <a:pt x="57715" y="74315"/>
                  </a:cubicBezTo>
                  <a:cubicBezTo>
                    <a:pt x="57715" y="74721"/>
                    <a:pt x="57715" y="74924"/>
                    <a:pt x="57715" y="75331"/>
                  </a:cubicBezTo>
                  <a:cubicBezTo>
                    <a:pt x="54870" y="90775"/>
                    <a:pt x="56292" y="106830"/>
                    <a:pt x="63202" y="121665"/>
                  </a:cubicBezTo>
                  <a:cubicBezTo>
                    <a:pt x="42067" y="162919"/>
                    <a:pt x="21135" y="204376"/>
                    <a:pt x="0" y="245630"/>
                  </a:cubicBezTo>
                  <a:cubicBezTo>
                    <a:pt x="4674" y="261075"/>
                    <a:pt x="8129" y="276723"/>
                    <a:pt x="10567" y="292371"/>
                  </a:cubicBezTo>
                  <a:cubicBezTo>
                    <a:pt x="40847" y="233437"/>
                    <a:pt x="70721" y="174503"/>
                    <a:pt x="100798" y="115568"/>
                  </a:cubicBezTo>
                  <a:close/>
                </a:path>
              </a:pathLst>
            </a:custGeom>
            <a:solidFill>
              <a:srgbClr val="7B6059"/>
            </a:solidFill>
            <a:ln w="20294" cap="flat">
              <a:noFill/>
              <a:prstDash val="solid"/>
              <a:miter/>
            </a:ln>
          </p:spPr>
          <p:txBody>
            <a:bodyPr rtlCol="0" anchor="ctr"/>
            <a:lstStyle/>
            <a:p>
              <a:endParaRPr lang="th-TH"/>
            </a:p>
          </p:txBody>
        </p:sp>
        <p:sp>
          <p:nvSpPr>
            <p:cNvPr id="93" name="Freeform: Shape 92">
              <a:extLst>
                <a:ext uri="{FF2B5EF4-FFF2-40B4-BE49-F238E27FC236}">
                  <a16:creationId xmlns:a16="http://schemas.microsoft.com/office/drawing/2014/main" id="{BF5BDAEF-E039-4DFA-832F-830D33AFC68F}"/>
                </a:ext>
              </a:extLst>
            </p:cNvPr>
            <p:cNvSpPr/>
            <p:nvPr/>
          </p:nvSpPr>
          <p:spPr>
            <a:xfrm>
              <a:off x="2000305" y="2684512"/>
              <a:ext cx="301453" cy="203766"/>
            </a:xfrm>
            <a:custGeom>
              <a:avLst/>
              <a:gdLst>
                <a:gd name="connsiteX0" fmla="*/ 255652 w 301453"/>
                <a:gd name="connsiteY0" fmla="*/ 67811 h 203766"/>
                <a:gd name="connsiteX1" fmla="*/ 261749 w 301453"/>
                <a:gd name="connsiteY1" fmla="*/ 63950 h 203766"/>
                <a:gd name="connsiteX2" fmla="*/ 256465 w 301453"/>
                <a:gd name="connsiteY2" fmla="*/ 112317 h 203766"/>
                <a:gd name="connsiteX3" fmla="*/ 284306 w 301453"/>
                <a:gd name="connsiteY3" fmla="*/ 122884 h 203766"/>
                <a:gd name="connsiteX4" fmla="*/ 294671 w 301453"/>
                <a:gd name="connsiteY4" fmla="*/ 45051 h 203766"/>
                <a:gd name="connsiteX5" fmla="*/ 297719 w 301453"/>
                <a:gd name="connsiteY5" fmla="*/ 16397 h 203766"/>
                <a:gd name="connsiteX6" fmla="*/ 267033 w 301453"/>
                <a:gd name="connsiteY6" fmla="*/ 13348 h 203766"/>
                <a:gd name="connsiteX7" fmla="*/ 266423 w 301453"/>
                <a:gd name="connsiteY7" fmla="*/ 18022 h 203766"/>
                <a:gd name="connsiteX8" fmla="*/ 241427 w 301453"/>
                <a:gd name="connsiteY8" fmla="*/ 34686 h 203766"/>
                <a:gd name="connsiteX9" fmla="*/ 240411 w 301453"/>
                <a:gd name="connsiteY9" fmla="*/ 40783 h 203766"/>
                <a:gd name="connsiteX10" fmla="*/ 0 w 301453"/>
                <a:gd name="connsiteY10" fmla="*/ 203766 h 203766"/>
                <a:gd name="connsiteX11" fmla="*/ 52634 w 301453"/>
                <a:gd name="connsiteY11" fmla="*/ 192996 h 203766"/>
                <a:gd name="connsiteX12" fmla="*/ 255652 w 301453"/>
                <a:gd name="connsiteY12" fmla="*/ 67811 h 20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453" h="203766">
                  <a:moveTo>
                    <a:pt x="255652" y="67811"/>
                  </a:moveTo>
                  <a:cubicBezTo>
                    <a:pt x="258294" y="66795"/>
                    <a:pt x="260326" y="65576"/>
                    <a:pt x="261749" y="63950"/>
                  </a:cubicBezTo>
                  <a:cubicBezTo>
                    <a:pt x="259920" y="80005"/>
                    <a:pt x="258294" y="96262"/>
                    <a:pt x="256465" y="112317"/>
                  </a:cubicBezTo>
                  <a:cubicBezTo>
                    <a:pt x="254636" y="128575"/>
                    <a:pt x="274755" y="133655"/>
                    <a:pt x="284306" y="122884"/>
                  </a:cubicBezTo>
                  <a:cubicBezTo>
                    <a:pt x="305238" y="99311"/>
                    <a:pt x="304832" y="71876"/>
                    <a:pt x="294671" y="45051"/>
                  </a:cubicBezTo>
                  <a:cubicBezTo>
                    <a:pt x="295687" y="35499"/>
                    <a:pt x="296703" y="25948"/>
                    <a:pt x="297719" y="16397"/>
                  </a:cubicBezTo>
                  <a:cubicBezTo>
                    <a:pt x="299751" y="-3316"/>
                    <a:pt x="269268" y="-6364"/>
                    <a:pt x="267033" y="13348"/>
                  </a:cubicBezTo>
                  <a:cubicBezTo>
                    <a:pt x="266829" y="14974"/>
                    <a:pt x="266626" y="16600"/>
                    <a:pt x="266423" y="18022"/>
                  </a:cubicBezTo>
                  <a:cubicBezTo>
                    <a:pt x="255246" y="17616"/>
                    <a:pt x="245288" y="23712"/>
                    <a:pt x="241427" y="34686"/>
                  </a:cubicBezTo>
                  <a:cubicBezTo>
                    <a:pt x="240614" y="36719"/>
                    <a:pt x="240411" y="38751"/>
                    <a:pt x="240411" y="40783"/>
                  </a:cubicBezTo>
                  <a:cubicBezTo>
                    <a:pt x="146319" y="74111"/>
                    <a:pt x="64218" y="130607"/>
                    <a:pt x="0" y="203766"/>
                  </a:cubicBezTo>
                  <a:cubicBezTo>
                    <a:pt x="17274" y="198686"/>
                    <a:pt x="34954" y="195231"/>
                    <a:pt x="52634" y="192996"/>
                  </a:cubicBezTo>
                  <a:cubicBezTo>
                    <a:pt x="109739" y="137516"/>
                    <a:pt x="178428" y="94840"/>
                    <a:pt x="255652" y="67811"/>
                  </a:cubicBezTo>
                  <a:close/>
                </a:path>
              </a:pathLst>
            </a:custGeom>
            <a:solidFill>
              <a:srgbClr val="7B6059"/>
            </a:solidFill>
            <a:ln w="20294" cap="flat">
              <a:noFill/>
              <a:prstDash val="solid"/>
              <a:miter/>
            </a:ln>
          </p:spPr>
          <p:txBody>
            <a:bodyPr rtlCol="0" anchor="ctr"/>
            <a:lstStyle/>
            <a:p>
              <a:endParaRPr lang="th-TH"/>
            </a:p>
          </p:txBody>
        </p:sp>
        <p:sp>
          <p:nvSpPr>
            <p:cNvPr id="94" name="Freeform: Shape 93">
              <a:extLst>
                <a:ext uri="{FF2B5EF4-FFF2-40B4-BE49-F238E27FC236}">
                  <a16:creationId xmlns:a16="http://schemas.microsoft.com/office/drawing/2014/main" id="{66CF4367-6E90-43D7-A756-5F109DDEBF78}"/>
                </a:ext>
              </a:extLst>
            </p:cNvPr>
            <p:cNvSpPr/>
            <p:nvPr/>
          </p:nvSpPr>
          <p:spPr>
            <a:xfrm>
              <a:off x="1450656" y="2556770"/>
              <a:ext cx="758459" cy="794446"/>
            </a:xfrm>
            <a:custGeom>
              <a:avLst/>
              <a:gdLst>
                <a:gd name="connsiteX0" fmla="*/ 101343 w 758459"/>
                <a:gd name="connsiteY0" fmla="*/ 761728 h 794446"/>
                <a:gd name="connsiteX1" fmla="*/ 104595 w 758459"/>
                <a:gd name="connsiteY1" fmla="*/ 755631 h 794446"/>
                <a:gd name="connsiteX2" fmla="*/ 147068 w 758459"/>
                <a:gd name="connsiteY2" fmla="*/ 777376 h 794446"/>
                <a:gd name="connsiteX3" fmla="*/ 308832 w 758459"/>
                <a:gd name="connsiteY3" fmla="*/ 794446 h 794446"/>
                <a:gd name="connsiteX4" fmla="*/ 351712 w 758459"/>
                <a:gd name="connsiteY4" fmla="*/ 774734 h 794446"/>
                <a:gd name="connsiteX5" fmla="*/ 457996 w 758459"/>
                <a:gd name="connsiteY5" fmla="*/ 655443 h 794446"/>
                <a:gd name="connsiteX6" fmla="*/ 578506 w 758459"/>
                <a:gd name="connsiteY6" fmla="*/ 484534 h 794446"/>
                <a:gd name="connsiteX7" fmla="*/ 752057 w 758459"/>
                <a:gd name="connsiteY7" fmla="*/ 355489 h 794446"/>
                <a:gd name="connsiteX8" fmla="*/ 751448 w 758459"/>
                <a:gd name="connsiteY8" fmla="*/ 334963 h 794446"/>
                <a:gd name="connsiteX9" fmla="*/ 602486 w 758459"/>
                <a:gd name="connsiteY9" fmla="*/ 320535 h 794446"/>
                <a:gd name="connsiteX10" fmla="*/ 549852 w 758459"/>
                <a:gd name="connsiteY10" fmla="*/ 331305 h 794446"/>
                <a:gd name="connsiteX11" fmla="*/ 535017 w 758459"/>
                <a:gd name="connsiteY11" fmla="*/ 335573 h 794446"/>
                <a:gd name="connsiteX12" fmla="*/ 536643 w 758459"/>
                <a:gd name="connsiteY12" fmla="*/ 231117 h 794446"/>
                <a:gd name="connsiteX13" fmla="*/ 526075 w 758459"/>
                <a:gd name="connsiteY13" fmla="*/ 184376 h 794446"/>
                <a:gd name="connsiteX14" fmla="*/ 518353 w 758459"/>
                <a:gd name="connsiteY14" fmla="*/ 161819 h 794446"/>
                <a:gd name="connsiteX15" fmla="*/ 501282 w 758459"/>
                <a:gd name="connsiteY15" fmla="*/ 157754 h 794446"/>
                <a:gd name="connsiteX16" fmla="*/ 403736 w 758459"/>
                <a:gd name="connsiteY16" fmla="*/ 222379 h 794446"/>
                <a:gd name="connsiteX17" fmla="*/ 366547 w 758459"/>
                <a:gd name="connsiteY17" fmla="*/ 236401 h 794446"/>
                <a:gd name="connsiteX18" fmla="*/ 354760 w 758459"/>
                <a:gd name="connsiteY18" fmla="*/ 240465 h 794446"/>
                <a:gd name="connsiteX19" fmla="*/ 200718 w 758459"/>
                <a:gd name="connsiteY19" fmla="*/ 665 h 794446"/>
                <a:gd name="connsiteX20" fmla="*/ 185883 w 758459"/>
                <a:gd name="connsiteY20" fmla="*/ 12858 h 794446"/>
                <a:gd name="connsiteX21" fmla="*/ 198483 w 758459"/>
                <a:gd name="connsiteY21" fmla="*/ 88050 h 794446"/>
                <a:gd name="connsiteX22" fmla="*/ 199296 w 758459"/>
                <a:gd name="connsiteY22" fmla="*/ 90895 h 794446"/>
                <a:gd name="connsiteX23" fmla="*/ 55415 w 758459"/>
                <a:gd name="connsiteY23" fmla="*/ 396743 h 794446"/>
                <a:gd name="connsiteX24" fmla="*/ 11926 w 758459"/>
                <a:gd name="connsiteY24" fmla="*/ 678610 h 794446"/>
                <a:gd name="connsiteX25" fmla="*/ 101343 w 758459"/>
                <a:gd name="connsiteY25" fmla="*/ 761728 h 794446"/>
                <a:gd name="connsiteX26" fmla="*/ 227137 w 758459"/>
                <a:gd name="connsiteY26" fmla="*/ 37854 h 794446"/>
                <a:gd name="connsiteX27" fmla="*/ 222057 w 758459"/>
                <a:gd name="connsiteY27" fmla="*/ 43138 h 794446"/>
                <a:gd name="connsiteX28" fmla="*/ 215757 w 758459"/>
                <a:gd name="connsiteY28" fmla="*/ 56550 h 794446"/>
                <a:gd name="connsiteX29" fmla="*/ 211286 w 758459"/>
                <a:gd name="connsiteY29" fmla="*/ 29319 h 794446"/>
                <a:gd name="connsiteX30" fmla="*/ 227137 w 758459"/>
                <a:gd name="connsiteY30" fmla="*/ 37854 h 79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58459" h="794446">
                  <a:moveTo>
                    <a:pt x="101343" y="761728"/>
                  </a:moveTo>
                  <a:cubicBezTo>
                    <a:pt x="102359" y="759695"/>
                    <a:pt x="103579" y="757663"/>
                    <a:pt x="104595" y="755631"/>
                  </a:cubicBezTo>
                  <a:cubicBezTo>
                    <a:pt x="119023" y="729415"/>
                    <a:pt x="158448" y="751363"/>
                    <a:pt x="147068" y="777376"/>
                  </a:cubicBezTo>
                  <a:cubicBezTo>
                    <a:pt x="202751" y="774124"/>
                    <a:pt x="256807" y="779814"/>
                    <a:pt x="308832" y="794446"/>
                  </a:cubicBezTo>
                  <a:cubicBezTo>
                    <a:pt x="323667" y="789162"/>
                    <a:pt x="338096" y="782863"/>
                    <a:pt x="351712" y="774734"/>
                  </a:cubicBezTo>
                  <a:cubicBezTo>
                    <a:pt x="398656" y="746486"/>
                    <a:pt x="430155" y="701371"/>
                    <a:pt x="457996" y="655443"/>
                  </a:cubicBezTo>
                  <a:cubicBezTo>
                    <a:pt x="494373" y="594883"/>
                    <a:pt x="529327" y="535949"/>
                    <a:pt x="578506" y="484534"/>
                  </a:cubicBezTo>
                  <a:cubicBezTo>
                    <a:pt x="628905" y="431900"/>
                    <a:pt x="687433" y="389020"/>
                    <a:pt x="752057" y="355489"/>
                  </a:cubicBezTo>
                  <a:cubicBezTo>
                    <a:pt x="760186" y="351221"/>
                    <a:pt x="761202" y="338012"/>
                    <a:pt x="751448" y="334963"/>
                  </a:cubicBezTo>
                  <a:cubicBezTo>
                    <a:pt x="702471" y="318909"/>
                    <a:pt x="652072" y="314235"/>
                    <a:pt x="602486" y="320535"/>
                  </a:cubicBezTo>
                  <a:cubicBezTo>
                    <a:pt x="584806" y="322770"/>
                    <a:pt x="567329" y="326428"/>
                    <a:pt x="549852" y="331305"/>
                  </a:cubicBezTo>
                  <a:cubicBezTo>
                    <a:pt x="544975" y="332728"/>
                    <a:pt x="539894" y="333947"/>
                    <a:pt x="535017" y="335573"/>
                  </a:cubicBezTo>
                  <a:cubicBezTo>
                    <a:pt x="541317" y="300619"/>
                    <a:pt x="541723" y="265665"/>
                    <a:pt x="536643" y="231117"/>
                  </a:cubicBezTo>
                  <a:cubicBezTo>
                    <a:pt x="534204" y="215469"/>
                    <a:pt x="530749" y="199821"/>
                    <a:pt x="526075" y="184376"/>
                  </a:cubicBezTo>
                  <a:cubicBezTo>
                    <a:pt x="523840" y="176857"/>
                    <a:pt x="521198" y="169338"/>
                    <a:pt x="518353" y="161819"/>
                  </a:cubicBezTo>
                  <a:cubicBezTo>
                    <a:pt x="515914" y="155519"/>
                    <a:pt x="506363" y="152877"/>
                    <a:pt x="501282" y="157754"/>
                  </a:cubicBezTo>
                  <a:cubicBezTo>
                    <a:pt x="472019" y="185189"/>
                    <a:pt x="439300" y="206528"/>
                    <a:pt x="403736" y="222379"/>
                  </a:cubicBezTo>
                  <a:cubicBezTo>
                    <a:pt x="391746" y="227663"/>
                    <a:pt x="379350" y="232337"/>
                    <a:pt x="366547" y="236401"/>
                  </a:cubicBezTo>
                  <a:cubicBezTo>
                    <a:pt x="362482" y="237620"/>
                    <a:pt x="358824" y="239246"/>
                    <a:pt x="354760" y="240465"/>
                  </a:cubicBezTo>
                  <a:cubicBezTo>
                    <a:pt x="362482" y="136823"/>
                    <a:pt x="299077" y="37041"/>
                    <a:pt x="200718" y="665"/>
                  </a:cubicBezTo>
                  <a:cubicBezTo>
                    <a:pt x="192996" y="-2181"/>
                    <a:pt x="184461" y="4526"/>
                    <a:pt x="185883" y="12858"/>
                  </a:cubicBezTo>
                  <a:cubicBezTo>
                    <a:pt x="190151" y="37854"/>
                    <a:pt x="194418" y="63053"/>
                    <a:pt x="198483" y="88050"/>
                  </a:cubicBezTo>
                  <a:cubicBezTo>
                    <a:pt x="198686" y="89066"/>
                    <a:pt x="198889" y="90082"/>
                    <a:pt x="199296" y="90895"/>
                  </a:cubicBezTo>
                  <a:cubicBezTo>
                    <a:pt x="150929" y="192709"/>
                    <a:pt x="102156" y="294319"/>
                    <a:pt x="55415" y="396743"/>
                  </a:cubicBezTo>
                  <a:cubicBezTo>
                    <a:pt x="15381" y="484534"/>
                    <a:pt x="-18964" y="582893"/>
                    <a:pt x="11926" y="678610"/>
                  </a:cubicBezTo>
                  <a:cubicBezTo>
                    <a:pt x="46270" y="700355"/>
                    <a:pt x="76347" y="728196"/>
                    <a:pt x="101343" y="761728"/>
                  </a:cubicBezTo>
                  <a:close/>
                  <a:moveTo>
                    <a:pt x="227137" y="37854"/>
                  </a:moveTo>
                  <a:cubicBezTo>
                    <a:pt x="225105" y="38870"/>
                    <a:pt x="223276" y="40496"/>
                    <a:pt x="222057" y="43138"/>
                  </a:cubicBezTo>
                  <a:cubicBezTo>
                    <a:pt x="219821" y="47609"/>
                    <a:pt x="217789" y="52080"/>
                    <a:pt x="215757" y="56550"/>
                  </a:cubicBezTo>
                  <a:cubicBezTo>
                    <a:pt x="214334" y="47405"/>
                    <a:pt x="212708" y="38464"/>
                    <a:pt x="211286" y="29319"/>
                  </a:cubicBezTo>
                  <a:cubicBezTo>
                    <a:pt x="216570" y="31961"/>
                    <a:pt x="221853" y="34806"/>
                    <a:pt x="227137" y="37854"/>
                  </a:cubicBezTo>
                  <a:close/>
                </a:path>
              </a:pathLst>
            </a:custGeom>
            <a:solidFill>
              <a:srgbClr val="F69890"/>
            </a:solidFill>
            <a:ln w="20294" cap="flat">
              <a:noFill/>
              <a:prstDash val="solid"/>
              <a:miter/>
            </a:ln>
          </p:spPr>
          <p:txBody>
            <a:bodyPr rtlCol="0" anchor="ctr"/>
            <a:lstStyle/>
            <a:p>
              <a:endParaRPr lang="th-TH"/>
            </a:p>
          </p:txBody>
        </p:sp>
        <p:sp>
          <p:nvSpPr>
            <p:cNvPr id="95" name="Freeform: Shape 94">
              <a:extLst>
                <a:ext uri="{FF2B5EF4-FFF2-40B4-BE49-F238E27FC236}">
                  <a16:creationId xmlns:a16="http://schemas.microsoft.com/office/drawing/2014/main" id="{C1B495C2-70DF-45D9-A9D9-2E38DDCF0FD0}"/>
                </a:ext>
              </a:extLst>
            </p:cNvPr>
            <p:cNvSpPr/>
            <p:nvPr/>
          </p:nvSpPr>
          <p:spPr>
            <a:xfrm>
              <a:off x="1102448" y="3190675"/>
              <a:ext cx="804171" cy="657620"/>
            </a:xfrm>
            <a:custGeom>
              <a:avLst/>
              <a:gdLst>
                <a:gd name="connsiteX0" fmla="*/ 322131 w 804171"/>
                <a:gd name="connsiteY0" fmla="*/ 605595 h 657620"/>
                <a:gd name="connsiteX1" fmla="*/ 336357 w 804171"/>
                <a:gd name="connsiteY1" fmla="*/ 599702 h 657620"/>
                <a:gd name="connsiteX2" fmla="*/ 403623 w 804171"/>
                <a:gd name="connsiteY2" fmla="*/ 343644 h 657620"/>
                <a:gd name="connsiteX3" fmla="*/ 792588 w 804171"/>
                <a:gd name="connsiteY3" fmla="*/ 263371 h 657620"/>
                <a:gd name="connsiteX4" fmla="*/ 792588 w 804171"/>
                <a:gd name="connsiteY4" fmla="*/ 221914 h 657620"/>
                <a:gd name="connsiteX5" fmla="*/ 657040 w 804171"/>
                <a:gd name="connsiteY5" fmla="*/ 160541 h 657620"/>
                <a:gd name="connsiteX6" fmla="*/ 495276 w 804171"/>
                <a:gd name="connsiteY6" fmla="*/ 143471 h 657620"/>
                <a:gd name="connsiteX7" fmla="*/ 452802 w 804171"/>
                <a:gd name="connsiteY7" fmla="*/ 121726 h 657620"/>
                <a:gd name="connsiteX8" fmla="*/ 449551 w 804171"/>
                <a:gd name="connsiteY8" fmla="*/ 127823 h 657620"/>
                <a:gd name="connsiteX9" fmla="*/ 360337 w 804171"/>
                <a:gd name="connsiteY9" fmla="*/ 44909 h 657620"/>
                <a:gd name="connsiteX10" fmla="*/ 238607 w 804171"/>
                <a:gd name="connsiteY10" fmla="*/ 403 h 657620"/>
                <a:gd name="connsiteX11" fmla="*/ 208328 w 804171"/>
                <a:gd name="connsiteY11" fmla="*/ 23570 h 657620"/>
                <a:gd name="connsiteX12" fmla="*/ 350582 w 804171"/>
                <a:gd name="connsiteY12" fmla="*/ 299138 h 657620"/>
                <a:gd name="connsiteX13" fmla="*/ 356882 w 804171"/>
                <a:gd name="connsiteY13" fmla="*/ 332670 h 657620"/>
                <a:gd name="connsiteX14" fmla="*/ 293071 w 804171"/>
                <a:gd name="connsiteY14" fmla="*/ 568203 h 657620"/>
                <a:gd name="connsiteX15" fmla="*/ 24209 w 804171"/>
                <a:gd name="connsiteY15" fmla="*/ 457041 h 657620"/>
                <a:gd name="connsiteX16" fmla="*/ 1042 w 804171"/>
                <a:gd name="connsiteY16" fmla="*/ 487321 h 657620"/>
                <a:gd name="connsiteX17" fmla="*/ 230682 w 804171"/>
                <a:gd name="connsiteY17" fmla="*/ 657620 h 657620"/>
                <a:gd name="connsiteX18" fmla="*/ 270920 w 804171"/>
                <a:gd name="connsiteY18" fmla="*/ 631811 h 657620"/>
                <a:gd name="connsiteX19" fmla="*/ 322131 w 804171"/>
                <a:gd name="connsiteY19" fmla="*/ 605595 h 657620"/>
                <a:gd name="connsiteX20" fmla="*/ 421303 w 804171"/>
                <a:gd name="connsiteY20" fmla="*/ 298122 h 657620"/>
                <a:gd name="connsiteX21" fmla="*/ 469060 w 804171"/>
                <a:gd name="connsiteY21" fmla="*/ 193666 h 657620"/>
                <a:gd name="connsiteX22" fmla="*/ 733451 w 804171"/>
                <a:gd name="connsiteY22" fmla="*/ 242643 h 657620"/>
                <a:gd name="connsiteX23" fmla="*/ 421303 w 804171"/>
                <a:gd name="connsiteY23" fmla="*/ 298122 h 657620"/>
                <a:gd name="connsiteX24" fmla="*/ 255272 w 804171"/>
                <a:gd name="connsiteY24" fmla="*/ 52428 h 657620"/>
                <a:gd name="connsiteX25" fmla="*/ 417442 w 804171"/>
                <a:gd name="connsiteY25" fmla="*/ 164606 h 657620"/>
                <a:gd name="connsiteX26" fmla="*/ 426181 w 804171"/>
                <a:gd name="connsiteY26" fmla="*/ 172531 h 657620"/>
                <a:gd name="connsiteX27" fmla="*/ 384114 w 804171"/>
                <a:gd name="connsiteY27" fmla="*/ 263168 h 657620"/>
                <a:gd name="connsiteX28" fmla="*/ 255272 w 804171"/>
                <a:gd name="connsiteY28" fmla="*/ 52428 h 657620"/>
                <a:gd name="connsiteX29" fmla="*/ 62415 w 804171"/>
                <a:gd name="connsiteY29" fmla="*/ 508456 h 657620"/>
                <a:gd name="connsiteX30" fmla="*/ 265433 w 804171"/>
                <a:gd name="connsiteY30" fmla="*/ 608847 h 657620"/>
                <a:gd name="connsiteX31" fmla="*/ 62415 w 804171"/>
                <a:gd name="connsiteY31" fmla="*/ 508456 h 65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04171" h="657620">
                  <a:moveTo>
                    <a:pt x="322131" y="605595"/>
                  </a:moveTo>
                  <a:cubicBezTo>
                    <a:pt x="326805" y="603360"/>
                    <a:pt x="331683" y="601734"/>
                    <a:pt x="336357" y="599702"/>
                  </a:cubicBezTo>
                  <a:cubicBezTo>
                    <a:pt x="350582" y="512317"/>
                    <a:pt x="372937" y="426761"/>
                    <a:pt x="403623" y="343644"/>
                  </a:cubicBezTo>
                  <a:cubicBezTo>
                    <a:pt x="539578" y="367014"/>
                    <a:pt x="675330" y="339782"/>
                    <a:pt x="792588" y="263371"/>
                  </a:cubicBezTo>
                  <a:cubicBezTo>
                    <a:pt x="808033" y="253413"/>
                    <a:pt x="808033" y="231872"/>
                    <a:pt x="792588" y="221914"/>
                  </a:cubicBezTo>
                  <a:cubicBezTo>
                    <a:pt x="749302" y="193870"/>
                    <a:pt x="703984" y="173548"/>
                    <a:pt x="657040" y="160541"/>
                  </a:cubicBezTo>
                  <a:cubicBezTo>
                    <a:pt x="605015" y="145909"/>
                    <a:pt x="550958" y="140219"/>
                    <a:pt x="495276" y="143471"/>
                  </a:cubicBezTo>
                  <a:cubicBezTo>
                    <a:pt x="506656" y="117458"/>
                    <a:pt x="467231" y="95307"/>
                    <a:pt x="452802" y="121726"/>
                  </a:cubicBezTo>
                  <a:cubicBezTo>
                    <a:pt x="451786" y="123758"/>
                    <a:pt x="450567" y="125791"/>
                    <a:pt x="449551" y="127823"/>
                  </a:cubicBezTo>
                  <a:cubicBezTo>
                    <a:pt x="424555" y="94291"/>
                    <a:pt x="394478" y="66247"/>
                    <a:pt x="360337" y="44909"/>
                  </a:cubicBezTo>
                  <a:cubicBezTo>
                    <a:pt x="324163" y="22148"/>
                    <a:pt x="283113" y="6906"/>
                    <a:pt x="238607" y="403"/>
                  </a:cubicBezTo>
                  <a:cubicBezTo>
                    <a:pt x="222147" y="-2036"/>
                    <a:pt x="209750" y="6703"/>
                    <a:pt x="208328" y="23570"/>
                  </a:cubicBezTo>
                  <a:cubicBezTo>
                    <a:pt x="197760" y="135748"/>
                    <a:pt x="254052" y="242846"/>
                    <a:pt x="350582" y="299138"/>
                  </a:cubicBezTo>
                  <a:cubicBezTo>
                    <a:pt x="343673" y="309909"/>
                    <a:pt x="344486" y="325760"/>
                    <a:pt x="356882" y="332670"/>
                  </a:cubicBezTo>
                  <a:cubicBezTo>
                    <a:pt x="329041" y="409284"/>
                    <a:pt x="307499" y="487930"/>
                    <a:pt x="293071" y="568203"/>
                  </a:cubicBezTo>
                  <a:cubicBezTo>
                    <a:pt x="219708" y="498904"/>
                    <a:pt x="126023" y="460292"/>
                    <a:pt x="24209" y="457041"/>
                  </a:cubicBezTo>
                  <a:cubicBezTo>
                    <a:pt x="9171" y="456634"/>
                    <a:pt x="-3835" y="472892"/>
                    <a:pt x="1042" y="487321"/>
                  </a:cubicBezTo>
                  <a:cubicBezTo>
                    <a:pt x="35183" y="588931"/>
                    <a:pt x="127852" y="654369"/>
                    <a:pt x="230682" y="657620"/>
                  </a:cubicBezTo>
                  <a:cubicBezTo>
                    <a:pt x="243688" y="648475"/>
                    <a:pt x="257101" y="639737"/>
                    <a:pt x="270920" y="631811"/>
                  </a:cubicBezTo>
                  <a:cubicBezTo>
                    <a:pt x="287584" y="622463"/>
                    <a:pt x="304858" y="613521"/>
                    <a:pt x="322131" y="605595"/>
                  </a:cubicBezTo>
                  <a:close/>
                  <a:moveTo>
                    <a:pt x="421303" y="298122"/>
                  </a:moveTo>
                  <a:cubicBezTo>
                    <a:pt x="435732" y="262762"/>
                    <a:pt x="451786" y="228011"/>
                    <a:pt x="469060" y="193666"/>
                  </a:cubicBezTo>
                  <a:cubicBezTo>
                    <a:pt x="562745" y="181676"/>
                    <a:pt x="651756" y="198950"/>
                    <a:pt x="733451" y="242643"/>
                  </a:cubicBezTo>
                  <a:cubicBezTo>
                    <a:pt x="636921" y="295683"/>
                    <a:pt x="530230" y="314989"/>
                    <a:pt x="421303" y="298122"/>
                  </a:cubicBezTo>
                  <a:close/>
                  <a:moveTo>
                    <a:pt x="255272" y="52428"/>
                  </a:moveTo>
                  <a:cubicBezTo>
                    <a:pt x="321725" y="68685"/>
                    <a:pt x="378017" y="106281"/>
                    <a:pt x="417442" y="164606"/>
                  </a:cubicBezTo>
                  <a:cubicBezTo>
                    <a:pt x="419881" y="168264"/>
                    <a:pt x="422929" y="170702"/>
                    <a:pt x="426181" y="172531"/>
                  </a:cubicBezTo>
                  <a:cubicBezTo>
                    <a:pt x="411142" y="202405"/>
                    <a:pt x="397120" y="232482"/>
                    <a:pt x="384114" y="263168"/>
                  </a:cubicBezTo>
                  <a:cubicBezTo>
                    <a:pt x="304045" y="220492"/>
                    <a:pt x="256897" y="140829"/>
                    <a:pt x="255272" y="52428"/>
                  </a:cubicBezTo>
                  <a:close/>
                  <a:moveTo>
                    <a:pt x="62415" y="508456"/>
                  </a:moveTo>
                  <a:cubicBezTo>
                    <a:pt x="139842" y="518820"/>
                    <a:pt x="208937" y="553571"/>
                    <a:pt x="265433" y="608847"/>
                  </a:cubicBezTo>
                  <a:cubicBezTo>
                    <a:pt x="183331" y="620837"/>
                    <a:pt x="102246" y="579177"/>
                    <a:pt x="62415" y="508456"/>
                  </a:cubicBezTo>
                  <a:close/>
                </a:path>
              </a:pathLst>
            </a:custGeom>
            <a:solidFill>
              <a:srgbClr val="AEDEDA"/>
            </a:solidFill>
            <a:ln w="20294" cap="flat">
              <a:noFill/>
              <a:prstDash val="solid"/>
              <a:miter/>
            </a:ln>
          </p:spPr>
          <p:txBody>
            <a:bodyPr rtlCol="0" anchor="ctr"/>
            <a:lstStyle/>
            <a:p>
              <a:endParaRPr lang="th-TH"/>
            </a:p>
          </p:txBody>
        </p:sp>
        <p:sp>
          <p:nvSpPr>
            <p:cNvPr id="96" name="Freeform: Shape 95">
              <a:extLst>
                <a:ext uri="{FF2B5EF4-FFF2-40B4-BE49-F238E27FC236}">
                  <a16:creationId xmlns:a16="http://schemas.microsoft.com/office/drawing/2014/main" id="{730FCF67-0565-484C-87C1-82DDACE0DA0F}"/>
                </a:ext>
              </a:extLst>
            </p:cNvPr>
            <p:cNvSpPr/>
            <p:nvPr/>
          </p:nvSpPr>
          <p:spPr>
            <a:xfrm>
              <a:off x="676116" y="5208454"/>
              <a:ext cx="801910" cy="539755"/>
            </a:xfrm>
            <a:custGeom>
              <a:avLst/>
              <a:gdLst>
                <a:gd name="connsiteX0" fmla="*/ 193467 w 801910"/>
                <a:gd name="connsiteY0" fmla="*/ 215211 h 539755"/>
                <a:gd name="connsiteX1" fmla="*/ 121323 w 801910"/>
                <a:gd name="connsiteY1" fmla="*/ 327796 h 539755"/>
                <a:gd name="connsiteX2" fmla="*/ 115226 w 801910"/>
                <a:gd name="connsiteY2" fmla="*/ 337550 h 539755"/>
                <a:gd name="connsiteX3" fmla="*/ 0 w 801910"/>
                <a:gd name="connsiteY3" fmla="*/ 518214 h 539755"/>
                <a:gd name="connsiteX4" fmla="*/ 355840 w 801910"/>
                <a:gd name="connsiteY4" fmla="*/ 539755 h 539755"/>
                <a:gd name="connsiteX5" fmla="*/ 801911 w 801910"/>
                <a:gd name="connsiteY5" fmla="*/ 0 h 539755"/>
                <a:gd name="connsiteX6" fmla="*/ 312960 w 801910"/>
                <a:gd name="connsiteY6" fmla="*/ 28654 h 539755"/>
                <a:gd name="connsiteX7" fmla="*/ 193467 w 801910"/>
                <a:gd name="connsiteY7" fmla="*/ 215211 h 53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910" h="539755">
                  <a:moveTo>
                    <a:pt x="193467" y="215211"/>
                  </a:moveTo>
                  <a:cubicBezTo>
                    <a:pt x="169486" y="252604"/>
                    <a:pt x="145506" y="290200"/>
                    <a:pt x="121323" y="327796"/>
                  </a:cubicBezTo>
                  <a:cubicBezTo>
                    <a:pt x="120104" y="331657"/>
                    <a:pt x="118071" y="334908"/>
                    <a:pt x="115226" y="337550"/>
                  </a:cubicBezTo>
                  <a:cubicBezTo>
                    <a:pt x="76818" y="397907"/>
                    <a:pt x="38409" y="457857"/>
                    <a:pt x="0" y="518214"/>
                  </a:cubicBezTo>
                  <a:cubicBezTo>
                    <a:pt x="118681" y="525326"/>
                    <a:pt x="237362" y="532642"/>
                    <a:pt x="355840" y="539755"/>
                  </a:cubicBezTo>
                  <a:cubicBezTo>
                    <a:pt x="509679" y="363766"/>
                    <a:pt x="659859" y="184931"/>
                    <a:pt x="801911" y="0"/>
                  </a:cubicBezTo>
                  <a:cubicBezTo>
                    <a:pt x="638724" y="4877"/>
                    <a:pt x="475741" y="14429"/>
                    <a:pt x="312960" y="28654"/>
                  </a:cubicBezTo>
                  <a:cubicBezTo>
                    <a:pt x="273129" y="90840"/>
                    <a:pt x="233298" y="153025"/>
                    <a:pt x="193467" y="215211"/>
                  </a:cubicBezTo>
                  <a:close/>
                </a:path>
              </a:pathLst>
            </a:custGeom>
            <a:solidFill>
              <a:srgbClr val="AEDEDA"/>
            </a:solidFill>
            <a:ln w="20294" cap="flat">
              <a:noFill/>
              <a:prstDash val="solid"/>
              <a:miter/>
            </a:ln>
          </p:spPr>
          <p:txBody>
            <a:bodyPr rtlCol="0" anchor="ctr"/>
            <a:lstStyle/>
            <a:p>
              <a:endParaRPr lang="th-TH"/>
            </a:p>
          </p:txBody>
        </p:sp>
        <p:sp>
          <p:nvSpPr>
            <p:cNvPr id="97" name="Freeform: Shape 96">
              <a:extLst>
                <a:ext uri="{FF2B5EF4-FFF2-40B4-BE49-F238E27FC236}">
                  <a16:creationId xmlns:a16="http://schemas.microsoft.com/office/drawing/2014/main" id="{A7EAAF8E-ED7A-422F-8A84-54651542FD4B}"/>
                </a:ext>
              </a:extLst>
            </p:cNvPr>
            <p:cNvSpPr/>
            <p:nvPr/>
          </p:nvSpPr>
          <p:spPr>
            <a:xfrm>
              <a:off x="968551" y="3822689"/>
              <a:ext cx="564141" cy="1010415"/>
            </a:xfrm>
            <a:custGeom>
              <a:avLst/>
              <a:gdLst>
                <a:gd name="connsiteX0" fmla="*/ 564142 w 564141"/>
                <a:gd name="connsiteY0" fmla="*/ 458467 h 1010415"/>
                <a:gd name="connsiteX1" fmla="*/ 560281 w 564141"/>
                <a:gd name="connsiteY1" fmla="*/ 448915 h 1010415"/>
                <a:gd name="connsiteX2" fmla="*/ 405020 w 564141"/>
                <a:gd name="connsiteY2" fmla="*/ 0 h 1010415"/>
                <a:gd name="connsiteX3" fmla="*/ 364782 w 564141"/>
                <a:gd name="connsiteY3" fmla="*/ 25809 h 1010415"/>
                <a:gd name="connsiteX4" fmla="*/ 245491 w 564141"/>
                <a:gd name="connsiteY4" fmla="*/ 132907 h 1010415"/>
                <a:gd name="connsiteX5" fmla="*/ 0 w 564141"/>
                <a:gd name="connsiteY5" fmla="*/ 558655 h 1010415"/>
                <a:gd name="connsiteX6" fmla="*/ 210740 w 564141"/>
                <a:gd name="connsiteY6" fmla="*/ 1010415 h 1010415"/>
                <a:gd name="connsiteX7" fmla="*/ 564142 w 564141"/>
                <a:gd name="connsiteY7" fmla="*/ 458467 h 1010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141" h="1010415">
                  <a:moveTo>
                    <a:pt x="564142" y="458467"/>
                  </a:moveTo>
                  <a:cubicBezTo>
                    <a:pt x="562516" y="455622"/>
                    <a:pt x="561093" y="452573"/>
                    <a:pt x="560281" y="448915"/>
                  </a:cubicBezTo>
                  <a:cubicBezTo>
                    <a:pt x="525733" y="292638"/>
                    <a:pt x="473912" y="142864"/>
                    <a:pt x="405020" y="0"/>
                  </a:cubicBezTo>
                  <a:cubicBezTo>
                    <a:pt x="391201" y="8129"/>
                    <a:pt x="377788" y="16867"/>
                    <a:pt x="364782" y="25809"/>
                  </a:cubicBezTo>
                  <a:cubicBezTo>
                    <a:pt x="320276" y="56699"/>
                    <a:pt x="279835" y="93279"/>
                    <a:pt x="245491" y="132907"/>
                  </a:cubicBezTo>
                  <a:cubicBezTo>
                    <a:pt x="140223" y="254433"/>
                    <a:pt x="66047" y="405833"/>
                    <a:pt x="0" y="558655"/>
                  </a:cubicBezTo>
                  <a:cubicBezTo>
                    <a:pt x="73769" y="707616"/>
                    <a:pt x="143881" y="858203"/>
                    <a:pt x="210740" y="1010415"/>
                  </a:cubicBezTo>
                  <a:lnTo>
                    <a:pt x="564142" y="458467"/>
                  </a:lnTo>
                  <a:close/>
                </a:path>
              </a:pathLst>
            </a:custGeom>
            <a:solidFill>
              <a:srgbClr val="AEDEDA"/>
            </a:solidFill>
            <a:ln w="20294" cap="flat">
              <a:noFill/>
              <a:prstDash val="solid"/>
              <a:miter/>
            </a:ln>
          </p:spPr>
          <p:txBody>
            <a:bodyPr rtlCol="0" anchor="ctr"/>
            <a:lstStyle/>
            <a:p>
              <a:endParaRPr lang="th-TH"/>
            </a:p>
          </p:txBody>
        </p:sp>
        <p:sp>
          <p:nvSpPr>
            <p:cNvPr id="98" name="Freeform: Shape 97">
              <a:extLst>
                <a:ext uri="{FF2B5EF4-FFF2-40B4-BE49-F238E27FC236}">
                  <a16:creationId xmlns:a16="http://schemas.microsoft.com/office/drawing/2014/main" id="{8E5FBA1A-6A01-4B81-8B1C-6EB6D8F29205}"/>
                </a:ext>
              </a:extLst>
            </p:cNvPr>
            <p:cNvSpPr/>
            <p:nvPr/>
          </p:nvSpPr>
          <p:spPr>
            <a:xfrm>
              <a:off x="127826" y="6221714"/>
              <a:ext cx="441802" cy="398377"/>
            </a:xfrm>
            <a:custGeom>
              <a:avLst/>
              <a:gdLst>
                <a:gd name="connsiteX0" fmla="*/ 237159 w 441802"/>
                <a:gd name="connsiteY0" fmla="*/ 0 h 398377"/>
                <a:gd name="connsiteX1" fmla="*/ 122542 w 441802"/>
                <a:gd name="connsiteY1" fmla="*/ 187573 h 398377"/>
                <a:gd name="connsiteX2" fmla="*/ 115226 w 441802"/>
                <a:gd name="connsiteY2" fmla="*/ 199563 h 398377"/>
                <a:gd name="connsiteX3" fmla="*/ 0 w 441802"/>
                <a:gd name="connsiteY3" fmla="*/ 391810 h 398377"/>
                <a:gd name="connsiteX4" fmla="*/ 32719 w 441802"/>
                <a:gd name="connsiteY4" fmla="*/ 398110 h 398377"/>
                <a:gd name="connsiteX5" fmla="*/ 52634 w 441802"/>
                <a:gd name="connsiteY5" fmla="*/ 397704 h 398377"/>
                <a:gd name="connsiteX6" fmla="*/ 110349 w 441802"/>
                <a:gd name="connsiteY6" fmla="*/ 380633 h 398377"/>
                <a:gd name="connsiteX7" fmla="*/ 166845 w 441802"/>
                <a:gd name="connsiteY7" fmla="*/ 344257 h 398377"/>
                <a:gd name="connsiteX8" fmla="*/ 265813 w 441802"/>
                <a:gd name="connsiteY8" fmla="*/ 243256 h 398377"/>
                <a:gd name="connsiteX9" fmla="*/ 441803 w 441802"/>
                <a:gd name="connsiteY9" fmla="*/ 46537 h 398377"/>
                <a:gd name="connsiteX10" fmla="*/ 237159 w 441802"/>
                <a:gd name="connsiteY10" fmla="*/ 0 h 39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802" h="398377">
                  <a:moveTo>
                    <a:pt x="237159" y="0"/>
                  </a:moveTo>
                  <a:cubicBezTo>
                    <a:pt x="198750" y="62186"/>
                    <a:pt x="160545" y="124778"/>
                    <a:pt x="122542" y="187573"/>
                  </a:cubicBezTo>
                  <a:cubicBezTo>
                    <a:pt x="121323" y="192247"/>
                    <a:pt x="118681" y="196108"/>
                    <a:pt x="115226" y="199563"/>
                  </a:cubicBezTo>
                  <a:cubicBezTo>
                    <a:pt x="76614" y="263374"/>
                    <a:pt x="38206" y="327592"/>
                    <a:pt x="0" y="391810"/>
                  </a:cubicBezTo>
                  <a:cubicBezTo>
                    <a:pt x="10567" y="395265"/>
                    <a:pt x="21338" y="397297"/>
                    <a:pt x="32719" y="398110"/>
                  </a:cubicBezTo>
                  <a:cubicBezTo>
                    <a:pt x="39222" y="398517"/>
                    <a:pt x="45928" y="398517"/>
                    <a:pt x="52634" y="397704"/>
                  </a:cubicBezTo>
                  <a:cubicBezTo>
                    <a:pt x="73160" y="395265"/>
                    <a:pt x="92262" y="389168"/>
                    <a:pt x="110349" y="380633"/>
                  </a:cubicBezTo>
                  <a:cubicBezTo>
                    <a:pt x="130468" y="371082"/>
                    <a:pt x="149164" y="358685"/>
                    <a:pt x="166845" y="344257"/>
                  </a:cubicBezTo>
                  <a:cubicBezTo>
                    <a:pt x="203831" y="314180"/>
                    <a:pt x="235940" y="276381"/>
                    <a:pt x="265813" y="243256"/>
                  </a:cubicBezTo>
                  <a:cubicBezTo>
                    <a:pt x="324544" y="177818"/>
                    <a:pt x="383275" y="112178"/>
                    <a:pt x="441803" y="46537"/>
                  </a:cubicBezTo>
                  <a:cubicBezTo>
                    <a:pt x="373317" y="32515"/>
                    <a:pt x="305238" y="17070"/>
                    <a:pt x="237159" y="0"/>
                  </a:cubicBezTo>
                  <a:close/>
                </a:path>
              </a:pathLst>
            </a:custGeom>
            <a:solidFill>
              <a:srgbClr val="AEDEDA"/>
            </a:solidFill>
            <a:ln w="20294" cap="flat">
              <a:noFill/>
              <a:prstDash val="solid"/>
              <a:miter/>
            </a:ln>
          </p:spPr>
          <p:txBody>
            <a:bodyPr rtlCol="0" anchor="ctr"/>
            <a:lstStyle/>
            <a:p>
              <a:endParaRPr lang="th-TH"/>
            </a:p>
          </p:txBody>
        </p:sp>
        <p:sp>
          <p:nvSpPr>
            <p:cNvPr id="99" name="Freeform: Shape 98">
              <a:extLst>
                <a:ext uri="{FF2B5EF4-FFF2-40B4-BE49-F238E27FC236}">
                  <a16:creationId xmlns:a16="http://schemas.microsoft.com/office/drawing/2014/main" id="{80FDD471-54E5-4FFD-B570-06654990B87D}"/>
                </a:ext>
              </a:extLst>
            </p:cNvPr>
            <p:cNvSpPr/>
            <p:nvPr/>
          </p:nvSpPr>
          <p:spPr>
            <a:xfrm>
              <a:off x="396890" y="5781537"/>
              <a:ext cx="587512" cy="436518"/>
            </a:xfrm>
            <a:custGeom>
              <a:avLst/>
              <a:gdLst>
                <a:gd name="connsiteX0" fmla="*/ 141239 w 587512"/>
                <a:gd name="connsiteY0" fmla="*/ 162983 h 436518"/>
                <a:gd name="connsiteX1" fmla="*/ 144490 w 587512"/>
                <a:gd name="connsiteY1" fmla="*/ 175380 h 436518"/>
                <a:gd name="connsiteX2" fmla="*/ 112381 w 587512"/>
                <a:gd name="connsiteY2" fmla="*/ 208911 h 436518"/>
                <a:gd name="connsiteX3" fmla="*/ 0 w 587512"/>
                <a:gd name="connsiteY3" fmla="*/ 388965 h 436518"/>
                <a:gd name="connsiteX4" fmla="*/ 217447 w 587512"/>
                <a:gd name="connsiteY4" fmla="*/ 436519 h 436518"/>
                <a:gd name="connsiteX5" fmla="*/ 302799 w 587512"/>
                <a:gd name="connsiteY5" fmla="*/ 341208 h 436518"/>
                <a:gd name="connsiteX6" fmla="*/ 317635 w 587512"/>
                <a:gd name="connsiteY6" fmla="*/ 324544 h 436518"/>
                <a:gd name="connsiteX7" fmla="*/ 346289 w 587512"/>
                <a:gd name="connsiteY7" fmla="*/ 292435 h 436518"/>
                <a:gd name="connsiteX8" fmla="*/ 369253 w 587512"/>
                <a:gd name="connsiteY8" fmla="*/ 266829 h 436518"/>
                <a:gd name="connsiteX9" fmla="*/ 393639 w 587512"/>
                <a:gd name="connsiteY9" fmla="*/ 239598 h 436518"/>
                <a:gd name="connsiteX10" fmla="*/ 448915 w 587512"/>
                <a:gd name="connsiteY10" fmla="*/ 177615 h 436518"/>
                <a:gd name="connsiteX11" fmla="*/ 587512 w 587512"/>
                <a:gd name="connsiteY11" fmla="*/ 20932 h 436518"/>
                <a:gd name="connsiteX12" fmla="*/ 244272 w 587512"/>
                <a:gd name="connsiteY12" fmla="*/ 0 h 436518"/>
                <a:gd name="connsiteX13" fmla="*/ 141239 w 587512"/>
                <a:gd name="connsiteY13" fmla="*/ 162983 h 4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7512" h="436518">
                  <a:moveTo>
                    <a:pt x="141239" y="162983"/>
                  </a:moveTo>
                  <a:cubicBezTo>
                    <a:pt x="142052" y="167048"/>
                    <a:pt x="143474" y="171112"/>
                    <a:pt x="144490" y="175380"/>
                  </a:cubicBezTo>
                  <a:cubicBezTo>
                    <a:pt x="149774" y="197734"/>
                    <a:pt x="130062" y="210944"/>
                    <a:pt x="112381" y="208911"/>
                  </a:cubicBezTo>
                  <a:cubicBezTo>
                    <a:pt x="74582" y="268861"/>
                    <a:pt x="37393" y="328812"/>
                    <a:pt x="0" y="388965"/>
                  </a:cubicBezTo>
                  <a:cubicBezTo>
                    <a:pt x="72143" y="406849"/>
                    <a:pt x="144693" y="422700"/>
                    <a:pt x="217447" y="436519"/>
                  </a:cubicBezTo>
                  <a:cubicBezTo>
                    <a:pt x="245898" y="404816"/>
                    <a:pt x="274348" y="372911"/>
                    <a:pt x="302799" y="341208"/>
                  </a:cubicBezTo>
                  <a:cubicBezTo>
                    <a:pt x="307677" y="335721"/>
                    <a:pt x="312757" y="330031"/>
                    <a:pt x="317635" y="324544"/>
                  </a:cubicBezTo>
                  <a:cubicBezTo>
                    <a:pt x="327186" y="313773"/>
                    <a:pt x="336737" y="303206"/>
                    <a:pt x="346289" y="292435"/>
                  </a:cubicBezTo>
                  <a:cubicBezTo>
                    <a:pt x="354011" y="283900"/>
                    <a:pt x="361530" y="275365"/>
                    <a:pt x="369253" y="266829"/>
                  </a:cubicBezTo>
                  <a:cubicBezTo>
                    <a:pt x="377382" y="257685"/>
                    <a:pt x="385510" y="248539"/>
                    <a:pt x="393639" y="239598"/>
                  </a:cubicBezTo>
                  <a:cubicBezTo>
                    <a:pt x="412132" y="218869"/>
                    <a:pt x="430626" y="198344"/>
                    <a:pt x="448915" y="177615"/>
                  </a:cubicBezTo>
                  <a:cubicBezTo>
                    <a:pt x="495250" y="125591"/>
                    <a:pt x="541381" y="73363"/>
                    <a:pt x="587512" y="20932"/>
                  </a:cubicBezTo>
                  <a:cubicBezTo>
                    <a:pt x="473099" y="14022"/>
                    <a:pt x="358685" y="7113"/>
                    <a:pt x="244272" y="0"/>
                  </a:cubicBezTo>
                  <a:cubicBezTo>
                    <a:pt x="209521" y="54463"/>
                    <a:pt x="175380" y="108723"/>
                    <a:pt x="141239" y="162983"/>
                  </a:cubicBezTo>
                  <a:close/>
                </a:path>
              </a:pathLst>
            </a:custGeom>
            <a:solidFill>
              <a:srgbClr val="AEDEDA"/>
            </a:solidFill>
            <a:ln w="20294" cap="flat">
              <a:noFill/>
              <a:prstDash val="solid"/>
              <a:miter/>
            </a:ln>
          </p:spPr>
          <p:txBody>
            <a:bodyPr rtlCol="0" anchor="ctr"/>
            <a:lstStyle/>
            <a:p>
              <a:endParaRPr lang="th-TH"/>
            </a:p>
          </p:txBody>
        </p:sp>
        <p:sp>
          <p:nvSpPr>
            <p:cNvPr id="100" name="Freeform: Shape 99">
              <a:extLst>
                <a:ext uri="{FF2B5EF4-FFF2-40B4-BE49-F238E27FC236}">
                  <a16:creationId xmlns:a16="http://schemas.microsoft.com/office/drawing/2014/main" id="{3B92848A-B832-4DB2-AFA7-66886BC2958C}"/>
                </a:ext>
              </a:extLst>
            </p:cNvPr>
            <p:cNvSpPr/>
            <p:nvPr/>
          </p:nvSpPr>
          <p:spPr>
            <a:xfrm>
              <a:off x="148961" y="5699233"/>
              <a:ext cx="327592" cy="645023"/>
            </a:xfrm>
            <a:custGeom>
              <a:avLst/>
              <a:gdLst>
                <a:gd name="connsiteX0" fmla="*/ 105269 w 327592"/>
                <a:gd name="connsiteY0" fmla="*/ 277600 h 645023"/>
                <a:gd name="connsiteX1" fmla="*/ 0 w 327592"/>
                <a:gd name="connsiteY1" fmla="*/ 510898 h 645023"/>
                <a:gd name="connsiteX2" fmla="*/ 73972 w 327592"/>
                <a:gd name="connsiteY2" fmla="*/ 645024 h 645023"/>
                <a:gd name="connsiteX3" fmla="*/ 172128 w 327592"/>
                <a:gd name="connsiteY3" fmla="*/ 484886 h 645023"/>
                <a:gd name="connsiteX4" fmla="*/ 183305 w 327592"/>
                <a:gd name="connsiteY4" fmla="*/ 466799 h 645023"/>
                <a:gd name="connsiteX5" fmla="*/ 327592 w 327592"/>
                <a:gd name="connsiteY5" fmla="*/ 235940 h 645023"/>
                <a:gd name="connsiteX6" fmla="*/ 231062 w 327592"/>
                <a:gd name="connsiteY6" fmla="*/ 0 h 645023"/>
                <a:gd name="connsiteX7" fmla="*/ 152416 w 327592"/>
                <a:gd name="connsiteY7" fmla="*/ 174161 h 645023"/>
                <a:gd name="connsiteX8" fmla="*/ 105269 w 327592"/>
                <a:gd name="connsiteY8" fmla="*/ 277600 h 64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592" h="645023">
                  <a:moveTo>
                    <a:pt x="105269" y="277600"/>
                  </a:moveTo>
                  <a:cubicBezTo>
                    <a:pt x="70111" y="355231"/>
                    <a:pt x="34954" y="433064"/>
                    <a:pt x="0" y="510898"/>
                  </a:cubicBezTo>
                  <a:cubicBezTo>
                    <a:pt x="24793" y="555403"/>
                    <a:pt x="49180" y="600112"/>
                    <a:pt x="73972" y="645024"/>
                  </a:cubicBezTo>
                  <a:cubicBezTo>
                    <a:pt x="106488" y="591374"/>
                    <a:pt x="139206" y="538130"/>
                    <a:pt x="172128" y="484886"/>
                  </a:cubicBezTo>
                  <a:cubicBezTo>
                    <a:pt x="173551" y="477976"/>
                    <a:pt x="177615" y="471270"/>
                    <a:pt x="183305" y="466799"/>
                  </a:cubicBezTo>
                  <a:cubicBezTo>
                    <a:pt x="231062" y="389575"/>
                    <a:pt x="279226" y="312554"/>
                    <a:pt x="327592" y="235940"/>
                  </a:cubicBezTo>
                  <a:cubicBezTo>
                    <a:pt x="305238" y="152619"/>
                    <a:pt x="272926" y="73972"/>
                    <a:pt x="231062" y="0"/>
                  </a:cubicBezTo>
                  <a:cubicBezTo>
                    <a:pt x="204847" y="58121"/>
                    <a:pt x="178631" y="116039"/>
                    <a:pt x="152416" y="174161"/>
                  </a:cubicBezTo>
                  <a:cubicBezTo>
                    <a:pt x="136565" y="208505"/>
                    <a:pt x="120917" y="243053"/>
                    <a:pt x="105269" y="277600"/>
                  </a:cubicBezTo>
                  <a:close/>
                </a:path>
              </a:pathLst>
            </a:custGeom>
            <a:solidFill>
              <a:srgbClr val="AEDEDA"/>
            </a:solidFill>
            <a:ln w="20294" cap="flat">
              <a:noFill/>
              <a:prstDash val="solid"/>
              <a:miter/>
            </a:ln>
          </p:spPr>
          <p:txBody>
            <a:bodyPr rtlCol="0" anchor="ctr"/>
            <a:lstStyle/>
            <a:p>
              <a:endParaRPr lang="th-TH"/>
            </a:p>
          </p:txBody>
        </p:sp>
        <p:sp>
          <p:nvSpPr>
            <p:cNvPr id="101" name="Freeform: Shape 100">
              <a:extLst>
                <a:ext uri="{FF2B5EF4-FFF2-40B4-BE49-F238E27FC236}">
                  <a16:creationId xmlns:a16="http://schemas.microsoft.com/office/drawing/2014/main" id="{1D085F94-1CCC-48A6-B438-E8CCF027B4C1}"/>
                </a:ext>
              </a:extLst>
            </p:cNvPr>
            <p:cNvSpPr/>
            <p:nvPr/>
          </p:nvSpPr>
          <p:spPr>
            <a:xfrm>
              <a:off x="408474" y="5153990"/>
              <a:ext cx="330843" cy="716557"/>
            </a:xfrm>
            <a:custGeom>
              <a:avLst/>
              <a:gdLst>
                <a:gd name="connsiteX0" fmla="*/ 27638 w 330843"/>
                <a:gd name="connsiteY0" fmla="*/ 420261 h 716557"/>
                <a:gd name="connsiteX1" fmla="*/ 0 w 330843"/>
                <a:gd name="connsiteY1" fmla="*/ 481431 h 716557"/>
                <a:gd name="connsiteX2" fmla="*/ 108520 w 330843"/>
                <a:gd name="connsiteY2" fmla="*/ 716558 h 716557"/>
                <a:gd name="connsiteX3" fmla="*/ 177006 w 330843"/>
                <a:gd name="connsiteY3" fmla="*/ 608241 h 716557"/>
                <a:gd name="connsiteX4" fmla="*/ 202002 w 330843"/>
                <a:gd name="connsiteY4" fmla="*/ 568816 h 716557"/>
                <a:gd name="connsiteX5" fmla="*/ 330844 w 330843"/>
                <a:gd name="connsiteY5" fmla="*/ 367018 h 716557"/>
                <a:gd name="connsiteX6" fmla="*/ 217650 w 330843"/>
                <a:gd name="connsiteY6" fmla="*/ 0 h 716557"/>
                <a:gd name="connsiteX7" fmla="*/ 136971 w 330843"/>
                <a:gd name="connsiteY7" fmla="*/ 178632 h 716557"/>
                <a:gd name="connsiteX8" fmla="*/ 38409 w 330843"/>
                <a:gd name="connsiteY8" fmla="*/ 396688 h 716557"/>
                <a:gd name="connsiteX9" fmla="*/ 27638 w 330843"/>
                <a:gd name="connsiteY9" fmla="*/ 420261 h 71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843" h="716557">
                  <a:moveTo>
                    <a:pt x="27638" y="420261"/>
                  </a:moveTo>
                  <a:cubicBezTo>
                    <a:pt x="18493" y="440787"/>
                    <a:pt x="9145" y="461109"/>
                    <a:pt x="0" y="481431"/>
                  </a:cubicBezTo>
                  <a:cubicBezTo>
                    <a:pt x="45522" y="554794"/>
                    <a:pt x="81898" y="633644"/>
                    <a:pt x="108520" y="716558"/>
                  </a:cubicBezTo>
                  <a:cubicBezTo>
                    <a:pt x="131281" y="680384"/>
                    <a:pt x="154042" y="644211"/>
                    <a:pt x="177006" y="608241"/>
                  </a:cubicBezTo>
                  <a:cubicBezTo>
                    <a:pt x="170706" y="591374"/>
                    <a:pt x="179444" y="568613"/>
                    <a:pt x="202002" y="568816"/>
                  </a:cubicBezTo>
                  <a:cubicBezTo>
                    <a:pt x="244678" y="501550"/>
                    <a:pt x="287558" y="434284"/>
                    <a:pt x="330844" y="367018"/>
                  </a:cubicBezTo>
                  <a:cubicBezTo>
                    <a:pt x="301580" y="241630"/>
                    <a:pt x="263984" y="119291"/>
                    <a:pt x="217650" y="0"/>
                  </a:cubicBezTo>
                  <a:cubicBezTo>
                    <a:pt x="190825" y="59544"/>
                    <a:pt x="163796" y="119088"/>
                    <a:pt x="136971" y="178632"/>
                  </a:cubicBezTo>
                  <a:cubicBezTo>
                    <a:pt x="104049" y="251385"/>
                    <a:pt x="71331" y="323934"/>
                    <a:pt x="38409" y="396688"/>
                  </a:cubicBezTo>
                  <a:cubicBezTo>
                    <a:pt x="34751" y="404410"/>
                    <a:pt x="31296" y="412336"/>
                    <a:pt x="27638" y="420261"/>
                  </a:cubicBezTo>
                  <a:close/>
                </a:path>
              </a:pathLst>
            </a:custGeom>
            <a:solidFill>
              <a:srgbClr val="AEDEDA"/>
            </a:solidFill>
            <a:ln w="20294" cap="flat">
              <a:noFill/>
              <a:prstDash val="solid"/>
              <a:miter/>
            </a:ln>
          </p:spPr>
          <p:txBody>
            <a:bodyPr rtlCol="0" anchor="ctr"/>
            <a:lstStyle/>
            <a:p>
              <a:endParaRPr lang="th-TH"/>
            </a:p>
          </p:txBody>
        </p:sp>
        <p:sp>
          <p:nvSpPr>
            <p:cNvPr id="102" name="Freeform: Shape 101">
              <a:extLst>
                <a:ext uri="{FF2B5EF4-FFF2-40B4-BE49-F238E27FC236}">
                  <a16:creationId xmlns:a16="http://schemas.microsoft.com/office/drawing/2014/main" id="{E783B891-FDAF-48B2-AD02-ABADC7E618B4}"/>
                </a:ext>
              </a:extLst>
            </p:cNvPr>
            <p:cNvSpPr/>
            <p:nvPr/>
          </p:nvSpPr>
          <p:spPr>
            <a:xfrm>
              <a:off x="28359" y="6275162"/>
              <a:ext cx="160026" cy="309099"/>
            </a:xfrm>
            <a:custGeom>
              <a:avLst/>
              <a:gdLst>
                <a:gd name="connsiteX0" fmla="*/ 50287 w 160026"/>
                <a:gd name="connsiteY0" fmla="*/ 309099 h 309099"/>
                <a:gd name="connsiteX1" fmla="*/ 160026 w 160026"/>
                <a:gd name="connsiteY1" fmla="*/ 125387 h 309099"/>
                <a:gd name="connsiteX2" fmla="*/ 90931 w 160026"/>
                <a:gd name="connsiteY2" fmla="*/ 0 h 309099"/>
                <a:gd name="connsiteX3" fmla="*/ 47848 w 160026"/>
                <a:gd name="connsiteY3" fmla="*/ 95514 h 309099"/>
                <a:gd name="connsiteX4" fmla="*/ 24478 w 160026"/>
                <a:gd name="connsiteY4" fmla="*/ 147132 h 309099"/>
                <a:gd name="connsiteX5" fmla="*/ 701 w 160026"/>
                <a:gd name="connsiteY5" fmla="*/ 219682 h 309099"/>
                <a:gd name="connsiteX6" fmla="*/ 50287 w 160026"/>
                <a:gd name="connsiteY6" fmla="*/ 309099 h 30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26" h="309099">
                  <a:moveTo>
                    <a:pt x="50287" y="309099"/>
                  </a:moveTo>
                  <a:cubicBezTo>
                    <a:pt x="86460" y="247726"/>
                    <a:pt x="123243" y="186354"/>
                    <a:pt x="160026" y="125387"/>
                  </a:cubicBezTo>
                  <a:cubicBezTo>
                    <a:pt x="137062" y="83524"/>
                    <a:pt x="114098" y="41660"/>
                    <a:pt x="90931" y="0"/>
                  </a:cubicBezTo>
                  <a:lnTo>
                    <a:pt x="47848" y="95514"/>
                  </a:lnTo>
                  <a:lnTo>
                    <a:pt x="24478" y="147132"/>
                  </a:lnTo>
                  <a:cubicBezTo>
                    <a:pt x="4359" y="167861"/>
                    <a:pt x="-2347" y="193670"/>
                    <a:pt x="701" y="219682"/>
                  </a:cubicBezTo>
                  <a:cubicBezTo>
                    <a:pt x="4359" y="252401"/>
                    <a:pt x="23259" y="285119"/>
                    <a:pt x="50287" y="309099"/>
                  </a:cubicBezTo>
                  <a:close/>
                </a:path>
              </a:pathLst>
            </a:custGeom>
            <a:solidFill>
              <a:srgbClr val="AEDEDA"/>
            </a:solidFill>
            <a:ln w="20294" cap="flat">
              <a:noFill/>
              <a:prstDash val="solid"/>
              <a:miter/>
            </a:ln>
          </p:spPr>
          <p:txBody>
            <a:bodyPr rtlCol="0" anchor="ctr"/>
            <a:lstStyle/>
            <a:p>
              <a:endParaRPr lang="th-TH"/>
            </a:p>
          </p:txBody>
        </p:sp>
        <p:sp>
          <p:nvSpPr>
            <p:cNvPr id="103" name="Freeform: Shape 102">
              <a:extLst>
                <a:ext uri="{FF2B5EF4-FFF2-40B4-BE49-F238E27FC236}">
                  <a16:creationId xmlns:a16="http://schemas.microsoft.com/office/drawing/2014/main" id="{467A480C-4B6F-4695-A99A-088EBE40A79F}"/>
                </a:ext>
              </a:extLst>
            </p:cNvPr>
            <p:cNvSpPr/>
            <p:nvPr/>
          </p:nvSpPr>
          <p:spPr>
            <a:xfrm>
              <a:off x="658639" y="4451049"/>
              <a:ext cx="483666" cy="1003099"/>
            </a:xfrm>
            <a:custGeom>
              <a:avLst/>
              <a:gdLst>
                <a:gd name="connsiteX0" fmla="*/ 123355 w 483666"/>
                <a:gd name="connsiteY0" fmla="*/ 1003099 h 1003099"/>
                <a:gd name="connsiteX1" fmla="*/ 163187 w 483666"/>
                <a:gd name="connsiteY1" fmla="*/ 941117 h 1003099"/>
                <a:gd name="connsiteX2" fmla="*/ 277194 w 483666"/>
                <a:gd name="connsiteY2" fmla="*/ 763095 h 1003099"/>
                <a:gd name="connsiteX3" fmla="*/ 297109 w 483666"/>
                <a:gd name="connsiteY3" fmla="*/ 731799 h 1003099"/>
                <a:gd name="connsiteX4" fmla="*/ 483666 w 483666"/>
                <a:gd name="connsiteY4" fmla="*/ 439974 h 1003099"/>
                <a:gd name="connsiteX5" fmla="*/ 280039 w 483666"/>
                <a:gd name="connsiteY5" fmla="*/ 0 h 1003099"/>
                <a:gd name="connsiteX6" fmla="*/ 194483 w 483666"/>
                <a:gd name="connsiteY6" fmla="*/ 199970 h 1003099"/>
                <a:gd name="connsiteX7" fmla="*/ 79256 w 483666"/>
                <a:gd name="connsiteY7" fmla="*/ 454809 h 1003099"/>
                <a:gd name="connsiteX8" fmla="*/ 0 w 483666"/>
                <a:gd name="connsiteY8" fmla="*/ 630189 h 1003099"/>
                <a:gd name="connsiteX9" fmla="*/ 123355 w 483666"/>
                <a:gd name="connsiteY9" fmla="*/ 1003099 h 1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666" h="1003099">
                  <a:moveTo>
                    <a:pt x="123355" y="1003099"/>
                  </a:moveTo>
                  <a:cubicBezTo>
                    <a:pt x="136768" y="982574"/>
                    <a:pt x="149774" y="961846"/>
                    <a:pt x="163187" y="941117"/>
                  </a:cubicBezTo>
                  <a:cubicBezTo>
                    <a:pt x="201189" y="881776"/>
                    <a:pt x="238988" y="822436"/>
                    <a:pt x="277194" y="763095"/>
                  </a:cubicBezTo>
                  <a:cubicBezTo>
                    <a:pt x="273536" y="749073"/>
                    <a:pt x="279226" y="734035"/>
                    <a:pt x="297109" y="731799"/>
                  </a:cubicBezTo>
                  <a:cubicBezTo>
                    <a:pt x="359092" y="634659"/>
                    <a:pt x="421481" y="537317"/>
                    <a:pt x="483666" y="439974"/>
                  </a:cubicBezTo>
                  <a:cubicBezTo>
                    <a:pt x="419245" y="291622"/>
                    <a:pt x="351369" y="145100"/>
                    <a:pt x="280039" y="0"/>
                  </a:cubicBezTo>
                  <a:cubicBezTo>
                    <a:pt x="251384" y="68079"/>
                    <a:pt x="223543" y="135549"/>
                    <a:pt x="194483" y="199970"/>
                  </a:cubicBezTo>
                  <a:cubicBezTo>
                    <a:pt x="156074" y="284916"/>
                    <a:pt x="117665" y="369863"/>
                    <a:pt x="79256" y="454809"/>
                  </a:cubicBezTo>
                  <a:cubicBezTo>
                    <a:pt x="52837" y="513337"/>
                    <a:pt x="26419" y="571864"/>
                    <a:pt x="0" y="630189"/>
                  </a:cubicBezTo>
                  <a:cubicBezTo>
                    <a:pt x="49992" y="751512"/>
                    <a:pt x="90840" y="875883"/>
                    <a:pt x="123355" y="1003099"/>
                  </a:cubicBezTo>
                  <a:close/>
                </a:path>
              </a:pathLst>
            </a:custGeom>
            <a:solidFill>
              <a:srgbClr val="AEDEDA"/>
            </a:solidFill>
            <a:ln w="20294" cap="flat">
              <a:noFill/>
              <a:prstDash val="solid"/>
              <a:miter/>
            </a:ln>
          </p:spPr>
          <p:txBody>
            <a:bodyPr rtlCol="0" anchor="ctr"/>
            <a:lstStyle/>
            <a:p>
              <a:endParaRPr lang="th-TH"/>
            </a:p>
          </p:txBody>
        </p:sp>
        <p:sp>
          <p:nvSpPr>
            <p:cNvPr id="104" name="Freeform: Shape 103">
              <a:extLst>
                <a:ext uri="{FF2B5EF4-FFF2-40B4-BE49-F238E27FC236}">
                  <a16:creationId xmlns:a16="http://schemas.microsoft.com/office/drawing/2014/main" id="{F2DB995D-F20B-442A-A3A6-B69F10FE3C60}"/>
                </a:ext>
              </a:extLst>
            </p:cNvPr>
            <p:cNvSpPr/>
            <p:nvPr/>
          </p:nvSpPr>
          <p:spPr>
            <a:xfrm>
              <a:off x="1430473" y="3862114"/>
              <a:ext cx="573496" cy="685058"/>
            </a:xfrm>
            <a:custGeom>
              <a:avLst/>
              <a:gdLst>
                <a:gd name="connsiteX0" fmla="*/ 0 w 573496"/>
                <a:gd name="connsiteY0" fmla="*/ 685058 h 685058"/>
                <a:gd name="connsiteX1" fmla="*/ 521059 w 573496"/>
                <a:gd name="connsiteY1" fmla="*/ 609460 h 685058"/>
                <a:gd name="connsiteX2" fmla="*/ 572067 w 573496"/>
                <a:gd name="connsiteY2" fmla="*/ 312148 h 685058"/>
                <a:gd name="connsiteX3" fmla="*/ 438348 w 573496"/>
                <a:gd name="connsiteY3" fmla="*/ 0 h 685058"/>
                <a:gd name="connsiteX4" fmla="*/ 0 w 573496"/>
                <a:gd name="connsiteY4" fmla="*/ 685058 h 685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496" h="685058">
                  <a:moveTo>
                    <a:pt x="0" y="685058"/>
                  </a:moveTo>
                  <a:cubicBezTo>
                    <a:pt x="172738" y="651933"/>
                    <a:pt x="346492" y="626937"/>
                    <a:pt x="521059" y="609460"/>
                  </a:cubicBezTo>
                  <a:cubicBezTo>
                    <a:pt x="558045" y="514353"/>
                    <a:pt x="579383" y="415181"/>
                    <a:pt x="572067" y="312148"/>
                  </a:cubicBezTo>
                  <a:cubicBezTo>
                    <a:pt x="563939" y="197734"/>
                    <a:pt x="518620" y="81085"/>
                    <a:pt x="438348" y="0"/>
                  </a:cubicBezTo>
                  <a:cubicBezTo>
                    <a:pt x="292232" y="228217"/>
                    <a:pt x="146319" y="456841"/>
                    <a:pt x="0" y="685058"/>
                  </a:cubicBezTo>
                  <a:close/>
                </a:path>
              </a:pathLst>
            </a:custGeom>
            <a:solidFill>
              <a:srgbClr val="AEDEDA"/>
            </a:solidFill>
            <a:ln w="20294" cap="flat">
              <a:noFill/>
              <a:prstDash val="solid"/>
              <a:miter/>
            </a:ln>
          </p:spPr>
          <p:txBody>
            <a:bodyPr rtlCol="0" anchor="ctr"/>
            <a:lstStyle/>
            <a:p>
              <a:endParaRPr lang="th-TH"/>
            </a:p>
          </p:txBody>
        </p:sp>
        <p:sp>
          <p:nvSpPr>
            <p:cNvPr id="105" name="Freeform: Shape 104">
              <a:extLst>
                <a:ext uri="{FF2B5EF4-FFF2-40B4-BE49-F238E27FC236}">
                  <a16:creationId xmlns:a16="http://schemas.microsoft.com/office/drawing/2014/main" id="{8005085E-2157-4A77-BC3E-7C8A33D0321E}"/>
                </a:ext>
              </a:extLst>
            </p:cNvPr>
            <p:cNvSpPr/>
            <p:nvPr/>
          </p:nvSpPr>
          <p:spPr>
            <a:xfrm>
              <a:off x="1027689" y="4531524"/>
              <a:ext cx="898237" cy="645023"/>
            </a:xfrm>
            <a:custGeom>
              <a:avLst/>
              <a:gdLst>
                <a:gd name="connsiteX0" fmla="*/ 373520 w 898237"/>
                <a:gd name="connsiteY0" fmla="*/ 79460 h 645023"/>
                <a:gd name="connsiteX1" fmla="*/ 361937 w 898237"/>
                <a:gd name="connsiteY1" fmla="*/ 79460 h 645023"/>
                <a:gd name="connsiteX2" fmla="*/ 0 w 898237"/>
                <a:gd name="connsiteY2" fmla="*/ 645024 h 645023"/>
                <a:gd name="connsiteX3" fmla="*/ 494640 w 898237"/>
                <a:gd name="connsiteY3" fmla="*/ 618605 h 645023"/>
                <a:gd name="connsiteX4" fmla="*/ 703958 w 898237"/>
                <a:gd name="connsiteY4" fmla="*/ 325967 h 645023"/>
                <a:gd name="connsiteX5" fmla="*/ 898237 w 898237"/>
                <a:gd name="connsiteY5" fmla="*/ 0 h 645023"/>
                <a:gd name="connsiteX6" fmla="*/ 373520 w 898237"/>
                <a:gd name="connsiteY6" fmla="*/ 79460 h 64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237" h="645023">
                  <a:moveTo>
                    <a:pt x="373520" y="79460"/>
                  </a:moveTo>
                  <a:cubicBezTo>
                    <a:pt x="369253" y="80272"/>
                    <a:pt x="365392" y="80272"/>
                    <a:pt x="361937" y="79460"/>
                  </a:cubicBezTo>
                  <a:cubicBezTo>
                    <a:pt x="241223" y="268049"/>
                    <a:pt x="120713" y="456435"/>
                    <a:pt x="0" y="645024"/>
                  </a:cubicBezTo>
                  <a:cubicBezTo>
                    <a:pt x="164812" y="631611"/>
                    <a:pt x="329625" y="622466"/>
                    <a:pt x="494640" y="618605"/>
                  </a:cubicBezTo>
                  <a:cubicBezTo>
                    <a:pt x="566784" y="522888"/>
                    <a:pt x="636895" y="425545"/>
                    <a:pt x="703958" y="325967"/>
                  </a:cubicBezTo>
                  <a:cubicBezTo>
                    <a:pt x="772037" y="224559"/>
                    <a:pt x="844993" y="115633"/>
                    <a:pt x="898237" y="0"/>
                  </a:cubicBezTo>
                  <a:cubicBezTo>
                    <a:pt x="722248" y="18290"/>
                    <a:pt x="547478" y="45115"/>
                    <a:pt x="373520" y="79460"/>
                  </a:cubicBezTo>
                  <a:close/>
                </a:path>
              </a:pathLst>
            </a:custGeom>
            <a:solidFill>
              <a:srgbClr val="AEDEDA"/>
            </a:solidFill>
            <a:ln w="20294" cap="flat">
              <a:noFill/>
              <a:prstDash val="solid"/>
              <a:miter/>
            </a:ln>
          </p:spPr>
          <p:txBody>
            <a:bodyPr rtlCol="0" anchor="ctr"/>
            <a:lstStyle/>
            <a:p>
              <a:endParaRPr lang="th-TH"/>
            </a:p>
          </p:txBody>
        </p:sp>
        <p:sp>
          <p:nvSpPr>
            <p:cNvPr id="106" name="Freeform: Shape 105">
              <a:extLst>
                <a:ext uri="{FF2B5EF4-FFF2-40B4-BE49-F238E27FC236}">
                  <a16:creationId xmlns:a16="http://schemas.microsoft.com/office/drawing/2014/main" id="{FCF4C8C5-A3A6-4AE2-9807-AEAA58963178}"/>
                </a:ext>
              </a:extLst>
            </p:cNvPr>
            <p:cNvSpPr/>
            <p:nvPr/>
          </p:nvSpPr>
          <p:spPr>
            <a:xfrm>
              <a:off x="1424783" y="3753631"/>
              <a:ext cx="400548" cy="462290"/>
            </a:xfrm>
            <a:custGeom>
              <a:avLst/>
              <a:gdLst>
                <a:gd name="connsiteX0" fmla="*/ 149571 w 400548"/>
                <a:gd name="connsiteY0" fmla="*/ 462291 h 462290"/>
                <a:gd name="connsiteX1" fmla="*/ 400549 w 400548"/>
                <a:gd name="connsiteY1" fmla="*/ 70074 h 462290"/>
                <a:gd name="connsiteX2" fmla="*/ 295687 w 400548"/>
                <a:gd name="connsiteY2" fmla="*/ 16627 h 462290"/>
                <a:gd name="connsiteX3" fmla="*/ 14225 w 400548"/>
                <a:gd name="connsiteY3" fmla="*/ 36746 h 462290"/>
                <a:gd name="connsiteX4" fmla="*/ 0 w 400548"/>
                <a:gd name="connsiteY4" fmla="*/ 42639 h 462290"/>
                <a:gd name="connsiteX5" fmla="*/ 149571 w 400548"/>
                <a:gd name="connsiteY5" fmla="*/ 462291 h 46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548" h="462290">
                  <a:moveTo>
                    <a:pt x="149571" y="462291"/>
                  </a:moveTo>
                  <a:cubicBezTo>
                    <a:pt x="233095" y="331417"/>
                    <a:pt x="316822" y="200745"/>
                    <a:pt x="400549" y="70074"/>
                  </a:cubicBezTo>
                  <a:cubicBezTo>
                    <a:pt x="369659" y="47110"/>
                    <a:pt x="334502" y="28820"/>
                    <a:pt x="295687" y="16627"/>
                  </a:cubicBezTo>
                  <a:cubicBezTo>
                    <a:pt x="200579" y="-13247"/>
                    <a:pt x="103033" y="-647"/>
                    <a:pt x="14225" y="36746"/>
                  </a:cubicBezTo>
                  <a:cubicBezTo>
                    <a:pt x="9551" y="38778"/>
                    <a:pt x="4674" y="40404"/>
                    <a:pt x="0" y="42639"/>
                  </a:cubicBezTo>
                  <a:cubicBezTo>
                    <a:pt x="64421" y="176765"/>
                    <a:pt x="114210" y="317191"/>
                    <a:pt x="149571" y="462291"/>
                  </a:cubicBezTo>
                  <a:close/>
                </a:path>
              </a:pathLst>
            </a:custGeom>
            <a:solidFill>
              <a:srgbClr val="AEDEDA"/>
            </a:solidFill>
            <a:ln w="20294" cap="flat">
              <a:noFill/>
              <a:prstDash val="solid"/>
              <a:miter/>
            </a:ln>
          </p:spPr>
          <p:txBody>
            <a:bodyPr rtlCol="0" anchor="ctr"/>
            <a:lstStyle/>
            <a:p>
              <a:endParaRPr lang="th-TH"/>
            </a:p>
          </p:txBody>
        </p:sp>
        <p:sp>
          <p:nvSpPr>
            <p:cNvPr id="107" name="Freeform: Shape 106">
              <a:extLst>
                <a:ext uri="{FF2B5EF4-FFF2-40B4-BE49-F238E27FC236}">
                  <a16:creationId xmlns:a16="http://schemas.microsoft.com/office/drawing/2014/main" id="{18BB23BF-087D-436B-983D-D53C6A171050}"/>
                </a:ext>
              </a:extLst>
            </p:cNvPr>
            <p:cNvSpPr/>
            <p:nvPr/>
          </p:nvSpPr>
          <p:spPr>
            <a:xfrm>
              <a:off x="-203" y="3796270"/>
              <a:ext cx="1951532" cy="3037139"/>
            </a:xfrm>
            <a:custGeom>
              <a:avLst/>
              <a:gdLst>
                <a:gd name="connsiteX0" fmla="*/ 76208 w 1951532"/>
                <a:gd name="connsiteY0" fmla="*/ 2905859 h 3037139"/>
                <a:gd name="connsiteX1" fmla="*/ 104659 w 1951532"/>
                <a:gd name="connsiteY1" fmla="*/ 2857289 h 3037139"/>
                <a:gd name="connsiteX2" fmla="*/ 128233 w 1951532"/>
                <a:gd name="connsiteY2" fmla="*/ 2817051 h 3037139"/>
                <a:gd name="connsiteX3" fmla="*/ 243459 w 1951532"/>
                <a:gd name="connsiteY3" fmla="*/ 2624804 h 3037139"/>
                <a:gd name="connsiteX4" fmla="*/ 250775 w 1951532"/>
                <a:gd name="connsiteY4" fmla="*/ 2612814 h 3037139"/>
                <a:gd name="connsiteX5" fmla="*/ 365392 w 1951532"/>
                <a:gd name="connsiteY5" fmla="*/ 2425241 h 3037139"/>
                <a:gd name="connsiteX6" fmla="*/ 570035 w 1951532"/>
                <a:gd name="connsiteY6" fmla="*/ 2471372 h 3037139"/>
                <a:gd name="connsiteX7" fmla="*/ 614337 w 1951532"/>
                <a:gd name="connsiteY7" fmla="*/ 2421786 h 3037139"/>
                <a:gd name="connsiteX8" fmla="*/ 396891 w 1951532"/>
                <a:gd name="connsiteY8" fmla="*/ 2374232 h 3037139"/>
                <a:gd name="connsiteX9" fmla="*/ 509272 w 1951532"/>
                <a:gd name="connsiteY9" fmla="*/ 2194178 h 3037139"/>
                <a:gd name="connsiteX10" fmla="*/ 541381 w 1951532"/>
                <a:gd name="connsiteY10" fmla="*/ 2160647 h 3037139"/>
                <a:gd name="connsiteX11" fmla="*/ 538130 w 1951532"/>
                <a:gd name="connsiteY11" fmla="*/ 2148250 h 3037139"/>
                <a:gd name="connsiteX12" fmla="*/ 640959 w 1951532"/>
                <a:gd name="connsiteY12" fmla="*/ 1985674 h 3037139"/>
                <a:gd name="connsiteX13" fmla="*/ 984200 w 1951532"/>
                <a:gd name="connsiteY13" fmla="*/ 2006605 h 3037139"/>
                <a:gd name="connsiteX14" fmla="*/ 1031957 w 1951532"/>
                <a:gd name="connsiteY14" fmla="*/ 1951939 h 3037139"/>
                <a:gd name="connsiteX15" fmla="*/ 676117 w 1951532"/>
                <a:gd name="connsiteY15" fmla="*/ 1930397 h 3037139"/>
                <a:gd name="connsiteX16" fmla="*/ 791343 w 1951532"/>
                <a:gd name="connsiteY16" fmla="*/ 1749734 h 3037139"/>
                <a:gd name="connsiteX17" fmla="*/ 797440 w 1951532"/>
                <a:gd name="connsiteY17" fmla="*/ 1739979 h 3037139"/>
                <a:gd name="connsiteX18" fmla="*/ 869583 w 1951532"/>
                <a:gd name="connsiteY18" fmla="*/ 1627395 h 3037139"/>
                <a:gd name="connsiteX19" fmla="*/ 989077 w 1951532"/>
                <a:gd name="connsiteY19" fmla="*/ 1440634 h 3037139"/>
                <a:gd name="connsiteX20" fmla="*/ 1478027 w 1951532"/>
                <a:gd name="connsiteY20" fmla="*/ 1411980 h 3037139"/>
                <a:gd name="connsiteX21" fmla="*/ 1522329 w 1951532"/>
                <a:gd name="connsiteY21" fmla="*/ 1353859 h 3037139"/>
                <a:gd name="connsiteX22" fmla="*/ 1027689 w 1951532"/>
                <a:gd name="connsiteY22" fmla="*/ 1380278 h 3037139"/>
                <a:gd name="connsiteX23" fmla="*/ 1389626 w 1951532"/>
                <a:gd name="connsiteY23" fmla="*/ 814713 h 3037139"/>
                <a:gd name="connsiteX24" fmla="*/ 1401210 w 1951532"/>
                <a:gd name="connsiteY24" fmla="*/ 814713 h 3037139"/>
                <a:gd name="connsiteX25" fmla="*/ 1925927 w 1951532"/>
                <a:gd name="connsiteY25" fmla="*/ 735051 h 3037139"/>
                <a:gd name="connsiteX26" fmla="*/ 1951532 w 1951532"/>
                <a:gd name="connsiteY26" fmla="*/ 675304 h 3037139"/>
                <a:gd name="connsiteX27" fmla="*/ 1430473 w 1951532"/>
                <a:gd name="connsiteY27" fmla="*/ 750902 h 3037139"/>
                <a:gd name="connsiteX28" fmla="*/ 1868821 w 1951532"/>
                <a:gd name="connsiteY28" fmla="*/ 65640 h 3037139"/>
                <a:gd name="connsiteX29" fmla="*/ 1825129 w 1951532"/>
                <a:gd name="connsiteY29" fmla="*/ 27435 h 3037139"/>
                <a:gd name="connsiteX30" fmla="*/ 1574151 w 1951532"/>
                <a:gd name="connsiteY30" fmla="*/ 419652 h 3037139"/>
                <a:gd name="connsiteX31" fmla="*/ 1424580 w 1951532"/>
                <a:gd name="connsiteY31" fmla="*/ 0 h 3037139"/>
                <a:gd name="connsiteX32" fmla="*/ 1373368 w 1951532"/>
                <a:gd name="connsiteY32" fmla="*/ 26419 h 3037139"/>
                <a:gd name="connsiteX33" fmla="*/ 1528629 w 1951532"/>
                <a:gd name="connsiteY33" fmla="*/ 475334 h 3037139"/>
                <a:gd name="connsiteX34" fmla="*/ 1532490 w 1951532"/>
                <a:gd name="connsiteY34" fmla="*/ 484886 h 3037139"/>
                <a:gd name="connsiteX35" fmla="*/ 1179089 w 1951532"/>
                <a:gd name="connsiteY35" fmla="*/ 1037037 h 3037139"/>
                <a:gd name="connsiteX36" fmla="*/ 968349 w 1951532"/>
                <a:gd name="connsiteY36" fmla="*/ 585277 h 3037139"/>
                <a:gd name="connsiteX37" fmla="*/ 938475 w 1951532"/>
                <a:gd name="connsiteY37" fmla="*/ 654778 h 3037139"/>
                <a:gd name="connsiteX38" fmla="*/ 1142103 w 1951532"/>
                <a:gd name="connsiteY38" fmla="*/ 1094752 h 3037139"/>
                <a:gd name="connsiteX39" fmla="*/ 955546 w 1951532"/>
                <a:gd name="connsiteY39" fmla="*/ 1386578 h 3037139"/>
                <a:gd name="connsiteX40" fmla="*/ 935630 w 1951532"/>
                <a:gd name="connsiteY40" fmla="*/ 1417874 h 3037139"/>
                <a:gd name="connsiteX41" fmla="*/ 821623 w 1951532"/>
                <a:gd name="connsiteY41" fmla="*/ 1595895 h 3037139"/>
                <a:gd name="connsiteX42" fmla="*/ 781792 w 1951532"/>
                <a:gd name="connsiteY42" fmla="*/ 1657878 h 3037139"/>
                <a:gd name="connsiteX43" fmla="*/ 658843 w 1951532"/>
                <a:gd name="connsiteY43" fmla="*/ 1284967 h 3037139"/>
                <a:gd name="connsiteX44" fmla="*/ 628563 w 1951532"/>
                <a:gd name="connsiteY44" fmla="*/ 1352030 h 3037139"/>
                <a:gd name="connsiteX45" fmla="*/ 626124 w 1951532"/>
                <a:gd name="connsiteY45" fmla="*/ 1357517 h 3037139"/>
                <a:gd name="connsiteX46" fmla="*/ 739318 w 1951532"/>
                <a:gd name="connsiteY46" fmla="*/ 1724534 h 3037139"/>
                <a:gd name="connsiteX47" fmla="*/ 610476 w 1951532"/>
                <a:gd name="connsiteY47" fmla="*/ 1926333 h 3037139"/>
                <a:gd name="connsiteX48" fmla="*/ 585480 w 1951532"/>
                <a:gd name="connsiteY48" fmla="*/ 1965758 h 3037139"/>
                <a:gd name="connsiteX49" fmla="*/ 516995 w 1951532"/>
                <a:gd name="connsiteY49" fmla="*/ 2074075 h 3037139"/>
                <a:gd name="connsiteX50" fmla="*/ 408474 w 1951532"/>
                <a:gd name="connsiteY50" fmla="*/ 1838948 h 3037139"/>
                <a:gd name="connsiteX51" fmla="*/ 379820 w 1951532"/>
                <a:gd name="connsiteY51" fmla="*/ 1902556 h 3037139"/>
                <a:gd name="connsiteX52" fmla="*/ 476350 w 1951532"/>
                <a:gd name="connsiteY52" fmla="*/ 2138496 h 3037139"/>
                <a:gd name="connsiteX53" fmla="*/ 332063 w 1951532"/>
                <a:gd name="connsiteY53" fmla="*/ 2369355 h 3037139"/>
                <a:gd name="connsiteX54" fmla="*/ 320886 w 1951532"/>
                <a:gd name="connsiteY54" fmla="*/ 2387442 h 3037139"/>
                <a:gd name="connsiteX55" fmla="*/ 222730 w 1951532"/>
                <a:gd name="connsiteY55" fmla="*/ 2547580 h 3037139"/>
                <a:gd name="connsiteX56" fmla="*/ 148758 w 1951532"/>
                <a:gd name="connsiteY56" fmla="*/ 2413454 h 3037139"/>
                <a:gd name="connsiteX57" fmla="*/ 143068 w 1951532"/>
                <a:gd name="connsiteY57" fmla="*/ 2426054 h 3037139"/>
                <a:gd name="connsiteX58" fmla="*/ 119291 w 1951532"/>
                <a:gd name="connsiteY58" fmla="*/ 2478688 h 3037139"/>
                <a:gd name="connsiteX59" fmla="*/ 188386 w 1951532"/>
                <a:gd name="connsiteY59" fmla="*/ 2604075 h 3037139"/>
                <a:gd name="connsiteX60" fmla="*/ 78647 w 1951532"/>
                <a:gd name="connsiteY60" fmla="*/ 2787787 h 3037139"/>
                <a:gd name="connsiteX61" fmla="*/ 0 w 1951532"/>
                <a:gd name="connsiteY61" fmla="*/ 2922116 h 3037139"/>
                <a:gd name="connsiteX62" fmla="*/ 0 w 1951532"/>
                <a:gd name="connsiteY62" fmla="*/ 3037139 h 3037139"/>
                <a:gd name="connsiteX63" fmla="*/ 19509 w 1951532"/>
                <a:gd name="connsiteY63" fmla="*/ 3003201 h 3037139"/>
                <a:gd name="connsiteX64" fmla="*/ 49789 w 1951532"/>
                <a:gd name="connsiteY64" fmla="*/ 2950364 h 3037139"/>
                <a:gd name="connsiteX65" fmla="*/ 76208 w 1951532"/>
                <a:gd name="connsiteY65" fmla="*/ 2905859 h 303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1532" h="3037139">
                  <a:moveTo>
                    <a:pt x="76208" y="2905859"/>
                  </a:moveTo>
                  <a:cubicBezTo>
                    <a:pt x="85759" y="2889601"/>
                    <a:pt x="95107" y="2873343"/>
                    <a:pt x="104659" y="2857289"/>
                  </a:cubicBezTo>
                  <a:cubicBezTo>
                    <a:pt x="112585" y="2843876"/>
                    <a:pt x="120307" y="2830464"/>
                    <a:pt x="128233" y="2817051"/>
                  </a:cubicBezTo>
                  <a:cubicBezTo>
                    <a:pt x="166235" y="2752833"/>
                    <a:pt x="204847" y="2688818"/>
                    <a:pt x="243459" y="2624804"/>
                  </a:cubicBezTo>
                  <a:cubicBezTo>
                    <a:pt x="246914" y="2621552"/>
                    <a:pt x="249352" y="2617488"/>
                    <a:pt x="250775" y="2612814"/>
                  </a:cubicBezTo>
                  <a:cubicBezTo>
                    <a:pt x="288777" y="2550222"/>
                    <a:pt x="326983" y="2487630"/>
                    <a:pt x="365392" y="2425241"/>
                  </a:cubicBezTo>
                  <a:cubicBezTo>
                    <a:pt x="433471" y="2442311"/>
                    <a:pt x="501550" y="2457756"/>
                    <a:pt x="570035" y="2471372"/>
                  </a:cubicBezTo>
                  <a:cubicBezTo>
                    <a:pt x="585074" y="2454911"/>
                    <a:pt x="599706" y="2438450"/>
                    <a:pt x="614337" y="2421786"/>
                  </a:cubicBezTo>
                  <a:cubicBezTo>
                    <a:pt x="541584" y="2407764"/>
                    <a:pt x="469034" y="2391912"/>
                    <a:pt x="396891" y="2374232"/>
                  </a:cubicBezTo>
                  <a:cubicBezTo>
                    <a:pt x="434284" y="2314079"/>
                    <a:pt x="471676" y="2253925"/>
                    <a:pt x="509272" y="2194178"/>
                  </a:cubicBezTo>
                  <a:cubicBezTo>
                    <a:pt x="526952" y="2196007"/>
                    <a:pt x="546665" y="2183001"/>
                    <a:pt x="541381" y="2160647"/>
                  </a:cubicBezTo>
                  <a:cubicBezTo>
                    <a:pt x="540365" y="2156379"/>
                    <a:pt x="539146" y="2152315"/>
                    <a:pt x="538130" y="2148250"/>
                  </a:cubicBezTo>
                  <a:cubicBezTo>
                    <a:pt x="572271" y="2093990"/>
                    <a:pt x="606412" y="2039730"/>
                    <a:pt x="640959" y="1985674"/>
                  </a:cubicBezTo>
                  <a:cubicBezTo>
                    <a:pt x="755373" y="1992583"/>
                    <a:pt x="869786" y="1999492"/>
                    <a:pt x="984200" y="2006605"/>
                  </a:cubicBezTo>
                  <a:cubicBezTo>
                    <a:pt x="1000051" y="1988519"/>
                    <a:pt x="1016106" y="1970229"/>
                    <a:pt x="1031957" y="1951939"/>
                  </a:cubicBezTo>
                  <a:cubicBezTo>
                    <a:pt x="913479" y="1944826"/>
                    <a:pt x="794798" y="1937510"/>
                    <a:pt x="676117" y="1930397"/>
                  </a:cubicBezTo>
                  <a:cubicBezTo>
                    <a:pt x="714525" y="1870041"/>
                    <a:pt x="752934" y="1810091"/>
                    <a:pt x="791343" y="1749734"/>
                  </a:cubicBezTo>
                  <a:cubicBezTo>
                    <a:pt x="794188" y="1747295"/>
                    <a:pt x="796220" y="1743840"/>
                    <a:pt x="797440" y="1739979"/>
                  </a:cubicBezTo>
                  <a:cubicBezTo>
                    <a:pt x="821420" y="1702586"/>
                    <a:pt x="845400" y="1664991"/>
                    <a:pt x="869583" y="1627395"/>
                  </a:cubicBezTo>
                  <a:cubicBezTo>
                    <a:pt x="909415" y="1565209"/>
                    <a:pt x="949246" y="1503023"/>
                    <a:pt x="989077" y="1440634"/>
                  </a:cubicBezTo>
                  <a:cubicBezTo>
                    <a:pt x="1151857" y="1426206"/>
                    <a:pt x="1315044" y="1416654"/>
                    <a:pt x="1478027" y="1411980"/>
                  </a:cubicBezTo>
                  <a:cubicBezTo>
                    <a:pt x="1492862" y="1392674"/>
                    <a:pt x="1507901" y="1373165"/>
                    <a:pt x="1522329" y="1353859"/>
                  </a:cubicBezTo>
                  <a:cubicBezTo>
                    <a:pt x="1357314" y="1357720"/>
                    <a:pt x="1192298" y="1366865"/>
                    <a:pt x="1027689" y="1380278"/>
                  </a:cubicBezTo>
                  <a:cubicBezTo>
                    <a:pt x="1148403" y="1191689"/>
                    <a:pt x="1268913" y="1003303"/>
                    <a:pt x="1389626" y="814713"/>
                  </a:cubicBezTo>
                  <a:cubicBezTo>
                    <a:pt x="1393284" y="815526"/>
                    <a:pt x="1396942" y="815526"/>
                    <a:pt x="1401210" y="814713"/>
                  </a:cubicBezTo>
                  <a:cubicBezTo>
                    <a:pt x="1575167" y="780369"/>
                    <a:pt x="1749937" y="753544"/>
                    <a:pt x="1925927" y="735051"/>
                  </a:cubicBezTo>
                  <a:cubicBezTo>
                    <a:pt x="1935071" y="715338"/>
                    <a:pt x="1943810" y="695423"/>
                    <a:pt x="1951532" y="675304"/>
                  </a:cubicBezTo>
                  <a:cubicBezTo>
                    <a:pt x="1776762" y="692781"/>
                    <a:pt x="1603211" y="717777"/>
                    <a:pt x="1430473" y="750902"/>
                  </a:cubicBezTo>
                  <a:cubicBezTo>
                    <a:pt x="1576589" y="522685"/>
                    <a:pt x="1722705" y="294061"/>
                    <a:pt x="1868821" y="65640"/>
                  </a:cubicBezTo>
                  <a:cubicBezTo>
                    <a:pt x="1855206" y="51821"/>
                    <a:pt x="1840574" y="39019"/>
                    <a:pt x="1825129" y="27435"/>
                  </a:cubicBezTo>
                  <a:cubicBezTo>
                    <a:pt x="1741402" y="158309"/>
                    <a:pt x="1657675" y="288777"/>
                    <a:pt x="1574151" y="419652"/>
                  </a:cubicBezTo>
                  <a:cubicBezTo>
                    <a:pt x="1538790" y="274348"/>
                    <a:pt x="1489001" y="133923"/>
                    <a:pt x="1424580" y="0"/>
                  </a:cubicBezTo>
                  <a:cubicBezTo>
                    <a:pt x="1407103" y="7723"/>
                    <a:pt x="1390032" y="16664"/>
                    <a:pt x="1373368" y="26419"/>
                  </a:cubicBezTo>
                  <a:cubicBezTo>
                    <a:pt x="1442260" y="169080"/>
                    <a:pt x="1494082" y="319057"/>
                    <a:pt x="1528629" y="475334"/>
                  </a:cubicBezTo>
                  <a:cubicBezTo>
                    <a:pt x="1529442" y="478992"/>
                    <a:pt x="1530865" y="482040"/>
                    <a:pt x="1532490" y="484886"/>
                  </a:cubicBezTo>
                  <a:lnTo>
                    <a:pt x="1179089" y="1037037"/>
                  </a:lnTo>
                  <a:cubicBezTo>
                    <a:pt x="1112229" y="884622"/>
                    <a:pt x="1041915" y="734238"/>
                    <a:pt x="968349" y="585277"/>
                  </a:cubicBezTo>
                  <a:cubicBezTo>
                    <a:pt x="958188" y="608444"/>
                    <a:pt x="948230" y="631611"/>
                    <a:pt x="938475" y="654778"/>
                  </a:cubicBezTo>
                  <a:cubicBezTo>
                    <a:pt x="1009806" y="799878"/>
                    <a:pt x="1077682" y="946401"/>
                    <a:pt x="1142103" y="1094752"/>
                  </a:cubicBezTo>
                  <a:cubicBezTo>
                    <a:pt x="1079917" y="1191892"/>
                    <a:pt x="1017528" y="1289235"/>
                    <a:pt x="955546" y="1386578"/>
                  </a:cubicBezTo>
                  <a:cubicBezTo>
                    <a:pt x="937459" y="1388813"/>
                    <a:pt x="931769" y="1403851"/>
                    <a:pt x="935630" y="1417874"/>
                  </a:cubicBezTo>
                  <a:cubicBezTo>
                    <a:pt x="897424" y="1477214"/>
                    <a:pt x="859422" y="1536758"/>
                    <a:pt x="821623" y="1595895"/>
                  </a:cubicBezTo>
                  <a:cubicBezTo>
                    <a:pt x="808210" y="1616624"/>
                    <a:pt x="795204" y="1637353"/>
                    <a:pt x="781792" y="1657878"/>
                  </a:cubicBezTo>
                  <a:cubicBezTo>
                    <a:pt x="749276" y="1530662"/>
                    <a:pt x="708429" y="1406290"/>
                    <a:pt x="658843" y="1284967"/>
                  </a:cubicBezTo>
                  <a:cubicBezTo>
                    <a:pt x="648885" y="1307321"/>
                    <a:pt x="638521" y="1329676"/>
                    <a:pt x="628563" y="1352030"/>
                  </a:cubicBezTo>
                  <a:cubicBezTo>
                    <a:pt x="627750" y="1353859"/>
                    <a:pt x="626937" y="1355688"/>
                    <a:pt x="626124" y="1357517"/>
                  </a:cubicBezTo>
                  <a:cubicBezTo>
                    <a:pt x="672459" y="1476808"/>
                    <a:pt x="710055" y="1599147"/>
                    <a:pt x="739318" y="1724534"/>
                  </a:cubicBezTo>
                  <a:cubicBezTo>
                    <a:pt x="696236" y="1791800"/>
                    <a:pt x="653356" y="1859067"/>
                    <a:pt x="610476" y="1926333"/>
                  </a:cubicBezTo>
                  <a:cubicBezTo>
                    <a:pt x="587715" y="1926130"/>
                    <a:pt x="578977" y="1948891"/>
                    <a:pt x="585480" y="1965758"/>
                  </a:cubicBezTo>
                  <a:cubicBezTo>
                    <a:pt x="562516" y="2001931"/>
                    <a:pt x="539755" y="2037901"/>
                    <a:pt x="516995" y="2074075"/>
                  </a:cubicBezTo>
                  <a:cubicBezTo>
                    <a:pt x="490169" y="1990957"/>
                    <a:pt x="453793" y="1912311"/>
                    <a:pt x="408474" y="1838948"/>
                  </a:cubicBezTo>
                  <a:cubicBezTo>
                    <a:pt x="398923" y="1860083"/>
                    <a:pt x="389372" y="1881421"/>
                    <a:pt x="379820" y="1902556"/>
                  </a:cubicBezTo>
                  <a:cubicBezTo>
                    <a:pt x="421684" y="1976529"/>
                    <a:pt x="453996" y="2055175"/>
                    <a:pt x="476350" y="2138496"/>
                  </a:cubicBezTo>
                  <a:cubicBezTo>
                    <a:pt x="427984" y="2215313"/>
                    <a:pt x="379820" y="2292334"/>
                    <a:pt x="332063" y="2369355"/>
                  </a:cubicBezTo>
                  <a:cubicBezTo>
                    <a:pt x="326373" y="2374029"/>
                    <a:pt x="322512" y="2380532"/>
                    <a:pt x="320886" y="2387442"/>
                  </a:cubicBezTo>
                  <a:cubicBezTo>
                    <a:pt x="287964" y="2440686"/>
                    <a:pt x="255246" y="2493929"/>
                    <a:pt x="222730" y="2547580"/>
                  </a:cubicBezTo>
                  <a:cubicBezTo>
                    <a:pt x="198141" y="2502871"/>
                    <a:pt x="173551" y="2458163"/>
                    <a:pt x="148758" y="2413454"/>
                  </a:cubicBezTo>
                  <a:cubicBezTo>
                    <a:pt x="146929" y="2417722"/>
                    <a:pt x="144897" y="2421786"/>
                    <a:pt x="143068" y="2426054"/>
                  </a:cubicBezTo>
                  <a:cubicBezTo>
                    <a:pt x="135142" y="2443531"/>
                    <a:pt x="127216" y="2461211"/>
                    <a:pt x="119291" y="2478688"/>
                  </a:cubicBezTo>
                  <a:cubicBezTo>
                    <a:pt x="142458" y="2520348"/>
                    <a:pt x="165422" y="2562212"/>
                    <a:pt x="188386" y="2604075"/>
                  </a:cubicBezTo>
                  <a:cubicBezTo>
                    <a:pt x="151603" y="2665042"/>
                    <a:pt x="114820" y="2726211"/>
                    <a:pt x="78647" y="2787787"/>
                  </a:cubicBezTo>
                  <a:cubicBezTo>
                    <a:pt x="52228" y="2832496"/>
                    <a:pt x="26012" y="2877204"/>
                    <a:pt x="0" y="2922116"/>
                  </a:cubicBezTo>
                  <a:lnTo>
                    <a:pt x="0" y="3037139"/>
                  </a:lnTo>
                  <a:cubicBezTo>
                    <a:pt x="6503" y="3025759"/>
                    <a:pt x="13006" y="3014582"/>
                    <a:pt x="19509" y="3003201"/>
                  </a:cubicBezTo>
                  <a:cubicBezTo>
                    <a:pt x="29670" y="2985521"/>
                    <a:pt x="39628" y="2968044"/>
                    <a:pt x="49789" y="2950364"/>
                  </a:cubicBezTo>
                  <a:cubicBezTo>
                    <a:pt x="58731" y="2935529"/>
                    <a:pt x="67469" y="2920694"/>
                    <a:pt x="76208" y="2905859"/>
                  </a:cubicBezTo>
                  <a:close/>
                </a:path>
              </a:pathLst>
            </a:custGeom>
            <a:solidFill>
              <a:srgbClr val="84BAB5"/>
            </a:solidFill>
            <a:ln w="20294" cap="flat">
              <a:noFill/>
              <a:prstDash val="solid"/>
              <a:miter/>
            </a:ln>
          </p:spPr>
          <p:txBody>
            <a:bodyPr rtlCol="0" anchor="ctr"/>
            <a:lstStyle/>
            <a:p>
              <a:endParaRPr lang="th-TH"/>
            </a:p>
          </p:txBody>
        </p:sp>
      </p:grpSp>
      <p:sp>
        <p:nvSpPr>
          <p:cNvPr id="108" name="Graphic 273">
            <a:extLst>
              <a:ext uri="{FF2B5EF4-FFF2-40B4-BE49-F238E27FC236}">
                <a16:creationId xmlns:a16="http://schemas.microsoft.com/office/drawing/2014/main" id="{B6D392EB-A9C3-480E-9C32-7B05BCEEE715}"/>
              </a:ext>
            </a:extLst>
          </p:cNvPr>
          <p:cNvSpPr/>
          <p:nvPr/>
        </p:nvSpPr>
        <p:spPr>
          <a:xfrm>
            <a:off x="4815138" y="794780"/>
            <a:ext cx="743073" cy="925791"/>
          </a:xfrm>
          <a:custGeom>
            <a:avLst/>
            <a:gdLst>
              <a:gd name="connsiteX0" fmla="*/ 589326 w 613102"/>
              <a:gd name="connsiteY0" fmla="*/ 309875 h 763861"/>
              <a:gd name="connsiteX1" fmla="*/ 448887 w 613102"/>
              <a:gd name="connsiteY1" fmla="*/ 751609 h 763861"/>
              <a:gd name="connsiteX2" fmla="*/ 414653 w 613102"/>
              <a:gd name="connsiteY2" fmla="*/ 742122 h 763861"/>
              <a:gd name="connsiteX3" fmla="*/ 416715 w 613102"/>
              <a:gd name="connsiteY3" fmla="*/ 735729 h 763861"/>
              <a:gd name="connsiteX4" fmla="*/ 2203 w 613102"/>
              <a:gd name="connsiteY4" fmla="*/ 184696 h 763861"/>
              <a:gd name="connsiteX5" fmla="*/ 311953 w 613102"/>
              <a:gd name="connsiteY5" fmla="*/ 359369 h 763861"/>
              <a:gd name="connsiteX6" fmla="*/ 355879 w 613102"/>
              <a:gd name="connsiteY6" fmla="*/ 71685 h 763861"/>
              <a:gd name="connsiteX7" fmla="*/ 547875 w 613102"/>
              <a:gd name="connsiteY7" fmla="*/ 27141 h 763861"/>
              <a:gd name="connsiteX8" fmla="*/ 589326 w 613102"/>
              <a:gd name="connsiteY8" fmla="*/ 309875 h 7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102" h="763861">
                <a:moveTo>
                  <a:pt x="589326" y="309875"/>
                </a:moveTo>
                <a:cubicBezTo>
                  <a:pt x="544575" y="457738"/>
                  <a:pt x="495700" y="604364"/>
                  <a:pt x="448887" y="751609"/>
                </a:cubicBezTo>
                <a:cubicBezTo>
                  <a:pt x="441875" y="773262"/>
                  <a:pt x="407848" y="763776"/>
                  <a:pt x="414653" y="742122"/>
                </a:cubicBezTo>
                <a:cubicBezTo>
                  <a:pt x="414653" y="742122"/>
                  <a:pt x="416715" y="735729"/>
                  <a:pt x="416715" y="735729"/>
                </a:cubicBezTo>
                <a:cubicBezTo>
                  <a:pt x="399393" y="788935"/>
                  <a:pt x="-34505" y="381847"/>
                  <a:pt x="2203" y="184696"/>
                </a:cubicBezTo>
                <a:cubicBezTo>
                  <a:pt x="38911" y="-13073"/>
                  <a:pt x="329482" y="260793"/>
                  <a:pt x="311953" y="359369"/>
                </a:cubicBezTo>
                <a:cubicBezTo>
                  <a:pt x="328864" y="263474"/>
                  <a:pt x="302261" y="159537"/>
                  <a:pt x="355879" y="71685"/>
                </a:cubicBezTo>
                <a:cubicBezTo>
                  <a:pt x="397743" y="3219"/>
                  <a:pt x="480851" y="-25447"/>
                  <a:pt x="547875" y="27141"/>
                </a:cubicBezTo>
                <a:cubicBezTo>
                  <a:pt x="636758" y="96845"/>
                  <a:pt x="617991" y="215011"/>
                  <a:pt x="589326" y="309875"/>
                </a:cubicBezTo>
                <a:close/>
              </a:path>
            </a:pathLst>
          </a:custGeom>
          <a:solidFill>
            <a:schemeClr val="bg1"/>
          </a:solidFill>
          <a:ln w="20320" cap="flat">
            <a:noFill/>
            <a:prstDash val="solid"/>
            <a:miter/>
          </a:ln>
        </p:spPr>
        <p:txBody>
          <a:bodyPr rtlCol="0" anchor="ctr"/>
          <a:lstStyle/>
          <a:p>
            <a:endParaRPr lang="th-TH"/>
          </a:p>
        </p:txBody>
      </p:sp>
      <p:sp>
        <p:nvSpPr>
          <p:cNvPr id="109" name="Rectangle 3">
            <a:extLst>
              <a:ext uri="{FF2B5EF4-FFF2-40B4-BE49-F238E27FC236}">
                <a16:creationId xmlns:a16="http://schemas.microsoft.com/office/drawing/2014/main" id="{BF78045D-ECB6-4238-8FD1-D0F7806D4D93}"/>
              </a:ext>
            </a:extLst>
          </p:cNvPr>
          <p:cNvSpPr/>
          <p:nvPr/>
        </p:nvSpPr>
        <p:spPr>
          <a:xfrm>
            <a:off x="5990566" y="33176"/>
            <a:ext cx="6201434" cy="2423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37167"/>
                </a:solidFill>
                <a:latin typeface="Caramel Sweets" panose="02000500000000000000" pitchFamily="50" charset="0"/>
              </a:rPr>
              <a:t>COMO IMPARTIR LA MEDICIÓN MEDIANTE JUEGOS</a:t>
            </a:r>
            <a:endParaRPr lang="th-TH" sz="4000" dirty="0">
              <a:solidFill>
                <a:srgbClr val="F37167"/>
              </a:solidFill>
              <a:latin typeface="Caramel Sweets" panose="02000500000000000000" pitchFamily="50" charset="0"/>
            </a:endParaRPr>
          </a:p>
        </p:txBody>
      </p:sp>
      <p:sp>
        <p:nvSpPr>
          <p:cNvPr id="110" name="Rectangle 3">
            <a:extLst>
              <a:ext uri="{FF2B5EF4-FFF2-40B4-BE49-F238E27FC236}">
                <a16:creationId xmlns:a16="http://schemas.microsoft.com/office/drawing/2014/main" id="{BF78045D-ECB6-4238-8FD1-D0F7806D4D93}"/>
              </a:ext>
            </a:extLst>
          </p:cNvPr>
          <p:cNvSpPr/>
          <p:nvPr/>
        </p:nvSpPr>
        <p:spPr>
          <a:xfrm>
            <a:off x="6115386" y="33175"/>
            <a:ext cx="6201434" cy="2423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a:solidFill>
                    <a:schemeClr val="tx1"/>
                  </a:solidFill>
                </a:ln>
                <a:solidFill>
                  <a:schemeClr val="bg1"/>
                </a:solidFill>
                <a:latin typeface="Caramel Sweets" panose="02000500000000000000" pitchFamily="50" charset="0"/>
              </a:rPr>
              <a:t>COMO IMPARTIR LA MEDICIÓN MEDIANTE JUEGOS</a:t>
            </a:r>
            <a:endParaRPr lang="th-TH" sz="4000" dirty="0">
              <a:ln>
                <a:solidFill>
                  <a:schemeClr val="tx1"/>
                </a:solidFill>
              </a:ln>
              <a:solidFill>
                <a:schemeClr val="bg1"/>
              </a:solidFill>
              <a:latin typeface="Caramel Sweets" panose="02000500000000000000" pitchFamily="50" charset="0"/>
            </a:endParaRPr>
          </a:p>
        </p:txBody>
      </p:sp>
      <p:sp>
        <p:nvSpPr>
          <p:cNvPr id="111" name="TextBox 5">
            <a:extLst>
              <a:ext uri="{FF2B5EF4-FFF2-40B4-BE49-F238E27FC236}">
                <a16:creationId xmlns:a16="http://schemas.microsoft.com/office/drawing/2014/main" id="{A552CEDB-44E1-4229-B45A-CF195B8467F6}"/>
              </a:ext>
            </a:extLst>
          </p:cNvPr>
          <p:cNvSpPr txBox="1"/>
          <p:nvPr/>
        </p:nvSpPr>
        <p:spPr>
          <a:xfrm>
            <a:off x="5130899" y="3423863"/>
            <a:ext cx="5679107" cy="1323439"/>
          </a:xfrm>
          <a:prstGeom prst="rect">
            <a:avLst/>
          </a:prstGeom>
          <a:noFill/>
        </p:spPr>
        <p:txBody>
          <a:bodyPr wrap="square">
            <a:spAutoFit/>
          </a:bodyPr>
          <a:lstStyle/>
          <a:p>
            <a:pPr algn="ctr"/>
            <a:r>
              <a:rPr lang="es-ES" sz="1600" dirty="0">
                <a:latin typeface="Century Gothic" panose="020B0502020202020204" pitchFamily="34" charset="0"/>
              </a:rPr>
              <a:t>Otro tipo de mementos es donde el maestro propicie incluir otro tipo de instrumentos como los juegos de puntería. Con esto la medición se puede dar entre las (distancias que juegan)(los pasos que dan)(los centímetros entre cada objeto)</a:t>
            </a:r>
            <a:endParaRPr lang="es-MX" sz="1600" dirty="0">
              <a:latin typeface="Century Gothic" panose="020B0502020202020204" pitchFamily="34" charset="0"/>
            </a:endParaRPr>
          </a:p>
        </p:txBody>
      </p:sp>
      <p:sp>
        <p:nvSpPr>
          <p:cNvPr id="2" name="Rectángulo 1"/>
          <p:cNvSpPr/>
          <p:nvPr/>
        </p:nvSpPr>
        <p:spPr>
          <a:xfrm>
            <a:off x="5660981" y="4828031"/>
            <a:ext cx="6096000" cy="1569660"/>
          </a:xfrm>
          <a:prstGeom prst="rect">
            <a:avLst/>
          </a:prstGeom>
        </p:spPr>
        <p:txBody>
          <a:bodyPr>
            <a:spAutoFit/>
          </a:bodyPr>
          <a:lstStyle/>
          <a:p>
            <a:pPr algn="ctr"/>
            <a:r>
              <a:rPr lang="es-ES" sz="1600" dirty="0">
                <a:latin typeface="Century Gothic" panose="020B0502020202020204" pitchFamily="34" charset="0"/>
              </a:rPr>
              <a:t>Esos juegos se realizan con el fin de que los niños desarrollen una idea lógica, construyan sus propias unidades de medición para posteriormente a lo largo de los aprendizajes sepa con certeza las funcionalidad y utilidades que les dan las unidades de medición y cada instrumento que se utilizan para diversas situaciones</a:t>
            </a:r>
            <a:endParaRPr lang="es-MX" sz="1600" dirty="0">
              <a:latin typeface="Century Gothic" panose="020B0502020202020204" pitchFamily="34" charset="0"/>
            </a:endParaRPr>
          </a:p>
        </p:txBody>
      </p:sp>
    </p:spTree>
    <p:extLst>
      <p:ext uri="{BB962C8B-B14F-4D97-AF65-F5344CB8AC3E}">
        <p14:creationId xmlns:p14="http://schemas.microsoft.com/office/powerpoint/2010/main" val="3376757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E3DC"/>
        </a:solidFill>
        <a:effectLst/>
      </p:bgPr>
    </p:bg>
    <p:spTree>
      <p:nvGrpSpPr>
        <p:cNvPr id="1" name=""/>
        <p:cNvGrpSpPr/>
        <p:nvPr/>
      </p:nvGrpSpPr>
      <p:grpSpPr>
        <a:xfrm>
          <a:off x="0" y="0"/>
          <a:ext cx="0" cy="0"/>
          <a:chOff x="0" y="0"/>
          <a:chExt cx="0" cy="0"/>
        </a:xfrm>
      </p:grpSpPr>
      <p:pic>
        <p:nvPicPr>
          <p:cNvPr id="188" name="Graphic 187">
            <a:extLst>
              <a:ext uri="{FF2B5EF4-FFF2-40B4-BE49-F238E27FC236}">
                <a16:creationId xmlns:a16="http://schemas.microsoft.com/office/drawing/2014/main" id="{C8BB5B7C-4BEE-4690-A43A-F485B411A04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2420" y="2186346"/>
            <a:ext cx="12226262" cy="4691256"/>
          </a:xfrm>
          <a:prstGeom prst="rect">
            <a:avLst/>
          </a:prstGeom>
        </p:spPr>
      </p:pic>
      <p:grpSp>
        <p:nvGrpSpPr>
          <p:cNvPr id="163" name="Graphic 269">
            <a:extLst>
              <a:ext uri="{FF2B5EF4-FFF2-40B4-BE49-F238E27FC236}">
                <a16:creationId xmlns:a16="http://schemas.microsoft.com/office/drawing/2014/main" id="{E8809D08-0593-47F8-B565-B4E6603F79D7}"/>
              </a:ext>
            </a:extLst>
          </p:cNvPr>
          <p:cNvGrpSpPr/>
          <p:nvPr/>
        </p:nvGrpSpPr>
        <p:grpSpPr>
          <a:xfrm>
            <a:off x="-48178" y="3329088"/>
            <a:ext cx="12240178" cy="3722161"/>
            <a:chOff x="-48178" y="3329088"/>
            <a:chExt cx="12240178" cy="3722161"/>
          </a:xfrm>
        </p:grpSpPr>
        <p:sp>
          <p:nvSpPr>
            <p:cNvPr id="165" name="Freeform: Shape 164">
              <a:extLst>
                <a:ext uri="{FF2B5EF4-FFF2-40B4-BE49-F238E27FC236}">
                  <a16:creationId xmlns:a16="http://schemas.microsoft.com/office/drawing/2014/main" id="{4A945770-2A26-4525-8546-7AEED6426CE0}"/>
                </a:ext>
              </a:extLst>
            </p:cNvPr>
            <p:cNvSpPr/>
            <p:nvPr/>
          </p:nvSpPr>
          <p:spPr>
            <a:xfrm>
              <a:off x="7605884" y="3398330"/>
              <a:ext cx="4586115" cy="3593129"/>
            </a:xfrm>
            <a:custGeom>
              <a:avLst/>
              <a:gdLst>
                <a:gd name="connsiteX0" fmla="*/ 4586116 w 4586115"/>
                <a:gd name="connsiteY0" fmla="*/ 82409 h 3593129"/>
                <a:gd name="connsiteX1" fmla="*/ 4586116 w 4586115"/>
                <a:gd name="connsiteY1" fmla="*/ 3177970 h 3593129"/>
                <a:gd name="connsiteX2" fmla="*/ 4080351 w 4586115"/>
                <a:gd name="connsiteY2" fmla="*/ 3219446 h 3593129"/>
                <a:gd name="connsiteX3" fmla="*/ 3023943 w 4586115"/>
                <a:gd name="connsiteY3" fmla="*/ 3415976 h 3593129"/>
                <a:gd name="connsiteX4" fmla="*/ 2546412 w 4586115"/>
                <a:gd name="connsiteY4" fmla="*/ 3552101 h 3593129"/>
                <a:gd name="connsiteX5" fmla="*/ 2182797 w 4586115"/>
                <a:gd name="connsiteY5" fmla="*/ 3583367 h 3593129"/>
                <a:gd name="connsiteX6" fmla="*/ 2006212 w 4586115"/>
                <a:gd name="connsiteY6" fmla="*/ 3501905 h 3593129"/>
                <a:gd name="connsiteX7" fmla="*/ 1931466 w 4586115"/>
                <a:gd name="connsiteY7" fmla="*/ 3449369 h 3593129"/>
                <a:gd name="connsiteX8" fmla="*/ 1803678 w 4586115"/>
                <a:gd name="connsiteY8" fmla="*/ 3444265 h 3593129"/>
                <a:gd name="connsiteX9" fmla="*/ 1276371 w 4586115"/>
                <a:gd name="connsiteY9" fmla="*/ 3437033 h 3593129"/>
                <a:gd name="connsiteX10" fmla="*/ 378105 w 4586115"/>
                <a:gd name="connsiteY10" fmla="*/ 3474467 h 3593129"/>
                <a:gd name="connsiteX11" fmla="*/ 376147 w 4586115"/>
                <a:gd name="connsiteY11" fmla="*/ 3475531 h 3593129"/>
                <a:gd name="connsiteX12" fmla="*/ 23956 w 4586115"/>
                <a:gd name="connsiteY12" fmla="*/ 3521473 h 3593129"/>
                <a:gd name="connsiteX13" fmla="*/ 6657 w 4586115"/>
                <a:gd name="connsiteY13" fmla="*/ 3467023 h 3593129"/>
                <a:gd name="connsiteX14" fmla="*/ 422986 w 4586115"/>
                <a:gd name="connsiteY14" fmla="*/ 3166698 h 3593129"/>
                <a:gd name="connsiteX15" fmla="*/ 615891 w 4586115"/>
                <a:gd name="connsiteY15" fmla="*/ 2957193 h 3593129"/>
                <a:gd name="connsiteX16" fmla="*/ 740251 w 4586115"/>
                <a:gd name="connsiteY16" fmla="*/ 2850633 h 3593129"/>
                <a:gd name="connsiteX17" fmla="*/ 987666 w 4586115"/>
                <a:gd name="connsiteY17" fmla="*/ 2593485 h 3593129"/>
                <a:gd name="connsiteX18" fmla="*/ 1196076 w 4586115"/>
                <a:gd name="connsiteY18" fmla="*/ 1918817 h 3593129"/>
                <a:gd name="connsiteX19" fmla="*/ 1621707 w 4586115"/>
                <a:gd name="connsiteY19" fmla="*/ 2086846 h 3593129"/>
                <a:gd name="connsiteX20" fmla="*/ 1879241 w 4586115"/>
                <a:gd name="connsiteY20" fmla="*/ 1942000 h 3593129"/>
                <a:gd name="connsiteX21" fmla="*/ 2014699 w 4586115"/>
                <a:gd name="connsiteY21" fmla="*/ 1752064 h 3593129"/>
                <a:gd name="connsiteX22" fmla="*/ 2066434 w 4586115"/>
                <a:gd name="connsiteY22" fmla="*/ 1442167 h 3593129"/>
                <a:gd name="connsiteX23" fmla="*/ 2516710 w 4586115"/>
                <a:gd name="connsiteY23" fmla="*/ 1198419 h 3593129"/>
                <a:gd name="connsiteX24" fmla="*/ 2715490 w 4586115"/>
                <a:gd name="connsiteY24" fmla="*/ 984022 h 3593129"/>
                <a:gd name="connsiteX25" fmla="*/ 2967638 w 4586115"/>
                <a:gd name="connsiteY25" fmla="*/ 156001 h 3593129"/>
                <a:gd name="connsiteX26" fmla="*/ 3656514 w 4586115"/>
                <a:gd name="connsiteY26" fmla="*/ 244057 h 3593129"/>
                <a:gd name="connsiteX27" fmla="*/ 3808946 w 4586115"/>
                <a:gd name="connsiteY27" fmla="*/ 72199 h 3593129"/>
                <a:gd name="connsiteX28" fmla="*/ 3962193 w 4586115"/>
                <a:gd name="connsiteY28" fmla="*/ 216832 h 3593129"/>
                <a:gd name="connsiteX29" fmla="*/ 4398596 w 4586115"/>
                <a:gd name="connsiteY29" fmla="*/ 6051 h 3593129"/>
                <a:gd name="connsiteX30" fmla="*/ 4586116 w 4586115"/>
                <a:gd name="connsiteY30" fmla="*/ 82409 h 359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586115" h="3593129">
                  <a:moveTo>
                    <a:pt x="4586116" y="82409"/>
                  </a:moveTo>
                  <a:lnTo>
                    <a:pt x="4586116" y="3177970"/>
                  </a:lnTo>
                  <a:cubicBezTo>
                    <a:pt x="4417364" y="3186266"/>
                    <a:pt x="4248777" y="3200091"/>
                    <a:pt x="4080351" y="3219446"/>
                  </a:cubicBezTo>
                  <a:cubicBezTo>
                    <a:pt x="3725875" y="3260283"/>
                    <a:pt x="3373032" y="3326006"/>
                    <a:pt x="3023943" y="3415976"/>
                  </a:cubicBezTo>
                  <a:cubicBezTo>
                    <a:pt x="2864004" y="3457239"/>
                    <a:pt x="2706024" y="3509562"/>
                    <a:pt x="2546412" y="3552101"/>
                  </a:cubicBezTo>
                  <a:cubicBezTo>
                    <a:pt x="2427601" y="3583792"/>
                    <a:pt x="2303731" y="3607189"/>
                    <a:pt x="2182797" y="3583367"/>
                  </a:cubicBezTo>
                  <a:cubicBezTo>
                    <a:pt x="2120780" y="3571243"/>
                    <a:pt x="2059743" y="3545720"/>
                    <a:pt x="2006212" y="3501905"/>
                  </a:cubicBezTo>
                  <a:cubicBezTo>
                    <a:pt x="1978957" y="3479572"/>
                    <a:pt x="1964596" y="3457026"/>
                    <a:pt x="1931466" y="3449369"/>
                  </a:cubicBezTo>
                  <a:cubicBezTo>
                    <a:pt x="1890991" y="3440011"/>
                    <a:pt x="1844642" y="3445753"/>
                    <a:pt x="1803678" y="3444265"/>
                  </a:cubicBezTo>
                  <a:cubicBezTo>
                    <a:pt x="1627909" y="3438309"/>
                    <a:pt x="1452140" y="3435969"/>
                    <a:pt x="1276371" y="3437033"/>
                  </a:cubicBezTo>
                  <a:cubicBezTo>
                    <a:pt x="976732" y="3439160"/>
                    <a:pt x="677255" y="3451922"/>
                    <a:pt x="378105" y="3474467"/>
                  </a:cubicBezTo>
                  <a:cubicBezTo>
                    <a:pt x="377452" y="3474893"/>
                    <a:pt x="376963" y="3475318"/>
                    <a:pt x="376147" y="3475531"/>
                  </a:cubicBezTo>
                  <a:cubicBezTo>
                    <a:pt x="260763" y="3521685"/>
                    <a:pt x="144073" y="3537000"/>
                    <a:pt x="23956" y="3521473"/>
                  </a:cubicBezTo>
                  <a:cubicBezTo>
                    <a:pt x="2250" y="3518708"/>
                    <a:pt x="-7542" y="3489143"/>
                    <a:pt x="6657" y="3467023"/>
                  </a:cubicBezTo>
                  <a:cubicBezTo>
                    <a:pt x="113391" y="3299845"/>
                    <a:pt x="278878" y="3256455"/>
                    <a:pt x="422986" y="3166698"/>
                  </a:cubicBezTo>
                  <a:cubicBezTo>
                    <a:pt x="506056" y="3115013"/>
                    <a:pt x="558933" y="3049290"/>
                    <a:pt x="615891" y="2957193"/>
                  </a:cubicBezTo>
                  <a:cubicBezTo>
                    <a:pt x="650001" y="2902105"/>
                    <a:pt x="687864" y="2848719"/>
                    <a:pt x="740251" y="2850633"/>
                  </a:cubicBezTo>
                  <a:cubicBezTo>
                    <a:pt x="751675" y="2693026"/>
                    <a:pt x="868365" y="2573492"/>
                    <a:pt x="987666" y="2593485"/>
                  </a:cubicBezTo>
                  <a:cubicBezTo>
                    <a:pt x="943928" y="2342292"/>
                    <a:pt x="1001212" y="2030269"/>
                    <a:pt x="1196076" y="1918817"/>
                  </a:cubicBezTo>
                  <a:cubicBezTo>
                    <a:pt x="1347364" y="1832462"/>
                    <a:pt x="1540922" y="1900312"/>
                    <a:pt x="1621707" y="2086846"/>
                  </a:cubicBezTo>
                  <a:cubicBezTo>
                    <a:pt x="1681113" y="1980923"/>
                    <a:pt x="1778708" y="1926686"/>
                    <a:pt x="1879241" y="1942000"/>
                  </a:cubicBezTo>
                  <a:cubicBezTo>
                    <a:pt x="1882342" y="1845011"/>
                    <a:pt x="1944195" y="1765038"/>
                    <a:pt x="2014699" y="1752064"/>
                  </a:cubicBezTo>
                  <a:cubicBezTo>
                    <a:pt x="1983201" y="1658265"/>
                    <a:pt x="2019268" y="1520014"/>
                    <a:pt x="2066434" y="1442167"/>
                  </a:cubicBezTo>
                  <a:cubicBezTo>
                    <a:pt x="2174148" y="1263716"/>
                    <a:pt x="2346163" y="1177787"/>
                    <a:pt x="2516710" y="1198419"/>
                  </a:cubicBezTo>
                  <a:cubicBezTo>
                    <a:pt x="2524706" y="1069526"/>
                    <a:pt x="2618058" y="971048"/>
                    <a:pt x="2715490" y="984022"/>
                  </a:cubicBezTo>
                  <a:cubicBezTo>
                    <a:pt x="2657717" y="674551"/>
                    <a:pt x="2756943" y="326582"/>
                    <a:pt x="2967638" y="156001"/>
                  </a:cubicBezTo>
                  <a:cubicBezTo>
                    <a:pt x="3182248" y="-17558"/>
                    <a:pt x="3470628" y="30724"/>
                    <a:pt x="3656514" y="244057"/>
                  </a:cubicBezTo>
                  <a:cubicBezTo>
                    <a:pt x="3672998" y="152172"/>
                    <a:pt x="3731751" y="74326"/>
                    <a:pt x="3808946" y="72199"/>
                  </a:cubicBezTo>
                  <a:cubicBezTo>
                    <a:pt x="3881081" y="70285"/>
                    <a:pt x="3938692" y="134732"/>
                    <a:pt x="3962193" y="216832"/>
                  </a:cubicBezTo>
                  <a:cubicBezTo>
                    <a:pt x="4060604" y="44974"/>
                    <a:pt x="4235721" y="-21599"/>
                    <a:pt x="4398596" y="6051"/>
                  </a:cubicBezTo>
                  <a:cubicBezTo>
                    <a:pt x="4466325" y="17537"/>
                    <a:pt x="4528668" y="44123"/>
                    <a:pt x="4586116" y="82409"/>
                  </a:cubicBezTo>
                  <a:close/>
                </a:path>
              </a:pathLst>
            </a:custGeom>
            <a:solidFill>
              <a:srgbClr val="FCE8EB"/>
            </a:solidFill>
            <a:ln w="16320" cap="flat">
              <a:noFill/>
              <a:prstDash val="solid"/>
              <a:miter/>
            </a:ln>
          </p:spPr>
          <p:txBody>
            <a:bodyPr rtlCol="0" anchor="ctr"/>
            <a:lstStyle/>
            <a:p>
              <a:endParaRPr lang="th-TH"/>
            </a:p>
          </p:txBody>
        </p:sp>
        <p:sp>
          <p:nvSpPr>
            <p:cNvPr id="164" name="Freeform: Shape 163">
              <a:extLst>
                <a:ext uri="{FF2B5EF4-FFF2-40B4-BE49-F238E27FC236}">
                  <a16:creationId xmlns:a16="http://schemas.microsoft.com/office/drawing/2014/main" id="{4FA15EDD-363A-426F-B20C-B9EFB1E064B8}"/>
                </a:ext>
              </a:extLst>
            </p:cNvPr>
            <p:cNvSpPr/>
            <p:nvPr/>
          </p:nvSpPr>
          <p:spPr>
            <a:xfrm>
              <a:off x="-48178" y="3329029"/>
              <a:ext cx="5058074" cy="3731805"/>
            </a:xfrm>
            <a:custGeom>
              <a:avLst/>
              <a:gdLst>
                <a:gd name="connsiteX0" fmla="*/ 5040506 w 5058074"/>
                <a:gd name="connsiteY0" fmla="*/ 3630123 h 3731805"/>
                <a:gd name="connsiteX1" fmla="*/ 4120697 w 5058074"/>
                <a:gd name="connsiteY1" fmla="*/ 3724134 h 3731805"/>
                <a:gd name="connsiteX2" fmla="*/ 3656712 w 5058074"/>
                <a:gd name="connsiteY2" fmla="*/ 3668620 h 3731805"/>
                <a:gd name="connsiteX3" fmla="*/ 3224553 w 5058074"/>
                <a:gd name="connsiteY3" fmla="*/ 3730302 h 3731805"/>
                <a:gd name="connsiteX4" fmla="*/ 2834499 w 5058074"/>
                <a:gd name="connsiteY4" fmla="*/ 3690315 h 3731805"/>
                <a:gd name="connsiteX5" fmla="*/ 2381123 w 5058074"/>
                <a:gd name="connsiteY5" fmla="*/ 3623742 h 3731805"/>
                <a:gd name="connsiteX6" fmla="*/ 1532144 w 5058074"/>
                <a:gd name="connsiteY6" fmla="*/ 3581203 h 3731805"/>
                <a:gd name="connsiteX7" fmla="*/ 0 w 5058074"/>
                <a:gd name="connsiteY7" fmla="*/ 3631399 h 3731805"/>
                <a:gd name="connsiteX8" fmla="*/ 0 w 5058074"/>
                <a:gd name="connsiteY8" fmla="*/ 374827 h 3731805"/>
                <a:gd name="connsiteX9" fmla="*/ 478183 w 5058074"/>
                <a:gd name="connsiteY9" fmla="*/ 59 h 3731805"/>
                <a:gd name="connsiteX10" fmla="*/ 929927 w 5058074"/>
                <a:gd name="connsiteY10" fmla="*/ 705142 h 3731805"/>
                <a:gd name="connsiteX11" fmla="*/ 1233973 w 5058074"/>
                <a:gd name="connsiteY11" fmla="*/ 928259 h 3731805"/>
                <a:gd name="connsiteX12" fmla="*/ 1782333 w 5058074"/>
                <a:gd name="connsiteY12" fmla="*/ 972712 h 3731805"/>
                <a:gd name="connsiteX13" fmla="*/ 1920566 w 5058074"/>
                <a:gd name="connsiteY13" fmla="*/ 1428943 h 3731805"/>
                <a:gd name="connsiteX14" fmla="*/ 2100088 w 5058074"/>
                <a:gd name="connsiteY14" fmla="*/ 1550605 h 3731805"/>
                <a:gd name="connsiteX15" fmla="*/ 2607648 w 5058074"/>
                <a:gd name="connsiteY15" fmla="*/ 1459358 h 3731805"/>
                <a:gd name="connsiteX16" fmla="*/ 2660199 w 5058074"/>
                <a:gd name="connsiteY16" fmla="*/ 1931116 h 3731805"/>
                <a:gd name="connsiteX17" fmla="*/ 2847555 w 5058074"/>
                <a:gd name="connsiteY17" fmla="*/ 2218254 h 3731805"/>
                <a:gd name="connsiteX18" fmla="*/ 2956248 w 5058074"/>
                <a:gd name="connsiteY18" fmla="*/ 2455834 h 3731805"/>
                <a:gd name="connsiteX19" fmla="*/ 3664057 w 5058074"/>
                <a:gd name="connsiteY19" fmla="*/ 3177083 h 3731805"/>
                <a:gd name="connsiteX20" fmla="*/ 3803758 w 5058074"/>
                <a:gd name="connsiteY20" fmla="*/ 3311931 h 3731805"/>
                <a:gd name="connsiteX21" fmla="*/ 4320293 w 5058074"/>
                <a:gd name="connsiteY21" fmla="*/ 3466348 h 3731805"/>
                <a:gd name="connsiteX22" fmla="*/ 5040506 w 5058074"/>
                <a:gd name="connsiteY22" fmla="*/ 3568441 h 3731805"/>
                <a:gd name="connsiteX23" fmla="*/ 5040506 w 5058074"/>
                <a:gd name="connsiteY23" fmla="*/ 3630123 h 373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58074" h="3731805">
                  <a:moveTo>
                    <a:pt x="5040506" y="3630123"/>
                  </a:moveTo>
                  <a:cubicBezTo>
                    <a:pt x="4737602" y="3706055"/>
                    <a:pt x="4429150" y="3739448"/>
                    <a:pt x="4120697" y="3724134"/>
                  </a:cubicBezTo>
                  <a:cubicBezTo>
                    <a:pt x="3964839" y="3716477"/>
                    <a:pt x="3811918" y="3686700"/>
                    <a:pt x="3656712" y="3668620"/>
                  </a:cubicBezTo>
                  <a:cubicBezTo>
                    <a:pt x="3508851" y="3651605"/>
                    <a:pt x="3371108" y="3721582"/>
                    <a:pt x="3224553" y="3730302"/>
                  </a:cubicBezTo>
                  <a:cubicBezTo>
                    <a:pt x="3093828" y="3738172"/>
                    <a:pt x="2963592" y="3713712"/>
                    <a:pt x="2834499" y="3690315"/>
                  </a:cubicBezTo>
                  <a:cubicBezTo>
                    <a:pt x="2683863" y="3662878"/>
                    <a:pt x="2532738" y="3640119"/>
                    <a:pt x="2381123" y="3623742"/>
                  </a:cubicBezTo>
                  <a:cubicBezTo>
                    <a:pt x="2098783" y="3593327"/>
                    <a:pt x="1815463" y="3582054"/>
                    <a:pt x="1532144" y="3581203"/>
                  </a:cubicBezTo>
                  <a:cubicBezTo>
                    <a:pt x="1021321" y="3579927"/>
                    <a:pt x="510660" y="3612895"/>
                    <a:pt x="0" y="3631399"/>
                  </a:cubicBezTo>
                  <a:lnTo>
                    <a:pt x="0" y="374827"/>
                  </a:lnTo>
                  <a:cubicBezTo>
                    <a:pt x="110814" y="160643"/>
                    <a:pt x="261777" y="-3557"/>
                    <a:pt x="478183" y="59"/>
                  </a:cubicBezTo>
                  <a:cubicBezTo>
                    <a:pt x="763298" y="4951"/>
                    <a:pt x="919645" y="369297"/>
                    <a:pt x="929927" y="705142"/>
                  </a:cubicBezTo>
                  <a:cubicBezTo>
                    <a:pt x="1054940" y="566891"/>
                    <a:pt x="1263186" y="706418"/>
                    <a:pt x="1233973" y="928259"/>
                  </a:cubicBezTo>
                  <a:cubicBezTo>
                    <a:pt x="1410721" y="845095"/>
                    <a:pt x="1626149" y="813617"/>
                    <a:pt x="1782333" y="972712"/>
                  </a:cubicBezTo>
                  <a:cubicBezTo>
                    <a:pt x="1887762" y="1080123"/>
                    <a:pt x="1948800" y="1261978"/>
                    <a:pt x="1920566" y="1428943"/>
                  </a:cubicBezTo>
                  <a:cubicBezTo>
                    <a:pt x="1993517" y="1396188"/>
                    <a:pt x="2078545" y="1446171"/>
                    <a:pt x="2100088" y="1550605"/>
                  </a:cubicBezTo>
                  <a:cubicBezTo>
                    <a:pt x="2233751" y="1388744"/>
                    <a:pt x="2456196" y="1283247"/>
                    <a:pt x="2607648" y="1459358"/>
                  </a:cubicBezTo>
                  <a:cubicBezTo>
                    <a:pt x="2707854" y="1576128"/>
                    <a:pt x="2738210" y="1792864"/>
                    <a:pt x="2660199" y="1931116"/>
                  </a:cubicBezTo>
                  <a:cubicBezTo>
                    <a:pt x="2767096" y="1942814"/>
                    <a:pt x="2857347" y="2073621"/>
                    <a:pt x="2847555" y="2218254"/>
                  </a:cubicBezTo>
                  <a:cubicBezTo>
                    <a:pt x="2925240" y="2249307"/>
                    <a:pt x="2973221" y="2354804"/>
                    <a:pt x="2956248" y="2455834"/>
                  </a:cubicBezTo>
                  <a:cubicBezTo>
                    <a:pt x="3314151" y="2336512"/>
                    <a:pt x="3666178" y="2690437"/>
                    <a:pt x="3664057" y="3177083"/>
                  </a:cubicBezTo>
                  <a:cubicBezTo>
                    <a:pt x="3730154" y="3177295"/>
                    <a:pt x="3784500" y="3230256"/>
                    <a:pt x="3803758" y="3311931"/>
                  </a:cubicBezTo>
                  <a:cubicBezTo>
                    <a:pt x="3982954" y="3230469"/>
                    <a:pt x="4154643" y="3383822"/>
                    <a:pt x="4320293" y="3466348"/>
                  </a:cubicBezTo>
                  <a:cubicBezTo>
                    <a:pt x="4552531" y="3581628"/>
                    <a:pt x="4802883" y="3491871"/>
                    <a:pt x="5040506" y="3568441"/>
                  </a:cubicBezTo>
                  <a:cubicBezTo>
                    <a:pt x="5063191" y="3575885"/>
                    <a:pt x="5064659" y="3623955"/>
                    <a:pt x="5040506" y="3630123"/>
                  </a:cubicBezTo>
                  <a:close/>
                </a:path>
              </a:pathLst>
            </a:custGeom>
            <a:solidFill>
              <a:srgbClr val="FCE8EB"/>
            </a:solidFill>
            <a:ln w="16320" cap="flat">
              <a:noFill/>
              <a:prstDash val="solid"/>
              <a:miter/>
            </a:ln>
          </p:spPr>
          <p:txBody>
            <a:bodyPr rtlCol="0" anchor="ctr"/>
            <a:lstStyle/>
            <a:p>
              <a:endParaRPr lang="th-TH"/>
            </a:p>
          </p:txBody>
        </p:sp>
      </p:grpSp>
      <p:grpSp>
        <p:nvGrpSpPr>
          <p:cNvPr id="2" name="Graphic 210">
            <a:extLst>
              <a:ext uri="{FF2B5EF4-FFF2-40B4-BE49-F238E27FC236}">
                <a16:creationId xmlns:a16="http://schemas.microsoft.com/office/drawing/2014/main" id="{7CCC0AD3-6E65-45B2-86A4-217697F2AA21}"/>
              </a:ext>
            </a:extLst>
          </p:cNvPr>
          <p:cNvGrpSpPr/>
          <p:nvPr/>
        </p:nvGrpSpPr>
        <p:grpSpPr>
          <a:xfrm rot="20053699">
            <a:off x="-1099" y="-103833"/>
            <a:ext cx="5088969" cy="1159154"/>
            <a:chOff x="7047833" y="-28418"/>
            <a:chExt cx="5088969" cy="1159154"/>
          </a:xfrm>
        </p:grpSpPr>
        <p:sp>
          <p:nvSpPr>
            <p:cNvPr id="3" name="Freeform: Shape 2">
              <a:extLst>
                <a:ext uri="{FF2B5EF4-FFF2-40B4-BE49-F238E27FC236}">
                  <a16:creationId xmlns:a16="http://schemas.microsoft.com/office/drawing/2014/main" id="{673A5000-235D-4809-991C-E1037CE84E02}"/>
                </a:ext>
              </a:extLst>
            </p:cNvPr>
            <p:cNvSpPr/>
            <p:nvPr/>
          </p:nvSpPr>
          <p:spPr>
            <a:xfrm>
              <a:off x="9195943" y="867523"/>
              <a:ext cx="87077" cy="36753"/>
            </a:xfrm>
            <a:custGeom>
              <a:avLst/>
              <a:gdLst>
                <a:gd name="connsiteX0" fmla="*/ 2827 w 87077"/>
                <a:gd name="connsiteY0" fmla="*/ 36754 h 36753"/>
                <a:gd name="connsiteX1" fmla="*/ 87078 w 87077"/>
                <a:gd name="connsiteY1" fmla="*/ 27989 h 36753"/>
                <a:gd name="connsiteX2" fmla="*/ 84251 w 87077"/>
                <a:gd name="connsiteY2" fmla="*/ 0 h 36753"/>
                <a:gd name="connsiteX3" fmla="*/ 0 w 87077"/>
                <a:gd name="connsiteY3" fmla="*/ 8764 h 36753"/>
                <a:gd name="connsiteX4" fmla="*/ 2827 w 87077"/>
                <a:gd name="connsiteY4" fmla="*/ 36754 h 3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77" h="36753">
                  <a:moveTo>
                    <a:pt x="2827" y="36754"/>
                  </a:moveTo>
                  <a:cubicBezTo>
                    <a:pt x="29968" y="33926"/>
                    <a:pt x="57958" y="30816"/>
                    <a:pt x="87078" y="27989"/>
                  </a:cubicBezTo>
                  <a:lnTo>
                    <a:pt x="84251" y="0"/>
                  </a:lnTo>
                  <a:cubicBezTo>
                    <a:pt x="55130" y="2827"/>
                    <a:pt x="27141" y="5937"/>
                    <a:pt x="0" y="8764"/>
                  </a:cubicBezTo>
                  <a:lnTo>
                    <a:pt x="2827" y="36754"/>
                  </a:lnTo>
                  <a:close/>
                </a:path>
              </a:pathLst>
            </a:custGeom>
            <a:solidFill>
              <a:srgbClr val="F69890"/>
            </a:solidFill>
            <a:ln w="28257" cap="flat">
              <a:noFill/>
              <a:prstDash val="solid"/>
              <a:miter/>
            </a:ln>
          </p:spPr>
          <p:txBody>
            <a:bodyPr rtlCol="0" anchor="ctr"/>
            <a:lstStyle/>
            <a:p>
              <a:endParaRPr lang="th-TH"/>
            </a:p>
          </p:txBody>
        </p:sp>
        <p:sp>
          <p:nvSpPr>
            <p:cNvPr id="4" name="Freeform: Shape 3">
              <a:extLst>
                <a:ext uri="{FF2B5EF4-FFF2-40B4-BE49-F238E27FC236}">
                  <a16:creationId xmlns:a16="http://schemas.microsoft.com/office/drawing/2014/main" id="{E2A89F33-4063-47E5-886F-2C2971A95502}"/>
                </a:ext>
              </a:extLst>
            </p:cNvPr>
            <p:cNvSpPr/>
            <p:nvPr/>
          </p:nvSpPr>
          <p:spPr>
            <a:xfrm>
              <a:off x="9873624" y="832465"/>
              <a:ext cx="85098" cy="28554"/>
            </a:xfrm>
            <a:custGeom>
              <a:avLst/>
              <a:gdLst>
                <a:gd name="connsiteX0" fmla="*/ 566 w 85098"/>
                <a:gd name="connsiteY0" fmla="*/ 28555 h 28554"/>
                <a:gd name="connsiteX1" fmla="*/ 68701 w 85098"/>
                <a:gd name="connsiteY1" fmla="*/ 28272 h 28554"/>
                <a:gd name="connsiteX2" fmla="*/ 85099 w 85098"/>
                <a:gd name="connsiteY2" fmla="*/ 28272 h 28554"/>
                <a:gd name="connsiteX3" fmla="*/ 85099 w 85098"/>
                <a:gd name="connsiteY3" fmla="*/ 0 h 28554"/>
                <a:gd name="connsiteX4" fmla="*/ 68419 w 85098"/>
                <a:gd name="connsiteY4" fmla="*/ 0 h 28554"/>
                <a:gd name="connsiteX5" fmla="*/ 0 w 85098"/>
                <a:gd name="connsiteY5" fmla="*/ 283 h 28554"/>
                <a:gd name="connsiteX6" fmla="*/ 566 w 85098"/>
                <a:gd name="connsiteY6" fmla="*/ 28555 h 2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98" h="28554">
                  <a:moveTo>
                    <a:pt x="566" y="28555"/>
                  </a:moveTo>
                  <a:cubicBezTo>
                    <a:pt x="22901" y="28272"/>
                    <a:pt x="45518" y="28272"/>
                    <a:pt x="68701" y="28272"/>
                  </a:cubicBezTo>
                  <a:lnTo>
                    <a:pt x="85099" y="28272"/>
                  </a:lnTo>
                  <a:lnTo>
                    <a:pt x="85099" y="0"/>
                  </a:lnTo>
                  <a:lnTo>
                    <a:pt x="68419" y="0"/>
                  </a:lnTo>
                  <a:cubicBezTo>
                    <a:pt x="45235" y="0"/>
                    <a:pt x="22335" y="0"/>
                    <a:pt x="0" y="283"/>
                  </a:cubicBezTo>
                  <a:lnTo>
                    <a:pt x="566" y="28555"/>
                  </a:lnTo>
                  <a:close/>
                </a:path>
              </a:pathLst>
            </a:custGeom>
            <a:solidFill>
              <a:srgbClr val="F69890"/>
            </a:solidFill>
            <a:ln w="28257" cap="flat">
              <a:noFill/>
              <a:prstDash val="solid"/>
              <a:miter/>
            </a:ln>
          </p:spPr>
          <p:txBody>
            <a:bodyPr rtlCol="0" anchor="ctr"/>
            <a:lstStyle/>
            <a:p>
              <a:endParaRPr lang="th-TH"/>
            </a:p>
          </p:txBody>
        </p:sp>
        <p:sp>
          <p:nvSpPr>
            <p:cNvPr id="5" name="Freeform: Shape 4">
              <a:extLst>
                <a:ext uri="{FF2B5EF4-FFF2-40B4-BE49-F238E27FC236}">
                  <a16:creationId xmlns:a16="http://schemas.microsoft.com/office/drawing/2014/main" id="{31BDED89-8F69-465A-80DB-20CF2F646DC4}"/>
                </a:ext>
              </a:extLst>
            </p:cNvPr>
            <p:cNvSpPr/>
            <p:nvPr/>
          </p:nvSpPr>
          <p:spPr>
            <a:xfrm>
              <a:off x="9534359" y="840664"/>
              <a:ext cx="86229" cy="33361"/>
            </a:xfrm>
            <a:custGeom>
              <a:avLst/>
              <a:gdLst>
                <a:gd name="connsiteX0" fmla="*/ 1696 w 86229"/>
                <a:gd name="connsiteY0" fmla="*/ 33361 h 33361"/>
                <a:gd name="connsiteX1" fmla="*/ 86230 w 86229"/>
                <a:gd name="connsiteY1" fmla="*/ 28272 h 33361"/>
                <a:gd name="connsiteX2" fmla="*/ 84816 w 86229"/>
                <a:gd name="connsiteY2" fmla="*/ 0 h 33361"/>
                <a:gd name="connsiteX3" fmla="*/ 0 w 86229"/>
                <a:gd name="connsiteY3" fmla="*/ 5089 h 33361"/>
                <a:gd name="connsiteX4" fmla="*/ 1696 w 86229"/>
                <a:gd name="connsiteY4" fmla="*/ 33361 h 3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29" h="33361">
                  <a:moveTo>
                    <a:pt x="1696" y="33361"/>
                  </a:moveTo>
                  <a:cubicBezTo>
                    <a:pt x="29120" y="31665"/>
                    <a:pt x="57110" y="29968"/>
                    <a:pt x="86230" y="28272"/>
                  </a:cubicBezTo>
                  <a:lnTo>
                    <a:pt x="84816" y="0"/>
                  </a:lnTo>
                  <a:cubicBezTo>
                    <a:pt x="55696" y="1414"/>
                    <a:pt x="27424" y="3110"/>
                    <a:pt x="0" y="5089"/>
                  </a:cubicBezTo>
                  <a:lnTo>
                    <a:pt x="1696" y="33361"/>
                  </a:lnTo>
                  <a:close/>
                </a:path>
              </a:pathLst>
            </a:custGeom>
            <a:solidFill>
              <a:srgbClr val="F69890"/>
            </a:solidFill>
            <a:ln w="28257" cap="flat">
              <a:noFill/>
              <a:prstDash val="solid"/>
              <a:miter/>
            </a:ln>
          </p:spPr>
          <p:txBody>
            <a:bodyPr rtlCol="0" anchor="ctr"/>
            <a:lstStyle/>
            <a:p>
              <a:endParaRPr lang="th-TH"/>
            </a:p>
          </p:txBody>
        </p:sp>
        <p:sp>
          <p:nvSpPr>
            <p:cNvPr id="6" name="Freeform: Shape 5">
              <a:extLst>
                <a:ext uri="{FF2B5EF4-FFF2-40B4-BE49-F238E27FC236}">
                  <a16:creationId xmlns:a16="http://schemas.microsoft.com/office/drawing/2014/main" id="{65B23D61-C55F-4FBB-B8EB-27A55B98F669}"/>
                </a:ext>
              </a:extLst>
            </p:cNvPr>
            <p:cNvSpPr/>
            <p:nvPr/>
          </p:nvSpPr>
          <p:spPr>
            <a:xfrm>
              <a:off x="9704274" y="834444"/>
              <a:ext cx="85381" cy="30816"/>
            </a:xfrm>
            <a:custGeom>
              <a:avLst/>
              <a:gdLst>
                <a:gd name="connsiteX0" fmla="*/ 848 w 85381"/>
                <a:gd name="connsiteY0" fmla="*/ 30817 h 30816"/>
                <a:gd name="connsiteX1" fmla="*/ 85382 w 85381"/>
                <a:gd name="connsiteY1" fmla="*/ 28272 h 30816"/>
                <a:gd name="connsiteX2" fmla="*/ 84816 w 85381"/>
                <a:gd name="connsiteY2" fmla="*/ 0 h 30816"/>
                <a:gd name="connsiteX3" fmla="*/ 0 w 85381"/>
                <a:gd name="connsiteY3" fmla="*/ 2544 h 30816"/>
                <a:gd name="connsiteX4" fmla="*/ 848 w 85381"/>
                <a:gd name="connsiteY4" fmla="*/ 30817 h 3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81" h="30816">
                  <a:moveTo>
                    <a:pt x="848" y="30817"/>
                  </a:moveTo>
                  <a:cubicBezTo>
                    <a:pt x="28272" y="29686"/>
                    <a:pt x="56544" y="28838"/>
                    <a:pt x="85382" y="28272"/>
                  </a:cubicBezTo>
                  <a:lnTo>
                    <a:pt x="84816" y="0"/>
                  </a:lnTo>
                  <a:cubicBezTo>
                    <a:pt x="55696" y="565"/>
                    <a:pt x="27424" y="1696"/>
                    <a:pt x="0" y="2544"/>
                  </a:cubicBezTo>
                  <a:lnTo>
                    <a:pt x="848" y="30817"/>
                  </a:lnTo>
                  <a:close/>
                </a:path>
              </a:pathLst>
            </a:custGeom>
            <a:solidFill>
              <a:srgbClr val="F69890"/>
            </a:solidFill>
            <a:ln w="28257" cap="flat">
              <a:noFill/>
              <a:prstDash val="solid"/>
              <a:miter/>
            </a:ln>
          </p:spPr>
          <p:txBody>
            <a:bodyPr rtlCol="0" anchor="ctr"/>
            <a:lstStyle/>
            <a:p>
              <a:endParaRPr lang="th-TH"/>
            </a:p>
          </p:txBody>
        </p:sp>
        <p:sp>
          <p:nvSpPr>
            <p:cNvPr id="7" name="Freeform: Shape 6">
              <a:extLst>
                <a:ext uri="{FF2B5EF4-FFF2-40B4-BE49-F238E27FC236}">
                  <a16:creationId xmlns:a16="http://schemas.microsoft.com/office/drawing/2014/main" id="{F69C2C7A-AF91-4729-AABD-E00A740463B5}"/>
                </a:ext>
              </a:extLst>
            </p:cNvPr>
            <p:cNvSpPr/>
            <p:nvPr/>
          </p:nvSpPr>
          <p:spPr>
            <a:xfrm>
              <a:off x="8859223" y="901166"/>
              <a:ext cx="86229" cy="33078"/>
            </a:xfrm>
            <a:custGeom>
              <a:avLst/>
              <a:gdLst>
                <a:gd name="connsiteX0" fmla="*/ 0 w 86229"/>
                <a:gd name="connsiteY0" fmla="*/ 4806 h 33078"/>
                <a:gd name="connsiteX1" fmla="*/ 848 w 86229"/>
                <a:gd name="connsiteY1" fmla="*/ 33078 h 33078"/>
                <a:gd name="connsiteX2" fmla="*/ 16681 w 86229"/>
                <a:gd name="connsiteY2" fmla="*/ 32513 h 33078"/>
                <a:gd name="connsiteX3" fmla="*/ 86230 w 86229"/>
                <a:gd name="connsiteY3" fmla="*/ 28272 h 33078"/>
                <a:gd name="connsiteX4" fmla="*/ 83968 w 86229"/>
                <a:gd name="connsiteY4" fmla="*/ 0 h 33078"/>
                <a:gd name="connsiteX5" fmla="*/ 15267 w 86229"/>
                <a:gd name="connsiteY5" fmla="*/ 4241 h 33078"/>
                <a:gd name="connsiteX6" fmla="*/ 0 w 86229"/>
                <a:gd name="connsiteY6" fmla="*/ 4806 h 3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9" h="33078">
                  <a:moveTo>
                    <a:pt x="0" y="4806"/>
                  </a:moveTo>
                  <a:lnTo>
                    <a:pt x="848" y="33078"/>
                  </a:lnTo>
                  <a:cubicBezTo>
                    <a:pt x="6220" y="33078"/>
                    <a:pt x="11309" y="32796"/>
                    <a:pt x="16681" y="32513"/>
                  </a:cubicBezTo>
                  <a:cubicBezTo>
                    <a:pt x="39581" y="31382"/>
                    <a:pt x="62481" y="29968"/>
                    <a:pt x="86230" y="28272"/>
                  </a:cubicBezTo>
                  <a:lnTo>
                    <a:pt x="83968" y="0"/>
                  </a:lnTo>
                  <a:cubicBezTo>
                    <a:pt x="60502" y="1696"/>
                    <a:pt x="37602" y="3110"/>
                    <a:pt x="15267" y="4241"/>
                  </a:cubicBezTo>
                  <a:cubicBezTo>
                    <a:pt x="10178" y="4524"/>
                    <a:pt x="5089" y="4806"/>
                    <a:pt x="0" y="4806"/>
                  </a:cubicBezTo>
                  <a:close/>
                </a:path>
              </a:pathLst>
            </a:custGeom>
            <a:solidFill>
              <a:srgbClr val="F69890"/>
            </a:solidFill>
            <a:ln w="28257" cap="flat">
              <a:noFill/>
              <a:prstDash val="solid"/>
              <a:miter/>
            </a:ln>
          </p:spPr>
          <p:txBody>
            <a:bodyPr rtlCol="0" anchor="ctr"/>
            <a:lstStyle/>
            <a:p>
              <a:endParaRPr lang="th-TH"/>
            </a:p>
          </p:txBody>
        </p:sp>
        <p:sp>
          <p:nvSpPr>
            <p:cNvPr id="8" name="Freeform: Shape 7">
              <a:extLst>
                <a:ext uri="{FF2B5EF4-FFF2-40B4-BE49-F238E27FC236}">
                  <a16:creationId xmlns:a16="http://schemas.microsoft.com/office/drawing/2014/main" id="{FFA572AD-B8E8-4EDF-A935-60B065F82C01}"/>
                </a:ext>
              </a:extLst>
            </p:cNvPr>
            <p:cNvSpPr/>
            <p:nvPr/>
          </p:nvSpPr>
          <p:spPr>
            <a:xfrm>
              <a:off x="10043256" y="833314"/>
              <a:ext cx="85381" cy="29968"/>
            </a:xfrm>
            <a:custGeom>
              <a:avLst/>
              <a:gdLst>
                <a:gd name="connsiteX0" fmla="*/ 85382 w 85381"/>
                <a:gd name="connsiteY0" fmla="*/ 1696 h 29968"/>
                <a:gd name="connsiteX1" fmla="*/ 283 w 85381"/>
                <a:gd name="connsiteY1" fmla="*/ 0 h 29968"/>
                <a:gd name="connsiteX2" fmla="*/ 0 w 85381"/>
                <a:gd name="connsiteY2" fmla="*/ 28272 h 29968"/>
                <a:gd name="connsiteX3" fmla="*/ 84534 w 85381"/>
                <a:gd name="connsiteY3" fmla="*/ 29968 h 29968"/>
                <a:gd name="connsiteX4" fmla="*/ 85382 w 85381"/>
                <a:gd name="connsiteY4" fmla="*/ 1696 h 29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81" h="29968">
                  <a:moveTo>
                    <a:pt x="85382" y="1696"/>
                  </a:moveTo>
                  <a:cubicBezTo>
                    <a:pt x="56544" y="848"/>
                    <a:pt x="28272" y="283"/>
                    <a:pt x="283" y="0"/>
                  </a:cubicBezTo>
                  <a:lnTo>
                    <a:pt x="0" y="28272"/>
                  </a:lnTo>
                  <a:cubicBezTo>
                    <a:pt x="27707" y="28555"/>
                    <a:pt x="55696" y="29403"/>
                    <a:pt x="84534" y="29968"/>
                  </a:cubicBezTo>
                  <a:lnTo>
                    <a:pt x="85382" y="1696"/>
                  </a:lnTo>
                  <a:close/>
                </a:path>
              </a:pathLst>
            </a:custGeom>
            <a:solidFill>
              <a:srgbClr val="F69890"/>
            </a:solidFill>
            <a:ln w="28257" cap="flat">
              <a:noFill/>
              <a:prstDash val="solid"/>
              <a:miter/>
            </a:ln>
          </p:spPr>
          <p:txBody>
            <a:bodyPr rtlCol="0" anchor="ctr"/>
            <a:lstStyle/>
            <a:p>
              <a:endParaRPr lang="th-TH"/>
            </a:p>
          </p:txBody>
        </p:sp>
        <p:sp>
          <p:nvSpPr>
            <p:cNvPr id="9" name="Freeform: Shape 8">
              <a:extLst>
                <a:ext uri="{FF2B5EF4-FFF2-40B4-BE49-F238E27FC236}">
                  <a16:creationId xmlns:a16="http://schemas.microsoft.com/office/drawing/2014/main" id="{97995FDA-6381-4E55-AB85-D795FDA07777}"/>
                </a:ext>
              </a:extLst>
            </p:cNvPr>
            <p:cNvSpPr/>
            <p:nvPr/>
          </p:nvSpPr>
          <p:spPr>
            <a:xfrm>
              <a:off x="9027159" y="885334"/>
              <a:ext cx="87360" cy="36753"/>
            </a:xfrm>
            <a:custGeom>
              <a:avLst/>
              <a:gdLst>
                <a:gd name="connsiteX0" fmla="*/ 2827 w 87360"/>
                <a:gd name="connsiteY0" fmla="*/ 36754 h 36753"/>
                <a:gd name="connsiteX1" fmla="*/ 87361 w 87360"/>
                <a:gd name="connsiteY1" fmla="*/ 27989 h 36753"/>
                <a:gd name="connsiteX2" fmla="*/ 84251 w 87360"/>
                <a:gd name="connsiteY2" fmla="*/ 0 h 36753"/>
                <a:gd name="connsiteX3" fmla="*/ 0 w 87360"/>
                <a:gd name="connsiteY3" fmla="*/ 8482 h 36753"/>
                <a:gd name="connsiteX4" fmla="*/ 2827 w 87360"/>
                <a:gd name="connsiteY4" fmla="*/ 36754 h 3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0" h="36753">
                  <a:moveTo>
                    <a:pt x="2827" y="36754"/>
                  </a:moveTo>
                  <a:cubicBezTo>
                    <a:pt x="30251" y="34209"/>
                    <a:pt x="58240" y="31099"/>
                    <a:pt x="87361" y="27989"/>
                  </a:cubicBezTo>
                  <a:lnTo>
                    <a:pt x="84251" y="0"/>
                  </a:lnTo>
                  <a:cubicBezTo>
                    <a:pt x="55413" y="3110"/>
                    <a:pt x="27424" y="5937"/>
                    <a:pt x="0" y="8482"/>
                  </a:cubicBezTo>
                  <a:lnTo>
                    <a:pt x="2827" y="36754"/>
                  </a:lnTo>
                  <a:close/>
                </a:path>
              </a:pathLst>
            </a:custGeom>
            <a:solidFill>
              <a:srgbClr val="F69890"/>
            </a:solidFill>
            <a:ln w="28257" cap="flat">
              <a:noFill/>
              <a:prstDash val="solid"/>
              <a:miter/>
            </a:ln>
          </p:spPr>
          <p:txBody>
            <a:bodyPr rtlCol="0" anchor="ctr"/>
            <a:lstStyle/>
            <a:p>
              <a:endParaRPr lang="th-TH"/>
            </a:p>
          </p:txBody>
        </p:sp>
        <p:sp>
          <p:nvSpPr>
            <p:cNvPr id="10" name="Freeform: Shape 9">
              <a:extLst>
                <a:ext uri="{FF2B5EF4-FFF2-40B4-BE49-F238E27FC236}">
                  <a16:creationId xmlns:a16="http://schemas.microsoft.com/office/drawing/2014/main" id="{C21C712D-8E53-4F0D-A7B0-581C74CBAA9C}"/>
                </a:ext>
              </a:extLst>
            </p:cNvPr>
            <p:cNvSpPr/>
            <p:nvPr/>
          </p:nvSpPr>
          <p:spPr>
            <a:xfrm>
              <a:off x="9364727" y="851973"/>
              <a:ext cx="86795" cy="35340"/>
            </a:xfrm>
            <a:custGeom>
              <a:avLst/>
              <a:gdLst>
                <a:gd name="connsiteX0" fmla="*/ 2545 w 86795"/>
                <a:gd name="connsiteY0" fmla="*/ 35340 h 35340"/>
                <a:gd name="connsiteX1" fmla="*/ 86795 w 86795"/>
                <a:gd name="connsiteY1" fmla="*/ 28272 h 35340"/>
                <a:gd name="connsiteX2" fmla="*/ 84534 w 86795"/>
                <a:gd name="connsiteY2" fmla="*/ 0 h 35340"/>
                <a:gd name="connsiteX3" fmla="*/ 0 w 86795"/>
                <a:gd name="connsiteY3" fmla="*/ 7068 h 35340"/>
                <a:gd name="connsiteX4" fmla="*/ 2545 w 86795"/>
                <a:gd name="connsiteY4" fmla="*/ 35340 h 3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95" h="35340">
                  <a:moveTo>
                    <a:pt x="2545" y="35340"/>
                  </a:moveTo>
                  <a:cubicBezTo>
                    <a:pt x="29686" y="32796"/>
                    <a:pt x="57958" y="30534"/>
                    <a:pt x="86795" y="28272"/>
                  </a:cubicBezTo>
                  <a:lnTo>
                    <a:pt x="84534" y="0"/>
                  </a:lnTo>
                  <a:cubicBezTo>
                    <a:pt x="55413" y="2262"/>
                    <a:pt x="27141" y="4806"/>
                    <a:pt x="0" y="7068"/>
                  </a:cubicBezTo>
                  <a:lnTo>
                    <a:pt x="2545" y="35340"/>
                  </a:lnTo>
                  <a:close/>
                </a:path>
              </a:pathLst>
            </a:custGeom>
            <a:solidFill>
              <a:srgbClr val="F69890"/>
            </a:solidFill>
            <a:ln w="28257" cap="flat">
              <a:noFill/>
              <a:prstDash val="solid"/>
              <a:miter/>
            </a:ln>
          </p:spPr>
          <p:txBody>
            <a:bodyPr rtlCol="0" anchor="ctr"/>
            <a:lstStyle/>
            <a:p>
              <a:endParaRPr lang="th-TH"/>
            </a:p>
          </p:txBody>
        </p:sp>
        <p:sp>
          <p:nvSpPr>
            <p:cNvPr id="11" name="Freeform: Shape 10">
              <a:extLst>
                <a:ext uri="{FF2B5EF4-FFF2-40B4-BE49-F238E27FC236}">
                  <a16:creationId xmlns:a16="http://schemas.microsoft.com/office/drawing/2014/main" id="{6E381217-9456-4453-934A-04A71ED5F76C}"/>
                </a:ext>
              </a:extLst>
            </p:cNvPr>
            <p:cNvSpPr/>
            <p:nvPr/>
          </p:nvSpPr>
          <p:spPr>
            <a:xfrm>
              <a:off x="8388493" y="110397"/>
              <a:ext cx="75769" cy="82837"/>
            </a:xfrm>
            <a:custGeom>
              <a:avLst/>
              <a:gdLst>
                <a:gd name="connsiteX0" fmla="*/ 75769 w 75769"/>
                <a:gd name="connsiteY0" fmla="*/ 21769 h 82837"/>
                <a:gd name="connsiteX1" fmla="*/ 57675 w 75769"/>
                <a:gd name="connsiteY1" fmla="*/ 0 h 82837"/>
                <a:gd name="connsiteX2" fmla="*/ 0 w 75769"/>
                <a:gd name="connsiteY2" fmla="*/ 67570 h 82837"/>
                <a:gd name="connsiteX3" fmla="*/ 23749 w 75769"/>
                <a:gd name="connsiteY3" fmla="*/ 82837 h 82837"/>
                <a:gd name="connsiteX4" fmla="*/ 75769 w 75769"/>
                <a:gd name="connsiteY4" fmla="*/ 21769 h 8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69" h="82837">
                  <a:moveTo>
                    <a:pt x="75769" y="21769"/>
                  </a:moveTo>
                  <a:lnTo>
                    <a:pt x="57675" y="0"/>
                  </a:lnTo>
                  <a:cubicBezTo>
                    <a:pt x="37885" y="16398"/>
                    <a:pt x="18660" y="39015"/>
                    <a:pt x="0" y="67570"/>
                  </a:cubicBezTo>
                  <a:lnTo>
                    <a:pt x="23749" y="82837"/>
                  </a:lnTo>
                  <a:cubicBezTo>
                    <a:pt x="40712" y="56827"/>
                    <a:pt x="58240" y="36188"/>
                    <a:pt x="75769" y="21769"/>
                  </a:cubicBezTo>
                  <a:close/>
                </a:path>
              </a:pathLst>
            </a:custGeom>
            <a:solidFill>
              <a:srgbClr val="F69890"/>
            </a:solidFill>
            <a:ln w="28257" cap="flat">
              <a:noFill/>
              <a:prstDash val="solid"/>
              <a:miter/>
            </a:ln>
          </p:spPr>
          <p:txBody>
            <a:bodyPr rtlCol="0" anchor="ctr"/>
            <a:lstStyle/>
            <a:p>
              <a:endParaRPr lang="th-TH"/>
            </a:p>
          </p:txBody>
        </p:sp>
        <p:sp>
          <p:nvSpPr>
            <p:cNvPr id="12" name="Freeform: Shape 11">
              <a:extLst>
                <a:ext uri="{FF2B5EF4-FFF2-40B4-BE49-F238E27FC236}">
                  <a16:creationId xmlns:a16="http://schemas.microsoft.com/office/drawing/2014/main" id="{B896DD0C-0719-423D-939A-EEBB35971307}"/>
                </a:ext>
              </a:extLst>
            </p:cNvPr>
            <p:cNvSpPr/>
            <p:nvPr/>
          </p:nvSpPr>
          <p:spPr>
            <a:xfrm>
              <a:off x="8089657" y="697890"/>
              <a:ext cx="89339" cy="53434"/>
            </a:xfrm>
            <a:custGeom>
              <a:avLst/>
              <a:gdLst>
                <a:gd name="connsiteX0" fmla="*/ 89340 w 89339"/>
                <a:gd name="connsiteY0" fmla="*/ 26576 h 53434"/>
                <a:gd name="connsiteX1" fmla="*/ 79445 w 89339"/>
                <a:gd name="connsiteY1" fmla="*/ 0 h 53434"/>
                <a:gd name="connsiteX2" fmla="*/ 0 w 89339"/>
                <a:gd name="connsiteY2" fmla="*/ 26293 h 53434"/>
                <a:gd name="connsiteX3" fmla="*/ 7916 w 89339"/>
                <a:gd name="connsiteY3" fmla="*/ 53434 h 53434"/>
                <a:gd name="connsiteX4" fmla="*/ 89340 w 89339"/>
                <a:gd name="connsiteY4" fmla="*/ 26576 h 5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9" h="53434">
                  <a:moveTo>
                    <a:pt x="89340" y="26576"/>
                  </a:moveTo>
                  <a:lnTo>
                    <a:pt x="79445" y="0"/>
                  </a:lnTo>
                  <a:cubicBezTo>
                    <a:pt x="54282" y="9330"/>
                    <a:pt x="27424" y="18377"/>
                    <a:pt x="0" y="26293"/>
                  </a:cubicBezTo>
                  <a:lnTo>
                    <a:pt x="7916" y="53434"/>
                  </a:lnTo>
                  <a:cubicBezTo>
                    <a:pt x="36188" y="45518"/>
                    <a:pt x="63612" y="36188"/>
                    <a:pt x="89340" y="26576"/>
                  </a:cubicBezTo>
                  <a:close/>
                </a:path>
              </a:pathLst>
            </a:custGeom>
            <a:solidFill>
              <a:srgbClr val="F69890"/>
            </a:solidFill>
            <a:ln w="28257" cap="flat">
              <a:noFill/>
              <a:prstDash val="solid"/>
              <a:miter/>
            </a:ln>
          </p:spPr>
          <p:txBody>
            <a:bodyPr rtlCol="0" anchor="ctr"/>
            <a:lstStyle/>
            <a:p>
              <a:endParaRPr lang="th-TH"/>
            </a:p>
          </p:txBody>
        </p:sp>
        <p:sp>
          <p:nvSpPr>
            <p:cNvPr id="13" name="Freeform: Shape 12">
              <a:extLst>
                <a:ext uri="{FF2B5EF4-FFF2-40B4-BE49-F238E27FC236}">
                  <a16:creationId xmlns:a16="http://schemas.microsoft.com/office/drawing/2014/main" id="{3AF101BA-7C8C-4904-86AA-DDB5BF7BCD73}"/>
                </a:ext>
              </a:extLst>
            </p:cNvPr>
            <p:cNvSpPr/>
            <p:nvPr/>
          </p:nvSpPr>
          <p:spPr>
            <a:xfrm>
              <a:off x="8110013" y="68837"/>
              <a:ext cx="70114" cy="86229"/>
            </a:xfrm>
            <a:custGeom>
              <a:avLst/>
              <a:gdLst>
                <a:gd name="connsiteX0" fmla="*/ 33078 w 70114"/>
                <a:gd name="connsiteY0" fmla="*/ 72094 h 86229"/>
                <a:gd name="connsiteX1" fmla="*/ 70115 w 70114"/>
                <a:gd name="connsiteY1" fmla="*/ 16681 h 86229"/>
                <a:gd name="connsiteX2" fmla="*/ 47214 w 70114"/>
                <a:gd name="connsiteY2" fmla="*/ 0 h 86229"/>
                <a:gd name="connsiteX3" fmla="*/ 9047 w 70114"/>
                <a:gd name="connsiteY3" fmla="*/ 57110 h 86229"/>
                <a:gd name="connsiteX4" fmla="*/ 0 w 70114"/>
                <a:gd name="connsiteY4" fmla="*/ 72376 h 86229"/>
                <a:gd name="connsiteX5" fmla="*/ 24597 w 70114"/>
                <a:gd name="connsiteY5" fmla="*/ 86230 h 86229"/>
                <a:gd name="connsiteX6" fmla="*/ 33078 w 70114"/>
                <a:gd name="connsiteY6" fmla="*/ 72094 h 8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14" h="86229">
                  <a:moveTo>
                    <a:pt x="33078" y="72094"/>
                  </a:moveTo>
                  <a:cubicBezTo>
                    <a:pt x="45801" y="51455"/>
                    <a:pt x="58240" y="33078"/>
                    <a:pt x="70115" y="16681"/>
                  </a:cubicBezTo>
                  <a:lnTo>
                    <a:pt x="47214" y="0"/>
                  </a:lnTo>
                  <a:cubicBezTo>
                    <a:pt x="34775" y="16681"/>
                    <a:pt x="22052" y="35906"/>
                    <a:pt x="9047" y="57110"/>
                  </a:cubicBezTo>
                  <a:cubicBezTo>
                    <a:pt x="5654" y="62199"/>
                    <a:pt x="2827" y="67287"/>
                    <a:pt x="0" y="72376"/>
                  </a:cubicBezTo>
                  <a:lnTo>
                    <a:pt x="24597" y="86230"/>
                  </a:lnTo>
                  <a:cubicBezTo>
                    <a:pt x="27141" y="81424"/>
                    <a:pt x="29968" y="76900"/>
                    <a:pt x="33078" y="72094"/>
                  </a:cubicBezTo>
                  <a:close/>
                </a:path>
              </a:pathLst>
            </a:custGeom>
            <a:solidFill>
              <a:srgbClr val="F69890"/>
            </a:solidFill>
            <a:ln w="28257" cap="flat">
              <a:noFill/>
              <a:prstDash val="solid"/>
              <a:miter/>
            </a:ln>
          </p:spPr>
          <p:txBody>
            <a:bodyPr rtlCol="0" anchor="ctr"/>
            <a:lstStyle/>
            <a:p>
              <a:endParaRPr lang="th-TH"/>
            </a:p>
          </p:txBody>
        </p:sp>
        <p:sp>
          <p:nvSpPr>
            <p:cNvPr id="14" name="Freeform: Shape 13">
              <a:extLst>
                <a:ext uri="{FF2B5EF4-FFF2-40B4-BE49-F238E27FC236}">
                  <a16:creationId xmlns:a16="http://schemas.microsoft.com/office/drawing/2014/main" id="{461A1E58-188F-4813-9308-45769B91C58E}"/>
                </a:ext>
              </a:extLst>
            </p:cNvPr>
            <p:cNvSpPr/>
            <p:nvPr/>
          </p:nvSpPr>
          <p:spPr>
            <a:xfrm>
              <a:off x="8059406" y="221789"/>
              <a:ext cx="42973" cy="88208"/>
            </a:xfrm>
            <a:custGeom>
              <a:avLst/>
              <a:gdLst>
                <a:gd name="connsiteX0" fmla="*/ 15832 w 42973"/>
                <a:gd name="connsiteY0" fmla="*/ 0 h 88208"/>
                <a:gd name="connsiteX1" fmla="*/ 0 w 42973"/>
                <a:gd name="connsiteY1" fmla="*/ 86512 h 88208"/>
                <a:gd name="connsiteX2" fmla="*/ 28272 w 42973"/>
                <a:gd name="connsiteY2" fmla="*/ 88209 h 88208"/>
                <a:gd name="connsiteX3" fmla="*/ 42974 w 42973"/>
                <a:gd name="connsiteY3" fmla="*/ 8199 h 88208"/>
                <a:gd name="connsiteX4" fmla="*/ 15832 w 42973"/>
                <a:gd name="connsiteY4" fmla="*/ 0 h 88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3" h="88208">
                  <a:moveTo>
                    <a:pt x="15832" y="0"/>
                  </a:moveTo>
                  <a:cubicBezTo>
                    <a:pt x="7068" y="28272"/>
                    <a:pt x="1979" y="57392"/>
                    <a:pt x="0" y="86512"/>
                  </a:cubicBezTo>
                  <a:lnTo>
                    <a:pt x="28272" y="88209"/>
                  </a:lnTo>
                  <a:cubicBezTo>
                    <a:pt x="29968" y="61350"/>
                    <a:pt x="35057" y="34209"/>
                    <a:pt x="42974" y="8199"/>
                  </a:cubicBezTo>
                  <a:lnTo>
                    <a:pt x="15832" y="0"/>
                  </a:lnTo>
                  <a:close/>
                </a:path>
              </a:pathLst>
            </a:custGeom>
            <a:solidFill>
              <a:srgbClr val="F69890"/>
            </a:solidFill>
            <a:ln w="28257" cap="flat">
              <a:noFill/>
              <a:prstDash val="solid"/>
              <a:miter/>
            </a:ln>
          </p:spPr>
          <p:txBody>
            <a:bodyPr rtlCol="0" anchor="ctr"/>
            <a:lstStyle/>
            <a:p>
              <a:endParaRPr lang="th-TH"/>
            </a:p>
          </p:txBody>
        </p:sp>
        <p:sp>
          <p:nvSpPr>
            <p:cNvPr id="15" name="Freeform: Shape 14">
              <a:extLst>
                <a:ext uri="{FF2B5EF4-FFF2-40B4-BE49-F238E27FC236}">
                  <a16:creationId xmlns:a16="http://schemas.microsoft.com/office/drawing/2014/main" id="{CAFEF2F4-8B68-446C-BF0C-1B00CE4B6DA7}"/>
                </a:ext>
              </a:extLst>
            </p:cNvPr>
            <p:cNvSpPr/>
            <p:nvPr/>
          </p:nvSpPr>
          <p:spPr>
            <a:xfrm>
              <a:off x="8124149" y="544373"/>
              <a:ext cx="71528" cy="85664"/>
            </a:xfrm>
            <a:custGeom>
              <a:avLst/>
              <a:gdLst>
                <a:gd name="connsiteX0" fmla="*/ 24314 w 71528"/>
                <a:gd name="connsiteY0" fmla="*/ 0 h 85664"/>
                <a:gd name="connsiteX1" fmla="*/ 0 w 71528"/>
                <a:gd name="connsiteY1" fmla="*/ 14419 h 85664"/>
                <a:gd name="connsiteX2" fmla="*/ 49476 w 71528"/>
                <a:gd name="connsiteY2" fmla="*/ 85664 h 85664"/>
                <a:gd name="connsiteX3" fmla="*/ 71528 w 71528"/>
                <a:gd name="connsiteY3" fmla="*/ 67853 h 85664"/>
                <a:gd name="connsiteX4" fmla="*/ 24314 w 71528"/>
                <a:gd name="connsiteY4" fmla="*/ 0 h 8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28" h="85664">
                  <a:moveTo>
                    <a:pt x="24314" y="0"/>
                  </a:moveTo>
                  <a:lnTo>
                    <a:pt x="0" y="14419"/>
                  </a:lnTo>
                  <a:cubicBezTo>
                    <a:pt x="14136" y="38733"/>
                    <a:pt x="30817" y="62481"/>
                    <a:pt x="49476" y="85664"/>
                  </a:cubicBezTo>
                  <a:lnTo>
                    <a:pt x="71528" y="67853"/>
                  </a:lnTo>
                  <a:cubicBezTo>
                    <a:pt x="53717" y="46083"/>
                    <a:pt x="37885" y="23183"/>
                    <a:pt x="24314" y="0"/>
                  </a:cubicBezTo>
                  <a:close/>
                </a:path>
              </a:pathLst>
            </a:custGeom>
            <a:solidFill>
              <a:srgbClr val="F69890"/>
            </a:solidFill>
            <a:ln w="28257" cap="flat">
              <a:noFill/>
              <a:prstDash val="solid"/>
              <a:miter/>
            </a:ln>
          </p:spPr>
          <p:txBody>
            <a:bodyPr rtlCol="0" anchor="ctr"/>
            <a:lstStyle/>
            <a:p>
              <a:endParaRPr lang="th-TH"/>
            </a:p>
          </p:txBody>
        </p:sp>
        <p:sp>
          <p:nvSpPr>
            <p:cNvPr id="16" name="Freeform: Shape 15">
              <a:extLst>
                <a:ext uri="{FF2B5EF4-FFF2-40B4-BE49-F238E27FC236}">
                  <a16:creationId xmlns:a16="http://schemas.microsoft.com/office/drawing/2014/main" id="{982A978C-189E-48A3-B1D0-F5002CE9C450}"/>
                </a:ext>
              </a:extLst>
            </p:cNvPr>
            <p:cNvSpPr/>
            <p:nvPr/>
          </p:nvSpPr>
          <p:spPr>
            <a:xfrm>
              <a:off x="8231866" y="626645"/>
              <a:ext cx="102344" cy="123831"/>
            </a:xfrm>
            <a:custGeom>
              <a:avLst/>
              <a:gdLst>
                <a:gd name="connsiteX0" fmla="*/ 87926 w 102344"/>
                <a:gd name="connsiteY0" fmla="*/ 0 h 123831"/>
                <a:gd name="connsiteX1" fmla="*/ 14419 w 102344"/>
                <a:gd name="connsiteY1" fmla="*/ 39015 h 123831"/>
                <a:gd name="connsiteX2" fmla="*/ 18660 w 102344"/>
                <a:gd name="connsiteY2" fmla="*/ 48063 h 123831"/>
                <a:gd name="connsiteX3" fmla="*/ 0 w 102344"/>
                <a:gd name="connsiteY3" fmla="*/ 67287 h 123831"/>
                <a:gd name="connsiteX4" fmla="*/ 65308 w 102344"/>
                <a:gd name="connsiteY4" fmla="*/ 123832 h 123831"/>
                <a:gd name="connsiteX5" fmla="*/ 82554 w 102344"/>
                <a:gd name="connsiteY5" fmla="*/ 101497 h 123831"/>
                <a:gd name="connsiteX6" fmla="*/ 34209 w 102344"/>
                <a:gd name="connsiteY6" fmla="*/ 60785 h 123831"/>
                <a:gd name="connsiteX7" fmla="*/ 102345 w 102344"/>
                <a:gd name="connsiteY7" fmla="*/ 24031 h 123831"/>
                <a:gd name="connsiteX8" fmla="*/ 87926 w 102344"/>
                <a:gd name="connsiteY8" fmla="*/ 0 h 12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44" h="123831">
                  <a:moveTo>
                    <a:pt x="87926" y="0"/>
                  </a:moveTo>
                  <a:cubicBezTo>
                    <a:pt x="64743" y="13853"/>
                    <a:pt x="40146" y="27141"/>
                    <a:pt x="14419" y="39015"/>
                  </a:cubicBezTo>
                  <a:lnTo>
                    <a:pt x="18660" y="48063"/>
                  </a:lnTo>
                  <a:lnTo>
                    <a:pt x="0" y="67287"/>
                  </a:lnTo>
                  <a:cubicBezTo>
                    <a:pt x="20356" y="86795"/>
                    <a:pt x="42125" y="106020"/>
                    <a:pt x="65308" y="123832"/>
                  </a:cubicBezTo>
                  <a:lnTo>
                    <a:pt x="82554" y="101497"/>
                  </a:lnTo>
                  <a:cubicBezTo>
                    <a:pt x="65874" y="88491"/>
                    <a:pt x="49476" y="74921"/>
                    <a:pt x="34209" y="60785"/>
                  </a:cubicBezTo>
                  <a:cubicBezTo>
                    <a:pt x="57958" y="49193"/>
                    <a:pt x="80858" y="37036"/>
                    <a:pt x="102345" y="24031"/>
                  </a:cubicBezTo>
                  <a:lnTo>
                    <a:pt x="87926" y="0"/>
                  </a:lnTo>
                  <a:close/>
                </a:path>
              </a:pathLst>
            </a:custGeom>
            <a:solidFill>
              <a:srgbClr val="F69890"/>
            </a:solidFill>
            <a:ln w="28257" cap="flat">
              <a:noFill/>
              <a:prstDash val="solid"/>
              <a:miter/>
            </a:ln>
          </p:spPr>
          <p:txBody>
            <a:bodyPr rtlCol="0" anchor="ctr"/>
            <a:lstStyle/>
            <a:p>
              <a:endParaRPr lang="th-TH"/>
            </a:p>
          </p:txBody>
        </p:sp>
        <p:sp>
          <p:nvSpPr>
            <p:cNvPr id="17" name="Freeform: Shape 16">
              <a:extLst>
                <a:ext uri="{FF2B5EF4-FFF2-40B4-BE49-F238E27FC236}">
                  <a16:creationId xmlns:a16="http://schemas.microsoft.com/office/drawing/2014/main" id="{2A5C296F-96A5-4587-9D65-3555A8054A2F}"/>
                </a:ext>
              </a:extLst>
            </p:cNvPr>
            <p:cNvSpPr/>
            <p:nvPr/>
          </p:nvSpPr>
          <p:spPr>
            <a:xfrm>
              <a:off x="8388776" y="525714"/>
              <a:ext cx="82554" cy="76617"/>
            </a:xfrm>
            <a:custGeom>
              <a:avLst/>
              <a:gdLst>
                <a:gd name="connsiteX0" fmla="*/ 62481 w 82554"/>
                <a:gd name="connsiteY0" fmla="*/ 0 h 76617"/>
                <a:gd name="connsiteX1" fmla="*/ 0 w 82554"/>
                <a:gd name="connsiteY1" fmla="*/ 54282 h 76617"/>
                <a:gd name="connsiteX2" fmla="*/ 17246 w 82554"/>
                <a:gd name="connsiteY2" fmla="*/ 76617 h 76617"/>
                <a:gd name="connsiteX3" fmla="*/ 82554 w 82554"/>
                <a:gd name="connsiteY3" fmla="*/ 19790 h 76617"/>
                <a:gd name="connsiteX4" fmla="*/ 62481 w 82554"/>
                <a:gd name="connsiteY4" fmla="*/ 0 h 7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4" h="76617">
                  <a:moveTo>
                    <a:pt x="62481" y="0"/>
                  </a:moveTo>
                  <a:cubicBezTo>
                    <a:pt x="43256" y="18942"/>
                    <a:pt x="22335" y="37319"/>
                    <a:pt x="0" y="54282"/>
                  </a:cubicBezTo>
                  <a:lnTo>
                    <a:pt x="17246" y="76617"/>
                  </a:lnTo>
                  <a:cubicBezTo>
                    <a:pt x="40712" y="58806"/>
                    <a:pt x="62481" y="39864"/>
                    <a:pt x="82554" y="19790"/>
                  </a:cubicBezTo>
                  <a:lnTo>
                    <a:pt x="62481" y="0"/>
                  </a:lnTo>
                  <a:close/>
                </a:path>
              </a:pathLst>
            </a:custGeom>
            <a:solidFill>
              <a:srgbClr val="F69890"/>
            </a:solidFill>
            <a:ln w="28257" cap="flat">
              <a:noFill/>
              <a:prstDash val="solid"/>
              <a:miter/>
            </a:ln>
          </p:spPr>
          <p:txBody>
            <a:bodyPr rtlCol="0" anchor="ctr"/>
            <a:lstStyle/>
            <a:p>
              <a:endParaRPr lang="th-TH"/>
            </a:p>
          </p:txBody>
        </p:sp>
        <p:sp>
          <p:nvSpPr>
            <p:cNvPr id="18" name="Freeform: Shape 17">
              <a:extLst>
                <a:ext uri="{FF2B5EF4-FFF2-40B4-BE49-F238E27FC236}">
                  <a16:creationId xmlns:a16="http://schemas.microsoft.com/office/drawing/2014/main" id="{14DA609D-073A-430B-997C-ADE3CE00AFE0}"/>
                </a:ext>
              </a:extLst>
            </p:cNvPr>
            <p:cNvSpPr/>
            <p:nvPr/>
          </p:nvSpPr>
          <p:spPr>
            <a:xfrm>
              <a:off x="7925962" y="745105"/>
              <a:ext cx="88491" cy="44104"/>
            </a:xfrm>
            <a:custGeom>
              <a:avLst/>
              <a:gdLst>
                <a:gd name="connsiteX0" fmla="*/ 0 w 88491"/>
                <a:gd name="connsiteY0" fmla="*/ 16115 h 44104"/>
                <a:gd name="connsiteX1" fmla="*/ 4524 w 88491"/>
                <a:gd name="connsiteY1" fmla="*/ 44104 h 44104"/>
                <a:gd name="connsiteX2" fmla="*/ 14136 w 88491"/>
                <a:gd name="connsiteY2" fmla="*/ 42408 h 44104"/>
                <a:gd name="connsiteX3" fmla="*/ 88491 w 88491"/>
                <a:gd name="connsiteY3" fmla="*/ 27707 h 44104"/>
                <a:gd name="connsiteX4" fmla="*/ 82272 w 88491"/>
                <a:gd name="connsiteY4" fmla="*/ 0 h 44104"/>
                <a:gd name="connsiteX5" fmla="*/ 9613 w 88491"/>
                <a:gd name="connsiteY5" fmla="*/ 14419 h 44104"/>
                <a:gd name="connsiteX6" fmla="*/ 0 w 88491"/>
                <a:gd name="connsiteY6" fmla="*/ 16115 h 4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91" h="44104">
                  <a:moveTo>
                    <a:pt x="0" y="16115"/>
                  </a:moveTo>
                  <a:lnTo>
                    <a:pt x="4524" y="44104"/>
                  </a:lnTo>
                  <a:lnTo>
                    <a:pt x="14136" y="42408"/>
                  </a:lnTo>
                  <a:cubicBezTo>
                    <a:pt x="39864" y="37885"/>
                    <a:pt x="64460" y="33078"/>
                    <a:pt x="88491" y="27707"/>
                  </a:cubicBezTo>
                  <a:lnTo>
                    <a:pt x="82272" y="0"/>
                  </a:lnTo>
                  <a:cubicBezTo>
                    <a:pt x="58806" y="5372"/>
                    <a:pt x="34492" y="10178"/>
                    <a:pt x="9613" y="14419"/>
                  </a:cubicBezTo>
                  <a:lnTo>
                    <a:pt x="0" y="16115"/>
                  </a:lnTo>
                  <a:close/>
                </a:path>
              </a:pathLst>
            </a:custGeom>
            <a:solidFill>
              <a:srgbClr val="F69890"/>
            </a:solidFill>
            <a:ln w="28257" cap="flat">
              <a:noFill/>
              <a:prstDash val="solid"/>
              <a:miter/>
            </a:ln>
          </p:spPr>
          <p:txBody>
            <a:bodyPr rtlCol="0" anchor="ctr"/>
            <a:lstStyle/>
            <a:p>
              <a:endParaRPr lang="th-TH"/>
            </a:p>
          </p:txBody>
        </p:sp>
        <p:sp>
          <p:nvSpPr>
            <p:cNvPr id="19" name="Freeform: Shape 18">
              <a:extLst>
                <a:ext uri="{FF2B5EF4-FFF2-40B4-BE49-F238E27FC236}">
                  <a16:creationId xmlns:a16="http://schemas.microsoft.com/office/drawing/2014/main" id="{469B967F-C57F-4650-80DB-EF69BAE2EAC5}"/>
                </a:ext>
              </a:extLst>
            </p:cNvPr>
            <p:cNvSpPr/>
            <p:nvPr/>
          </p:nvSpPr>
          <p:spPr>
            <a:xfrm>
              <a:off x="8215751" y="-28421"/>
              <a:ext cx="89905" cy="53154"/>
            </a:xfrm>
            <a:custGeom>
              <a:avLst/>
              <a:gdLst>
                <a:gd name="connsiteX0" fmla="*/ 81706 w 89905"/>
                <a:gd name="connsiteY0" fmla="*/ 29972 h 53154"/>
                <a:gd name="connsiteX1" fmla="*/ 89905 w 89905"/>
                <a:gd name="connsiteY1" fmla="*/ 2831 h 53154"/>
                <a:gd name="connsiteX2" fmla="*/ 0 w 89905"/>
                <a:gd name="connsiteY2" fmla="*/ 31668 h 53154"/>
                <a:gd name="connsiteX3" fmla="*/ 18377 w 89905"/>
                <a:gd name="connsiteY3" fmla="*/ 53155 h 53154"/>
                <a:gd name="connsiteX4" fmla="*/ 81706 w 89905"/>
                <a:gd name="connsiteY4" fmla="*/ 29972 h 53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53154">
                  <a:moveTo>
                    <a:pt x="81706" y="29972"/>
                  </a:moveTo>
                  <a:lnTo>
                    <a:pt x="89905" y="2831"/>
                  </a:lnTo>
                  <a:cubicBezTo>
                    <a:pt x="62764" y="-5368"/>
                    <a:pt x="31947" y="4244"/>
                    <a:pt x="0" y="31668"/>
                  </a:cubicBezTo>
                  <a:lnTo>
                    <a:pt x="18377" y="53155"/>
                  </a:lnTo>
                  <a:cubicBezTo>
                    <a:pt x="42691" y="32516"/>
                    <a:pt x="63895" y="24600"/>
                    <a:pt x="81706" y="29972"/>
                  </a:cubicBezTo>
                  <a:close/>
                </a:path>
              </a:pathLst>
            </a:custGeom>
            <a:solidFill>
              <a:srgbClr val="F69890"/>
            </a:solidFill>
            <a:ln w="28257" cap="flat">
              <a:noFill/>
              <a:prstDash val="solid"/>
              <a:miter/>
            </a:ln>
          </p:spPr>
          <p:txBody>
            <a:bodyPr rtlCol="0" anchor="ctr"/>
            <a:lstStyle/>
            <a:p>
              <a:endParaRPr lang="th-TH"/>
            </a:p>
          </p:txBody>
        </p:sp>
        <p:sp>
          <p:nvSpPr>
            <p:cNvPr id="20" name="Freeform: Shape 19">
              <a:extLst>
                <a:ext uri="{FF2B5EF4-FFF2-40B4-BE49-F238E27FC236}">
                  <a16:creationId xmlns:a16="http://schemas.microsoft.com/office/drawing/2014/main" id="{DD902B0E-BC25-441A-BD73-C9955D7E6212}"/>
                </a:ext>
              </a:extLst>
            </p:cNvPr>
            <p:cNvSpPr/>
            <p:nvPr/>
          </p:nvSpPr>
          <p:spPr>
            <a:xfrm>
              <a:off x="8063647" y="391421"/>
              <a:ext cx="49193" cy="89056"/>
            </a:xfrm>
            <a:custGeom>
              <a:avLst/>
              <a:gdLst>
                <a:gd name="connsiteX0" fmla="*/ 49193 w 49193"/>
                <a:gd name="connsiteY0" fmla="*/ 78879 h 89056"/>
                <a:gd name="connsiteX1" fmla="*/ 27989 w 49193"/>
                <a:gd name="connsiteY1" fmla="*/ 0 h 89056"/>
                <a:gd name="connsiteX2" fmla="*/ 0 w 49193"/>
                <a:gd name="connsiteY2" fmla="*/ 4524 h 89056"/>
                <a:gd name="connsiteX3" fmla="*/ 22618 w 49193"/>
                <a:gd name="connsiteY3" fmla="*/ 89057 h 89056"/>
                <a:gd name="connsiteX4" fmla="*/ 49193 w 49193"/>
                <a:gd name="connsiteY4" fmla="*/ 78879 h 8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93" h="89056">
                  <a:moveTo>
                    <a:pt x="49193" y="78879"/>
                  </a:moveTo>
                  <a:cubicBezTo>
                    <a:pt x="39298" y="52586"/>
                    <a:pt x="32230" y="26010"/>
                    <a:pt x="27989" y="0"/>
                  </a:cubicBezTo>
                  <a:lnTo>
                    <a:pt x="0" y="4524"/>
                  </a:lnTo>
                  <a:cubicBezTo>
                    <a:pt x="4524" y="32513"/>
                    <a:pt x="12157" y="61068"/>
                    <a:pt x="22618" y="89057"/>
                  </a:cubicBezTo>
                  <a:lnTo>
                    <a:pt x="49193" y="78879"/>
                  </a:lnTo>
                  <a:close/>
                </a:path>
              </a:pathLst>
            </a:custGeom>
            <a:solidFill>
              <a:srgbClr val="F69890"/>
            </a:solidFill>
            <a:ln w="28257" cap="flat">
              <a:noFill/>
              <a:prstDash val="solid"/>
              <a:miter/>
            </a:ln>
          </p:spPr>
          <p:txBody>
            <a:bodyPr rtlCol="0" anchor="ctr"/>
            <a:lstStyle/>
            <a:p>
              <a:endParaRPr lang="th-TH"/>
            </a:p>
          </p:txBody>
        </p:sp>
        <p:sp>
          <p:nvSpPr>
            <p:cNvPr id="21" name="Freeform: Shape 20">
              <a:extLst>
                <a:ext uri="{FF2B5EF4-FFF2-40B4-BE49-F238E27FC236}">
                  <a16:creationId xmlns:a16="http://schemas.microsoft.com/office/drawing/2014/main" id="{D02BD206-8D60-41CE-9FBA-0F727F8B2FB1}"/>
                </a:ext>
              </a:extLst>
            </p:cNvPr>
            <p:cNvSpPr/>
            <p:nvPr/>
          </p:nvSpPr>
          <p:spPr>
            <a:xfrm>
              <a:off x="8368137" y="775639"/>
              <a:ext cx="87926" cy="65873"/>
            </a:xfrm>
            <a:custGeom>
              <a:avLst/>
              <a:gdLst>
                <a:gd name="connsiteX0" fmla="*/ 87926 w 87926"/>
                <a:gd name="connsiteY0" fmla="*/ 40429 h 65873"/>
                <a:gd name="connsiteX1" fmla="*/ 14984 w 87926"/>
                <a:gd name="connsiteY1" fmla="*/ 0 h 65873"/>
                <a:gd name="connsiteX2" fmla="*/ 0 w 87926"/>
                <a:gd name="connsiteY2" fmla="*/ 24031 h 65873"/>
                <a:gd name="connsiteX3" fmla="*/ 75204 w 87926"/>
                <a:gd name="connsiteY3" fmla="*/ 65874 h 65873"/>
                <a:gd name="connsiteX4" fmla="*/ 87926 w 87926"/>
                <a:gd name="connsiteY4" fmla="*/ 40429 h 65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6" h="65873">
                  <a:moveTo>
                    <a:pt x="87926" y="40429"/>
                  </a:moveTo>
                  <a:cubicBezTo>
                    <a:pt x="62764" y="27989"/>
                    <a:pt x="38167" y="14419"/>
                    <a:pt x="14984" y="0"/>
                  </a:cubicBezTo>
                  <a:lnTo>
                    <a:pt x="0" y="24031"/>
                  </a:lnTo>
                  <a:cubicBezTo>
                    <a:pt x="24031" y="39015"/>
                    <a:pt x="49476" y="53151"/>
                    <a:pt x="75204" y="65874"/>
                  </a:cubicBezTo>
                  <a:lnTo>
                    <a:pt x="87926" y="40429"/>
                  </a:lnTo>
                  <a:close/>
                </a:path>
              </a:pathLst>
            </a:custGeom>
            <a:solidFill>
              <a:srgbClr val="F69890"/>
            </a:solidFill>
            <a:ln w="28257" cap="flat">
              <a:noFill/>
              <a:prstDash val="solid"/>
              <a:miter/>
            </a:ln>
          </p:spPr>
          <p:txBody>
            <a:bodyPr rtlCol="0" anchor="ctr"/>
            <a:lstStyle/>
            <a:p>
              <a:endParaRPr lang="th-TH"/>
            </a:p>
          </p:txBody>
        </p:sp>
        <p:sp>
          <p:nvSpPr>
            <p:cNvPr id="22" name="Freeform: Shape 21">
              <a:extLst>
                <a:ext uri="{FF2B5EF4-FFF2-40B4-BE49-F238E27FC236}">
                  <a16:creationId xmlns:a16="http://schemas.microsoft.com/office/drawing/2014/main" id="{4B5C7510-CBF6-4A4E-ACCB-1A858C77E2B1}"/>
                </a:ext>
              </a:extLst>
            </p:cNvPr>
            <p:cNvSpPr/>
            <p:nvPr/>
          </p:nvSpPr>
          <p:spPr>
            <a:xfrm>
              <a:off x="7047833" y="19927"/>
              <a:ext cx="30251" cy="86512"/>
            </a:xfrm>
            <a:custGeom>
              <a:avLst/>
              <a:gdLst>
                <a:gd name="connsiteX0" fmla="*/ 565 w 30251"/>
                <a:gd name="connsiteY0" fmla="*/ 0 h 86512"/>
                <a:gd name="connsiteX1" fmla="*/ 0 w 30251"/>
                <a:gd name="connsiteY1" fmla="*/ 27141 h 86512"/>
                <a:gd name="connsiteX2" fmla="*/ 1979 w 30251"/>
                <a:gd name="connsiteY2" fmla="*/ 86512 h 86512"/>
                <a:gd name="connsiteX3" fmla="*/ 30251 w 30251"/>
                <a:gd name="connsiteY3" fmla="*/ 84816 h 86512"/>
                <a:gd name="connsiteX4" fmla="*/ 28272 w 30251"/>
                <a:gd name="connsiteY4" fmla="*/ 26858 h 86512"/>
                <a:gd name="connsiteX5" fmla="*/ 28837 w 30251"/>
                <a:gd name="connsiteY5" fmla="*/ 1414 h 86512"/>
                <a:gd name="connsiteX6" fmla="*/ 565 w 30251"/>
                <a:gd name="connsiteY6" fmla="*/ 0 h 8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51" h="86512">
                  <a:moveTo>
                    <a:pt x="565" y="0"/>
                  </a:moveTo>
                  <a:cubicBezTo>
                    <a:pt x="565" y="0"/>
                    <a:pt x="0" y="9612"/>
                    <a:pt x="0" y="27141"/>
                  </a:cubicBezTo>
                  <a:cubicBezTo>
                    <a:pt x="0" y="41560"/>
                    <a:pt x="283" y="61916"/>
                    <a:pt x="1979" y="86512"/>
                  </a:cubicBezTo>
                  <a:lnTo>
                    <a:pt x="30251" y="84816"/>
                  </a:lnTo>
                  <a:cubicBezTo>
                    <a:pt x="28555" y="61068"/>
                    <a:pt x="28272" y="41277"/>
                    <a:pt x="28272" y="26858"/>
                  </a:cubicBezTo>
                  <a:cubicBezTo>
                    <a:pt x="28272" y="10743"/>
                    <a:pt x="28837" y="1696"/>
                    <a:pt x="28837" y="1414"/>
                  </a:cubicBezTo>
                  <a:lnTo>
                    <a:pt x="565" y="0"/>
                  </a:lnTo>
                  <a:close/>
                </a:path>
              </a:pathLst>
            </a:custGeom>
            <a:solidFill>
              <a:srgbClr val="F69890"/>
            </a:solidFill>
            <a:ln w="28257" cap="flat">
              <a:noFill/>
              <a:prstDash val="solid"/>
              <a:miter/>
            </a:ln>
          </p:spPr>
          <p:txBody>
            <a:bodyPr rtlCol="0" anchor="ctr"/>
            <a:lstStyle/>
            <a:p>
              <a:endParaRPr lang="th-TH"/>
            </a:p>
          </p:txBody>
        </p:sp>
        <p:sp>
          <p:nvSpPr>
            <p:cNvPr id="23" name="Freeform: Shape 22">
              <a:extLst>
                <a:ext uri="{FF2B5EF4-FFF2-40B4-BE49-F238E27FC236}">
                  <a16:creationId xmlns:a16="http://schemas.microsoft.com/office/drawing/2014/main" id="{D8505188-56FE-4054-82CD-C25EED908751}"/>
                </a:ext>
              </a:extLst>
            </p:cNvPr>
            <p:cNvSpPr/>
            <p:nvPr/>
          </p:nvSpPr>
          <p:spPr>
            <a:xfrm>
              <a:off x="7058576" y="188145"/>
              <a:ext cx="43256" cy="88774"/>
            </a:xfrm>
            <a:custGeom>
              <a:avLst/>
              <a:gdLst>
                <a:gd name="connsiteX0" fmla="*/ 43256 w 43256"/>
                <a:gd name="connsiteY0" fmla="*/ 82272 h 88774"/>
                <a:gd name="connsiteX1" fmla="*/ 27989 w 43256"/>
                <a:gd name="connsiteY1" fmla="*/ 0 h 88774"/>
                <a:gd name="connsiteX2" fmla="*/ 0 w 43256"/>
                <a:gd name="connsiteY2" fmla="*/ 3958 h 88774"/>
                <a:gd name="connsiteX3" fmla="*/ 15832 w 43256"/>
                <a:gd name="connsiteY3" fmla="*/ 88774 h 88774"/>
                <a:gd name="connsiteX4" fmla="*/ 43256 w 43256"/>
                <a:gd name="connsiteY4" fmla="*/ 82272 h 88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6" h="88774">
                  <a:moveTo>
                    <a:pt x="43256" y="82272"/>
                  </a:moveTo>
                  <a:cubicBezTo>
                    <a:pt x="37319" y="55696"/>
                    <a:pt x="31947" y="27989"/>
                    <a:pt x="27989" y="0"/>
                  </a:cubicBezTo>
                  <a:lnTo>
                    <a:pt x="0" y="3958"/>
                  </a:lnTo>
                  <a:cubicBezTo>
                    <a:pt x="4241" y="32796"/>
                    <a:pt x="9330" y="61350"/>
                    <a:pt x="15832" y="88774"/>
                  </a:cubicBezTo>
                  <a:lnTo>
                    <a:pt x="43256" y="82272"/>
                  </a:lnTo>
                  <a:close/>
                </a:path>
              </a:pathLst>
            </a:custGeom>
            <a:solidFill>
              <a:srgbClr val="F69890"/>
            </a:solidFill>
            <a:ln w="28257" cap="flat">
              <a:noFill/>
              <a:prstDash val="solid"/>
              <a:miter/>
            </a:ln>
          </p:spPr>
          <p:txBody>
            <a:bodyPr rtlCol="0" anchor="ctr"/>
            <a:lstStyle/>
            <a:p>
              <a:endParaRPr lang="th-TH"/>
            </a:p>
          </p:txBody>
        </p:sp>
        <p:sp>
          <p:nvSpPr>
            <p:cNvPr id="24" name="Freeform: Shape 23">
              <a:extLst>
                <a:ext uri="{FF2B5EF4-FFF2-40B4-BE49-F238E27FC236}">
                  <a16:creationId xmlns:a16="http://schemas.microsoft.com/office/drawing/2014/main" id="{0772E9BB-DDE5-4B9A-9C52-EDC123AFE104}"/>
                </a:ext>
              </a:extLst>
            </p:cNvPr>
            <p:cNvSpPr/>
            <p:nvPr/>
          </p:nvSpPr>
          <p:spPr>
            <a:xfrm>
              <a:off x="7097309" y="350992"/>
              <a:ext cx="57109" cy="89339"/>
            </a:xfrm>
            <a:custGeom>
              <a:avLst/>
              <a:gdLst>
                <a:gd name="connsiteX0" fmla="*/ 57110 w 57109"/>
                <a:gd name="connsiteY0" fmla="*/ 77748 h 89339"/>
                <a:gd name="connsiteX1" fmla="*/ 26858 w 57109"/>
                <a:gd name="connsiteY1" fmla="*/ 0 h 89339"/>
                <a:gd name="connsiteX2" fmla="*/ 0 w 57109"/>
                <a:gd name="connsiteY2" fmla="*/ 8764 h 89339"/>
                <a:gd name="connsiteX3" fmla="*/ 31382 w 57109"/>
                <a:gd name="connsiteY3" fmla="*/ 89340 h 89339"/>
                <a:gd name="connsiteX4" fmla="*/ 57110 w 57109"/>
                <a:gd name="connsiteY4" fmla="*/ 77748 h 8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09" h="89339">
                  <a:moveTo>
                    <a:pt x="57110" y="77748"/>
                  </a:moveTo>
                  <a:cubicBezTo>
                    <a:pt x="46083" y="53151"/>
                    <a:pt x="35906" y="26858"/>
                    <a:pt x="26858" y="0"/>
                  </a:cubicBezTo>
                  <a:lnTo>
                    <a:pt x="0" y="8764"/>
                  </a:lnTo>
                  <a:cubicBezTo>
                    <a:pt x="9047" y="36471"/>
                    <a:pt x="19790" y="63612"/>
                    <a:pt x="31382" y="89340"/>
                  </a:cubicBezTo>
                  <a:lnTo>
                    <a:pt x="57110" y="77748"/>
                  </a:lnTo>
                  <a:close/>
                </a:path>
              </a:pathLst>
            </a:custGeom>
            <a:solidFill>
              <a:srgbClr val="F69890"/>
            </a:solidFill>
            <a:ln w="28257" cap="flat">
              <a:noFill/>
              <a:prstDash val="solid"/>
              <a:miter/>
            </a:ln>
          </p:spPr>
          <p:txBody>
            <a:bodyPr rtlCol="0" anchor="ctr"/>
            <a:lstStyle/>
            <a:p>
              <a:endParaRPr lang="th-TH"/>
            </a:p>
          </p:txBody>
        </p:sp>
        <p:sp>
          <p:nvSpPr>
            <p:cNvPr id="25" name="Freeform: Shape 24">
              <a:extLst>
                <a:ext uri="{FF2B5EF4-FFF2-40B4-BE49-F238E27FC236}">
                  <a16:creationId xmlns:a16="http://schemas.microsoft.com/office/drawing/2014/main" id="{6C6B2E71-7672-4833-A01A-0631F022DFF3}"/>
                </a:ext>
              </a:extLst>
            </p:cNvPr>
            <p:cNvSpPr/>
            <p:nvPr/>
          </p:nvSpPr>
          <p:spPr>
            <a:xfrm>
              <a:off x="7169120" y="502531"/>
              <a:ext cx="71811" cy="85381"/>
            </a:xfrm>
            <a:custGeom>
              <a:avLst/>
              <a:gdLst>
                <a:gd name="connsiteX0" fmla="*/ 49759 w 71811"/>
                <a:gd name="connsiteY0" fmla="*/ 85382 h 85381"/>
                <a:gd name="connsiteX1" fmla="*/ 71811 w 71811"/>
                <a:gd name="connsiteY1" fmla="*/ 67570 h 85381"/>
                <a:gd name="connsiteX2" fmla="*/ 24031 w 71811"/>
                <a:gd name="connsiteY2" fmla="*/ 0 h 85381"/>
                <a:gd name="connsiteX3" fmla="*/ 0 w 71811"/>
                <a:gd name="connsiteY3" fmla="*/ 14701 h 85381"/>
                <a:gd name="connsiteX4" fmla="*/ 49759 w 71811"/>
                <a:gd name="connsiteY4" fmla="*/ 85382 h 8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1" h="85381">
                  <a:moveTo>
                    <a:pt x="49759" y="85382"/>
                  </a:moveTo>
                  <a:lnTo>
                    <a:pt x="71811" y="67570"/>
                  </a:lnTo>
                  <a:cubicBezTo>
                    <a:pt x="54848" y="46649"/>
                    <a:pt x="38733" y="23749"/>
                    <a:pt x="24031" y="0"/>
                  </a:cubicBezTo>
                  <a:lnTo>
                    <a:pt x="0" y="14701"/>
                  </a:lnTo>
                  <a:cubicBezTo>
                    <a:pt x="14984" y="39298"/>
                    <a:pt x="31947" y="63329"/>
                    <a:pt x="49759" y="85382"/>
                  </a:cubicBezTo>
                  <a:close/>
                </a:path>
              </a:pathLst>
            </a:custGeom>
            <a:solidFill>
              <a:srgbClr val="F69890"/>
            </a:solidFill>
            <a:ln w="28257" cap="flat">
              <a:noFill/>
              <a:prstDash val="solid"/>
              <a:miter/>
            </a:ln>
          </p:spPr>
          <p:txBody>
            <a:bodyPr rtlCol="0" anchor="ctr"/>
            <a:lstStyle/>
            <a:p>
              <a:endParaRPr lang="th-TH"/>
            </a:p>
          </p:txBody>
        </p:sp>
        <p:sp>
          <p:nvSpPr>
            <p:cNvPr id="26" name="Freeform: Shape 25">
              <a:extLst>
                <a:ext uri="{FF2B5EF4-FFF2-40B4-BE49-F238E27FC236}">
                  <a16:creationId xmlns:a16="http://schemas.microsoft.com/office/drawing/2014/main" id="{A3597632-A4A9-4DD7-89F8-C5139F482A5D}"/>
                </a:ext>
              </a:extLst>
            </p:cNvPr>
            <p:cNvSpPr/>
            <p:nvPr/>
          </p:nvSpPr>
          <p:spPr>
            <a:xfrm>
              <a:off x="7588394" y="767157"/>
              <a:ext cx="87360" cy="37601"/>
            </a:xfrm>
            <a:custGeom>
              <a:avLst/>
              <a:gdLst>
                <a:gd name="connsiteX0" fmla="*/ 85664 w 87360"/>
                <a:gd name="connsiteY0" fmla="*/ 37602 h 37601"/>
                <a:gd name="connsiteX1" fmla="*/ 87361 w 87360"/>
                <a:gd name="connsiteY1" fmla="*/ 9330 h 37601"/>
                <a:gd name="connsiteX2" fmla="*/ 4806 w 87360"/>
                <a:gd name="connsiteY2" fmla="*/ 0 h 37601"/>
                <a:gd name="connsiteX3" fmla="*/ 0 w 87360"/>
                <a:gd name="connsiteY3" fmla="*/ 27989 h 37601"/>
                <a:gd name="connsiteX4" fmla="*/ 85664 w 87360"/>
                <a:gd name="connsiteY4" fmla="*/ 37602 h 3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0" h="37601">
                  <a:moveTo>
                    <a:pt x="85664" y="37602"/>
                  </a:moveTo>
                  <a:lnTo>
                    <a:pt x="87361" y="9330"/>
                  </a:lnTo>
                  <a:cubicBezTo>
                    <a:pt x="59089" y="7633"/>
                    <a:pt x="31382" y="4524"/>
                    <a:pt x="4806" y="0"/>
                  </a:cubicBezTo>
                  <a:lnTo>
                    <a:pt x="0" y="27989"/>
                  </a:lnTo>
                  <a:cubicBezTo>
                    <a:pt x="27707" y="32513"/>
                    <a:pt x="56544" y="35906"/>
                    <a:pt x="85664" y="37602"/>
                  </a:cubicBezTo>
                  <a:close/>
                </a:path>
              </a:pathLst>
            </a:custGeom>
            <a:solidFill>
              <a:srgbClr val="F69890"/>
            </a:solidFill>
            <a:ln w="28257" cap="flat">
              <a:noFill/>
              <a:prstDash val="solid"/>
              <a:miter/>
            </a:ln>
          </p:spPr>
          <p:txBody>
            <a:bodyPr rtlCol="0" anchor="ctr"/>
            <a:lstStyle/>
            <a:p>
              <a:endParaRPr lang="th-TH"/>
            </a:p>
          </p:txBody>
        </p:sp>
        <p:sp>
          <p:nvSpPr>
            <p:cNvPr id="27" name="Freeform: Shape 26">
              <a:extLst>
                <a:ext uri="{FF2B5EF4-FFF2-40B4-BE49-F238E27FC236}">
                  <a16:creationId xmlns:a16="http://schemas.microsoft.com/office/drawing/2014/main" id="{E77F73FA-BF55-47F9-991B-1B315B962C04}"/>
                </a:ext>
              </a:extLst>
            </p:cNvPr>
            <p:cNvSpPr/>
            <p:nvPr/>
          </p:nvSpPr>
          <p:spPr>
            <a:xfrm>
              <a:off x="7278815" y="629755"/>
              <a:ext cx="84250" cy="74072"/>
            </a:xfrm>
            <a:custGeom>
              <a:avLst/>
              <a:gdLst>
                <a:gd name="connsiteX0" fmla="*/ 68701 w 84250"/>
                <a:gd name="connsiteY0" fmla="*/ 74073 h 74072"/>
                <a:gd name="connsiteX1" fmla="*/ 84251 w 84250"/>
                <a:gd name="connsiteY1" fmla="*/ 50324 h 74072"/>
                <a:gd name="connsiteX2" fmla="*/ 18942 w 84250"/>
                <a:gd name="connsiteY2" fmla="*/ 0 h 74072"/>
                <a:gd name="connsiteX3" fmla="*/ 0 w 84250"/>
                <a:gd name="connsiteY3" fmla="*/ 20921 h 74072"/>
                <a:gd name="connsiteX4" fmla="*/ 68701 w 84250"/>
                <a:gd name="connsiteY4" fmla="*/ 74073 h 7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50" h="74072">
                  <a:moveTo>
                    <a:pt x="68701" y="74073"/>
                  </a:moveTo>
                  <a:lnTo>
                    <a:pt x="84251" y="50324"/>
                  </a:lnTo>
                  <a:cubicBezTo>
                    <a:pt x="61350" y="35340"/>
                    <a:pt x="39298" y="18377"/>
                    <a:pt x="18942" y="0"/>
                  </a:cubicBezTo>
                  <a:lnTo>
                    <a:pt x="0" y="20921"/>
                  </a:lnTo>
                  <a:cubicBezTo>
                    <a:pt x="21204" y="40429"/>
                    <a:pt x="44387" y="58240"/>
                    <a:pt x="68701" y="74073"/>
                  </a:cubicBezTo>
                  <a:close/>
                </a:path>
              </a:pathLst>
            </a:custGeom>
            <a:solidFill>
              <a:srgbClr val="F69890"/>
            </a:solidFill>
            <a:ln w="28257" cap="flat">
              <a:noFill/>
              <a:prstDash val="solid"/>
              <a:miter/>
            </a:ln>
          </p:spPr>
          <p:txBody>
            <a:bodyPr rtlCol="0" anchor="ctr"/>
            <a:lstStyle/>
            <a:p>
              <a:endParaRPr lang="th-TH"/>
            </a:p>
          </p:txBody>
        </p:sp>
        <p:sp>
          <p:nvSpPr>
            <p:cNvPr id="28" name="Freeform: Shape 27">
              <a:extLst>
                <a:ext uri="{FF2B5EF4-FFF2-40B4-BE49-F238E27FC236}">
                  <a16:creationId xmlns:a16="http://schemas.microsoft.com/office/drawing/2014/main" id="{ADC4E7D6-5E37-42FA-80BC-B79D7D7B2D5A}"/>
                </a:ext>
              </a:extLst>
            </p:cNvPr>
            <p:cNvSpPr/>
            <p:nvPr/>
          </p:nvSpPr>
          <p:spPr>
            <a:xfrm>
              <a:off x="7759157" y="772529"/>
              <a:ext cx="86512" cy="33643"/>
            </a:xfrm>
            <a:custGeom>
              <a:avLst/>
              <a:gdLst>
                <a:gd name="connsiteX0" fmla="*/ 848 w 86512"/>
                <a:gd name="connsiteY0" fmla="*/ 33644 h 33643"/>
                <a:gd name="connsiteX1" fmla="*/ 86512 w 86512"/>
                <a:gd name="connsiteY1" fmla="*/ 27989 h 33643"/>
                <a:gd name="connsiteX2" fmla="*/ 83685 w 86512"/>
                <a:gd name="connsiteY2" fmla="*/ 0 h 33643"/>
                <a:gd name="connsiteX3" fmla="*/ 0 w 86512"/>
                <a:gd name="connsiteY3" fmla="*/ 5372 h 33643"/>
                <a:gd name="connsiteX4" fmla="*/ 848 w 86512"/>
                <a:gd name="connsiteY4" fmla="*/ 33644 h 3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2" h="33643">
                  <a:moveTo>
                    <a:pt x="848" y="33644"/>
                  </a:moveTo>
                  <a:cubicBezTo>
                    <a:pt x="28555" y="32796"/>
                    <a:pt x="57392" y="31099"/>
                    <a:pt x="86512" y="27989"/>
                  </a:cubicBezTo>
                  <a:lnTo>
                    <a:pt x="83685" y="0"/>
                  </a:lnTo>
                  <a:cubicBezTo>
                    <a:pt x="55131" y="2827"/>
                    <a:pt x="27141" y="4806"/>
                    <a:pt x="0" y="5372"/>
                  </a:cubicBezTo>
                  <a:lnTo>
                    <a:pt x="848" y="33644"/>
                  </a:lnTo>
                  <a:close/>
                </a:path>
              </a:pathLst>
            </a:custGeom>
            <a:solidFill>
              <a:srgbClr val="F69890"/>
            </a:solidFill>
            <a:ln w="28257" cap="flat">
              <a:noFill/>
              <a:prstDash val="solid"/>
              <a:miter/>
            </a:ln>
          </p:spPr>
          <p:txBody>
            <a:bodyPr rtlCol="0" anchor="ctr"/>
            <a:lstStyle/>
            <a:p>
              <a:endParaRPr lang="th-TH"/>
            </a:p>
          </p:txBody>
        </p:sp>
        <p:sp>
          <p:nvSpPr>
            <p:cNvPr id="29" name="Freeform: Shape 28">
              <a:extLst>
                <a:ext uri="{FF2B5EF4-FFF2-40B4-BE49-F238E27FC236}">
                  <a16:creationId xmlns:a16="http://schemas.microsoft.com/office/drawing/2014/main" id="{A84D25EE-6393-44F3-B9FB-DF5F01A9C9F4}"/>
                </a:ext>
              </a:extLst>
            </p:cNvPr>
            <p:cNvSpPr/>
            <p:nvPr/>
          </p:nvSpPr>
          <p:spPr>
            <a:xfrm>
              <a:off x="7423285" y="719943"/>
              <a:ext cx="89056" cy="55978"/>
            </a:xfrm>
            <a:custGeom>
              <a:avLst/>
              <a:gdLst>
                <a:gd name="connsiteX0" fmla="*/ 81141 w 89056"/>
                <a:gd name="connsiteY0" fmla="*/ 55979 h 55978"/>
                <a:gd name="connsiteX1" fmla="*/ 89057 w 89056"/>
                <a:gd name="connsiteY1" fmla="*/ 28838 h 55978"/>
                <a:gd name="connsiteX2" fmla="*/ 11592 w 89056"/>
                <a:gd name="connsiteY2" fmla="*/ 0 h 55978"/>
                <a:gd name="connsiteX3" fmla="*/ 0 w 89056"/>
                <a:gd name="connsiteY3" fmla="*/ 25728 h 55978"/>
                <a:gd name="connsiteX4" fmla="*/ 81141 w 89056"/>
                <a:gd name="connsiteY4" fmla="*/ 55979 h 55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6" h="55978">
                  <a:moveTo>
                    <a:pt x="81141" y="55979"/>
                  </a:moveTo>
                  <a:lnTo>
                    <a:pt x="89057" y="28838"/>
                  </a:lnTo>
                  <a:cubicBezTo>
                    <a:pt x="62199" y="20921"/>
                    <a:pt x="36188" y="11309"/>
                    <a:pt x="11592" y="0"/>
                  </a:cubicBezTo>
                  <a:lnTo>
                    <a:pt x="0" y="25728"/>
                  </a:lnTo>
                  <a:cubicBezTo>
                    <a:pt x="25728" y="37319"/>
                    <a:pt x="53151" y="47497"/>
                    <a:pt x="81141" y="55979"/>
                  </a:cubicBezTo>
                  <a:close/>
                </a:path>
              </a:pathLst>
            </a:custGeom>
            <a:solidFill>
              <a:srgbClr val="F69890"/>
            </a:solidFill>
            <a:ln w="28257" cap="flat">
              <a:noFill/>
              <a:prstDash val="solid"/>
              <a:miter/>
            </a:ln>
          </p:spPr>
          <p:txBody>
            <a:bodyPr rtlCol="0" anchor="ctr"/>
            <a:lstStyle/>
            <a:p>
              <a:endParaRPr lang="th-TH"/>
            </a:p>
          </p:txBody>
        </p:sp>
        <p:sp>
          <p:nvSpPr>
            <p:cNvPr id="30" name="Freeform: Shape 29">
              <a:extLst>
                <a:ext uri="{FF2B5EF4-FFF2-40B4-BE49-F238E27FC236}">
                  <a16:creationId xmlns:a16="http://schemas.microsoft.com/office/drawing/2014/main" id="{A8B9DD20-1CF1-4A54-AB2F-0557CBFAC3BD}"/>
                </a:ext>
              </a:extLst>
            </p:cNvPr>
            <p:cNvSpPr/>
            <p:nvPr/>
          </p:nvSpPr>
          <p:spPr>
            <a:xfrm>
              <a:off x="8522503" y="849429"/>
              <a:ext cx="89339" cy="53151"/>
            </a:xfrm>
            <a:custGeom>
              <a:avLst/>
              <a:gdLst>
                <a:gd name="connsiteX0" fmla="*/ 89340 w 89339"/>
                <a:gd name="connsiteY0" fmla="*/ 26010 h 53151"/>
                <a:gd name="connsiteX1" fmla="*/ 10178 w 89339"/>
                <a:gd name="connsiteY1" fmla="*/ 0 h 53151"/>
                <a:gd name="connsiteX2" fmla="*/ 0 w 89339"/>
                <a:gd name="connsiteY2" fmla="*/ 26293 h 53151"/>
                <a:gd name="connsiteX3" fmla="*/ 81706 w 89339"/>
                <a:gd name="connsiteY3" fmla="*/ 53151 h 53151"/>
                <a:gd name="connsiteX4" fmla="*/ 89340 w 89339"/>
                <a:gd name="connsiteY4" fmla="*/ 26010 h 53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9" h="53151">
                  <a:moveTo>
                    <a:pt x="89340" y="26010"/>
                  </a:moveTo>
                  <a:cubicBezTo>
                    <a:pt x="62764" y="18660"/>
                    <a:pt x="36188" y="9895"/>
                    <a:pt x="10178" y="0"/>
                  </a:cubicBezTo>
                  <a:lnTo>
                    <a:pt x="0" y="26293"/>
                  </a:lnTo>
                  <a:cubicBezTo>
                    <a:pt x="26858" y="36471"/>
                    <a:pt x="54282" y="45518"/>
                    <a:pt x="81706" y="53151"/>
                  </a:cubicBezTo>
                  <a:lnTo>
                    <a:pt x="89340" y="26010"/>
                  </a:lnTo>
                  <a:close/>
                </a:path>
              </a:pathLst>
            </a:custGeom>
            <a:solidFill>
              <a:srgbClr val="F69890"/>
            </a:solidFill>
            <a:ln w="28257" cap="flat">
              <a:noFill/>
              <a:prstDash val="solid"/>
              <a:miter/>
            </a:ln>
          </p:spPr>
          <p:txBody>
            <a:bodyPr rtlCol="0" anchor="ctr"/>
            <a:lstStyle/>
            <a:p>
              <a:endParaRPr lang="th-TH"/>
            </a:p>
          </p:txBody>
        </p:sp>
        <p:sp>
          <p:nvSpPr>
            <p:cNvPr id="31" name="Freeform: Shape 30">
              <a:extLst>
                <a:ext uri="{FF2B5EF4-FFF2-40B4-BE49-F238E27FC236}">
                  <a16:creationId xmlns:a16="http://schemas.microsoft.com/office/drawing/2014/main" id="{41BA7E2A-C4FE-48FC-88F5-42D95092B067}"/>
                </a:ext>
              </a:extLst>
            </p:cNvPr>
            <p:cNvSpPr/>
            <p:nvPr/>
          </p:nvSpPr>
          <p:spPr>
            <a:xfrm>
              <a:off x="11223897" y="933397"/>
              <a:ext cx="87926" cy="40146"/>
            </a:xfrm>
            <a:custGeom>
              <a:avLst/>
              <a:gdLst>
                <a:gd name="connsiteX0" fmla="*/ 87926 w 87926"/>
                <a:gd name="connsiteY0" fmla="*/ 12157 h 40146"/>
                <a:gd name="connsiteX1" fmla="*/ 3958 w 87926"/>
                <a:gd name="connsiteY1" fmla="*/ 0 h 40146"/>
                <a:gd name="connsiteX2" fmla="*/ 0 w 87926"/>
                <a:gd name="connsiteY2" fmla="*/ 27989 h 40146"/>
                <a:gd name="connsiteX3" fmla="*/ 83968 w 87926"/>
                <a:gd name="connsiteY3" fmla="*/ 40146 h 40146"/>
                <a:gd name="connsiteX4" fmla="*/ 87926 w 87926"/>
                <a:gd name="connsiteY4" fmla="*/ 12157 h 40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6" h="40146">
                  <a:moveTo>
                    <a:pt x="87926" y="12157"/>
                  </a:moveTo>
                  <a:cubicBezTo>
                    <a:pt x="59654" y="7916"/>
                    <a:pt x="31665" y="3958"/>
                    <a:pt x="3958" y="0"/>
                  </a:cubicBezTo>
                  <a:lnTo>
                    <a:pt x="0" y="27989"/>
                  </a:lnTo>
                  <a:cubicBezTo>
                    <a:pt x="27706" y="31947"/>
                    <a:pt x="55696" y="35906"/>
                    <a:pt x="83968" y="40146"/>
                  </a:cubicBezTo>
                  <a:lnTo>
                    <a:pt x="87926" y="12157"/>
                  </a:lnTo>
                  <a:close/>
                </a:path>
              </a:pathLst>
            </a:custGeom>
            <a:solidFill>
              <a:srgbClr val="F69890"/>
            </a:solidFill>
            <a:ln w="28257" cap="flat">
              <a:noFill/>
              <a:prstDash val="solid"/>
              <a:miter/>
            </a:ln>
          </p:spPr>
          <p:txBody>
            <a:bodyPr rtlCol="0" anchor="ctr"/>
            <a:lstStyle/>
            <a:p>
              <a:endParaRPr lang="th-TH"/>
            </a:p>
          </p:txBody>
        </p:sp>
        <p:sp>
          <p:nvSpPr>
            <p:cNvPr id="32" name="Freeform: Shape 31">
              <a:extLst>
                <a:ext uri="{FF2B5EF4-FFF2-40B4-BE49-F238E27FC236}">
                  <a16:creationId xmlns:a16="http://schemas.microsoft.com/office/drawing/2014/main" id="{78775EAC-9DB5-43E4-841C-C59168AFF5BC}"/>
                </a:ext>
              </a:extLst>
            </p:cNvPr>
            <p:cNvSpPr/>
            <p:nvPr/>
          </p:nvSpPr>
          <p:spPr>
            <a:xfrm>
              <a:off x="8688460" y="893816"/>
              <a:ext cx="87360" cy="38450"/>
            </a:xfrm>
            <a:custGeom>
              <a:avLst/>
              <a:gdLst>
                <a:gd name="connsiteX0" fmla="*/ 85382 w 87360"/>
                <a:gd name="connsiteY0" fmla="*/ 38450 h 38450"/>
                <a:gd name="connsiteX1" fmla="*/ 87361 w 87360"/>
                <a:gd name="connsiteY1" fmla="*/ 10178 h 38450"/>
                <a:gd name="connsiteX2" fmla="*/ 4806 w 87360"/>
                <a:gd name="connsiteY2" fmla="*/ 0 h 38450"/>
                <a:gd name="connsiteX3" fmla="*/ 0 w 87360"/>
                <a:gd name="connsiteY3" fmla="*/ 27707 h 38450"/>
                <a:gd name="connsiteX4" fmla="*/ 85382 w 87360"/>
                <a:gd name="connsiteY4" fmla="*/ 38450 h 3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0" h="38450">
                  <a:moveTo>
                    <a:pt x="85382" y="38450"/>
                  </a:moveTo>
                  <a:lnTo>
                    <a:pt x="87361" y="10178"/>
                  </a:lnTo>
                  <a:cubicBezTo>
                    <a:pt x="59937" y="8199"/>
                    <a:pt x="32230" y="4806"/>
                    <a:pt x="4806" y="0"/>
                  </a:cubicBezTo>
                  <a:lnTo>
                    <a:pt x="0" y="27707"/>
                  </a:lnTo>
                  <a:cubicBezTo>
                    <a:pt x="28272" y="32796"/>
                    <a:pt x="56827" y="36188"/>
                    <a:pt x="85382" y="38450"/>
                  </a:cubicBezTo>
                  <a:close/>
                </a:path>
              </a:pathLst>
            </a:custGeom>
            <a:solidFill>
              <a:srgbClr val="F69890"/>
            </a:solidFill>
            <a:ln w="28257" cap="flat">
              <a:noFill/>
              <a:prstDash val="solid"/>
              <a:miter/>
            </a:ln>
          </p:spPr>
          <p:txBody>
            <a:bodyPr rtlCol="0" anchor="ctr"/>
            <a:lstStyle/>
            <a:p>
              <a:endParaRPr lang="th-TH"/>
            </a:p>
          </p:txBody>
        </p:sp>
        <p:sp>
          <p:nvSpPr>
            <p:cNvPr id="33" name="Freeform: Shape 32">
              <a:extLst>
                <a:ext uri="{FF2B5EF4-FFF2-40B4-BE49-F238E27FC236}">
                  <a16:creationId xmlns:a16="http://schemas.microsoft.com/office/drawing/2014/main" id="{E6AE8D94-B094-441B-B408-3E4BAB55FD9D}"/>
                </a:ext>
              </a:extLst>
            </p:cNvPr>
            <p:cNvSpPr/>
            <p:nvPr/>
          </p:nvSpPr>
          <p:spPr>
            <a:xfrm>
              <a:off x="11055678" y="910779"/>
              <a:ext cx="87926" cy="39015"/>
            </a:xfrm>
            <a:custGeom>
              <a:avLst/>
              <a:gdLst>
                <a:gd name="connsiteX0" fmla="*/ 87926 w 87926"/>
                <a:gd name="connsiteY0" fmla="*/ 11026 h 39015"/>
                <a:gd name="connsiteX1" fmla="*/ 3676 w 87926"/>
                <a:gd name="connsiteY1" fmla="*/ 0 h 39015"/>
                <a:gd name="connsiteX2" fmla="*/ 0 w 87926"/>
                <a:gd name="connsiteY2" fmla="*/ 27989 h 39015"/>
                <a:gd name="connsiteX3" fmla="*/ 83968 w 87926"/>
                <a:gd name="connsiteY3" fmla="*/ 39015 h 39015"/>
                <a:gd name="connsiteX4" fmla="*/ 87926 w 87926"/>
                <a:gd name="connsiteY4" fmla="*/ 11026 h 39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6" h="39015">
                  <a:moveTo>
                    <a:pt x="87926" y="11026"/>
                  </a:moveTo>
                  <a:cubicBezTo>
                    <a:pt x="59371" y="7351"/>
                    <a:pt x="31382" y="3675"/>
                    <a:pt x="3676" y="0"/>
                  </a:cubicBezTo>
                  <a:lnTo>
                    <a:pt x="0" y="27989"/>
                  </a:lnTo>
                  <a:cubicBezTo>
                    <a:pt x="27707" y="31382"/>
                    <a:pt x="55696" y="35057"/>
                    <a:pt x="83968" y="39015"/>
                  </a:cubicBezTo>
                  <a:lnTo>
                    <a:pt x="87926" y="11026"/>
                  </a:lnTo>
                  <a:close/>
                </a:path>
              </a:pathLst>
            </a:custGeom>
            <a:solidFill>
              <a:srgbClr val="F69890"/>
            </a:solidFill>
            <a:ln w="28257" cap="flat">
              <a:noFill/>
              <a:prstDash val="solid"/>
              <a:miter/>
            </a:ln>
          </p:spPr>
          <p:txBody>
            <a:bodyPr rtlCol="0" anchor="ctr"/>
            <a:lstStyle/>
            <a:p>
              <a:endParaRPr lang="th-TH"/>
            </a:p>
          </p:txBody>
        </p:sp>
        <p:sp>
          <p:nvSpPr>
            <p:cNvPr id="34" name="Freeform: Shape 33">
              <a:extLst>
                <a:ext uri="{FF2B5EF4-FFF2-40B4-BE49-F238E27FC236}">
                  <a16:creationId xmlns:a16="http://schemas.microsoft.com/office/drawing/2014/main" id="{7CF8EE19-06ED-4144-82EF-C1195AEC29C2}"/>
                </a:ext>
              </a:extLst>
            </p:cNvPr>
            <p:cNvSpPr/>
            <p:nvPr/>
          </p:nvSpPr>
          <p:spPr>
            <a:xfrm>
              <a:off x="11558921" y="984569"/>
              <a:ext cx="88208" cy="41842"/>
            </a:xfrm>
            <a:custGeom>
              <a:avLst/>
              <a:gdLst>
                <a:gd name="connsiteX0" fmla="*/ 88209 w 88208"/>
                <a:gd name="connsiteY0" fmla="*/ 13853 h 41842"/>
                <a:gd name="connsiteX1" fmla="*/ 4524 w 88208"/>
                <a:gd name="connsiteY1" fmla="*/ 0 h 41842"/>
                <a:gd name="connsiteX2" fmla="*/ 0 w 88208"/>
                <a:gd name="connsiteY2" fmla="*/ 27989 h 41842"/>
                <a:gd name="connsiteX3" fmla="*/ 83685 w 88208"/>
                <a:gd name="connsiteY3" fmla="*/ 41843 h 41842"/>
                <a:gd name="connsiteX4" fmla="*/ 88209 w 88208"/>
                <a:gd name="connsiteY4" fmla="*/ 13853 h 4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08" h="41842">
                  <a:moveTo>
                    <a:pt x="88209" y="13853"/>
                  </a:moveTo>
                  <a:cubicBezTo>
                    <a:pt x="59937" y="9047"/>
                    <a:pt x="32230" y="4524"/>
                    <a:pt x="4524" y="0"/>
                  </a:cubicBezTo>
                  <a:lnTo>
                    <a:pt x="0" y="27989"/>
                  </a:lnTo>
                  <a:cubicBezTo>
                    <a:pt x="27706" y="32513"/>
                    <a:pt x="55413" y="37036"/>
                    <a:pt x="83685" y="41843"/>
                  </a:cubicBezTo>
                  <a:lnTo>
                    <a:pt x="88209" y="13853"/>
                  </a:lnTo>
                  <a:close/>
                </a:path>
              </a:pathLst>
            </a:custGeom>
            <a:solidFill>
              <a:srgbClr val="F69890"/>
            </a:solidFill>
            <a:ln w="28257" cap="flat">
              <a:noFill/>
              <a:prstDash val="solid"/>
              <a:miter/>
            </a:ln>
          </p:spPr>
          <p:txBody>
            <a:bodyPr rtlCol="0" anchor="ctr"/>
            <a:lstStyle/>
            <a:p>
              <a:endParaRPr lang="th-TH"/>
            </a:p>
          </p:txBody>
        </p:sp>
        <p:sp>
          <p:nvSpPr>
            <p:cNvPr id="35" name="Freeform: Shape 34">
              <a:extLst>
                <a:ext uri="{FF2B5EF4-FFF2-40B4-BE49-F238E27FC236}">
                  <a16:creationId xmlns:a16="http://schemas.microsoft.com/office/drawing/2014/main" id="{D7FB3853-B463-4968-A581-7BB7EB878317}"/>
                </a:ext>
              </a:extLst>
            </p:cNvPr>
            <p:cNvSpPr/>
            <p:nvPr/>
          </p:nvSpPr>
          <p:spPr>
            <a:xfrm>
              <a:off x="11391550" y="957993"/>
              <a:ext cx="88208" cy="40994"/>
            </a:xfrm>
            <a:custGeom>
              <a:avLst/>
              <a:gdLst>
                <a:gd name="connsiteX0" fmla="*/ 88209 w 88208"/>
                <a:gd name="connsiteY0" fmla="*/ 13005 h 40994"/>
                <a:gd name="connsiteX1" fmla="*/ 4241 w 88208"/>
                <a:gd name="connsiteY1" fmla="*/ 0 h 40994"/>
                <a:gd name="connsiteX2" fmla="*/ 0 w 88208"/>
                <a:gd name="connsiteY2" fmla="*/ 27989 h 40994"/>
                <a:gd name="connsiteX3" fmla="*/ 83685 w 88208"/>
                <a:gd name="connsiteY3" fmla="*/ 40994 h 40994"/>
                <a:gd name="connsiteX4" fmla="*/ 88209 w 88208"/>
                <a:gd name="connsiteY4" fmla="*/ 13005 h 40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08" h="40994">
                  <a:moveTo>
                    <a:pt x="88209" y="13005"/>
                  </a:moveTo>
                  <a:cubicBezTo>
                    <a:pt x="59937" y="8482"/>
                    <a:pt x="31948" y="4241"/>
                    <a:pt x="4241" y="0"/>
                  </a:cubicBezTo>
                  <a:lnTo>
                    <a:pt x="0" y="27989"/>
                  </a:lnTo>
                  <a:cubicBezTo>
                    <a:pt x="27706" y="32230"/>
                    <a:pt x="55413" y="36471"/>
                    <a:pt x="83685" y="40994"/>
                  </a:cubicBezTo>
                  <a:lnTo>
                    <a:pt x="88209" y="13005"/>
                  </a:lnTo>
                  <a:close/>
                </a:path>
              </a:pathLst>
            </a:custGeom>
            <a:solidFill>
              <a:srgbClr val="F69890"/>
            </a:solidFill>
            <a:ln w="28257" cap="flat">
              <a:noFill/>
              <a:prstDash val="solid"/>
              <a:miter/>
            </a:ln>
          </p:spPr>
          <p:txBody>
            <a:bodyPr rtlCol="0" anchor="ctr"/>
            <a:lstStyle/>
            <a:p>
              <a:endParaRPr lang="th-TH"/>
            </a:p>
          </p:txBody>
        </p:sp>
        <p:sp>
          <p:nvSpPr>
            <p:cNvPr id="36" name="Freeform: Shape 35">
              <a:extLst>
                <a:ext uri="{FF2B5EF4-FFF2-40B4-BE49-F238E27FC236}">
                  <a16:creationId xmlns:a16="http://schemas.microsoft.com/office/drawing/2014/main" id="{3DFFA6E9-5CC4-4B95-B40B-DFE90040F774}"/>
                </a:ext>
              </a:extLst>
            </p:cNvPr>
            <p:cNvSpPr/>
            <p:nvPr/>
          </p:nvSpPr>
          <p:spPr>
            <a:xfrm>
              <a:off x="10381673" y="846319"/>
              <a:ext cx="86512" cy="33643"/>
            </a:xfrm>
            <a:custGeom>
              <a:avLst/>
              <a:gdLst>
                <a:gd name="connsiteX0" fmla="*/ 86513 w 86512"/>
                <a:gd name="connsiteY0" fmla="*/ 5372 h 33643"/>
                <a:gd name="connsiteX1" fmla="*/ 1696 w 86512"/>
                <a:gd name="connsiteY1" fmla="*/ 0 h 33643"/>
                <a:gd name="connsiteX2" fmla="*/ 0 w 86512"/>
                <a:gd name="connsiteY2" fmla="*/ 28272 h 33643"/>
                <a:gd name="connsiteX3" fmla="*/ 84534 w 86512"/>
                <a:gd name="connsiteY3" fmla="*/ 33644 h 33643"/>
                <a:gd name="connsiteX4" fmla="*/ 86513 w 86512"/>
                <a:gd name="connsiteY4" fmla="*/ 5372 h 3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2" h="33643">
                  <a:moveTo>
                    <a:pt x="86513" y="5372"/>
                  </a:moveTo>
                  <a:cubicBezTo>
                    <a:pt x="57675" y="3393"/>
                    <a:pt x="29403" y="1696"/>
                    <a:pt x="1696" y="0"/>
                  </a:cubicBezTo>
                  <a:lnTo>
                    <a:pt x="0" y="28272"/>
                  </a:lnTo>
                  <a:cubicBezTo>
                    <a:pt x="27707" y="29968"/>
                    <a:pt x="55696" y="31665"/>
                    <a:pt x="84534" y="33644"/>
                  </a:cubicBezTo>
                  <a:lnTo>
                    <a:pt x="86513" y="5372"/>
                  </a:lnTo>
                  <a:close/>
                </a:path>
              </a:pathLst>
            </a:custGeom>
            <a:solidFill>
              <a:srgbClr val="F69890"/>
            </a:solidFill>
            <a:ln w="28257" cap="flat">
              <a:noFill/>
              <a:prstDash val="solid"/>
              <a:miter/>
            </a:ln>
          </p:spPr>
          <p:txBody>
            <a:bodyPr rtlCol="0" anchor="ctr"/>
            <a:lstStyle/>
            <a:p>
              <a:endParaRPr lang="th-TH"/>
            </a:p>
          </p:txBody>
        </p:sp>
        <p:sp>
          <p:nvSpPr>
            <p:cNvPr id="37" name="Freeform: Shape 36">
              <a:extLst>
                <a:ext uri="{FF2B5EF4-FFF2-40B4-BE49-F238E27FC236}">
                  <a16:creationId xmlns:a16="http://schemas.microsoft.com/office/drawing/2014/main" id="{440A03D0-7ACA-47C6-B921-13FA0C12F328}"/>
                </a:ext>
              </a:extLst>
            </p:cNvPr>
            <p:cNvSpPr/>
            <p:nvPr/>
          </p:nvSpPr>
          <p:spPr>
            <a:xfrm>
              <a:off x="10550740" y="857910"/>
              <a:ext cx="86795" cy="35340"/>
            </a:xfrm>
            <a:custGeom>
              <a:avLst/>
              <a:gdLst>
                <a:gd name="connsiteX0" fmla="*/ 86795 w 86795"/>
                <a:gd name="connsiteY0" fmla="*/ 7068 h 35340"/>
                <a:gd name="connsiteX1" fmla="*/ 2262 w 86795"/>
                <a:gd name="connsiteY1" fmla="*/ 0 h 35340"/>
                <a:gd name="connsiteX2" fmla="*/ 0 w 86795"/>
                <a:gd name="connsiteY2" fmla="*/ 28272 h 35340"/>
                <a:gd name="connsiteX3" fmla="*/ 84251 w 86795"/>
                <a:gd name="connsiteY3" fmla="*/ 35340 h 35340"/>
                <a:gd name="connsiteX4" fmla="*/ 86795 w 86795"/>
                <a:gd name="connsiteY4" fmla="*/ 7068 h 3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95" h="35340">
                  <a:moveTo>
                    <a:pt x="86795" y="7068"/>
                  </a:moveTo>
                  <a:cubicBezTo>
                    <a:pt x="58240" y="4524"/>
                    <a:pt x="29968" y="2262"/>
                    <a:pt x="2262" y="0"/>
                  </a:cubicBezTo>
                  <a:lnTo>
                    <a:pt x="0" y="28272"/>
                  </a:lnTo>
                  <a:cubicBezTo>
                    <a:pt x="27706" y="30534"/>
                    <a:pt x="55696" y="32796"/>
                    <a:pt x="84251" y="35340"/>
                  </a:cubicBezTo>
                  <a:lnTo>
                    <a:pt x="86795" y="7068"/>
                  </a:lnTo>
                  <a:close/>
                </a:path>
              </a:pathLst>
            </a:custGeom>
            <a:solidFill>
              <a:srgbClr val="F69890"/>
            </a:solidFill>
            <a:ln w="28257" cap="flat">
              <a:noFill/>
              <a:prstDash val="solid"/>
              <a:miter/>
            </a:ln>
          </p:spPr>
          <p:txBody>
            <a:bodyPr rtlCol="0" anchor="ctr"/>
            <a:lstStyle/>
            <a:p>
              <a:endParaRPr lang="th-TH"/>
            </a:p>
          </p:txBody>
        </p:sp>
        <p:sp>
          <p:nvSpPr>
            <p:cNvPr id="38" name="Freeform: Shape 37">
              <a:extLst>
                <a:ext uri="{FF2B5EF4-FFF2-40B4-BE49-F238E27FC236}">
                  <a16:creationId xmlns:a16="http://schemas.microsoft.com/office/drawing/2014/main" id="{C8F4D55E-E336-48B0-A789-0F19F49FCC47}"/>
                </a:ext>
              </a:extLst>
            </p:cNvPr>
            <p:cNvSpPr/>
            <p:nvPr/>
          </p:nvSpPr>
          <p:spPr>
            <a:xfrm>
              <a:off x="10719241" y="873177"/>
              <a:ext cx="87077" cy="36470"/>
            </a:xfrm>
            <a:custGeom>
              <a:avLst/>
              <a:gdLst>
                <a:gd name="connsiteX0" fmla="*/ 0 w 87077"/>
                <a:gd name="connsiteY0" fmla="*/ 27989 h 36470"/>
                <a:gd name="connsiteX1" fmla="*/ 84251 w 87077"/>
                <a:gd name="connsiteY1" fmla="*/ 36471 h 36470"/>
                <a:gd name="connsiteX2" fmla="*/ 87078 w 87077"/>
                <a:gd name="connsiteY2" fmla="*/ 8482 h 36470"/>
                <a:gd name="connsiteX3" fmla="*/ 2544 w 87077"/>
                <a:gd name="connsiteY3" fmla="*/ 0 h 36470"/>
                <a:gd name="connsiteX4" fmla="*/ 0 w 87077"/>
                <a:gd name="connsiteY4" fmla="*/ 27989 h 3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77" h="36470">
                  <a:moveTo>
                    <a:pt x="0" y="27989"/>
                  </a:moveTo>
                  <a:cubicBezTo>
                    <a:pt x="27706" y="30534"/>
                    <a:pt x="55696" y="33361"/>
                    <a:pt x="84251" y="36471"/>
                  </a:cubicBezTo>
                  <a:lnTo>
                    <a:pt x="87078" y="8482"/>
                  </a:lnTo>
                  <a:cubicBezTo>
                    <a:pt x="58523" y="5372"/>
                    <a:pt x="30251" y="2544"/>
                    <a:pt x="2544" y="0"/>
                  </a:cubicBezTo>
                  <a:lnTo>
                    <a:pt x="0" y="27989"/>
                  </a:lnTo>
                  <a:close/>
                </a:path>
              </a:pathLst>
            </a:custGeom>
            <a:solidFill>
              <a:srgbClr val="F69890"/>
            </a:solidFill>
            <a:ln w="28257" cap="flat">
              <a:noFill/>
              <a:prstDash val="solid"/>
              <a:miter/>
            </a:ln>
          </p:spPr>
          <p:txBody>
            <a:bodyPr rtlCol="0" anchor="ctr"/>
            <a:lstStyle/>
            <a:p>
              <a:endParaRPr lang="th-TH"/>
            </a:p>
          </p:txBody>
        </p:sp>
        <p:sp>
          <p:nvSpPr>
            <p:cNvPr id="39" name="Freeform: Shape 38">
              <a:extLst>
                <a:ext uri="{FF2B5EF4-FFF2-40B4-BE49-F238E27FC236}">
                  <a16:creationId xmlns:a16="http://schemas.microsoft.com/office/drawing/2014/main" id="{EE29757E-F553-48BA-A738-5B993C2BD06C}"/>
                </a:ext>
              </a:extLst>
            </p:cNvPr>
            <p:cNvSpPr/>
            <p:nvPr/>
          </p:nvSpPr>
          <p:spPr>
            <a:xfrm>
              <a:off x="10887743" y="890423"/>
              <a:ext cx="87360" cy="37884"/>
            </a:xfrm>
            <a:custGeom>
              <a:avLst/>
              <a:gdLst>
                <a:gd name="connsiteX0" fmla="*/ 87361 w 87360"/>
                <a:gd name="connsiteY0" fmla="*/ 9895 h 37884"/>
                <a:gd name="connsiteX1" fmla="*/ 3110 w 87360"/>
                <a:gd name="connsiteY1" fmla="*/ 0 h 37884"/>
                <a:gd name="connsiteX2" fmla="*/ 0 w 87360"/>
                <a:gd name="connsiteY2" fmla="*/ 27989 h 37884"/>
                <a:gd name="connsiteX3" fmla="*/ 84251 w 87360"/>
                <a:gd name="connsiteY3" fmla="*/ 37885 h 37884"/>
                <a:gd name="connsiteX4" fmla="*/ 87361 w 87360"/>
                <a:gd name="connsiteY4" fmla="*/ 9895 h 3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0" h="37884">
                  <a:moveTo>
                    <a:pt x="87361" y="9895"/>
                  </a:moveTo>
                  <a:cubicBezTo>
                    <a:pt x="58805" y="6503"/>
                    <a:pt x="30816" y="3110"/>
                    <a:pt x="3110" y="0"/>
                  </a:cubicBezTo>
                  <a:lnTo>
                    <a:pt x="0" y="27989"/>
                  </a:lnTo>
                  <a:cubicBezTo>
                    <a:pt x="27706" y="31099"/>
                    <a:pt x="55696" y="34209"/>
                    <a:pt x="84251" y="37885"/>
                  </a:cubicBezTo>
                  <a:lnTo>
                    <a:pt x="87361" y="9895"/>
                  </a:lnTo>
                  <a:close/>
                </a:path>
              </a:pathLst>
            </a:custGeom>
            <a:solidFill>
              <a:srgbClr val="F69890"/>
            </a:solidFill>
            <a:ln w="28257" cap="flat">
              <a:noFill/>
              <a:prstDash val="solid"/>
              <a:miter/>
            </a:ln>
          </p:spPr>
          <p:txBody>
            <a:bodyPr rtlCol="0" anchor="ctr"/>
            <a:lstStyle/>
            <a:p>
              <a:endParaRPr lang="th-TH"/>
            </a:p>
          </p:txBody>
        </p:sp>
        <p:sp>
          <p:nvSpPr>
            <p:cNvPr id="40" name="Freeform: Shape 39">
              <a:extLst>
                <a:ext uri="{FF2B5EF4-FFF2-40B4-BE49-F238E27FC236}">
                  <a16:creationId xmlns:a16="http://schemas.microsoft.com/office/drawing/2014/main" id="{E097A14C-64E8-46D4-A3F3-FB752F5CECE5}"/>
                </a:ext>
              </a:extLst>
            </p:cNvPr>
            <p:cNvSpPr/>
            <p:nvPr/>
          </p:nvSpPr>
          <p:spPr>
            <a:xfrm>
              <a:off x="11726009" y="1012841"/>
              <a:ext cx="88491" cy="42408"/>
            </a:xfrm>
            <a:custGeom>
              <a:avLst/>
              <a:gdLst>
                <a:gd name="connsiteX0" fmla="*/ 88492 w 88491"/>
                <a:gd name="connsiteY0" fmla="*/ 14701 h 42408"/>
                <a:gd name="connsiteX1" fmla="*/ 4806 w 88491"/>
                <a:gd name="connsiteY1" fmla="*/ 0 h 42408"/>
                <a:gd name="connsiteX2" fmla="*/ 0 w 88491"/>
                <a:gd name="connsiteY2" fmla="*/ 27707 h 42408"/>
                <a:gd name="connsiteX3" fmla="*/ 83402 w 88491"/>
                <a:gd name="connsiteY3" fmla="*/ 42408 h 42408"/>
                <a:gd name="connsiteX4" fmla="*/ 88492 w 88491"/>
                <a:gd name="connsiteY4" fmla="*/ 14701 h 4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91" h="42408">
                  <a:moveTo>
                    <a:pt x="88492" y="14701"/>
                  </a:moveTo>
                  <a:cubicBezTo>
                    <a:pt x="60220" y="9612"/>
                    <a:pt x="32513" y="4806"/>
                    <a:pt x="4806" y="0"/>
                  </a:cubicBezTo>
                  <a:lnTo>
                    <a:pt x="0" y="27707"/>
                  </a:lnTo>
                  <a:cubicBezTo>
                    <a:pt x="27424" y="32513"/>
                    <a:pt x="55413" y="37319"/>
                    <a:pt x="83402" y="42408"/>
                  </a:cubicBezTo>
                  <a:lnTo>
                    <a:pt x="88492" y="14701"/>
                  </a:lnTo>
                  <a:close/>
                </a:path>
              </a:pathLst>
            </a:custGeom>
            <a:solidFill>
              <a:srgbClr val="F69890"/>
            </a:solidFill>
            <a:ln w="28257" cap="flat">
              <a:noFill/>
              <a:prstDash val="solid"/>
              <a:miter/>
            </a:ln>
          </p:spPr>
          <p:txBody>
            <a:bodyPr rtlCol="0" anchor="ctr"/>
            <a:lstStyle/>
            <a:p>
              <a:endParaRPr lang="th-TH"/>
            </a:p>
          </p:txBody>
        </p:sp>
        <p:sp>
          <p:nvSpPr>
            <p:cNvPr id="41" name="Freeform: Shape 40">
              <a:extLst>
                <a:ext uri="{FF2B5EF4-FFF2-40B4-BE49-F238E27FC236}">
                  <a16:creationId xmlns:a16="http://schemas.microsoft.com/office/drawing/2014/main" id="{F1E26C48-E1ED-47D7-825B-1C810BFA29D8}"/>
                </a:ext>
              </a:extLst>
            </p:cNvPr>
            <p:cNvSpPr/>
            <p:nvPr/>
          </p:nvSpPr>
          <p:spPr>
            <a:xfrm>
              <a:off x="11892814" y="1042809"/>
              <a:ext cx="88491" cy="43256"/>
            </a:xfrm>
            <a:custGeom>
              <a:avLst/>
              <a:gdLst>
                <a:gd name="connsiteX0" fmla="*/ 88492 w 88491"/>
                <a:gd name="connsiteY0" fmla="*/ 15550 h 43256"/>
                <a:gd name="connsiteX1" fmla="*/ 5089 w 88491"/>
                <a:gd name="connsiteY1" fmla="*/ 0 h 43256"/>
                <a:gd name="connsiteX2" fmla="*/ 0 w 88491"/>
                <a:gd name="connsiteY2" fmla="*/ 27707 h 43256"/>
                <a:gd name="connsiteX3" fmla="*/ 83403 w 88491"/>
                <a:gd name="connsiteY3" fmla="*/ 43256 h 43256"/>
              </a:gdLst>
              <a:ahLst/>
              <a:cxnLst>
                <a:cxn ang="0">
                  <a:pos x="connsiteX0" y="connsiteY0"/>
                </a:cxn>
                <a:cxn ang="0">
                  <a:pos x="connsiteX1" y="connsiteY1"/>
                </a:cxn>
                <a:cxn ang="0">
                  <a:pos x="connsiteX2" y="connsiteY2"/>
                </a:cxn>
                <a:cxn ang="0">
                  <a:pos x="connsiteX3" y="connsiteY3"/>
                </a:cxn>
              </a:cxnLst>
              <a:rect l="l" t="t" r="r" b="b"/>
              <a:pathLst>
                <a:path w="88491" h="43256">
                  <a:moveTo>
                    <a:pt x="88492" y="15550"/>
                  </a:moveTo>
                  <a:lnTo>
                    <a:pt x="5089" y="0"/>
                  </a:lnTo>
                  <a:lnTo>
                    <a:pt x="0" y="27707"/>
                  </a:lnTo>
                  <a:lnTo>
                    <a:pt x="83403" y="43256"/>
                  </a:lnTo>
                  <a:close/>
                </a:path>
              </a:pathLst>
            </a:custGeom>
            <a:solidFill>
              <a:srgbClr val="F69890"/>
            </a:solidFill>
            <a:ln w="28257" cap="flat">
              <a:noFill/>
              <a:prstDash val="solid"/>
              <a:miter/>
            </a:ln>
          </p:spPr>
          <p:txBody>
            <a:bodyPr rtlCol="0" anchor="ctr"/>
            <a:lstStyle/>
            <a:p>
              <a:endParaRPr lang="th-TH"/>
            </a:p>
          </p:txBody>
        </p:sp>
        <p:sp>
          <p:nvSpPr>
            <p:cNvPr id="42" name="Freeform: Shape 41">
              <a:extLst>
                <a:ext uri="{FF2B5EF4-FFF2-40B4-BE49-F238E27FC236}">
                  <a16:creationId xmlns:a16="http://schemas.microsoft.com/office/drawing/2014/main" id="{D0BE49AF-DDF2-4E08-86B0-1EDD1A335570}"/>
                </a:ext>
              </a:extLst>
            </p:cNvPr>
            <p:cNvSpPr/>
            <p:nvPr/>
          </p:nvSpPr>
          <p:spPr>
            <a:xfrm>
              <a:off x="10212606" y="837837"/>
              <a:ext cx="85947" cy="31947"/>
            </a:xfrm>
            <a:custGeom>
              <a:avLst/>
              <a:gdLst>
                <a:gd name="connsiteX0" fmla="*/ 85947 w 85947"/>
                <a:gd name="connsiteY0" fmla="*/ 3675 h 31947"/>
                <a:gd name="connsiteX1" fmla="*/ 1131 w 85947"/>
                <a:gd name="connsiteY1" fmla="*/ 0 h 31947"/>
                <a:gd name="connsiteX2" fmla="*/ 0 w 85947"/>
                <a:gd name="connsiteY2" fmla="*/ 28272 h 31947"/>
                <a:gd name="connsiteX3" fmla="*/ 84533 w 85947"/>
                <a:gd name="connsiteY3" fmla="*/ 31947 h 31947"/>
                <a:gd name="connsiteX4" fmla="*/ 85947 w 85947"/>
                <a:gd name="connsiteY4" fmla="*/ 3675 h 31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47" h="31947">
                  <a:moveTo>
                    <a:pt x="85947" y="3675"/>
                  </a:moveTo>
                  <a:cubicBezTo>
                    <a:pt x="57109" y="2262"/>
                    <a:pt x="28837" y="1131"/>
                    <a:pt x="1131" y="0"/>
                  </a:cubicBezTo>
                  <a:lnTo>
                    <a:pt x="0" y="28272"/>
                  </a:lnTo>
                  <a:cubicBezTo>
                    <a:pt x="27706" y="29403"/>
                    <a:pt x="55696" y="30534"/>
                    <a:pt x="84533" y="31947"/>
                  </a:cubicBezTo>
                  <a:lnTo>
                    <a:pt x="85947" y="3675"/>
                  </a:lnTo>
                  <a:close/>
                </a:path>
              </a:pathLst>
            </a:custGeom>
            <a:solidFill>
              <a:srgbClr val="F69890"/>
            </a:solidFill>
            <a:ln w="28257" cap="flat">
              <a:noFill/>
              <a:prstDash val="solid"/>
              <a:miter/>
            </a:ln>
          </p:spPr>
          <p:txBody>
            <a:bodyPr rtlCol="0" anchor="ctr"/>
            <a:lstStyle/>
            <a:p>
              <a:endParaRPr lang="th-TH"/>
            </a:p>
          </p:txBody>
        </p:sp>
        <p:sp>
          <p:nvSpPr>
            <p:cNvPr id="43" name="Freeform: Shape 42">
              <a:extLst>
                <a:ext uri="{FF2B5EF4-FFF2-40B4-BE49-F238E27FC236}">
                  <a16:creationId xmlns:a16="http://schemas.microsoft.com/office/drawing/2014/main" id="{F1C81C36-2918-40B0-B35C-177A161B5BA6}"/>
                </a:ext>
              </a:extLst>
            </p:cNvPr>
            <p:cNvSpPr/>
            <p:nvPr/>
          </p:nvSpPr>
          <p:spPr>
            <a:xfrm>
              <a:off x="8578199" y="237056"/>
              <a:ext cx="39863" cy="87643"/>
            </a:xfrm>
            <a:custGeom>
              <a:avLst/>
              <a:gdLst>
                <a:gd name="connsiteX0" fmla="*/ 11874 w 39863"/>
                <a:gd name="connsiteY0" fmla="*/ 0 h 87643"/>
                <a:gd name="connsiteX1" fmla="*/ 0 w 39863"/>
                <a:gd name="connsiteY1" fmla="*/ 80293 h 87643"/>
                <a:gd name="connsiteX2" fmla="*/ 27141 w 39863"/>
                <a:gd name="connsiteY2" fmla="*/ 87643 h 87643"/>
                <a:gd name="connsiteX3" fmla="*/ 39864 w 39863"/>
                <a:gd name="connsiteY3" fmla="*/ 565 h 87643"/>
                <a:gd name="connsiteX4" fmla="*/ 11874 w 39863"/>
                <a:gd name="connsiteY4" fmla="*/ 0 h 8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3" h="87643">
                  <a:moveTo>
                    <a:pt x="11874" y="0"/>
                  </a:moveTo>
                  <a:cubicBezTo>
                    <a:pt x="11592" y="25728"/>
                    <a:pt x="7633" y="52586"/>
                    <a:pt x="0" y="80293"/>
                  </a:cubicBezTo>
                  <a:lnTo>
                    <a:pt x="27141" y="87643"/>
                  </a:lnTo>
                  <a:cubicBezTo>
                    <a:pt x="35340" y="57958"/>
                    <a:pt x="39581" y="28555"/>
                    <a:pt x="39864" y="565"/>
                  </a:cubicBezTo>
                  <a:lnTo>
                    <a:pt x="11874" y="0"/>
                  </a:lnTo>
                  <a:close/>
                </a:path>
              </a:pathLst>
            </a:custGeom>
            <a:solidFill>
              <a:srgbClr val="F69890"/>
            </a:solidFill>
            <a:ln w="28257" cap="flat">
              <a:noFill/>
              <a:prstDash val="solid"/>
              <a:miter/>
            </a:ln>
          </p:spPr>
          <p:txBody>
            <a:bodyPr rtlCol="0" anchor="ctr"/>
            <a:lstStyle/>
            <a:p>
              <a:endParaRPr lang="th-TH"/>
            </a:p>
          </p:txBody>
        </p:sp>
        <p:sp>
          <p:nvSpPr>
            <p:cNvPr id="44" name="Freeform: Shape 43">
              <a:extLst>
                <a:ext uri="{FF2B5EF4-FFF2-40B4-BE49-F238E27FC236}">
                  <a16:creationId xmlns:a16="http://schemas.microsoft.com/office/drawing/2014/main" id="{1B154D73-09C9-40AD-B3E4-A1E6890E36EE}"/>
                </a:ext>
              </a:extLst>
            </p:cNvPr>
            <p:cNvSpPr/>
            <p:nvPr/>
          </p:nvSpPr>
          <p:spPr>
            <a:xfrm>
              <a:off x="8344106" y="43393"/>
              <a:ext cx="51737" cy="89622"/>
            </a:xfrm>
            <a:custGeom>
              <a:avLst/>
              <a:gdLst>
                <a:gd name="connsiteX0" fmla="*/ 0 w 51737"/>
                <a:gd name="connsiteY0" fmla="*/ 11309 h 89622"/>
                <a:gd name="connsiteX1" fmla="*/ 24031 w 51737"/>
                <a:gd name="connsiteY1" fmla="*/ 89622 h 89622"/>
                <a:gd name="connsiteX2" fmla="*/ 51738 w 51737"/>
                <a:gd name="connsiteY2" fmla="*/ 83968 h 89622"/>
                <a:gd name="connsiteX3" fmla="*/ 26010 w 51737"/>
                <a:gd name="connsiteY3" fmla="*/ 0 h 89622"/>
                <a:gd name="connsiteX4" fmla="*/ 0 w 51737"/>
                <a:gd name="connsiteY4" fmla="*/ 11309 h 89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 h="89622">
                  <a:moveTo>
                    <a:pt x="0" y="11309"/>
                  </a:moveTo>
                  <a:cubicBezTo>
                    <a:pt x="9330" y="32513"/>
                    <a:pt x="17529" y="58806"/>
                    <a:pt x="24031" y="89622"/>
                  </a:cubicBezTo>
                  <a:lnTo>
                    <a:pt x="51738" y="83968"/>
                  </a:lnTo>
                  <a:cubicBezTo>
                    <a:pt x="44953" y="51172"/>
                    <a:pt x="36188" y="22900"/>
                    <a:pt x="26010" y="0"/>
                  </a:cubicBezTo>
                  <a:lnTo>
                    <a:pt x="0" y="11309"/>
                  </a:lnTo>
                  <a:close/>
                </a:path>
              </a:pathLst>
            </a:custGeom>
            <a:solidFill>
              <a:srgbClr val="F69890"/>
            </a:solidFill>
            <a:ln w="28257" cap="flat">
              <a:noFill/>
              <a:prstDash val="solid"/>
              <a:miter/>
            </a:ln>
          </p:spPr>
          <p:txBody>
            <a:bodyPr rtlCol="0" anchor="ctr"/>
            <a:lstStyle/>
            <a:p>
              <a:endParaRPr lang="th-TH"/>
            </a:p>
          </p:txBody>
        </p:sp>
        <p:sp>
          <p:nvSpPr>
            <p:cNvPr id="45" name="Freeform: Shape 44">
              <a:extLst>
                <a:ext uri="{FF2B5EF4-FFF2-40B4-BE49-F238E27FC236}">
                  <a16:creationId xmlns:a16="http://schemas.microsoft.com/office/drawing/2014/main" id="{7A55EF96-9973-4FCB-B427-41D13A134587}"/>
                </a:ext>
              </a:extLst>
            </p:cNvPr>
            <p:cNvSpPr/>
            <p:nvPr/>
          </p:nvSpPr>
          <p:spPr>
            <a:xfrm>
              <a:off x="8529853" y="82691"/>
              <a:ext cx="73790" cy="76617"/>
            </a:xfrm>
            <a:custGeom>
              <a:avLst/>
              <a:gdLst>
                <a:gd name="connsiteX0" fmla="*/ 47497 w 73790"/>
                <a:gd name="connsiteY0" fmla="*/ 76617 h 76617"/>
                <a:gd name="connsiteX1" fmla="*/ 73790 w 73790"/>
                <a:gd name="connsiteY1" fmla="*/ 66157 h 76617"/>
                <a:gd name="connsiteX2" fmla="*/ 6503 w 73790"/>
                <a:gd name="connsiteY2" fmla="*/ 0 h 76617"/>
                <a:gd name="connsiteX3" fmla="*/ 0 w 73790"/>
                <a:gd name="connsiteY3" fmla="*/ 27424 h 76617"/>
                <a:gd name="connsiteX4" fmla="*/ 47497 w 73790"/>
                <a:gd name="connsiteY4" fmla="*/ 76617 h 7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90" h="76617">
                  <a:moveTo>
                    <a:pt x="47497" y="76617"/>
                  </a:moveTo>
                  <a:lnTo>
                    <a:pt x="73790" y="66157"/>
                  </a:lnTo>
                  <a:cubicBezTo>
                    <a:pt x="59371" y="30251"/>
                    <a:pt x="35623" y="6785"/>
                    <a:pt x="6503" y="0"/>
                  </a:cubicBezTo>
                  <a:lnTo>
                    <a:pt x="0" y="27424"/>
                  </a:lnTo>
                  <a:cubicBezTo>
                    <a:pt x="19790" y="31947"/>
                    <a:pt x="36754" y="49476"/>
                    <a:pt x="47497" y="76617"/>
                  </a:cubicBezTo>
                  <a:close/>
                </a:path>
              </a:pathLst>
            </a:custGeom>
            <a:solidFill>
              <a:srgbClr val="F69890"/>
            </a:solidFill>
            <a:ln w="28257" cap="flat">
              <a:noFill/>
              <a:prstDash val="solid"/>
              <a:miter/>
            </a:ln>
          </p:spPr>
          <p:txBody>
            <a:bodyPr rtlCol="0" anchor="ctr"/>
            <a:lstStyle/>
            <a:p>
              <a:endParaRPr lang="th-TH"/>
            </a:p>
          </p:txBody>
        </p:sp>
        <p:sp>
          <p:nvSpPr>
            <p:cNvPr id="46" name="Freeform: Shape 45">
              <a:extLst>
                <a:ext uri="{FF2B5EF4-FFF2-40B4-BE49-F238E27FC236}">
                  <a16:creationId xmlns:a16="http://schemas.microsoft.com/office/drawing/2014/main" id="{577EF94C-062D-4A8E-9F62-36B370E0D63B}"/>
                </a:ext>
              </a:extLst>
            </p:cNvPr>
            <p:cNvSpPr/>
            <p:nvPr/>
          </p:nvSpPr>
          <p:spPr>
            <a:xfrm>
              <a:off x="8505539" y="393400"/>
              <a:ext cx="68418" cy="86795"/>
            </a:xfrm>
            <a:custGeom>
              <a:avLst/>
              <a:gdLst>
                <a:gd name="connsiteX0" fmla="*/ 22618 w 68418"/>
                <a:gd name="connsiteY0" fmla="*/ 86795 h 86795"/>
                <a:gd name="connsiteX1" fmla="*/ 68418 w 68418"/>
                <a:gd name="connsiteY1" fmla="*/ 12722 h 86795"/>
                <a:gd name="connsiteX2" fmla="*/ 43256 w 68418"/>
                <a:gd name="connsiteY2" fmla="*/ 0 h 86795"/>
                <a:gd name="connsiteX3" fmla="*/ 0 w 68418"/>
                <a:gd name="connsiteY3" fmla="*/ 69832 h 86795"/>
                <a:gd name="connsiteX4" fmla="*/ 22618 w 68418"/>
                <a:gd name="connsiteY4" fmla="*/ 86795 h 8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18" h="86795">
                  <a:moveTo>
                    <a:pt x="22618" y="86795"/>
                  </a:moveTo>
                  <a:cubicBezTo>
                    <a:pt x="40429" y="63047"/>
                    <a:pt x="55696" y="38167"/>
                    <a:pt x="68418" y="12722"/>
                  </a:cubicBezTo>
                  <a:lnTo>
                    <a:pt x="43256" y="0"/>
                  </a:lnTo>
                  <a:cubicBezTo>
                    <a:pt x="31099" y="23749"/>
                    <a:pt x="16681" y="47497"/>
                    <a:pt x="0" y="69832"/>
                  </a:cubicBezTo>
                  <a:lnTo>
                    <a:pt x="22618" y="86795"/>
                  </a:lnTo>
                  <a:close/>
                </a:path>
              </a:pathLst>
            </a:custGeom>
            <a:solidFill>
              <a:srgbClr val="F69890"/>
            </a:solidFill>
            <a:ln w="28257" cap="flat">
              <a:noFill/>
              <a:prstDash val="solid"/>
              <a:miter/>
            </a:ln>
          </p:spPr>
          <p:txBody>
            <a:bodyPr rtlCol="0" anchor="ctr"/>
            <a:lstStyle/>
            <a:p>
              <a:endParaRPr lang="th-TH"/>
            </a:p>
          </p:txBody>
        </p:sp>
        <p:sp>
          <p:nvSpPr>
            <p:cNvPr id="47" name="Freeform: Shape 46">
              <a:extLst>
                <a:ext uri="{FF2B5EF4-FFF2-40B4-BE49-F238E27FC236}">
                  <a16:creationId xmlns:a16="http://schemas.microsoft.com/office/drawing/2014/main" id="{D69D179F-49B3-4CE8-9807-1F939DA112C5}"/>
                </a:ext>
              </a:extLst>
            </p:cNvPr>
            <p:cNvSpPr/>
            <p:nvPr/>
          </p:nvSpPr>
          <p:spPr>
            <a:xfrm>
              <a:off x="12059336" y="1074191"/>
              <a:ext cx="88774" cy="43821"/>
            </a:xfrm>
            <a:custGeom>
              <a:avLst/>
              <a:gdLst>
                <a:gd name="connsiteX0" fmla="*/ 88774 w 88774"/>
                <a:gd name="connsiteY0" fmla="*/ 16398 h 43821"/>
                <a:gd name="connsiteX1" fmla="*/ 5372 w 88774"/>
                <a:gd name="connsiteY1" fmla="*/ 0 h 43821"/>
                <a:gd name="connsiteX2" fmla="*/ 0 w 88774"/>
                <a:gd name="connsiteY2" fmla="*/ 27707 h 43821"/>
                <a:gd name="connsiteX3" fmla="*/ 83120 w 88774"/>
                <a:gd name="connsiteY3" fmla="*/ 43822 h 43821"/>
                <a:gd name="connsiteX4" fmla="*/ 88774 w 88774"/>
                <a:gd name="connsiteY4" fmla="*/ 16398 h 43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4" h="43821">
                  <a:moveTo>
                    <a:pt x="88774" y="16398"/>
                  </a:moveTo>
                  <a:cubicBezTo>
                    <a:pt x="60785" y="10743"/>
                    <a:pt x="33078" y="5372"/>
                    <a:pt x="5372" y="0"/>
                  </a:cubicBezTo>
                  <a:lnTo>
                    <a:pt x="0" y="27707"/>
                  </a:lnTo>
                  <a:cubicBezTo>
                    <a:pt x="27424" y="33078"/>
                    <a:pt x="55131" y="38450"/>
                    <a:pt x="83120" y="43822"/>
                  </a:cubicBezTo>
                  <a:lnTo>
                    <a:pt x="88774" y="16398"/>
                  </a:lnTo>
                  <a:close/>
                </a:path>
              </a:pathLst>
            </a:custGeom>
            <a:solidFill>
              <a:srgbClr val="F69890"/>
            </a:solidFill>
            <a:ln w="28257" cap="flat">
              <a:noFill/>
              <a:prstDash val="solid"/>
              <a:miter/>
            </a:ln>
          </p:spPr>
          <p:txBody>
            <a:bodyPr rtlCol="0" anchor="ctr"/>
            <a:lstStyle/>
            <a:p>
              <a:endParaRPr lang="th-TH"/>
            </a:p>
          </p:txBody>
        </p:sp>
      </p:grpSp>
      <p:sp>
        <p:nvSpPr>
          <p:cNvPr id="48" name="Graphic 273">
            <a:extLst>
              <a:ext uri="{FF2B5EF4-FFF2-40B4-BE49-F238E27FC236}">
                <a16:creationId xmlns:a16="http://schemas.microsoft.com/office/drawing/2014/main" id="{F18DF37E-4E78-48D5-B599-3A0E68E631D1}"/>
              </a:ext>
            </a:extLst>
          </p:cNvPr>
          <p:cNvSpPr/>
          <p:nvPr/>
        </p:nvSpPr>
        <p:spPr>
          <a:xfrm>
            <a:off x="10939932" y="713896"/>
            <a:ext cx="1046123" cy="1303360"/>
          </a:xfrm>
          <a:custGeom>
            <a:avLst/>
            <a:gdLst>
              <a:gd name="connsiteX0" fmla="*/ 589326 w 613102"/>
              <a:gd name="connsiteY0" fmla="*/ 309875 h 763861"/>
              <a:gd name="connsiteX1" fmla="*/ 448887 w 613102"/>
              <a:gd name="connsiteY1" fmla="*/ 751609 h 763861"/>
              <a:gd name="connsiteX2" fmla="*/ 414653 w 613102"/>
              <a:gd name="connsiteY2" fmla="*/ 742122 h 763861"/>
              <a:gd name="connsiteX3" fmla="*/ 416715 w 613102"/>
              <a:gd name="connsiteY3" fmla="*/ 735729 h 763861"/>
              <a:gd name="connsiteX4" fmla="*/ 2203 w 613102"/>
              <a:gd name="connsiteY4" fmla="*/ 184696 h 763861"/>
              <a:gd name="connsiteX5" fmla="*/ 311953 w 613102"/>
              <a:gd name="connsiteY5" fmla="*/ 359369 h 763861"/>
              <a:gd name="connsiteX6" fmla="*/ 355879 w 613102"/>
              <a:gd name="connsiteY6" fmla="*/ 71685 h 763861"/>
              <a:gd name="connsiteX7" fmla="*/ 547875 w 613102"/>
              <a:gd name="connsiteY7" fmla="*/ 27141 h 763861"/>
              <a:gd name="connsiteX8" fmla="*/ 589326 w 613102"/>
              <a:gd name="connsiteY8" fmla="*/ 309875 h 7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102" h="763861">
                <a:moveTo>
                  <a:pt x="589326" y="309875"/>
                </a:moveTo>
                <a:cubicBezTo>
                  <a:pt x="544575" y="457738"/>
                  <a:pt x="495700" y="604364"/>
                  <a:pt x="448887" y="751609"/>
                </a:cubicBezTo>
                <a:cubicBezTo>
                  <a:pt x="441875" y="773262"/>
                  <a:pt x="407848" y="763776"/>
                  <a:pt x="414653" y="742122"/>
                </a:cubicBezTo>
                <a:cubicBezTo>
                  <a:pt x="414653" y="742122"/>
                  <a:pt x="416715" y="735729"/>
                  <a:pt x="416715" y="735729"/>
                </a:cubicBezTo>
                <a:cubicBezTo>
                  <a:pt x="399393" y="788935"/>
                  <a:pt x="-34505" y="381847"/>
                  <a:pt x="2203" y="184696"/>
                </a:cubicBezTo>
                <a:cubicBezTo>
                  <a:pt x="38911" y="-13073"/>
                  <a:pt x="329482" y="260793"/>
                  <a:pt x="311953" y="359369"/>
                </a:cubicBezTo>
                <a:cubicBezTo>
                  <a:pt x="328864" y="263474"/>
                  <a:pt x="302261" y="159537"/>
                  <a:pt x="355879" y="71685"/>
                </a:cubicBezTo>
                <a:cubicBezTo>
                  <a:pt x="397743" y="3219"/>
                  <a:pt x="480851" y="-25447"/>
                  <a:pt x="547875" y="27141"/>
                </a:cubicBezTo>
                <a:cubicBezTo>
                  <a:pt x="636758" y="96845"/>
                  <a:pt x="617991" y="215011"/>
                  <a:pt x="589326" y="309875"/>
                </a:cubicBezTo>
                <a:close/>
              </a:path>
            </a:pathLst>
          </a:custGeom>
          <a:solidFill>
            <a:srgbClr val="F69890"/>
          </a:solidFill>
          <a:ln w="20320" cap="flat">
            <a:noFill/>
            <a:prstDash val="solid"/>
            <a:miter/>
          </a:ln>
        </p:spPr>
        <p:txBody>
          <a:bodyPr rtlCol="0" anchor="ctr"/>
          <a:lstStyle/>
          <a:p>
            <a:endParaRPr lang="th-TH"/>
          </a:p>
        </p:txBody>
      </p:sp>
      <p:sp>
        <p:nvSpPr>
          <p:cNvPr id="49" name="Graphic 273">
            <a:extLst>
              <a:ext uri="{FF2B5EF4-FFF2-40B4-BE49-F238E27FC236}">
                <a16:creationId xmlns:a16="http://schemas.microsoft.com/office/drawing/2014/main" id="{D11A1473-10E3-406F-86C9-B80F40BAD304}"/>
              </a:ext>
            </a:extLst>
          </p:cNvPr>
          <p:cNvSpPr/>
          <p:nvPr/>
        </p:nvSpPr>
        <p:spPr>
          <a:xfrm rot="563302">
            <a:off x="10268864" y="235183"/>
            <a:ext cx="753042" cy="938213"/>
          </a:xfrm>
          <a:custGeom>
            <a:avLst/>
            <a:gdLst>
              <a:gd name="connsiteX0" fmla="*/ 589326 w 613102"/>
              <a:gd name="connsiteY0" fmla="*/ 309875 h 763861"/>
              <a:gd name="connsiteX1" fmla="*/ 448887 w 613102"/>
              <a:gd name="connsiteY1" fmla="*/ 751609 h 763861"/>
              <a:gd name="connsiteX2" fmla="*/ 414653 w 613102"/>
              <a:gd name="connsiteY2" fmla="*/ 742122 h 763861"/>
              <a:gd name="connsiteX3" fmla="*/ 416715 w 613102"/>
              <a:gd name="connsiteY3" fmla="*/ 735729 h 763861"/>
              <a:gd name="connsiteX4" fmla="*/ 2203 w 613102"/>
              <a:gd name="connsiteY4" fmla="*/ 184696 h 763861"/>
              <a:gd name="connsiteX5" fmla="*/ 311953 w 613102"/>
              <a:gd name="connsiteY5" fmla="*/ 359369 h 763861"/>
              <a:gd name="connsiteX6" fmla="*/ 355879 w 613102"/>
              <a:gd name="connsiteY6" fmla="*/ 71685 h 763861"/>
              <a:gd name="connsiteX7" fmla="*/ 547875 w 613102"/>
              <a:gd name="connsiteY7" fmla="*/ 27141 h 763861"/>
              <a:gd name="connsiteX8" fmla="*/ 589326 w 613102"/>
              <a:gd name="connsiteY8" fmla="*/ 309875 h 7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102" h="763861">
                <a:moveTo>
                  <a:pt x="589326" y="309875"/>
                </a:moveTo>
                <a:cubicBezTo>
                  <a:pt x="544575" y="457738"/>
                  <a:pt x="495700" y="604364"/>
                  <a:pt x="448887" y="751609"/>
                </a:cubicBezTo>
                <a:cubicBezTo>
                  <a:pt x="441875" y="773262"/>
                  <a:pt x="407848" y="763776"/>
                  <a:pt x="414653" y="742122"/>
                </a:cubicBezTo>
                <a:cubicBezTo>
                  <a:pt x="414653" y="742122"/>
                  <a:pt x="416715" y="735729"/>
                  <a:pt x="416715" y="735729"/>
                </a:cubicBezTo>
                <a:cubicBezTo>
                  <a:pt x="399393" y="788935"/>
                  <a:pt x="-34505" y="381847"/>
                  <a:pt x="2203" y="184696"/>
                </a:cubicBezTo>
                <a:cubicBezTo>
                  <a:pt x="38911" y="-13073"/>
                  <a:pt x="329482" y="260793"/>
                  <a:pt x="311953" y="359369"/>
                </a:cubicBezTo>
                <a:cubicBezTo>
                  <a:pt x="328864" y="263474"/>
                  <a:pt x="302261" y="159537"/>
                  <a:pt x="355879" y="71685"/>
                </a:cubicBezTo>
                <a:cubicBezTo>
                  <a:pt x="397743" y="3219"/>
                  <a:pt x="480851" y="-25447"/>
                  <a:pt x="547875" y="27141"/>
                </a:cubicBezTo>
                <a:cubicBezTo>
                  <a:pt x="636758" y="96845"/>
                  <a:pt x="617991" y="215011"/>
                  <a:pt x="589326" y="309875"/>
                </a:cubicBezTo>
                <a:close/>
              </a:path>
            </a:pathLst>
          </a:custGeom>
          <a:solidFill>
            <a:srgbClr val="AEDEDA"/>
          </a:solidFill>
          <a:ln w="20320" cap="flat">
            <a:noFill/>
            <a:prstDash val="solid"/>
            <a:miter/>
          </a:ln>
        </p:spPr>
        <p:txBody>
          <a:bodyPr rtlCol="0" anchor="ctr"/>
          <a:lstStyle/>
          <a:p>
            <a:endParaRPr lang="th-TH"/>
          </a:p>
        </p:txBody>
      </p:sp>
      <p:sp>
        <p:nvSpPr>
          <p:cNvPr id="51" name="Rectangle 50">
            <a:extLst>
              <a:ext uri="{FF2B5EF4-FFF2-40B4-BE49-F238E27FC236}">
                <a16:creationId xmlns:a16="http://schemas.microsoft.com/office/drawing/2014/main" id="{7F2D5453-D7B1-4356-81FA-E9B5793D9888}"/>
              </a:ext>
            </a:extLst>
          </p:cNvPr>
          <p:cNvSpPr/>
          <p:nvPr/>
        </p:nvSpPr>
        <p:spPr>
          <a:xfrm>
            <a:off x="3686276" y="669472"/>
            <a:ext cx="6087976" cy="1173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37167"/>
                </a:solidFill>
                <a:latin typeface="Caramel Sweets" panose="02000500000000000000" pitchFamily="50" charset="0"/>
              </a:rPr>
              <a:t>SITUACIONES DESTINADAS A LA MEDICIÓN DE PESOS Y CAPACIDADES</a:t>
            </a:r>
            <a:endParaRPr lang="th-TH" sz="4000" dirty="0">
              <a:solidFill>
                <a:srgbClr val="F37167"/>
              </a:solidFill>
              <a:latin typeface="Caramel Sweets" panose="02000500000000000000" pitchFamily="50" charset="0"/>
            </a:endParaRPr>
          </a:p>
        </p:txBody>
      </p:sp>
      <p:grpSp>
        <p:nvGrpSpPr>
          <p:cNvPr id="52" name="Graphic 106">
            <a:extLst>
              <a:ext uri="{FF2B5EF4-FFF2-40B4-BE49-F238E27FC236}">
                <a16:creationId xmlns:a16="http://schemas.microsoft.com/office/drawing/2014/main" id="{9D227AA3-4BDF-4D7C-80BD-F47A5575964B}"/>
              </a:ext>
            </a:extLst>
          </p:cNvPr>
          <p:cNvGrpSpPr/>
          <p:nvPr/>
        </p:nvGrpSpPr>
        <p:grpSpPr>
          <a:xfrm>
            <a:off x="7743286" y="1758882"/>
            <a:ext cx="4632592" cy="5098179"/>
            <a:chOff x="9230994" y="3575661"/>
            <a:chExt cx="2990175" cy="3290695"/>
          </a:xfrm>
        </p:grpSpPr>
        <p:sp>
          <p:nvSpPr>
            <p:cNvPr id="53" name="Freeform: Shape 52">
              <a:extLst>
                <a:ext uri="{FF2B5EF4-FFF2-40B4-BE49-F238E27FC236}">
                  <a16:creationId xmlns:a16="http://schemas.microsoft.com/office/drawing/2014/main" id="{E6FA41B7-86D9-43F6-B05A-5640B31CBF54}"/>
                </a:ext>
              </a:extLst>
            </p:cNvPr>
            <p:cNvSpPr/>
            <p:nvPr/>
          </p:nvSpPr>
          <p:spPr>
            <a:xfrm>
              <a:off x="9641997" y="5851349"/>
              <a:ext cx="394990" cy="294209"/>
            </a:xfrm>
            <a:custGeom>
              <a:avLst/>
              <a:gdLst>
                <a:gd name="connsiteX0" fmla="*/ 72833 w 394990"/>
                <a:gd name="connsiteY0" fmla="*/ 120358 h 294209"/>
                <a:gd name="connsiteX1" fmla="*/ 394991 w 394990"/>
                <a:gd name="connsiteY1" fmla="*/ 0 h 294209"/>
                <a:gd name="connsiteX2" fmla="*/ 363136 w 394990"/>
                <a:gd name="connsiteY2" fmla="*/ 451 h 294209"/>
                <a:gd name="connsiteX3" fmla="*/ 51046 w 394990"/>
                <a:gd name="connsiteY3" fmla="*/ 105182 h 294209"/>
                <a:gd name="connsiteX4" fmla="*/ 36170 w 394990"/>
                <a:gd name="connsiteY4" fmla="*/ 288199 h 294209"/>
                <a:gd name="connsiteX5" fmla="*/ 49393 w 394990"/>
                <a:gd name="connsiteY5" fmla="*/ 294209 h 294209"/>
                <a:gd name="connsiteX6" fmla="*/ 72833 w 394990"/>
                <a:gd name="connsiteY6" fmla="*/ 120358 h 29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990" h="294209">
                  <a:moveTo>
                    <a:pt x="72833" y="120358"/>
                  </a:moveTo>
                  <a:cubicBezTo>
                    <a:pt x="147362" y="29751"/>
                    <a:pt x="280042" y="8565"/>
                    <a:pt x="394991" y="0"/>
                  </a:cubicBezTo>
                  <a:cubicBezTo>
                    <a:pt x="384323" y="150"/>
                    <a:pt x="373804" y="0"/>
                    <a:pt x="363136" y="451"/>
                  </a:cubicBezTo>
                  <a:cubicBezTo>
                    <a:pt x="258104" y="4959"/>
                    <a:pt x="126626" y="24943"/>
                    <a:pt x="51046" y="105182"/>
                  </a:cubicBezTo>
                  <a:cubicBezTo>
                    <a:pt x="1760" y="157472"/>
                    <a:pt x="-26789" y="235758"/>
                    <a:pt x="36170" y="288199"/>
                  </a:cubicBezTo>
                  <a:cubicBezTo>
                    <a:pt x="40377" y="291655"/>
                    <a:pt x="44885" y="293458"/>
                    <a:pt x="49393" y="294209"/>
                  </a:cubicBezTo>
                  <a:cubicBezTo>
                    <a:pt x="26103" y="238012"/>
                    <a:pt x="26253" y="177006"/>
                    <a:pt x="72833" y="120358"/>
                  </a:cubicBezTo>
                  <a:close/>
                </a:path>
              </a:pathLst>
            </a:custGeom>
            <a:solidFill>
              <a:srgbClr val="FFFFFF"/>
            </a:solidFill>
            <a:ln w="14982" cap="flat">
              <a:noFill/>
              <a:prstDash val="solid"/>
              <a:miter/>
            </a:ln>
          </p:spPr>
          <p:txBody>
            <a:bodyPr rtlCol="0" anchor="ctr"/>
            <a:lstStyle/>
            <a:p>
              <a:endParaRPr lang="th-TH"/>
            </a:p>
          </p:txBody>
        </p:sp>
        <p:sp>
          <p:nvSpPr>
            <p:cNvPr id="54" name="Freeform: Shape 53">
              <a:extLst>
                <a:ext uri="{FF2B5EF4-FFF2-40B4-BE49-F238E27FC236}">
                  <a16:creationId xmlns:a16="http://schemas.microsoft.com/office/drawing/2014/main" id="{0D8CDF42-A59F-4A8A-8CCD-EDF30E640620}"/>
                </a:ext>
              </a:extLst>
            </p:cNvPr>
            <p:cNvSpPr/>
            <p:nvPr/>
          </p:nvSpPr>
          <p:spPr>
            <a:xfrm>
              <a:off x="12115986" y="6839158"/>
              <a:ext cx="100974" cy="22539"/>
            </a:xfrm>
            <a:custGeom>
              <a:avLst/>
              <a:gdLst>
                <a:gd name="connsiteX0" fmla="*/ 0 w 100974"/>
                <a:gd name="connsiteY0" fmla="*/ 22539 h 22539"/>
                <a:gd name="connsiteX1" fmla="*/ 100975 w 100974"/>
                <a:gd name="connsiteY1" fmla="*/ 22539 h 22539"/>
                <a:gd name="connsiteX2" fmla="*/ 100975 w 100974"/>
                <a:gd name="connsiteY2" fmla="*/ 21337 h 22539"/>
                <a:gd name="connsiteX3" fmla="*/ 84747 w 100974"/>
                <a:gd name="connsiteY3" fmla="*/ 10067 h 22539"/>
                <a:gd name="connsiteX4" fmla="*/ 38917 w 100974"/>
                <a:gd name="connsiteY4" fmla="*/ 0 h 22539"/>
                <a:gd name="connsiteX5" fmla="*/ 0 w 100974"/>
                <a:gd name="connsiteY5" fmla="*/ 2253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74" h="22539">
                  <a:moveTo>
                    <a:pt x="0" y="22539"/>
                  </a:moveTo>
                  <a:lnTo>
                    <a:pt x="100975" y="22539"/>
                  </a:lnTo>
                  <a:lnTo>
                    <a:pt x="100975" y="21337"/>
                  </a:lnTo>
                  <a:cubicBezTo>
                    <a:pt x="97819" y="15928"/>
                    <a:pt x="92560" y="11720"/>
                    <a:pt x="84747" y="10067"/>
                  </a:cubicBezTo>
                  <a:cubicBezTo>
                    <a:pt x="69420" y="6611"/>
                    <a:pt x="54244" y="3306"/>
                    <a:pt x="38917" y="0"/>
                  </a:cubicBezTo>
                  <a:cubicBezTo>
                    <a:pt x="28399" y="10819"/>
                    <a:pt x="14575" y="17580"/>
                    <a:pt x="0" y="22539"/>
                  </a:cubicBezTo>
                  <a:close/>
                </a:path>
              </a:pathLst>
            </a:custGeom>
            <a:solidFill>
              <a:srgbClr val="96C8C4"/>
            </a:solidFill>
            <a:ln w="14982" cap="flat">
              <a:noFill/>
              <a:prstDash val="solid"/>
              <a:miter/>
            </a:ln>
          </p:spPr>
          <p:txBody>
            <a:bodyPr rtlCol="0" anchor="ctr"/>
            <a:lstStyle/>
            <a:p>
              <a:endParaRPr lang="th-TH"/>
            </a:p>
          </p:txBody>
        </p:sp>
        <p:sp>
          <p:nvSpPr>
            <p:cNvPr id="55" name="Freeform: Shape 54">
              <a:extLst>
                <a:ext uri="{FF2B5EF4-FFF2-40B4-BE49-F238E27FC236}">
                  <a16:creationId xmlns:a16="http://schemas.microsoft.com/office/drawing/2014/main" id="{43272799-7F7C-493F-9FC7-7A2F82551E0C}"/>
                </a:ext>
              </a:extLst>
            </p:cNvPr>
            <p:cNvSpPr/>
            <p:nvPr/>
          </p:nvSpPr>
          <p:spPr>
            <a:xfrm>
              <a:off x="9675933" y="5845590"/>
              <a:ext cx="2006402" cy="847214"/>
            </a:xfrm>
            <a:custGeom>
              <a:avLst/>
              <a:gdLst>
                <a:gd name="connsiteX0" fmla="*/ 710410 w 2006402"/>
                <a:gd name="connsiteY0" fmla="*/ 598985 h 847214"/>
                <a:gd name="connsiteX1" fmla="*/ 934297 w 2006402"/>
                <a:gd name="connsiteY1" fmla="*/ 699209 h 847214"/>
                <a:gd name="connsiteX2" fmla="*/ 944966 w 2006402"/>
                <a:gd name="connsiteY2" fmla="*/ 710629 h 847214"/>
                <a:gd name="connsiteX3" fmla="*/ 1203263 w 2006402"/>
                <a:gd name="connsiteY3" fmla="*/ 766375 h 847214"/>
                <a:gd name="connsiteX4" fmla="*/ 1338797 w 2006402"/>
                <a:gd name="connsiteY4" fmla="*/ 796127 h 847214"/>
                <a:gd name="connsiteX5" fmla="*/ 1533835 w 2006402"/>
                <a:gd name="connsiteY5" fmla="*/ 670209 h 847214"/>
                <a:gd name="connsiteX6" fmla="*/ 597264 w 2006402"/>
                <a:gd name="connsiteY6" fmla="*/ 300569 h 847214"/>
                <a:gd name="connsiteX7" fmla="*/ 617248 w 2006402"/>
                <a:gd name="connsiteY7" fmla="*/ 252786 h 847214"/>
                <a:gd name="connsiteX8" fmla="*/ 1962827 w 2006402"/>
                <a:gd name="connsiteY8" fmla="*/ 839401 h 847214"/>
                <a:gd name="connsiteX9" fmla="*/ 1971542 w 2006402"/>
                <a:gd name="connsiteY9" fmla="*/ 847215 h 847214"/>
                <a:gd name="connsiteX10" fmla="*/ 1996485 w 2006402"/>
                <a:gd name="connsiteY10" fmla="*/ 840904 h 847214"/>
                <a:gd name="connsiteX11" fmla="*/ 2006403 w 2006402"/>
                <a:gd name="connsiteY11" fmla="*/ 837298 h 847214"/>
                <a:gd name="connsiteX12" fmla="*/ 1983713 w 2006402"/>
                <a:gd name="connsiteY12" fmla="*/ 806194 h 847214"/>
                <a:gd name="connsiteX13" fmla="*/ 1875075 w 2006402"/>
                <a:gd name="connsiteY13" fmla="*/ 653079 h 847214"/>
                <a:gd name="connsiteX14" fmla="*/ 1714898 w 2006402"/>
                <a:gd name="connsiteY14" fmla="*/ 567731 h 847214"/>
                <a:gd name="connsiteX15" fmla="*/ 1567343 w 2006402"/>
                <a:gd name="connsiteY15" fmla="*/ 518146 h 847214"/>
                <a:gd name="connsiteX16" fmla="*/ 1419036 w 2006402"/>
                <a:gd name="connsiteY16" fmla="*/ 392678 h 847214"/>
                <a:gd name="connsiteX17" fmla="*/ 1381922 w 2006402"/>
                <a:gd name="connsiteY17" fmla="*/ 212216 h 847214"/>
                <a:gd name="connsiteX18" fmla="*/ 412594 w 2006402"/>
                <a:gd name="connsiteY18" fmla="*/ 2603 h 847214"/>
                <a:gd name="connsiteX19" fmla="*/ 360905 w 2006402"/>
                <a:gd name="connsiteY19" fmla="*/ 5909 h 847214"/>
                <a:gd name="connsiteX20" fmla="*/ 38747 w 2006402"/>
                <a:gd name="connsiteY20" fmla="*/ 126267 h 847214"/>
                <a:gd name="connsiteX21" fmla="*/ 15307 w 2006402"/>
                <a:gd name="connsiteY21" fmla="*/ 300118 h 847214"/>
                <a:gd name="connsiteX22" fmla="*/ 134613 w 2006402"/>
                <a:gd name="connsiteY22" fmla="*/ 445420 h 847214"/>
                <a:gd name="connsiteX23" fmla="*/ 364661 w 2006402"/>
                <a:gd name="connsiteY23" fmla="*/ 567431 h 847214"/>
                <a:gd name="connsiteX24" fmla="*/ 578632 w 2006402"/>
                <a:gd name="connsiteY24" fmla="*/ 618670 h 847214"/>
                <a:gd name="connsiteX25" fmla="*/ 710410 w 2006402"/>
                <a:gd name="connsiteY25" fmla="*/ 598985 h 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06402" h="847214">
                  <a:moveTo>
                    <a:pt x="710410" y="598985"/>
                  </a:moveTo>
                  <a:cubicBezTo>
                    <a:pt x="799664" y="599737"/>
                    <a:pt x="873141" y="635649"/>
                    <a:pt x="934297" y="699209"/>
                  </a:cubicBezTo>
                  <a:cubicBezTo>
                    <a:pt x="937903" y="702965"/>
                    <a:pt x="941510" y="706722"/>
                    <a:pt x="944966" y="710629"/>
                  </a:cubicBezTo>
                  <a:cubicBezTo>
                    <a:pt x="1031065" y="729111"/>
                    <a:pt x="1117314" y="747442"/>
                    <a:pt x="1203263" y="766375"/>
                  </a:cubicBezTo>
                  <a:cubicBezTo>
                    <a:pt x="1248491" y="776292"/>
                    <a:pt x="1293719" y="786209"/>
                    <a:pt x="1338797" y="796127"/>
                  </a:cubicBezTo>
                  <a:cubicBezTo>
                    <a:pt x="1401606" y="747593"/>
                    <a:pt x="1462311" y="690043"/>
                    <a:pt x="1533835" y="670209"/>
                  </a:cubicBezTo>
                  <a:cubicBezTo>
                    <a:pt x="1231812" y="523405"/>
                    <a:pt x="918820" y="399741"/>
                    <a:pt x="597264" y="300569"/>
                  </a:cubicBezTo>
                  <a:cubicBezTo>
                    <a:pt x="565409" y="290652"/>
                    <a:pt x="585694" y="243019"/>
                    <a:pt x="617248" y="252786"/>
                  </a:cubicBezTo>
                  <a:cubicBezTo>
                    <a:pt x="1086511" y="397487"/>
                    <a:pt x="1537441" y="594027"/>
                    <a:pt x="1962827" y="839401"/>
                  </a:cubicBezTo>
                  <a:cubicBezTo>
                    <a:pt x="1966584" y="841505"/>
                    <a:pt x="1969439" y="844210"/>
                    <a:pt x="1971542" y="847215"/>
                  </a:cubicBezTo>
                  <a:cubicBezTo>
                    <a:pt x="1979656" y="845713"/>
                    <a:pt x="1987921" y="843759"/>
                    <a:pt x="1996485" y="840904"/>
                  </a:cubicBezTo>
                  <a:cubicBezTo>
                    <a:pt x="1999791" y="839852"/>
                    <a:pt x="2003097" y="838500"/>
                    <a:pt x="2006403" y="837298"/>
                  </a:cubicBezTo>
                  <a:cubicBezTo>
                    <a:pt x="1998439" y="827230"/>
                    <a:pt x="1990776" y="817013"/>
                    <a:pt x="1983713" y="806194"/>
                  </a:cubicBezTo>
                  <a:cubicBezTo>
                    <a:pt x="1948552" y="751950"/>
                    <a:pt x="1919252" y="696504"/>
                    <a:pt x="1875075" y="653079"/>
                  </a:cubicBezTo>
                  <a:cubicBezTo>
                    <a:pt x="1819178" y="629488"/>
                    <a:pt x="1765536" y="600939"/>
                    <a:pt x="1714898" y="567731"/>
                  </a:cubicBezTo>
                  <a:cubicBezTo>
                    <a:pt x="1665463" y="552104"/>
                    <a:pt x="1614825" y="539032"/>
                    <a:pt x="1567343" y="518146"/>
                  </a:cubicBezTo>
                  <a:cubicBezTo>
                    <a:pt x="1507689" y="491850"/>
                    <a:pt x="1448788" y="452632"/>
                    <a:pt x="1419036" y="392678"/>
                  </a:cubicBezTo>
                  <a:cubicBezTo>
                    <a:pt x="1390787" y="335730"/>
                    <a:pt x="1398901" y="271719"/>
                    <a:pt x="1381922" y="212216"/>
                  </a:cubicBezTo>
                  <a:cubicBezTo>
                    <a:pt x="1081101" y="69469"/>
                    <a:pt x="746923" y="-16330"/>
                    <a:pt x="412594" y="2603"/>
                  </a:cubicBezTo>
                  <a:cubicBezTo>
                    <a:pt x="396066" y="3505"/>
                    <a:pt x="378635" y="4557"/>
                    <a:pt x="360905" y="5909"/>
                  </a:cubicBezTo>
                  <a:cubicBezTo>
                    <a:pt x="245806" y="14474"/>
                    <a:pt x="113276" y="35661"/>
                    <a:pt x="38747" y="126267"/>
                  </a:cubicBezTo>
                  <a:cubicBezTo>
                    <a:pt x="-7833" y="182915"/>
                    <a:pt x="-8134" y="243921"/>
                    <a:pt x="15307" y="300118"/>
                  </a:cubicBezTo>
                  <a:cubicBezTo>
                    <a:pt x="38897" y="356616"/>
                    <a:pt x="86229" y="408306"/>
                    <a:pt x="134613" y="445420"/>
                  </a:cubicBezTo>
                  <a:cubicBezTo>
                    <a:pt x="204334" y="499062"/>
                    <a:pt x="282619" y="537529"/>
                    <a:pt x="364661" y="567431"/>
                  </a:cubicBezTo>
                  <a:cubicBezTo>
                    <a:pt x="436636" y="580654"/>
                    <a:pt x="507859" y="598384"/>
                    <a:pt x="578632" y="618670"/>
                  </a:cubicBezTo>
                  <a:cubicBezTo>
                    <a:pt x="622057" y="606348"/>
                    <a:pt x="665782" y="598685"/>
                    <a:pt x="710410" y="598985"/>
                  </a:cubicBezTo>
                  <a:close/>
                </a:path>
              </a:pathLst>
            </a:custGeom>
            <a:solidFill>
              <a:srgbClr val="96C8C4"/>
            </a:solidFill>
            <a:ln w="14982" cap="flat">
              <a:noFill/>
              <a:prstDash val="solid"/>
              <a:miter/>
            </a:ln>
          </p:spPr>
          <p:txBody>
            <a:bodyPr rtlCol="0" anchor="ctr"/>
            <a:lstStyle/>
            <a:p>
              <a:endParaRPr lang="th-TH"/>
            </a:p>
          </p:txBody>
        </p:sp>
        <p:sp>
          <p:nvSpPr>
            <p:cNvPr id="56" name="Freeform: Shape 55">
              <a:extLst>
                <a:ext uri="{FF2B5EF4-FFF2-40B4-BE49-F238E27FC236}">
                  <a16:creationId xmlns:a16="http://schemas.microsoft.com/office/drawing/2014/main" id="{21ABFDA0-2E0A-499C-999D-E39CD23A026B}"/>
                </a:ext>
              </a:extLst>
            </p:cNvPr>
            <p:cNvSpPr/>
            <p:nvPr/>
          </p:nvSpPr>
          <p:spPr>
            <a:xfrm>
              <a:off x="10257203" y="6097068"/>
              <a:ext cx="1390423" cy="598669"/>
            </a:xfrm>
            <a:custGeom>
              <a:avLst/>
              <a:gdLst>
                <a:gd name="connsiteX0" fmla="*/ 1390423 w 1390423"/>
                <a:gd name="connsiteY0" fmla="*/ 595737 h 598669"/>
                <a:gd name="connsiteX1" fmla="*/ 1381708 w 1390423"/>
                <a:gd name="connsiteY1" fmla="*/ 587924 h 598669"/>
                <a:gd name="connsiteX2" fmla="*/ 36129 w 1390423"/>
                <a:gd name="connsiteY2" fmla="*/ 1309 h 598669"/>
                <a:gd name="connsiteX3" fmla="*/ 16145 w 1390423"/>
                <a:gd name="connsiteY3" fmla="*/ 49092 h 598669"/>
                <a:gd name="connsiteX4" fmla="*/ 952715 w 1390423"/>
                <a:gd name="connsiteY4" fmla="*/ 418731 h 598669"/>
                <a:gd name="connsiteX5" fmla="*/ 977959 w 1390423"/>
                <a:gd name="connsiteY5" fmla="*/ 413322 h 598669"/>
                <a:gd name="connsiteX6" fmla="*/ 1390423 w 1390423"/>
                <a:gd name="connsiteY6" fmla="*/ 595737 h 59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423" h="598669">
                  <a:moveTo>
                    <a:pt x="1390423" y="595737"/>
                  </a:moveTo>
                  <a:cubicBezTo>
                    <a:pt x="1388319" y="592732"/>
                    <a:pt x="1385314" y="590028"/>
                    <a:pt x="1381708" y="587924"/>
                  </a:cubicBezTo>
                  <a:cubicBezTo>
                    <a:pt x="956322" y="342700"/>
                    <a:pt x="505391" y="146159"/>
                    <a:pt x="36129" y="1309"/>
                  </a:cubicBezTo>
                  <a:cubicBezTo>
                    <a:pt x="4424" y="-8458"/>
                    <a:pt x="-15861" y="39325"/>
                    <a:pt x="16145" y="49092"/>
                  </a:cubicBezTo>
                  <a:cubicBezTo>
                    <a:pt x="337701" y="148263"/>
                    <a:pt x="650693" y="271927"/>
                    <a:pt x="952715" y="418731"/>
                  </a:cubicBezTo>
                  <a:cubicBezTo>
                    <a:pt x="960980" y="416477"/>
                    <a:pt x="969394" y="414524"/>
                    <a:pt x="977959" y="413322"/>
                  </a:cubicBezTo>
                  <a:cubicBezTo>
                    <a:pt x="1152261" y="388829"/>
                    <a:pt x="1221381" y="627593"/>
                    <a:pt x="1390423" y="595737"/>
                  </a:cubicBezTo>
                  <a:close/>
                </a:path>
              </a:pathLst>
            </a:custGeom>
            <a:solidFill>
              <a:srgbClr val="84BAB5"/>
            </a:solidFill>
            <a:ln w="14982" cap="flat">
              <a:noFill/>
              <a:prstDash val="solid"/>
              <a:miter/>
            </a:ln>
          </p:spPr>
          <p:txBody>
            <a:bodyPr rtlCol="0" anchor="ctr"/>
            <a:lstStyle/>
            <a:p>
              <a:endParaRPr lang="th-TH"/>
            </a:p>
          </p:txBody>
        </p:sp>
        <p:sp>
          <p:nvSpPr>
            <p:cNvPr id="57" name="Freeform: Shape 56">
              <a:extLst>
                <a:ext uri="{FF2B5EF4-FFF2-40B4-BE49-F238E27FC236}">
                  <a16:creationId xmlns:a16="http://schemas.microsoft.com/office/drawing/2014/main" id="{396D2551-DE22-4B0F-BDE4-2FB103C8DDFE}"/>
                </a:ext>
              </a:extLst>
            </p:cNvPr>
            <p:cNvSpPr/>
            <p:nvPr/>
          </p:nvSpPr>
          <p:spPr>
            <a:xfrm>
              <a:off x="9690663" y="6486799"/>
              <a:ext cx="1820526" cy="374598"/>
            </a:xfrm>
            <a:custGeom>
              <a:avLst/>
              <a:gdLst>
                <a:gd name="connsiteX0" fmla="*/ 1578157 w 1820526"/>
                <a:gd name="connsiteY0" fmla="*/ 233203 h 374598"/>
                <a:gd name="connsiteX1" fmla="*/ 1488452 w 1820526"/>
                <a:gd name="connsiteY1" fmla="*/ 234556 h 374598"/>
                <a:gd name="connsiteX2" fmla="*/ 1466213 w 1820526"/>
                <a:gd name="connsiteY2" fmla="*/ 261152 h 374598"/>
                <a:gd name="connsiteX3" fmla="*/ 1419182 w 1820526"/>
                <a:gd name="connsiteY3" fmla="*/ 256644 h 374598"/>
                <a:gd name="connsiteX4" fmla="*/ 1405057 w 1820526"/>
                <a:gd name="connsiteY4" fmla="*/ 262204 h 374598"/>
                <a:gd name="connsiteX5" fmla="*/ 938049 w 1820526"/>
                <a:gd name="connsiteY5" fmla="*/ 330872 h 374598"/>
                <a:gd name="connsiteX6" fmla="*/ 776069 w 1820526"/>
                <a:gd name="connsiteY6" fmla="*/ 148757 h 374598"/>
                <a:gd name="connsiteX7" fmla="*/ 508155 w 1820526"/>
                <a:gd name="connsiteY7" fmla="*/ 109239 h 374598"/>
                <a:gd name="connsiteX8" fmla="*/ 499290 w 1820526"/>
                <a:gd name="connsiteY8" fmla="*/ 79638 h 374598"/>
                <a:gd name="connsiteX9" fmla="*/ 830313 w 1820526"/>
                <a:gd name="connsiteY9" fmla="*/ 157022 h 374598"/>
                <a:gd name="connsiteX10" fmla="*/ 992443 w 1820526"/>
                <a:gd name="connsiteY10" fmla="*/ 323660 h 374598"/>
                <a:gd name="connsiteX11" fmla="*/ 1233611 w 1820526"/>
                <a:gd name="connsiteY11" fmla="*/ 304727 h 374598"/>
                <a:gd name="connsiteX12" fmla="*/ 1358026 w 1820526"/>
                <a:gd name="connsiteY12" fmla="*/ 248380 h 374598"/>
                <a:gd name="connsiteX13" fmla="*/ 1213626 w 1820526"/>
                <a:gd name="connsiteY13" fmla="*/ 219830 h 374598"/>
                <a:gd name="connsiteX14" fmla="*/ 1125273 w 1820526"/>
                <a:gd name="connsiteY14" fmla="*/ 227794 h 374598"/>
                <a:gd name="connsiteX15" fmla="*/ 1014381 w 1820526"/>
                <a:gd name="connsiteY15" fmla="*/ 164384 h 374598"/>
                <a:gd name="connsiteX16" fmla="*/ 494632 w 1820526"/>
                <a:gd name="connsiteY16" fmla="*/ 0 h 374598"/>
                <a:gd name="connsiteX17" fmla="*/ 18307 w 1820526"/>
                <a:gd name="connsiteY17" fmla="*/ 94513 h 374598"/>
                <a:gd name="connsiteX18" fmla="*/ 10794 w 1820526"/>
                <a:gd name="connsiteY18" fmla="*/ 124565 h 374598"/>
                <a:gd name="connsiteX19" fmla="*/ 384491 w 1820526"/>
                <a:gd name="connsiteY19" fmla="*/ 226442 h 374598"/>
                <a:gd name="connsiteX20" fmla="*/ 558192 w 1820526"/>
                <a:gd name="connsiteY20" fmla="*/ 229447 h 374598"/>
                <a:gd name="connsiteX21" fmla="*/ 748421 w 1820526"/>
                <a:gd name="connsiteY21" fmla="*/ 267914 h 374598"/>
                <a:gd name="connsiteX22" fmla="*/ 840230 w 1820526"/>
                <a:gd name="connsiteY22" fmla="*/ 374598 h 374598"/>
                <a:gd name="connsiteX23" fmla="*/ 1820526 w 1820526"/>
                <a:gd name="connsiteY23" fmla="*/ 374598 h 374598"/>
                <a:gd name="connsiteX24" fmla="*/ 1707230 w 1820526"/>
                <a:gd name="connsiteY24" fmla="*/ 311639 h 374598"/>
                <a:gd name="connsiteX25" fmla="*/ 1578157 w 1820526"/>
                <a:gd name="connsiteY25" fmla="*/ 233203 h 374598"/>
                <a:gd name="connsiteX26" fmla="*/ 1027003 w 1820526"/>
                <a:gd name="connsiteY26" fmla="*/ 236209 h 374598"/>
                <a:gd name="connsiteX27" fmla="*/ 996049 w 1820526"/>
                <a:gd name="connsiteY27" fmla="*/ 236960 h 374598"/>
                <a:gd name="connsiteX28" fmla="*/ 1027003 w 1820526"/>
                <a:gd name="connsiteY28" fmla="*/ 236209 h 374598"/>
                <a:gd name="connsiteX29" fmla="*/ 985381 w 1820526"/>
                <a:gd name="connsiteY29" fmla="*/ 216525 h 374598"/>
                <a:gd name="connsiteX30" fmla="*/ 954427 w 1820526"/>
                <a:gd name="connsiteY30" fmla="*/ 217276 h 374598"/>
                <a:gd name="connsiteX31" fmla="*/ 985381 w 1820526"/>
                <a:gd name="connsiteY31" fmla="*/ 216525 h 374598"/>
                <a:gd name="connsiteX32" fmla="*/ 340315 w 1820526"/>
                <a:gd name="connsiteY32" fmla="*/ 164685 h 374598"/>
                <a:gd name="connsiteX33" fmla="*/ 329947 w 1820526"/>
                <a:gd name="connsiteY33" fmla="*/ 164985 h 374598"/>
                <a:gd name="connsiteX34" fmla="*/ 314169 w 1820526"/>
                <a:gd name="connsiteY34" fmla="*/ 149959 h 374598"/>
                <a:gd name="connsiteX35" fmla="*/ 329195 w 1820526"/>
                <a:gd name="connsiteY35" fmla="*/ 134182 h 374598"/>
                <a:gd name="connsiteX36" fmla="*/ 339563 w 1820526"/>
                <a:gd name="connsiteY36" fmla="*/ 133882 h 374598"/>
                <a:gd name="connsiteX37" fmla="*/ 355341 w 1820526"/>
                <a:gd name="connsiteY37" fmla="*/ 148908 h 374598"/>
                <a:gd name="connsiteX38" fmla="*/ 340315 w 1820526"/>
                <a:gd name="connsiteY38" fmla="*/ 164685 h 374598"/>
                <a:gd name="connsiteX39" fmla="*/ 391854 w 1820526"/>
                <a:gd name="connsiteY39" fmla="*/ 163483 h 374598"/>
                <a:gd name="connsiteX40" fmla="*/ 376077 w 1820526"/>
                <a:gd name="connsiteY40" fmla="*/ 148457 h 374598"/>
                <a:gd name="connsiteX41" fmla="*/ 375776 w 1820526"/>
                <a:gd name="connsiteY41" fmla="*/ 138089 h 374598"/>
                <a:gd name="connsiteX42" fmla="*/ 377579 w 1820526"/>
                <a:gd name="connsiteY42" fmla="*/ 130876 h 374598"/>
                <a:gd name="connsiteX43" fmla="*/ 359548 w 1820526"/>
                <a:gd name="connsiteY43" fmla="*/ 128773 h 374598"/>
                <a:gd name="connsiteX44" fmla="*/ 349030 w 1820526"/>
                <a:gd name="connsiteY44" fmla="*/ 118705 h 374598"/>
                <a:gd name="connsiteX45" fmla="*/ 348579 w 1820526"/>
                <a:gd name="connsiteY45" fmla="*/ 96918 h 374598"/>
                <a:gd name="connsiteX46" fmla="*/ 370367 w 1820526"/>
                <a:gd name="connsiteY46" fmla="*/ 96467 h 374598"/>
                <a:gd name="connsiteX47" fmla="*/ 380885 w 1820526"/>
                <a:gd name="connsiteY47" fmla="*/ 106534 h 374598"/>
                <a:gd name="connsiteX48" fmla="*/ 383890 w 1820526"/>
                <a:gd name="connsiteY48" fmla="*/ 124265 h 374598"/>
                <a:gd name="connsiteX49" fmla="*/ 390952 w 1820526"/>
                <a:gd name="connsiteY49" fmla="*/ 122312 h 374598"/>
                <a:gd name="connsiteX50" fmla="*/ 406730 w 1820526"/>
                <a:gd name="connsiteY50" fmla="*/ 137338 h 374598"/>
                <a:gd name="connsiteX51" fmla="*/ 407030 w 1820526"/>
                <a:gd name="connsiteY51" fmla="*/ 147706 h 374598"/>
                <a:gd name="connsiteX52" fmla="*/ 391854 w 1820526"/>
                <a:gd name="connsiteY52" fmla="*/ 163483 h 37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20526" h="374598">
                  <a:moveTo>
                    <a:pt x="1578157" y="233203"/>
                  </a:moveTo>
                  <a:cubicBezTo>
                    <a:pt x="1548255" y="225991"/>
                    <a:pt x="1518053" y="228095"/>
                    <a:pt x="1488452" y="234556"/>
                  </a:cubicBezTo>
                  <a:cubicBezTo>
                    <a:pt x="1490856" y="247178"/>
                    <a:pt x="1482892" y="262504"/>
                    <a:pt x="1466213" y="261152"/>
                  </a:cubicBezTo>
                  <a:cubicBezTo>
                    <a:pt x="1450586" y="259950"/>
                    <a:pt x="1434809" y="258447"/>
                    <a:pt x="1419182" y="256644"/>
                  </a:cubicBezTo>
                  <a:cubicBezTo>
                    <a:pt x="1414524" y="258447"/>
                    <a:pt x="1409716" y="260401"/>
                    <a:pt x="1405057" y="262204"/>
                  </a:cubicBezTo>
                  <a:cubicBezTo>
                    <a:pt x="1263212" y="319904"/>
                    <a:pt x="1088459" y="430645"/>
                    <a:pt x="938049" y="330872"/>
                  </a:cubicBezTo>
                  <a:cubicBezTo>
                    <a:pt x="868479" y="284743"/>
                    <a:pt x="841131" y="199545"/>
                    <a:pt x="776069" y="148757"/>
                  </a:cubicBezTo>
                  <a:cubicBezTo>
                    <a:pt x="699887" y="89254"/>
                    <a:pt x="597860" y="76482"/>
                    <a:pt x="508155" y="109239"/>
                  </a:cubicBezTo>
                  <a:cubicBezTo>
                    <a:pt x="489373" y="116151"/>
                    <a:pt x="480658" y="86400"/>
                    <a:pt x="499290" y="79638"/>
                  </a:cubicBezTo>
                  <a:cubicBezTo>
                    <a:pt x="613337" y="38016"/>
                    <a:pt x="747369" y="66265"/>
                    <a:pt x="830313" y="157022"/>
                  </a:cubicBezTo>
                  <a:cubicBezTo>
                    <a:pt x="883655" y="215473"/>
                    <a:pt x="913406" y="293758"/>
                    <a:pt x="992443" y="323660"/>
                  </a:cubicBezTo>
                  <a:cubicBezTo>
                    <a:pt x="1071330" y="353411"/>
                    <a:pt x="1157729" y="334479"/>
                    <a:pt x="1233611" y="304727"/>
                  </a:cubicBezTo>
                  <a:cubicBezTo>
                    <a:pt x="1273430" y="289100"/>
                    <a:pt x="1315202" y="267763"/>
                    <a:pt x="1358026" y="248380"/>
                  </a:cubicBezTo>
                  <a:cubicBezTo>
                    <a:pt x="1309642" y="240867"/>
                    <a:pt x="1261409" y="231250"/>
                    <a:pt x="1213626" y="219830"/>
                  </a:cubicBezTo>
                  <a:cubicBezTo>
                    <a:pt x="1185978" y="229147"/>
                    <a:pt x="1156828" y="232753"/>
                    <a:pt x="1125273" y="227794"/>
                  </a:cubicBezTo>
                  <a:cubicBezTo>
                    <a:pt x="1081247" y="220732"/>
                    <a:pt x="1045786" y="195488"/>
                    <a:pt x="1014381" y="164384"/>
                  </a:cubicBezTo>
                  <a:cubicBezTo>
                    <a:pt x="840681" y="110141"/>
                    <a:pt x="668933" y="45378"/>
                    <a:pt x="494632" y="0"/>
                  </a:cubicBezTo>
                  <a:cubicBezTo>
                    <a:pt x="337309" y="58451"/>
                    <a:pt x="184795" y="150260"/>
                    <a:pt x="18307" y="94513"/>
                  </a:cubicBezTo>
                  <a:cubicBezTo>
                    <a:pt x="-625" y="88203"/>
                    <a:pt x="-7688" y="117954"/>
                    <a:pt x="10794" y="124565"/>
                  </a:cubicBezTo>
                  <a:cubicBezTo>
                    <a:pt x="132505" y="167390"/>
                    <a:pt x="255718" y="210514"/>
                    <a:pt x="384491" y="226442"/>
                  </a:cubicBezTo>
                  <a:cubicBezTo>
                    <a:pt x="442642" y="233654"/>
                    <a:pt x="499891" y="233805"/>
                    <a:pt x="558192" y="229447"/>
                  </a:cubicBezTo>
                  <a:cubicBezTo>
                    <a:pt x="625809" y="224488"/>
                    <a:pt x="693576" y="221032"/>
                    <a:pt x="748421" y="267914"/>
                  </a:cubicBezTo>
                  <a:cubicBezTo>
                    <a:pt x="784333" y="298717"/>
                    <a:pt x="810629" y="338235"/>
                    <a:pt x="840230" y="374598"/>
                  </a:cubicBezTo>
                  <a:lnTo>
                    <a:pt x="1820526" y="374598"/>
                  </a:lnTo>
                  <a:cubicBezTo>
                    <a:pt x="1780106" y="360324"/>
                    <a:pt x="1742692" y="338836"/>
                    <a:pt x="1707230" y="311639"/>
                  </a:cubicBezTo>
                  <a:cubicBezTo>
                    <a:pt x="1667261" y="281437"/>
                    <a:pt x="1628344" y="245224"/>
                    <a:pt x="1578157" y="233203"/>
                  </a:cubicBezTo>
                  <a:close/>
                  <a:moveTo>
                    <a:pt x="1027003" y="236209"/>
                  </a:moveTo>
                  <a:cubicBezTo>
                    <a:pt x="1027454" y="256043"/>
                    <a:pt x="996651" y="256794"/>
                    <a:pt x="996049" y="236960"/>
                  </a:cubicBezTo>
                  <a:cubicBezTo>
                    <a:pt x="995749" y="217126"/>
                    <a:pt x="1026552" y="216374"/>
                    <a:pt x="1027003" y="236209"/>
                  </a:cubicBezTo>
                  <a:close/>
                  <a:moveTo>
                    <a:pt x="985381" y="216525"/>
                  </a:moveTo>
                  <a:cubicBezTo>
                    <a:pt x="985832" y="236359"/>
                    <a:pt x="955029" y="237110"/>
                    <a:pt x="954427" y="217276"/>
                  </a:cubicBezTo>
                  <a:cubicBezTo>
                    <a:pt x="953977" y="197442"/>
                    <a:pt x="984930" y="196690"/>
                    <a:pt x="985381" y="216525"/>
                  </a:cubicBezTo>
                  <a:close/>
                  <a:moveTo>
                    <a:pt x="340315" y="164685"/>
                  </a:moveTo>
                  <a:lnTo>
                    <a:pt x="329947" y="164985"/>
                  </a:lnTo>
                  <a:cubicBezTo>
                    <a:pt x="321833" y="165136"/>
                    <a:pt x="314019" y="158224"/>
                    <a:pt x="314169" y="149959"/>
                  </a:cubicBezTo>
                  <a:cubicBezTo>
                    <a:pt x="314320" y="141545"/>
                    <a:pt x="320631" y="134332"/>
                    <a:pt x="329195" y="134182"/>
                  </a:cubicBezTo>
                  <a:lnTo>
                    <a:pt x="339563" y="133882"/>
                  </a:lnTo>
                  <a:cubicBezTo>
                    <a:pt x="347677" y="133731"/>
                    <a:pt x="355491" y="140643"/>
                    <a:pt x="355341" y="148908"/>
                  </a:cubicBezTo>
                  <a:cubicBezTo>
                    <a:pt x="355190" y="157172"/>
                    <a:pt x="349030" y="164535"/>
                    <a:pt x="340315" y="164685"/>
                  </a:cubicBezTo>
                  <a:close/>
                  <a:moveTo>
                    <a:pt x="391854" y="163483"/>
                  </a:moveTo>
                  <a:cubicBezTo>
                    <a:pt x="383439" y="163333"/>
                    <a:pt x="376227" y="157022"/>
                    <a:pt x="376077" y="148457"/>
                  </a:cubicBezTo>
                  <a:lnTo>
                    <a:pt x="375776" y="138089"/>
                  </a:lnTo>
                  <a:cubicBezTo>
                    <a:pt x="375776" y="135534"/>
                    <a:pt x="376377" y="133130"/>
                    <a:pt x="377579" y="130876"/>
                  </a:cubicBezTo>
                  <a:cubicBezTo>
                    <a:pt x="371869" y="134032"/>
                    <a:pt x="364356" y="133431"/>
                    <a:pt x="359548" y="128773"/>
                  </a:cubicBezTo>
                  <a:lnTo>
                    <a:pt x="349030" y="118705"/>
                  </a:lnTo>
                  <a:cubicBezTo>
                    <a:pt x="343019" y="112995"/>
                    <a:pt x="342719" y="102928"/>
                    <a:pt x="348579" y="96918"/>
                  </a:cubicBezTo>
                  <a:cubicBezTo>
                    <a:pt x="354289" y="90907"/>
                    <a:pt x="364356" y="90607"/>
                    <a:pt x="370367" y="96467"/>
                  </a:cubicBezTo>
                  <a:cubicBezTo>
                    <a:pt x="373823" y="99773"/>
                    <a:pt x="377429" y="103229"/>
                    <a:pt x="380885" y="106534"/>
                  </a:cubicBezTo>
                  <a:cubicBezTo>
                    <a:pt x="385693" y="111192"/>
                    <a:pt x="386595" y="118405"/>
                    <a:pt x="383890" y="124265"/>
                  </a:cubicBezTo>
                  <a:cubicBezTo>
                    <a:pt x="385994" y="123063"/>
                    <a:pt x="388398" y="122312"/>
                    <a:pt x="390952" y="122312"/>
                  </a:cubicBezTo>
                  <a:cubicBezTo>
                    <a:pt x="399367" y="122462"/>
                    <a:pt x="406579" y="128773"/>
                    <a:pt x="406730" y="137338"/>
                  </a:cubicBezTo>
                  <a:lnTo>
                    <a:pt x="407030" y="147706"/>
                  </a:lnTo>
                  <a:cubicBezTo>
                    <a:pt x="407030" y="155669"/>
                    <a:pt x="400118" y="163633"/>
                    <a:pt x="391854" y="163483"/>
                  </a:cubicBezTo>
                  <a:close/>
                </a:path>
              </a:pathLst>
            </a:custGeom>
            <a:solidFill>
              <a:srgbClr val="AEDEDA"/>
            </a:solidFill>
            <a:ln w="14982" cap="flat">
              <a:noFill/>
              <a:prstDash val="solid"/>
              <a:miter/>
            </a:ln>
          </p:spPr>
          <p:txBody>
            <a:bodyPr rtlCol="0" anchor="ctr"/>
            <a:lstStyle/>
            <a:p>
              <a:endParaRPr lang="th-TH"/>
            </a:p>
          </p:txBody>
        </p:sp>
        <p:sp>
          <p:nvSpPr>
            <p:cNvPr id="58" name="Freeform: Shape 57">
              <a:extLst>
                <a:ext uri="{FF2B5EF4-FFF2-40B4-BE49-F238E27FC236}">
                  <a16:creationId xmlns:a16="http://schemas.microsoft.com/office/drawing/2014/main" id="{40A22D83-22EB-4751-80B1-3AF65796A075}"/>
                </a:ext>
              </a:extLst>
            </p:cNvPr>
            <p:cNvSpPr/>
            <p:nvPr/>
          </p:nvSpPr>
          <p:spPr>
            <a:xfrm>
              <a:off x="11732072" y="6803998"/>
              <a:ext cx="432748" cy="57699"/>
            </a:xfrm>
            <a:custGeom>
              <a:avLst/>
              <a:gdLst>
                <a:gd name="connsiteX0" fmla="*/ 432749 w 432748"/>
                <a:gd name="connsiteY0" fmla="*/ 20886 h 57699"/>
                <a:gd name="connsiteX1" fmla="*/ 405552 w 432748"/>
                <a:gd name="connsiteY1" fmla="*/ 13673 h 57699"/>
                <a:gd name="connsiteX2" fmla="*/ 371743 w 432748"/>
                <a:gd name="connsiteY2" fmla="*/ 6912 h 57699"/>
                <a:gd name="connsiteX3" fmla="*/ 359272 w 432748"/>
                <a:gd name="connsiteY3" fmla="*/ 6160 h 57699"/>
                <a:gd name="connsiteX4" fmla="*/ 268364 w 432748"/>
                <a:gd name="connsiteY4" fmla="*/ 15026 h 57699"/>
                <a:gd name="connsiteX5" fmla="*/ 119156 w 432748"/>
                <a:gd name="connsiteY5" fmla="*/ 0 h 57699"/>
                <a:gd name="connsiteX6" fmla="*/ 95115 w 432748"/>
                <a:gd name="connsiteY6" fmla="*/ 13523 h 57699"/>
                <a:gd name="connsiteX7" fmla="*/ 0 w 432748"/>
                <a:gd name="connsiteY7" fmla="*/ 57700 h 57699"/>
                <a:gd name="connsiteX8" fmla="*/ 383914 w 432748"/>
                <a:gd name="connsiteY8" fmla="*/ 57700 h 57699"/>
                <a:gd name="connsiteX9" fmla="*/ 422832 w 432748"/>
                <a:gd name="connsiteY9" fmla="*/ 35010 h 57699"/>
                <a:gd name="connsiteX10" fmla="*/ 428692 w 432748"/>
                <a:gd name="connsiteY10" fmla="*/ 28099 h 57699"/>
                <a:gd name="connsiteX11" fmla="*/ 432749 w 432748"/>
                <a:gd name="connsiteY11" fmla="*/ 20886 h 5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748" h="57699">
                  <a:moveTo>
                    <a:pt x="432749" y="20886"/>
                  </a:moveTo>
                  <a:cubicBezTo>
                    <a:pt x="423433" y="19083"/>
                    <a:pt x="414117" y="16228"/>
                    <a:pt x="405552" y="13673"/>
                  </a:cubicBezTo>
                  <a:cubicBezTo>
                    <a:pt x="393681" y="10067"/>
                    <a:pt x="382562" y="8114"/>
                    <a:pt x="371743" y="6912"/>
                  </a:cubicBezTo>
                  <a:cubicBezTo>
                    <a:pt x="367686" y="8264"/>
                    <a:pt x="363329" y="8264"/>
                    <a:pt x="359272" y="6160"/>
                  </a:cubicBezTo>
                  <a:cubicBezTo>
                    <a:pt x="329671" y="5109"/>
                    <a:pt x="301872" y="10819"/>
                    <a:pt x="268364" y="15026"/>
                  </a:cubicBezTo>
                  <a:cubicBezTo>
                    <a:pt x="216224" y="21637"/>
                    <a:pt x="165887" y="15928"/>
                    <a:pt x="119156" y="0"/>
                  </a:cubicBezTo>
                  <a:cubicBezTo>
                    <a:pt x="110742" y="4658"/>
                    <a:pt x="102628" y="9166"/>
                    <a:pt x="95115" y="13523"/>
                  </a:cubicBezTo>
                  <a:cubicBezTo>
                    <a:pt x="63861" y="31404"/>
                    <a:pt x="32456" y="46580"/>
                    <a:pt x="0" y="57700"/>
                  </a:cubicBezTo>
                  <a:lnTo>
                    <a:pt x="383914" y="57700"/>
                  </a:lnTo>
                  <a:cubicBezTo>
                    <a:pt x="398490" y="52741"/>
                    <a:pt x="412314" y="45980"/>
                    <a:pt x="422832" y="35010"/>
                  </a:cubicBezTo>
                  <a:cubicBezTo>
                    <a:pt x="424935" y="32907"/>
                    <a:pt x="426889" y="30653"/>
                    <a:pt x="428692" y="28099"/>
                  </a:cubicBezTo>
                  <a:cubicBezTo>
                    <a:pt x="430195" y="25845"/>
                    <a:pt x="431547" y="23441"/>
                    <a:pt x="432749" y="20886"/>
                  </a:cubicBezTo>
                  <a:close/>
                </a:path>
              </a:pathLst>
            </a:custGeom>
            <a:solidFill>
              <a:srgbClr val="AEDEDA"/>
            </a:solidFill>
            <a:ln w="14982" cap="flat">
              <a:noFill/>
              <a:prstDash val="solid"/>
              <a:miter/>
            </a:ln>
          </p:spPr>
          <p:txBody>
            <a:bodyPr rtlCol="0" anchor="ctr"/>
            <a:lstStyle/>
            <a:p>
              <a:endParaRPr lang="th-TH"/>
            </a:p>
          </p:txBody>
        </p:sp>
        <p:sp>
          <p:nvSpPr>
            <p:cNvPr id="59" name="Freeform: Shape 58">
              <a:extLst>
                <a:ext uri="{FF2B5EF4-FFF2-40B4-BE49-F238E27FC236}">
                  <a16:creationId xmlns:a16="http://schemas.microsoft.com/office/drawing/2014/main" id="{82B8AC1C-A46C-440E-8EA4-372B4CE44A35}"/>
                </a:ext>
              </a:extLst>
            </p:cNvPr>
            <p:cNvSpPr/>
            <p:nvPr/>
          </p:nvSpPr>
          <p:spPr>
            <a:xfrm>
              <a:off x="10964544" y="6508623"/>
              <a:ext cx="851373" cy="341364"/>
            </a:xfrm>
            <a:custGeom>
              <a:avLst/>
              <a:gdLst>
                <a:gd name="connsiteX0" fmla="*/ 717942 w 851373"/>
                <a:gd name="connsiteY0" fmla="*/ 174264 h 341364"/>
                <a:gd name="connsiteX1" fmla="*/ 708025 w 851373"/>
                <a:gd name="connsiteY1" fmla="*/ 177871 h 341364"/>
                <a:gd name="connsiteX2" fmla="*/ 683082 w 851373"/>
                <a:gd name="connsiteY2" fmla="*/ 184182 h 341364"/>
                <a:gd name="connsiteX3" fmla="*/ 270468 w 851373"/>
                <a:gd name="connsiteY3" fmla="*/ 1766 h 341364"/>
                <a:gd name="connsiteX4" fmla="*/ 245224 w 851373"/>
                <a:gd name="connsiteY4" fmla="*/ 7175 h 341364"/>
                <a:gd name="connsiteX5" fmla="*/ 50187 w 851373"/>
                <a:gd name="connsiteY5" fmla="*/ 133093 h 341364"/>
                <a:gd name="connsiteX6" fmla="*/ 0 w 851373"/>
                <a:gd name="connsiteY6" fmla="*/ 168555 h 341364"/>
                <a:gd name="connsiteX7" fmla="*/ 165587 w 851373"/>
                <a:gd name="connsiteY7" fmla="*/ 194099 h 341364"/>
                <a:gd name="connsiteX8" fmla="*/ 366484 w 851373"/>
                <a:gd name="connsiteY8" fmla="*/ 203866 h 341364"/>
                <a:gd name="connsiteX9" fmla="*/ 560921 w 851373"/>
                <a:gd name="connsiteY9" fmla="*/ 326478 h 341364"/>
                <a:gd name="connsiteX10" fmla="*/ 810352 w 851373"/>
                <a:gd name="connsiteY10" fmla="*/ 302737 h 341364"/>
                <a:gd name="connsiteX11" fmla="*/ 851373 w 851373"/>
                <a:gd name="connsiteY11" fmla="*/ 280949 h 341364"/>
                <a:gd name="connsiteX12" fmla="*/ 717942 w 851373"/>
                <a:gd name="connsiteY12" fmla="*/ 174264 h 341364"/>
                <a:gd name="connsiteX13" fmla="*/ 316598 w 851373"/>
                <a:gd name="connsiteY13" fmla="*/ 77647 h 341364"/>
                <a:gd name="connsiteX14" fmla="*/ 285644 w 851373"/>
                <a:gd name="connsiteY14" fmla="*/ 78399 h 341364"/>
                <a:gd name="connsiteX15" fmla="*/ 316598 w 851373"/>
                <a:gd name="connsiteY15" fmla="*/ 77647 h 341364"/>
                <a:gd name="connsiteX16" fmla="*/ 250483 w 851373"/>
                <a:gd name="connsiteY16" fmla="*/ 90119 h 341364"/>
                <a:gd name="connsiteX17" fmla="*/ 240416 w 851373"/>
                <a:gd name="connsiteY17" fmla="*/ 100637 h 341364"/>
                <a:gd name="connsiteX18" fmla="*/ 218628 w 851373"/>
                <a:gd name="connsiteY18" fmla="*/ 101088 h 341364"/>
                <a:gd name="connsiteX19" fmla="*/ 218178 w 851373"/>
                <a:gd name="connsiteY19" fmla="*/ 79300 h 341364"/>
                <a:gd name="connsiteX20" fmla="*/ 228245 w 851373"/>
                <a:gd name="connsiteY20" fmla="*/ 68782 h 341364"/>
                <a:gd name="connsiteX21" fmla="*/ 250033 w 851373"/>
                <a:gd name="connsiteY21" fmla="*/ 68331 h 341364"/>
                <a:gd name="connsiteX22" fmla="*/ 250483 w 851373"/>
                <a:gd name="connsiteY22" fmla="*/ 90119 h 341364"/>
                <a:gd name="connsiteX23" fmla="*/ 302173 w 851373"/>
                <a:gd name="connsiteY23" fmla="*/ 124378 h 341364"/>
                <a:gd name="connsiteX24" fmla="*/ 291805 w 851373"/>
                <a:gd name="connsiteY24" fmla="*/ 124679 h 341364"/>
                <a:gd name="connsiteX25" fmla="*/ 276028 w 851373"/>
                <a:gd name="connsiteY25" fmla="*/ 109653 h 341364"/>
                <a:gd name="connsiteX26" fmla="*/ 291054 w 851373"/>
                <a:gd name="connsiteY26" fmla="*/ 93875 h 341364"/>
                <a:gd name="connsiteX27" fmla="*/ 301422 w 851373"/>
                <a:gd name="connsiteY27" fmla="*/ 93575 h 341364"/>
                <a:gd name="connsiteX28" fmla="*/ 317199 w 851373"/>
                <a:gd name="connsiteY28" fmla="*/ 108601 h 341364"/>
                <a:gd name="connsiteX29" fmla="*/ 302173 w 851373"/>
                <a:gd name="connsiteY29" fmla="*/ 124378 h 34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51373" h="341364">
                  <a:moveTo>
                    <a:pt x="717942" y="174264"/>
                  </a:moveTo>
                  <a:cubicBezTo>
                    <a:pt x="714637" y="175467"/>
                    <a:pt x="711331" y="176669"/>
                    <a:pt x="708025" y="177871"/>
                  </a:cubicBezTo>
                  <a:cubicBezTo>
                    <a:pt x="699460" y="180726"/>
                    <a:pt x="691196" y="182679"/>
                    <a:pt x="683082" y="184182"/>
                  </a:cubicBezTo>
                  <a:cubicBezTo>
                    <a:pt x="513889" y="216187"/>
                    <a:pt x="444920" y="-22727"/>
                    <a:pt x="270468" y="1766"/>
                  </a:cubicBezTo>
                  <a:cubicBezTo>
                    <a:pt x="261903" y="2968"/>
                    <a:pt x="253489" y="4922"/>
                    <a:pt x="245224" y="7175"/>
                  </a:cubicBezTo>
                  <a:cubicBezTo>
                    <a:pt x="173550" y="27010"/>
                    <a:pt x="112845" y="84559"/>
                    <a:pt x="50187" y="133093"/>
                  </a:cubicBezTo>
                  <a:cubicBezTo>
                    <a:pt x="33658" y="145865"/>
                    <a:pt x="16979" y="158037"/>
                    <a:pt x="0" y="168555"/>
                  </a:cubicBezTo>
                  <a:cubicBezTo>
                    <a:pt x="54695" y="179824"/>
                    <a:pt x="109990" y="188539"/>
                    <a:pt x="165587" y="194099"/>
                  </a:cubicBezTo>
                  <a:cubicBezTo>
                    <a:pt x="232603" y="172612"/>
                    <a:pt x="300670" y="166751"/>
                    <a:pt x="366484" y="203866"/>
                  </a:cubicBezTo>
                  <a:cubicBezTo>
                    <a:pt x="434252" y="242032"/>
                    <a:pt x="484889" y="302286"/>
                    <a:pt x="560921" y="326478"/>
                  </a:cubicBezTo>
                  <a:cubicBezTo>
                    <a:pt x="645217" y="353375"/>
                    <a:pt x="732367" y="342856"/>
                    <a:pt x="810352" y="302737"/>
                  </a:cubicBezTo>
                  <a:cubicBezTo>
                    <a:pt x="823124" y="296125"/>
                    <a:pt x="836949" y="288763"/>
                    <a:pt x="851373" y="280949"/>
                  </a:cubicBezTo>
                  <a:cubicBezTo>
                    <a:pt x="799985" y="256907"/>
                    <a:pt x="754456" y="220244"/>
                    <a:pt x="717942" y="174264"/>
                  </a:cubicBezTo>
                  <a:close/>
                  <a:moveTo>
                    <a:pt x="316598" y="77647"/>
                  </a:moveTo>
                  <a:cubicBezTo>
                    <a:pt x="317049" y="97482"/>
                    <a:pt x="286245" y="98233"/>
                    <a:pt x="285644" y="78399"/>
                  </a:cubicBezTo>
                  <a:cubicBezTo>
                    <a:pt x="285194" y="58564"/>
                    <a:pt x="316147" y="57813"/>
                    <a:pt x="316598" y="77647"/>
                  </a:cubicBezTo>
                  <a:close/>
                  <a:moveTo>
                    <a:pt x="250483" y="90119"/>
                  </a:moveTo>
                  <a:cubicBezTo>
                    <a:pt x="247178" y="93575"/>
                    <a:pt x="243722" y="97181"/>
                    <a:pt x="240416" y="100637"/>
                  </a:cubicBezTo>
                  <a:cubicBezTo>
                    <a:pt x="234706" y="106647"/>
                    <a:pt x="224639" y="106948"/>
                    <a:pt x="218628" y="101088"/>
                  </a:cubicBezTo>
                  <a:cubicBezTo>
                    <a:pt x="212618" y="95378"/>
                    <a:pt x="212317" y="85310"/>
                    <a:pt x="218178" y="79300"/>
                  </a:cubicBezTo>
                  <a:cubicBezTo>
                    <a:pt x="221483" y="75844"/>
                    <a:pt x="224939" y="72238"/>
                    <a:pt x="228245" y="68782"/>
                  </a:cubicBezTo>
                  <a:cubicBezTo>
                    <a:pt x="233955" y="62771"/>
                    <a:pt x="244022" y="62471"/>
                    <a:pt x="250033" y="68331"/>
                  </a:cubicBezTo>
                  <a:cubicBezTo>
                    <a:pt x="256043" y="74041"/>
                    <a:pt x="256344" y="84108"/>
                    <a:pt x="250483" y="90119"/>
                  </a:cubicBezTo>
                  <a:close/>
                  <a:moveTo>
                    <a:pt x="302173" y="124378"/>
                  </a:moveTo>
                  <a:lnTo>
                    <a:pt x="291805" y="124679"/>
                  </a:lnTo>
                  <a:cubicBezTo>
                    <a:pt x="283691" y="124829"/>
                    <a:pt x="275877" y="117917"/>
                    <a:pt x="276028" y="109653"/>
                  </a:cubicBezTo>
                  <a:cubicBezTo>
                    <a:pt x="276178" y="101238"/>
                    <a:pt x="282489" y="94026"/>
                    <a:pt x="291054" y="93875"/>
                  </a:cubicBezTo>
                  <a:lnTo>
                    <a:pt x="301422" y="93575"/>
                  </a:lnTo>
                  <a:cubicBezTo>
                    <a:pt x="309536" y="93425"/>
                    <a:pt x="317349" y="100337"/>
                    <a:pt x="317199" y="108601"/>
                  </a:cubicBezTo>
                  <a:cubicBezTo>
                    <a:pt x="317049" y="116865"/>
                    <a:pt x="310888" y="124078"/>
                    <a:pt x="302173" y="124378"/>
                  </a:cubicBezTo>
                  <a:close/>
                </a:path>
              </a:pathLst>
            </a:custGeom>
            <a:solidFill>
              <a:srgbClr val="AEDEDA"/>
            </a:solidFill>
            <a:ln w="14982" cap="flat">
              <a:noFill/>
              <a:prstDash val="solid"/>
              <a:miter/>
            </a:ln>
          </p:spPr>
          <p:txBody>
            <a:bodyPr rtlCol="0" anchor="ctr"/>
            <a:lstStyle/>
            <a:p>
              <a:endParaRPr lang="th-TH"/>
            </a:p>
          </p:txBody>
        </p:sp>
        <p:sp>
          <p:nvSpPr>
            <p:cNvPr id="60" name="Freeform: Shape 59">
              <a:extLst>
                <a:ext uri="{FF2B5EF4-FFF2-40B4-BE49-F238E27FC236}">
                  <a16:creationId xmlns:a16="http://schemas.microsoft.com/office/drawing/2014/main" id="{D695C2FF-6AF6-4B2E-B2D6-0561531E873C}"/>
                </a:ext>
              </a:extLst>
            </p:cNvPr>
            <p:cNvSpPr/>
            <p:nvPr/>
          </p:nvSpPr>
          <p:spPr>
            <a:xfrm>
              <a:off x="10254865" y="6444567"/>
              <a:ext cx="396686" cy="146963"/>
            </a:xfrm>
            <a:custGeom>
              <a:avLst/>
              <a:gdLst>
                <a:gd name="connsiteX0" fmla="*/ 355365 w 396686"/>
                <a:gd name="connsiteY0" fmla="*/ 100232 h 146963"/>
                <a:gd name="connsiteX1" fmla="*/ 131478 w 396686"/>
                <a:gd name="connsiteY1" fmla="*/ 9 h 146963"/>
                <a:gd name="connsiteX2" fmla="*/ 0 w 396686"/>
                <a:gd name="connsiteY2" fmla="*/ 19542 h 146963"/>
                <a:gd name="connsiteX3" fmla="*/ 396687 w 396686"/>
                <a:gd name="connsiteY3" fmla="*/ 146963 h 146963"/>
                <a:gd name="connsiteX4" fmla="*/ 366184 w 396686"/>
                <a:gd name="connsiteY4" fmla="*/ 111652 h 146963"/>
                <a:gd name="connsiteX5" fmla="*/ 355365 w 396686"/>
                <a:gd name="connsiteY5" fmla="*/ 100232 h 14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686" h="146963">
                  <a:moveTo>
                    <a:pt x="355365" y="100232"/>
                  </a:moveTo>
                  <a:cubicBezTo>
                    <a:pt x="294209" y="36822"/>
                    <a:pt x="220732" y="760"/>
                    <a:pt x="131478" y="9"/>
                  </a:cubicBezTo>
                  <a:cubicBezTo>
                    <a:pt x="86850" y="-292"/>
                    <a:pt x="43125" y="7371"/>
                    <a:pt x="0" y="19542"/>
                  </a:cubicBezTo>
                  <a:cubicBezTo>
                    <a:pt x="132680" y="57558"/>
                    <a:pt x="264308" y="104439"/>
                    <a:pt x="396687" y="146963"/>
                  </a:cubicBezTo>
                  <a:cubicBezTo>
                    <a:pt x="386469" y="134792"/>
                    <a:pt x="376401" y="122921"/>
                    <a:pt x="366184" y="111652"/>
                  </a:cubicBezTo>
                  <a:cubicBezTo>
                    <a:pt x="362577" y="107745"/>
                    <a:pt x="358971" y="103838"/>
                    <a:pt x="355365" y="100232"/>
                  </a:cubicBezTo>
                  <a:close/>
                </a:path>
              </a:pathLst>
            </a:custGeom>
            <a:solidFill>
              <a:srgbClr val="AEDEDA"/>
            </a:solidFill>
            <a:ln w="14982" cap="flat">
              <a:noFill/>
              <a:prstDash val="solid"/>
              <a:miter/>
            </a:ln>
          </p:spPr>
          <p:txBody>
            <a:bodyPr rtlCol="0" anchor="ctr"/>
            <a:lstStyle/>
            <a:p>
              <a:endParaRPr lang="th-TH"/>
            </a:p>
          </p:txBody>
        </p:sp>
        <p:sp>
          <p:nvSpPr>
            <p:cNvPr id="61" name="Freeform: Shape 60">
              <a:extLst>
                <a:ext uri="{FF2B5EF4-FFF2-40B4-BE49-F238E27FC236}">
                  <a16:creationId xmlns:a16="http://schemas.microsoft.com/office/drawing/2014/main" id="{522D2C4E-A429-48C3-889F-884F0470329F}"/>
                </a:ext>
              </a:extLst>
            </p:cNvPr>
            <p:cNvSpPr/>
            <p:nvPr/>
          </p:nvSpPr>
          <p:spPr>
            <a:xfrm>
              <a:off x="10179498" y="6547792"/>
              <a:ext cx="930196" cy="310147"/>
            </a:xfrm>
            <a:custGeom>
              <a:avLst/>
              <a:gdLst>
                <a:gd name="connsiteX0" fmla="*/ 744626 w 930196"/>
                <a:gd name="connsiteY0" fmla="*/ 243884 h 310147"/>
                <a:gd name="connsiteX1" fmla="*/ 503458 w 930196"/>
                <a:gd name="connsiteY1" fmla="*/ 262817 h 310147"/>
                <a:gd name="connsiteX2" fmla="*/ 341328 w 930196"/>
                <a:gd name="connsiteY2" fmla="*/ 96179 h 310147"/>
                <a:gd name="connsiteX3" fmla="*/ 10305 w 930196"/>
                <a:gd name="connsiteY3" fmla="*/ 18795 h 310147"/>
                <a:gd name="connsiteX4" fmla="*/ 19170 w 930196"/>
                <a:gd name="connsiteY4" fmla="*/ 48396 h 310147"/>
                <a:gd name="connsiteX5" fmla="*/ 287084 w 930196"/>
                <a:gd name="connsiteY5" fmla="*/ 87914 h 310147"/>
                <a:gd name="connsiteX6" fmla="*/ 449064 w 930196"/>
                <a:gd name="connsiteY6" fmla="*/ 270030 h 310147"/>
                <a:gd name="connsiteX7" fmla="*/ 916072 w 930196"/>
                <a:gd name="connsiteY7" fmla="*/ 201361 h 310147"/>
                <a:gd name="connsiteX8" fmla="*/ 930197 w 930196"/>
                <a:gd name="connsiteY8" fmla="*/ 195801 h 310147"/>
                <a:gd name="connsiteX9" fmla="*/ 868891 w 930196"/>
                <a:gd name="connsiteY9" fmla="*/ 187537 h 310147"/>
                <a:gd name="connsiteX10" fmla="*/ 744626 w 930196"/>
                <a:gd name="connsiteY10" fmla="*/ 243884 h 31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96" h="310147">
                  <a:moveTo>
                    <a:pt x="744626" y="243884"/>
                  </a:moveTo>
                  <a:cubicBezTo>
                    <a:pt x="668744" y="273636"/>
                    <a:pt x="582345" y="292569"/>
                    <a:pt x="503458" y="262817"/>
                  </a:cubicBezTo>
                  <a:cubicBezTo>
                    <a:pt x="424422" y="232916"/>
                    <a:pt x="394670" y="154630"/>
                    <a:pt x="341328" y="96179"/>
                  </a:cubicBezTo>
                  <a:cubicBezTo>
                    <a:pt x="258534" y="5422"/>
                    <a:pt x="124503" y="-22827"/>
                    <a:pt x="10305" y="18795"/>
                  </a:cubicBezTo>
                  <a:cubicBezTo>
                    <a:pt x="-8327" y="25557"/>
                    <a:pt x="538" y="55158"/>
                    <a:pt x="19170" y="48396"/>
                  </a:cubicBezTo>
                  <a:cubicBezTo>
                    <a:pt x="108875" y="15639"/>
                    <a:pt x="211052" y="28412"/>
                    <a:pt x="287084" y="87914"/>
                  </a:cubicBezTo>
                  <a:cubicBezTo>
                    <a:pt x="352146" y="138702"/>
                    <a:pt x="379494" y="223900"/>
                    <a:pt x="449064" y="270030"/>
                  </a:cubicBezTo>
                  <a:cubicBezTo>
                    <a:pt x="599625" y="369802"/>
                    <a:pt x="774377" y="259061"/>
                    <a:pt x="916072" y="201361"/>
                  </a:cubicBezTo>
                  <a:cubicBezTo>
                    <a:pt x="920731" y="199408"/>
                    <a:pt x="925389" y="197604"/>
                    <a:pt x="930197" y="195801"/>
                  </a:cubicBezTo>
                  <a:cubicBezTo>
                    <a:pt x="909611" y="193547"/>
                    <a:pt x="889176" y="190692"/>
                    <a:pt x="868891" y="187537"/>
                  </a:cubicBezTo>
                  <a:cubicBezTo>
                    <a:pt x="826217" y="206921"/>
                    <a:pt x="784445" y="228258"/>
                    <a:pt x="744626" y="243884"/>
                  </a:cubicBezTo>
                  <a:close/>
                </a:path>
              </a:pathLst>
            </a:custGeom>
            <a:solidFill>
              <a:srgbClr val="84BAB5"/>
            </a:solidFill>
            <a:ln w="14982" cap="flat">
              <a:noFill/>
              <a:prstDash val="solid"/>
              <a:miter/>
            </a:ln>
          </p:spPr>
          <p:txBody>
            <a:bodyPr rtlCol="0" anchor="ctr"/>
            <a:lstStyle/>
            <a:p>
              <a:endParaRPr lang="th-TH"/>
            </a:p>
          </p:txBody>
        </p:sp>
        <p:sp>
          <p:nvSpPr>
            <p:cNvPr id="62" name="Freeform: Shape 61">
              <a:extLst>
                <a:ext uri="{FF2B5EF4-FFF2-40B4-BE49-F238E27FC236}">
                  <a16:creationId xmlns:a16="http://schemas.microsoft.com/office/drawing/2014/main" id="{D99BB82E-FA86-4AA0-A616-E4CB8FF0E47C}"/>
                </a:ext>
              </a:extLst>
            </p:cNvPr>
            <p:cNvSpPr/>
            <p:nvPr/>
          </p:nvSpPr>
          <p:spPr>
            <a:xfrm>
              <a:off x="11130281" y="6685606"/>
              <a:ext cx="721097" cy="175941"/>
            </a:xfrm>
            <a:custGeom>
              <a:avLst/>
              <a:gdLst>
                <a:gd name="connsiteX0" fmla="*/ 697056 w 721097"/>
                <a:gd name="connsiteY0" fmla="*/ 131915 h 175941"/>
                <a:gd name="connsiteX1" fmla="*/ 721098 w 721097"/>
                <a:gd name="connsiteY1" fmla="*/ 118392 h 175941"/>
                <a:gd name="connsiteX2" fmla="*/ 685787 w 721097"/>
                <a:gd name="connsiteY2" fmla="*/ 103967 h 175941"/>
                <a:gd name="connsiteX3" fmla="*/ 644766 w 721097"/>
                <a:gd name="connsiteY3" fmla="*/ 125755 h 175941"/>
                <a:gd name="connsiteX4" fmla="*/ 395334 w 721097"/>
                <a:gd name="connsiteY4" fmla="*/ 149496 h 175941"/>
                <a:gd name="connsiteX5" fmla="*/ 200898 w 721097"/>
                <a:gd name="connsiteY5" fmla="*/ 26884 h 175941"/>
                <a:gd name="connsiteX6" fmla="*/ 0 w 721097"/>
                <a:gd name="connsiteY6" fmla="*/ 17117 h 175941"/>
                <a:gd name="connsiteX7" fmla="*/ 30803 w 721097"/>
                <a:gd name="connsiteY7" fmla="*/ 19972 h 175941"/>
                <a:gd name="connsiteX8" fmla="*/ 48684 w 721097"/>
                <a:gd name="connsiteY8" fmla="*/ 35599 h 175941"/>
                <a:gd name="connsiteX9" fmla="*/ 138390 w 721097"/>
                <a:gd name="connsiteY9" fmla="*/ 34246 h 175941"/>
                <a:gd name="connsiteX10" fmla="*/ 267313 w 721097"/>
                <a:gd name="connsiteY10" fmla="*/ 112983 h 175941"/>
                <a:gd name="connsiteX11" fmla="*/ 380609 w 721097"/>
                <a:gd name="connsiteY11" fmla="*/ 175941 h 175941"/>
                <a:gd name="connsiteX12" fmla="*/ 601641 w 721097"/>
                <a:gd name="connsiteY12" fmla="*/ 175941 h 175941"/>
                <a:gd name="connsiteX13" fmla="*/ 697056 w 721097"/>
                <a:gd name="connsiteY13" fmla="*/ 131915 h 17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1097" h="175941">
                  <a:moveTo>
                    <a:pt x="697056" y="131915"/>
                  </a:moveTo>
                  <a:cubicBezTo>
                    <a:pt x="704569" y="127558"/>
                    <a:pt x="712683" y="123050"/>
                    <a:pt x="721098" y="118392"/>
                  </a:cubicBezTo>
                  <a:cubicBezTo>
                    <a:pt x="709077" y="114335"/>
                    <a:pt x="697357" y="109376"/>
                    <a:pt x="685787" y="103967"/>
                  </a:cubicBezTo>
                  <a:cubicBezTo>
                    <a:pt x="671362" y="111630"/>
                    <a:pt x="657538" y="119143"/>
                    <a:pt x="644766" y="125755"/>
                  </a:cubicBezTo>
                  <a:cubicBezTo>
                    <a:pt x="566781" y="165874"/>
                    <a:pt x="479630" y="176242"/>
                    <a:pt x="395334" y="149496"/>
                  </a:cubicBezTo>
                  <a:cubicBezTo>
                    <a:pt x="319303" y="125304"/>
                    <a:pt x="268665" y="65050"/>
                    <a:pt x="200898" y="26884"/>
                  </a:cubicBezTo>
                  <a:cubicBezTo>
                    <a:pt x="135084" y="-10231"/>
                    <a:pt x="67016" y="-4371"/>
                    <a:pt x="0" y="17117"/>
                  </a:cubicBezTo>
                  <a:cubicBezTo>
                    <a:pt x="10218" y="18168"/>
                    <a:pt x="20586" y="19220"/>
                    <a:pt x="30803" y="19972"/>
                  </a:cubicBezTo>
                  <a:cubicBezTo>
                    <a:pt x="41472" y="20723"/>
                    <a:pt x="47182" y="27635"/>
                    <a:pt x="48684" y="35599"/>
                  </a:cubicBezTo>
                  <a:cubicBezTo>
                    <a:pt x="78285" y="28987"/>
                    <a:pt x="108488" y="27034"/>
                    <a:pt x="138390" y="34246"/>
                  </a:cubicBezTo>
                  <a:cubicBezTo>
                    <a:pt x="188576" y="46267"/>
                    <a:pt x="227494" y="82630"/>
                    <a:pt x="267313" y="112983"/>
                  </a:cubicBezTo>
                  <a:cubicBezTo>
                    <a:pt x="302774" y="140180"/>
                    <a:pt x="340339" y="161667"/>
                    <a:pt x="380609" y="175941"/>
                  </a:cubicBezTo>
                  <a:lnTo>
                    <a:pt x="601641" y="175941"/>
                  </a:lnTo>
                  <a:cubicBezTo>
                    <a:pt x="634248" y="164973"/>
                    <a:pt x="665802" y="149796"/>
                    <a:pt x="697056" y="131915"/>
                  </a:cubicBezTo>
                  <a:close/>
                </a:path>
              </a:pathLst>
            </a:custGeom>
            <a:solidFill>
              <a:srgbClr val="84BAB5"/>
            </a:solidFill>
            <a:ln w="14982" cap="flat">
              <a:noFill/>
              <a:prstDash val="solid"/>
              <a:miter/>
            </a:ln>
          </p:spPr>
          <p:txBody>
            <a:bodyPr rtlCol="0" anchor="ctr"/>
            <a:lstStyle/>
            <a:p>
              <a:endParaRPr lang="th-TH"/>
            </a:p>
          </p:txBody>
        </p:sp>
        <p:sp>
          <p:nvSpPr>
            <p:cNvPr id="63" name="Freeform: Shape 62">
              <a:extLst>
                <a:ext uri="{FF2B5EF4-FFF2-40B4-BE49-F238E27FC236}">
                  <a16:creationId xmlns:a16="http://schemas.microsoft.com/office/drawing/2014/main" id="{A2505589-1737-43D0-B8FA-E036D2F3F394}"/>
                </a:ext>
              </a:extLst>
            </p:cNvPr>
            <p:cNvSpPr/>
            <p:nvPr/>
          </p:nvSpPr>
          <p:spPr>
            <a:xfrm>
              <a:off x="12091494" y="6810158"/>
              <a:ext cx="12471" cy="1687"/>
            </a:xfrm>
            <a:custGeom>
              <a:avLst/>
              <a:gdLst>
                <a:gd name="connsiteX0" fmla="*/ 0 w 12471"/>
                <a:gd name="connsiteY0" fmla="*/ 0 h 1687"/>
                <a:gd name="connsiteX1" fmla="*/ 12472 w 12471"/>
                <a:gd name="connsiteY1" fmla="*/ 751 h 1687"/>
                <a:gd name="connsiteX2" fmla="*/ 0 w 12471"/>
                <a:gd name="connsiteY2" fmla="*/ 0 h 1687"/>
              </a:gdLst>
              <a:ahLst/>
              <a:cxnLst>
                <a:cxn ang="0">
                  <a:pos x="connsiteX0" y="connsiteY0"/>
                </a:cxn>
                <a:cxn ang="0">
                  <a:pos x="connsiteX1" y="connsiteY1"/>
                </a:cxn>
                <a:cxn ang="0">
                  <a:pos x="connsiteX2" y="connsiteY2"/>
                </a:cxn>
              </a:cxnLst>
              <a:rect l="l" t="t" r="r" b="b"/>
              <a:pathLst>
                <a:path w="12471" h="1687">
                  <a:moveTo>
                    <a:pt x="0" y="0"/>
                  </a:moveTo>
                  <a:cubicBezTo>
                    <a:pt x="3907" y="2104"/>
                    <a:pt x="8415" y="2104"/>
                    <a:pt x="12472" y="751"/>
                  </a:cubicBezTo>
                  <a:cubicBezTo>
                    <a:pt x="8114" y="301"/>
                    <a:pt x="4057" y="150"/>
                    <a:pt x="0" y="0"/>
                  </a:cubicBezTo>
                  <a:close/>
                </a:path>
              </a:pathLst>
            </a:custGeom>
            <a:solidFill>
              <a:srgbClr val="84BAB5"/>
            </a:solidFill>
            <a:ln w="14982" cap="flat">
              <a:noFill/>
              <a:prstDash val="solid"/>
              <a:miter/>
            </a:ln>
          </p:spPr>
          <p:txBody>
            <a:bodyPr rtlCol="0" anchor="ctr"/>
            <a:lstStyle/>
            <a:p>
              <a:endParaRPr lang="th-TH"/>
            </a:p>
          </p:txBody>
        </p:sp>
        <p:sp>
          <p:nvSpPr>
            <p:cNvPr id="64" name="Freeform: Shape 63">
              <a:extLst>
                <a:ext uri="{FF2B5EF4-FFF2-40B4-BE49-F238E27FC236}">
                  <a16:creationId xmlns:a16="http://schemas.microsoft.com/office/drawing/2014/main" id="{60D626A3-F81D-4601-985D-FA91FF920704}"/>
                </a:ext>
              </a:extLst>
            </p:cNvPr>
            <p:cNvSpPr/>
            <p:nvPr/>
          </p:nvSpPr>
          <p:spPr>
            <a:xfrm>
              <a:off x="10004831" y="6620528"/>
              <a:ext cx="41181" cy="31115"/>
            </a:xfrm>
            <a:custGeom>
              <a:avLst/>
              <a:gdLst>
                <a:gd name="connsiteX0" fmla="*/ 25396 w 41181"/>
                <a:gd name="connsiteY0" fmla="*/ 2 h 31115"/>
                <a:gd name="connsiteX1" fmla="*/ 15028 w 41181"/>
                <a:gd name="connsiteY1" fmla="*/ 303 h 31115"/>
                <a:gd name="connsiteX2" fmla="*/ 2 w 41181"/>
                <a:gd name="connsiteY2" fmla="*/ 16080 h 31115"/>
                <a:gd name="connsiteX3" fmla="*/ 15779 w 41181"/>
                <a:gd name="connsiteY3" fmla="*/ 31106 h 31115"/>
                <a:gd name="connsiteX4" fmla="*/ 26147 w 41181"/>
                <a:gd name="connsiteY4" fmla="*/ 30806 h 31115"/>
                <a:gd name="connsiteX5" fmla="*/ 41173 w 41181"/>
                <a:gd name="connsiteY5" fmla="*/ 15028 h 31115"/>
                <a:gd name="connsiteX6" fmla="*/ 25396 w 41181"/>
                <a:gd name="connsiteY6" fmla="*/ 2 h 3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1" h="31115">
                  <a:moveTo>
                    <a:pt x="25396" y="2"/>
                  </a:moveTo>
                  <a:lnTo>
                    <a:pt x="15028" y="303"/>
                  </a:lnTo>
                  <a:cubicBezTo>
                    <a:pt x="6313" y="453"/>
                    <a:pt x="152" y="7666"/>
                    <a:pt x="2" y="16080"/>
                  </a:cubicBezTo>
                  <a:cubicBezTo>
                    <a:pt x="-148" y="24495"/>
                    <a:pt x="7665" y="31407"/>
                    <a:pt x="15779" y="31106"/>
                  </a:cubicBezTo>
                  <a:lnTo>
                    <a:pt x="26147" y="30806"/>
                  </a:lnTo>
                  <a:cubicBezTo>
                    <a:pt x="34862" y="30655"/>
                    <a:pt x="41023" y="23443"/>
                    <a:pt x="41173" y="15028"/>
                  </a:cubicBezTo>
                  <a:cubicBezTo>
                    <a:pt x="41474" y="6764"/>
                    <a:pt x="33510" y="-148"/>
                    <a:pt x="25396" y="2"/>
                  </a:cubicBezTo>
                  <a:close/>
                </a:path>
              </a:pathLst>
            </a:custGeom>
            <a:solidFill>
              <a:srgbClr val="84BAB5"/>
            </a:solidFill>
            <a:ln w="14982" cap="flat">
              <a:noFill/>
              <a:prstDash val="solid"/>
              <a:miter/>
            </a:ln>
          </p:spPr>
          <p:txBody>
            <a:bodyPr rtlCol="0" anchor="ctr"/>
            <a:lstStyle/>
            <a:p>
              <a:endParaRPr lang="th-TH"/>
            </a:p>
          </p:txBody>
        </p:sp>
        <p:sp>
          <p:nvSpPr>
            <p:cNvPr id="65" name="Freeform: Shape 64">
              <a:extLst>
                <a:ext uri="{FF2B5EF4-FFF2-40B4-BE49-F238E27FC236}">
                  <a16:creationId xmlns:a16="http://schemas.microsoft.com/office/drawing/2014/main" id="{EBF25717-8691-4986-8719-6944F16C8B45}"/>
                </a:ext>
              </a:extLst>
            </p:cNvPr>
            <p:cNvSpPr/>
            <p:nvPr/>
          </p:nvSpPr>
          <p:spPr>
            <a:xfrm>
              <a:off x="10034919" y="6579093"/>
              <a:ext cx="62482" cy="71190"/>
            </a:xfrm>
            <a:custGeom>
              <a:avLst/>
              <a:gdLst>
                <a:gd name="connsiteX0" fmla="*/ 46546 w 62482"/>
                <a:gd name="connsiteY0" fmla="*/ 30017 h 71190"/>
                <a:gd name="connsiteX1" fmla="*/ 39484 w 62482"/>
                <a:gd name="connsiteY1" fmla="*/ 31971 h 71190"/>
                <a:gd name="connsiteX2" fmla="*/ 36479 w 62482"/>
                <a:gd name="connsiteY2" fmla="*/ 14240 h 71190"/>
                <a:gd name="connsiteX3" fmla="*/ 25960 w 62482"/>
                <a:gd name="connsiteY3" fmla="*/ 4173 h 71190"/>
                <a:gd name="connsiteX4" fmla="*/ 4173 w 62482"/>
                <a:gd name="connsiteY4" fmla="*/ 4623 h 71190"/>
                <a:gd name="connsiteX5" fmla="*/ 4623 w 62482"/>
                <a:gd name="connsiteY5" fmla="*/ 26411 h 71190"/>
                <a:gd name="connsiteX6" fmla="*/ 15142 w 62482"/>
                <a:gd name="connsiteY6" fmla="*/ 36479 h 71190"/>
                <a:gd name="connsiteX7" fmla="*/ 33173 w 62482"/>
                <a:gd name="connsiteY7" fmla="*/ 38582 h 71190"/>
                <a:gd name="connsiteX8" fmla="*/ 31370 w 62482"/>
                <a:gd name="connsiteY8" fmla="*/ 45795 h 71190"/>
                <a:gd name="connsiteX9" fmla="*/ 31670 w 62482"/>
                <a:gd name="connsiteY9" fmla="*/ 56163 h 71190"/>
                <a:gd name="connsiteX10" fmla="*/ 47447 w 62482"/>
                <a:gd name="connsiteY10" fmla="*/ 71189 h 71190"/>
                <a:gd name="connsiteX11" fmla="*/ 62473 w 62482"/>
                <a:gd name="connsiteY11" fmla="*/ 55411 h 71190"/>
                <a:gd name="connsiteX12" fmla="*/ 62173 w 62482"/>
                <a:gd name="connsiteY12" fmla="*/ 45043 h 71190"/>
                <a:gd name="connsiteX13" fmla="*/ 46546 w 62482"/>
                <a:gd name="connsiteY13" fmla="*/ 30017 h 7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82" h="71190">
                  <a:moveTo>
                    <a:pt x="46546" y="30017"/>
                  </a:moveTo>
                  <a:cubicBezTo>
                    <a:pt x="43992" y="30017"/>
                    <a:pt x="41587" y="30769"/>
                    <a:pt x="39484" y="31971"/>
                  </a:cubicBezTo>
                  <a:cubicBezTo>
                    <a:pt x="42188" y="26111"/>
                    <a:pt x="41287" y="18898"/>
                    <a:pt x="36479" y="14240"/>
                  </a:cubicBezTo>
                  <a:cubicBezTo>
                    <a:pt x="33023" y="10934"/>
                    <a:pt x="29416" y="7478"/>
                    <a:pt x="25960" y="4173"/>
                  </a:cubicBezTo>
                  <a:cubicBezTo>
                    <a:pt x="19950" y="-1537"/>
                    <a:pt x="9882" y="-1387"/>
                    <a:pt x="4173" y="4623"/>
                  </a:cubicBezTo>
                  <a:cubicBezTo>
                    <a:pt x="-1537" y="10634"/>
                    <a:pt x="-1387" y="20701"/>
                    <a:pt x="4623" y="26411"/>
                  </a:cubicBezTo>
                  <a:lnTo>
                    <a:pt x="15142" y="36479"/>
                  </a:lnTo>
                  <a:cubicBezTo>
                    <a:pt x="20100" y="41137"/>
                    <a:pt x="27463" y="41738"/>
                    <a:pt x="33173" y="38582"/>
                  </a:cubicBezTo>
                  <a:cubicBezTo>
                    <a:pt x="31971" y="40836"/>
                    <a:pt x="31370" y="43240"/>
                    <a:pt x="31370" y="45795"/>
                  </a:cubicBezTo>
                  <a:lnTo>
                    <a:pt x="31670" y="56163"/>
                  </a:lnTo>
                  <a:cubicBezTo>
                    <a:pt x="31820" y="64878"/>
                    <a:pt x="39033" y="71038"/>
                    <a:pt x="47447" y="71189"/>
                  </a:cubicBezTo>
                  <a:cubicBezTo>
                    <a:pt x="55862" y="71339"/>
                    <a:pt x="62774" y="63525"/>
                    <a:pt x="62473" y="55411"/>
                  </a:cubicBezTo>
                  <a:lnTo>
                    <a:pt x="62173" y="45043"/>
                  </a:lnTo>
                  <a:cubicBezTo>
                    <a:pt x="62173" y="36479"/>
                    <a:pt x="54960" y="30168"/>
                    <a:pt x="46546" y="30017"/>
                  </a:cubicBezTo>
                  <a:close/>
                </a:path>
              </a:pathLst>
            </a:custGeom>
            <a:solidFill>
              <a:srgbClr val="84BAB5"/>
            </a:solidFill>
            <a:ln w="14982" cap="flat">
              <a:noFill/>
              <a:prstDash val="solid"/>
              <a:miter/>
            </a:ln>
          </p:spPr>
          <p:txBody>
            <a:bodyPr rtlCol="0" anchor="ctr"/>
            <a:lstStyle/>
            <a:p>
              <a:endParaRPr lang="th-TH"/>
            </a:p>
          </p:txBody>
        </p:sp>
        <p:sp>
          <p:nvSpPr>
            <p:cNvPr id="66" name="Freeform: Shape 65">
              <a:extLst>
                <a:ext uri="{FF2B5EF4-FFF2-40B4-BE49-F238E27FC236}">
                  <a16:creationId xmlns:a16="http://schemas.microsoft.com/office/drawing/2014/main" id="{D6A1763E-7028-43CA-AA31-E3FF5B3229C8}"/>
                </a:ext>
              </a:extLst>
            </p:cNvPr>
            <p:cNvSpPr/>
            <p:nvPr/>
          </p:nvSpPr>
          <p:spPr>
            <a:xfrm>
              <a:off x="11178398" y="6572724"/>
              <a:ext cx="40651" cy="41159"/>
            </a:xfrm>
            <a:custGeom>
              <a:avLst/>
              <a:gdLst>
                <a:gd name="connsiteX0" fmla="*/ 14240 w 40651"/>
                <a:gd name="connsiteY0" fmla="*/ 4681 h 41159"/>
                <a:gd name="connsiteX1" fmla="*/ 4173 w 40651"/>
                <a:gd name="connsiteY1" fmla="*/ 15199 h 41159"/>
                <a:gd name="connsiteX2" fmla="*/ 4623 w 40651"/>
                <a:gd name="connsiteY2" fmla="*/ 36987 h 41159"/>
                <a:gd name="connsiteX3" fmla="*/ 26411 w 40651"/>
                <a:gd name="connsiteY3" fmla="*/ 36536 h 41159"/>
                <a:gd name="connsiteX4" fmla="*/ 36479 w 40651"/>
                <a:gd name="connsiteY4" fmla="*/ 26018 h 41159"/>
                <a:gd name="connsiteX5" fmla="*/ 36028 w 40651"/>
                <a:gd name="connsiteY5" fmla="*/ 4231 h 41159"/>
                <a:gd name="connsiteX6" fmla="*/ 14240 w 40651"/>
                <a:gd name="connsiteY6" fmla="*/ 4681 h 4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51" h="41159">
                  <a:moveTo>
                    <a:pt x="14240" y="4681"/>
                  </a:moveTo>
                  <a:cubicBezTo>
                    <a:pt x="10934" y="8137"/>
                    <a:pt x="7478" y="11744"/>
                    <a:pt x="4173" y="15199"/>
                  </a:cubicBezTo>
                  <a:cubicBezTo>
                    <a:pt x="-1537" y="21210"/>
                    <a:pt x="-1387" y="31277"/>
                    <a:pt x="4623" y="36987"/>
                  </a:cubicBezTo>
                  <a:cubicBezTo>
                    <a:pt x="10634" y="42697"/>
                    <a:pt x="20701" y="42547"/>
                    <a:pt x="26411" y="36536"/>
                  </a:cubicBezTo>
                  <a:cubicBezTo>
                    <a:pt x="29717" y="33080"/>
                    <a:pt x="33173" y="29474"/>
                    <a:pt x="36479" y="26018"/>
                  </a:cubicBezTo>
                  <a:cubicBezTo>
                    <a:pt x="42188" y="20008"/>
                    <a:pt x="42038" y="9940"/>
                    <a:pt x="36028" y="4231"/>
                  </a:cubicBezTo>
                  <a:cubicBezTo>
                    <a:pt x="30168" y="-1630"/>
                    <a:pt x="20100" y="-1329"/>
                    <a:pt x="14240" y="4681"/>
                  </a:cubicBezTo>
                  <a:close/>
                </a:path>
              </a:pathLst>
            </a:custGeom>
            <a:solidFill>
              <a:srgbClr val="84BAB5"/>
            </a:solidFill>
            <a:ln w="14982" cap="flat">
              <a:noFill/>
              <a:prstDash val="solid"/>
              <a:miter/>
            </a:ln>
          </p:spPr>
          <p:txBody>
            <a:bodyPr rtlCol="0" anchor="ctr"/>
            <a:lstStyle/>
            <a:p>
              <a:endParaRPr lang="th-TH"/>
            </a:p>
          </p:txBody>
        </p:sp>
        <p:sp>
          <p:nvSpPr>
            <p:cNvPr id="67" name="Freeform: Shape 66">
              <a:extLst>
                <a:ext uri="{FF2B5EF4-FFF2-40B4-BE49-F238E27FC236}">
                  <a16:creationId xmlns:a16="http://schemas.microsoft.com/office/drawing/2014/main" id="{9D78C7D8-2EB0-42E1-87E7-DA362CBE5DC9}"/>
                </a:ext>
              </a:extLst>
            </p:cNvPr>
            <p:cNvSpPr/>
            <p:nvPr/>
          </p:nvSpPr>
          <p:spPr>
            <a:xfrm>
              <a:off x="11250183" y="6571765"/>
              <a:ext cx="30963" cy="29762"/>
            </a:xfrm>
            <a:custGeom>
              <a:avLst/>
              <a:gdLst>
                <a:gd name="connsiteX0" fmla="*/ 5 w 30963"/>
                <a:gd name="connsiteY0" fmla="*/ 15257 h 29762"/>
                <a:gd name="connsiteX1" fmla="*/ 30958 w 30963"/>
                <a:gd name="connsiteY1" fmla="*/ 14505 h 29762"/>
                <a:gd name="connsiteX2" fmla="*/ 5 w 30963"/>
                <a:gd name="connsiteY2" fmla="*/ 15257 h 29762"/>
              </a:gdLst>
              <a:ahLst/>
              <a:cxnLst>
                <a:cxn ang="0">
                  <a:pos x="connsiteX0" y="connsiteY0"/>
                </a:cxn>
                <a:cxn ang="0">
                  <a:pos x="connsiteX1" y="connsiteY1"/>
                </a:cxn>
                <a:cxn ang="0">
                  <a:pos x="connsiteX2" y="connsiteY2"/>
                </a:cxn>
              </a:cxnLst>
              <a:rect l="l" t="t" r="r" b="b"/>
              <a:pathLst>
                <a:path w="30963" h="29762">
                  <a:moveTo>
                    <a:pt x="5" y="15257"/>
                  </a:moveTo>
                  <a:cubicBezTo>
                    <a:pt x="456" y="35091"/>
                    <a:pt x="31409" y="34340"/>
                    <a:pt x="30958" y="14505"/>
                  </a:cubicBezTo>
                  <a:cubicBezTo>
                    <a:pt x="30508" y="-5329"/>
                    <a:pt x="-446" y="-4578"/>
                    <a:pt x="5" y="15257"/>
                  </a:cubicBezTo>
                  <a:close/>
                </a:path>
              </a:pathLst>
            </a:custGeom>
            <a:solidFill>
              <a:srgbClr val="84BAB5"/>
            </a:solidFill>
            <a:ln w="14982" cap="flat">
              <a:noFill/>
              <a:prstDash val="solid"/>
              <a:miter/>
            </a:ln>
          </p:spPr>
          <p:txBody>
            <a:bodyPr rtlCol="0" anchor="ctr"/>
            <a:lstStyle/>
            <a:p>
              <a:endParaRPr lang="th-TH"/>
            </a:p>
          </p:txBody>
        </p:sp>
        <p:sp>
          <p:nvSpPr>
            <p:cNvPr id="68" name="Freeform: Shape 67">
              <a:extLst>
                <a:ext uri="{FF2B5EF4-FFF2-40B4-BE49-F238E27FC236}">
                  <a16:creationId xmlns:a16="http://schemas.microsoft.com/office/drawing/2014/main" id="{67B51316-4D0C-4CB0-907F-19360C570597}"/>
                </a:ext>
              </a:extLst>
            </p:cNvPr>
            <p:cNvSpPr/>
            <p:nvPr/>
          </p:nvSpPr>
          <p:spPr>
            <a:xfrm>
              <a:off x="11240569" y="6602046"/>
              <a:ext cx="41181" cy="31115"/>
            </a:xfrm>
            <a:custGeom>
              <a:avLst/>
              <a:gdLst>
                <a:gd name="connsiteX0" fmla="*/ 25396 w 41181"/>
                <a:gd name="connsiteY0" fmla="*/ 2 h 31115"/>
                <a:gd name="connsiteX1" fmla="*/ 15028 w 41181"/>
                <a:gd name="connsiteY1" fmla="*/ 303 h 31115"/>
                <a:gd name="connsiteX2" fmla="*/ 2 w 41181"/>
                <a:gd name="connsiteY2" fmla="*/ 16080 h 31115"/>
                <a:gd name="connsiteX3" fmla="*/ 15779 w 41181"/>
                <a:gd name="connsiteY3" fmla="*/ 31106 h 31115"/>
                <a:gd name="connsiteX4" fmla="*/ 26147 w 41181"/>
                <a:gd name="connsiteY4" fmla="*/ 30806 h 31115"/>
                <a:gd name="connsiteX5" fmla="*/ 41173 w 41181"/>
                <a:gd name="connsiteY5" fmla="*/ 15028 h 31115"/>
                <a:gd name="connsiteX6" fmla="*/ 25396 w 41181"/>
                <a:gd name="connsiteY6" fmla="*/ 2 h 3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1" h="31115">
                  <a:moveTo>
                    <a:pt x="25396" y="2"/>
                  </a:moveTo>
                  <a:lnTo>
                    <a:pt x="15028" y="303"/>
                  </a:lnTo>
                  <a:cubicBezTo>
                    <a:pt x="6313" y="453"/>
                    <a:pt x="152" y="7666"/>
                    <a:pt x="2" y="16080"/>
                  </a:cubicBezTo>
                  <a:cubicBezTo>
                    <a:pt x="-148" y="24495"/>
                    <a:pt x="7665" y="31407"/>
                    <a:pt x="15779" y="31106"/>
                  </a:cubicBezTo>
                  <a:lnTo>
                    <a:pt x="26147" y="30806"/>
                  </a:lnTo>
                  <a:cubicBezTo>
                    <a:pt x="34862" y="30655"/>
                    <a:pt x="41023" y="23443"/>
                    <a:pt x="41173" y="15028"/>
                  </a:cubicBezTo>
                  <a:cubicBezTo>
                    <a:pt x="41474" y="6764"/>
                    <a:pt x="33510" y="-148"/>
                    <a:pt x="25396" y="2"/>
                  </a:cubicBezTo>
                  <a:close/>
                </a:path>
              </a:pathLst>
            </a:custGeom>
            <a:solidFill>
              <a:srgbClr val="84BAB5"/>
            </a:solidFill>
            <a:ln w="14982" cap="flat">
              <a:noFill/>
              <a:prstDash val="solid"/>
              <a:miter/>
            </a:ln>
          </p:spPr>
          <p:txBody>
            <a:bodyPr rtlCol="0" anchor="ctr"/>
            <a:lstStyle/>
            <a:p>
              <a:endParaRPr lang="th-TH"/>
            </a:p>
          </p:txBody>
        </p:sp>
        <p:sp>
          <p:nvSpPr>
            <p:cNvPr id="69" name="Freeform: Shape 68">
              <a:extLst>
                <a:ext uri="{FF2B5EF4-FFF2-40B4-BE49-F238E27FC236}">
                  <a16:creationId xmlns:a16="http://schemas.microsoft.com/office/drawing/2014/main" id="{788ABAD3-AE23-4DC7-92FD-9BC56FF57BAE}"/>
                </a:ext>
              </a:extLst>
            </p:cNvPr>
            <p:cNvSpPr/>
            <p:nvPr/>
          </p:nvSpPr>
          <p:spPr>
            <a:xfrm>
              <a:off x="10645086" y="6688818"/>
              <a:ext cx="30963" cy="29874"/>
            </a:xfrm>
            <a:custGeom>
              <a:avLst/>
              <a:gdLst>
                <a:gd name="connsiteX0" fmla="*/ 30958 w 30963"/>
                <a:gd name="connsiteY0" fmla="*/ 14505 h 29874"/>
                <a:gd name="connsiteX1" fmla="*/ 5 w 30963"/>
                <a:gd name="connsiteY1" fmla="*/ 15257 h 29874"/>
                <a:gd name="connsiteX2" fmla="*/ 30958 w 30963"/>
                <a:gd name="connsiteY2" fmla="*/ 14505 h 29874"/>
              </a:gdLst>
              <a:ahLst/>
              <a:cxnLst>
                <a:cxn ang="0">
                  <a:pos x="connsiteX0" y="connsiteY0"/>
                </a:cxn>
                <a:cxn ang="0">
                  <a:pos x="connsiteX1" y="connsiteY1"/>
                </a:cxn>
                <a:cxn ang="0">
                  <a:pos x="connsiteX2" y="connsiteY2"/>
                </a:cxn>
              </a:cxnLst>
              <a:rect l="l" t="t" r="r" b="b"/>
              <a:pathLst>
                <a:path w="30963" h="29874">
                  <a:moveTo>
                    <a:pt x="30958" y="14505"/>
                  </a:moveTo>
                  <a:cubicBezTo>
                    <a:pt x="30508" y="-5329"/>
                    <a:pt x="-446" y="-4578"/>
                    <a:pt x="5" y="15257"/>
                  </a:cubicBezTo>
                  <a:cubicBezTo>
                    <a:pt x="606" y="35241"/>
                    <a:pt x="31409" y="34490"/>
                    <a:pt x="30958" y="14505"/>
                  </a:cubicBezTo>
                  <a:close/>
                </a:path>
              </a:pathLst>
            </a:custGeom>
            <a:solidFill>
              <a:srgbClr val="84BAB5"/>
            </a:solidFill>
            <a:ln w="14982" cap="flat">
              <a:noFill/>
              <a:prstDash val="solid"/>
              <a:miter/>
            </a:ln>
          </p:spPr>
          <p:txBody>
            <a:bodyPr rtlCol="0" anchor="ctr"/>
            <a:lstStyle/>
            <a:p>
              <a:endParaRPr lang="th-TH"/>
            </a:p>
          </p:txBody>
        </p:sp>
        <p:sp>
          <p:nvSpPr>
            <p:cNvPr id="70" name="Freeform: Shape 69">
              <a:extLst>
                <a:ext uri="{FF2B5EF4-FFF2-40B4-BE49-F238E27FC236}">
                  <a16:creationId xmlns:a16="http://schemas.microsoft.com/office/drawing/2014/main" id="{3048D6AF-F74A-42A6-966D-EC1C6CA8E3AA}"/>
                </a:ext>
              </a:extLst>
            </p:cNvPr>
            <p:cNvSpPr/>
            <p:nvPr/>
          </p:nvSpPr>
          <p:spPr>
            <a:xfrm>
              <a:off x="10686708" y="6708502"/>
              <a:ext cx="30963" cy="29762"/>
            </a:xfrm>
            <a:custGeom>
              <a:avLst/>
              <a:gdLst>
                <a:gd name="connsiteX0" fmla="*/ 30959 w 30963"/>
                <a:gd name="connsiteY0" fmla="*/ 14506 h 29762"/>
                <a:gd name="connsiteX1" fmla="*/ 5 w 30963"/>
                <a:gd name="connsiteY1" fmla="*/ 15257 h 29762"/>
                <a:gd name="connsiteX2" fmla="*/ 30959 w 30963"/>
                <a:gd name="connsiteY2" fmla="*/ 14506 h 29762"/>
              </a:gdLst>
              <a:ahLst/>
              <a:cxnLst>
                <a:cxn ang="0">
                  <a:pos x="connsiteX0" y="connsiteY0"/>
                </a:cxn>
                <a:cxn ang="0">
                  <a:pos x="connsiteX1" y="connsiteY1"/>
                </a:cxn>
                <a:cxn ang="0">
                  <a:pos x="connsiteX2" y="connsiteY2"/>
                </a:cxn>
              </a:cxnLst>
              <a:rect l="l" t="t" r="r" b="b"/>
              <a:pathLst>
                <a:path w="30963" h="29762">
                  <a:moveTo>
                    <a:pt x="30959" y="14506"/>
                  </a:moveTo>
                  <a:cubicBezTo>
                    <a:pt x="30508" y="-5329"/>
                    <a:pt x="-446" y="-4578"/>
                    <a:pt x="5" y="15257"/>
                  </a:cubicBezTo>
                  <a:cubicBezTo>
                    <a:pt x="606" y="35091"/>
                    <a:pt x="31409" y="34340"/>
                    <a:pt x="30959" y="14506"/>
                  </a:cubicBezTo>
                  <a:close/>
                </a:path>
              </a:pathLst>
            </a:custGeom>
            <a:solidFill>
              <a:srgbClr val="84BAB5"/>
            </a:solidFill>
            <a:ln w="14982" cap="flat">
              <a:noFill/>
              <a:prstDash val="solid"/>
              <a:miter/>
            </a:ln>
          </p:spPr>
          <p:txBody>
            <a:bodyPr rtlCol="0" anchor="ctr"/>
            <a:lstStyle/>
            <a:p>
              <a:endParaRPr lang="th-TH"/>
            </a:p>
          </p:txBody>
        </p:sp>
        <p:sp>
          <p:nvSpPr>
            <p:cNvPr id="71" name="Freeform: Shape 70">
              <a:extLst>
                <a:ext uri="{FF2B5EF4-FFF2-40B4-BE49-F238E27FC236}">
                  <a16:creationId xmlns:a16="http://schemas.microsoft.com/office/drawing/2014/main" id="{F23AAE24-BC4F-4A88-B2BE-E7AC6D3294E3}"/>
                </a:ext>
              </a:extLst>
            </p:cNvPr>
            <p:cNvSpPr/>
            <p:nvPr/>
          </p:nvSpPr>
          <p:spPr>
            <a:xfrm>
              <a:off x="9323403" y="6101382"/>
              <a:ext cx="1856173" cy="646802"/>
            </a:xfrm>
            <a:custGeom>
              <a:avLst/>
              <a:gdLst>
                <a:gd name="connsiteX0" fmla="*/ 1580736 w 1856173"/>
                <a:gd name="connsiteY0" fmla="*/ 605398 h 646802"/>
                <a:gd name="connsiteX1" fmla="*/ 1725136 w 1856173"/>
                <a:gd name="connsiteY1" fmla="*/ 633947 h 646802"/>
                <a:gd name="connsiteX2" fmla="*/ 1786442 w 1856173"/>
                <a:gd name="connsiteY2" fmla="*/ 642212 h 646802"/>
                <a:gd name="connsiteX3" fmla="*/ 1833473 w 1856173"/>
                <a:gd name="connsiteY3" fmla="*/ 646719 h 646802"/>
                <a:gd name="connsiteX4" fmla="*/ 1855712 w 1856173"/>
                <a:gd name="connsiteY4" fmla="*/ 620123 h 646802"/>
                <a:gd name="connsiteX5" fmla="*/ 1837831 w 1856173"/>
                <a:gd name="connsiteY5" fmla="*/ 604496 h 646802"/>
                <a:gd name="connsiteX6" fmla="*/ 1807027 w 1856173"/>
                <a:gd name="connsiteY6" fmla="*/ 601641 h 646802"/>
                <a:gd name="connsiteX7" fmla="*/ 1641441 w 1856173"/>
                <a:gd name="connsiteY7" fmla="*/ 576097 h 646802"/>
                <a:gd name="connsiteX8" fmla="*/ 1328299 w 1856173"/>
                <a:gd name="connsiteY8" fmla="*/ 490449 h 646802"/>
                <a:gd name="connsiteX9" fmla="*/ 931612 w 1856173"/>
                <a:gd name="connsiteY9" fmla="*/ 363028 h 646802"/>
                <a:gd name="connsiteX10" fmla="*/ 717642 w 1856173"/>
                <a:gd name="connsiteY10" fmla="*/ 311790 h 646802"/>
                <a:gd name="connsiteX11" fmla="*/ 349054 w 1856173"/>
                <a:gd name="connsiteY11" fmla="*/ 293158 h 646802"/>
                <a:gd name="connsiteX12" fmla="*/ 339888 w 1856173"/>
                <a:gd name="connsiteY12" fmla="*/ 292406 h 646802"/>
                <a:gd name="connsiteX13" fmla="*/ 339588 w 1856173"/>
                <a:gd name="connsiteY13" fmla="*/ 291505 h 646802"/>
                <a:gd name="connsiteX14" fmla="*/ 340640 w 1856173"/>
                <a:gd name="connsiteY14" fmla="*/ 285043 h 646802"/>
                <a:gd name="connsiteX15" fmla="*/ 24342 w 1856173"/>
                <a:gd name="connsiteY15" fmla="*/ 0 h 646802"/>
                <a:gd name="connsiteX16" fmla="*/ 30353 w 1856173"/>
                <a:gd name="connsiteY16" fmla="*/ 21037 h 646802"/>
                <a:gd name="connsiteX17" fmla="*/ 22840 w 1856173"/>
                <a:gd name="connsiteY17" fmla="*/ 41021 h 646802"/>
                <a:gd name="connsiteX18" fmla="*/ 20586 w 1856173"/>
                <a:gd name="connsiteY18" fmla="*/ 42373 h 646802"/>
                <a:gd name="connsiteX19" fmla="*/ 296613 w 1856173"/>
                <a:gd name="connsiteY19" fmla="*/ 252287 h 646802"/>
                <a:gd name="connsiteX20" fmla="*/ 14124 w 1856173"/>
                <a:gd name="connsiteY20" fmla="*/ 132980 h 646802"/>
                <a:gd name="connsiteX21" fmla="*/ 16228 w 1856173"/>
                <a:gd name="connsiteY21" fmla="*/ 146203 h 646802"/>
                <a:gd name="connsiteX22" fmla="*/ 10218 w 1856173"/>
                <a:gd name="connsiteY22" fmla="*/ 170245 h 646802"/>
                <a:gd name="connsiteX23" fmla="*/ 5710 w 1856173"/>
                <a:gd name="connsiteY23" fmla="*/ 172799 h 646802"/>
                <a:gd name="connsiteX24" fmla="*/ 4057 w 1856173"/>
                <a:gd name="connsiteY24" fmla="*/ 174452 h 646802"/>
                <a:gd name="connsiteX25" fmla="*/ 291955 w 1856173"/>
                <a:gd name="connsiteY25" fmla="*/ 303375 h 646802"/>
                <a:gd name="connsiteX26" fmla="*/ 287448 w 1856173"/>
                <a:gd name="connsiteY26" fmla="*/ 308784 h 646802"/>
                <a:gd name="connsiteX27" fmla="*/ 1653 w 1856173"/>
                <a:gd name="connsiteY27" fmla="*/ 273624 h 646802"/>
                <a:gd name="connsiteX28" fmla="*/ 2404 w 1856173"/>
                <a:gd name="connsiteY28" fmla="*/ 275427 h 646802"/>
                <a:gd name="connsiteX29" fmla="*/ 12021 w 1856173"/>
                <a:gd name="connsiteY29" fmla="*/ 282940 h 646802"/>
                <a:gd name="connsiteX30" fmla="*/ 0 w 1856173"/>
                <a:gd name="connsiteY30" fmla="*/ 317049 h 646802"/>
                <a:gd name="connsiteX31" fmla="*/ 270618 w 1856173"/>
                <a:gd name="connsiteY31" fmla="*/ 351458 h 646802"/>
                <a:gd name="connsiteX32" fmla="*/ 18783 w 1856173"/>
                <a:gd name="connsiteY32" fmla="*/ 412464 h 646802"/>
                <a:gd name="connsiteX33" fmla="*/ 21036 w 1856173"/>
                <a:gd name="connsiteY33" fmla="*/ 424034 h 646802"/>
                <a:gd name="connsiteX34" fmla="*/ 4358 w 1856173"/>
                <a:gd name="connsiteY34" fmla="*/ 454386 h 646802"/>
                <a:gd name="connsiteX35" fmla="*/ 298266 w 1856173"/>
                <a:gd name="connsiteY35" fmla="*/ 384515 h 646802"/>
                <a:gd name="connsiteX36" fmla="*/ 29751 w 1856173"/>
                <a:gd name="connsiteY36" fmla="*/ 566030 h 646802"/>
                <a:gd name="connsiteX37" fmla="*/ 29902 w 1856173"/>
                <a:gd name="connsiteY37" fmla="*/ 566180 h 646802"/>
                <a:gd name="connsiteX38" fmla="*/ 30653 w 1856173"/>
                <a:gd name="connsiteY38" fmla="*/ 592175 h 646802"/>
                <a:gd name="connsiteX39" fmla="*/ 3005 w 1856173"/>
                <a:gd name="connsiteY39" fmla="*/ 608854 h 646802"/>
                <a:gd name="connsiteX40" fmla="*/ 356717 w 1856173"/>
                <a:gd name="connsiteY40" fmla="*/ 343795 h 646802"/>
                <a:gd name="connsiteX41" fmla="*/ 361676 w 1856173"/>
                <a:gd name="connsiteY41" fmla="*/ 334779 h 646802"/>
                <a:gd name="connsiteX42" fmla="*/ 861741 w 1856173"/>
                <a:gd name="connsiteY42" fmla="*/ 386168 h 646802"/>
                <a:gd name="connsiteX43" fmla="*/ 1381491 w 1856173"/>
                <a:gd name="connsiteY43" fmla="*/ 550553 h 646802"/>
                <a:gd name="connsiteX44" fmla="*/ 1580736 w 1856173"/>
                <a:gd name="connsiteY44" fmla="*/ 605398 h 64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56173" h="646802">
                  <a:moveTo>
                    <a:pt x="1580736" y="605398"/>
                  </a:moveTo>
                  <a:cubicBezTo>
                    <a:pt x="1628518" y="616818"/>
                    <a:pt x="1676602" y="626434"/>
                    <a:pt x="1725136" y="633947"/>
                  </a:cubicBezTo>
                  <a:cubicBezTo>
                    <a:pt x="1745571" y="637103"/>
                    <a:pt x="1766006" y="639958"/>
                    <a:pt x="1786442" y="642212"/>
                  </a:cubicBezTo>
                  <a:cubicBezTo>
                    <a:pt x="1802069" y="644015"/>
                    <a:pt x="1817696" y="645517"/>
                    <a:pt x="1833473" y="646719"/>
                  </a:cubicBezTo>
                  <a:cubicBezTo>
                    <a:pt x="1850152" y="648072"/>
                    <a:pt x="1858266" y="632745"/>
                    <a:pt x="1855712" y="620123"/>
                  </a:cubicBezTo>
                  <a:cubicBezTo>
                    <a:pt x="1854209" y="612160"/>
                    <a:pt x="1848349" y="605247"/>
                    <a:pt x="1837831" y="604496"/>
                  </a:cubicBezTo>
                  <a:cubicBezTo>
                    <a:pt x="1827463" y="603745"/>
                    <a:pt x="1817245" y="602543"/>
                    <a:pt x="1807027" y="601641"/>
                  </a:cubicBezTo>
                  <a:cubicBezTo>
                    <a:pt x="1751281" y="596082"/>
                    <a:pt x="1696135" y="587366"/>
                    <a:pt x="1641441" y="576097"/>
                  </a:cubicBezTo>
                  <a:cubicBezTo>
                    <a:pt x="1535808" y="554309"/>
                    <a:pt x="1431678" y="523807"/>
                    <a:pt x="1328299" y="490449"/>
                  </a:cubicBezTo>
                  <a:cubicBezTo>
                    <a:pt x="1195920" y="447775"/>
                    <a:pt x="1064442" y="401044"/>
                    <a:pt x="931612" y="363028"/>
                  </a:cubicBezTo>
                  <a:cubicBezTo>
                    <a:pt x="860690" y="342743"/>
                    <a:pt x="789466" y="325013"/>
                    <a:pt x="717642" y="311790"/>
                  </a:cubicBezTo>
                  <a:cubicBezTo>
                    <a:pt x="597284" y="289701"/>
                    <a:pt x="474822" y="280235"/>
                    <a:pt x="349054" y="293158"/>
                  </a:cubicBezTo>
                  <a:cubicBezTo>
                    <a:pt x="346199" y="292406"/>
                    <a:pt x="343044" y="292106"/>
                    <a:pt x="339888" y="292406"/>
                  </a:cubicBezTo>
                  <a:cubicBezTo>
                    <a:pt x="339738" y="292106"/>
                    <a:pt x="339738" y="291805"/>
                    <a:pt x="339588" y="291505"/>
                  </a:cubicBezTo>
                  <a:cubicBezTo>
                    <a:pt x="340189" y="289551"/>
                    <a:pt x="340640" y="287448"/>
                    <a:pt x="340640" y="285043"/>
                  </a:cubicBezTo>
                  <a:cubicBezTo>
                    <a:pt x="342743" y="104882"/>
                    <a:pt x="177006" y="31404"/>
                    <a:pt x="24342" y="0"/>
                  </a:cubicBezTo>
                  <a:cubicBezTo>
                    <a:pt x="26897" y="6762"/>
                    <a:pt x="29000" y="13824"/>
                    <a:pt x="30353" y="21037"/>
                  </a:cubicBezTo>
                  <a:cubicBezTo>
                    <a:pt x="31705" y="28099"/>
                    <a:pt x="28700" y="36814"/>
                    <a:pt x="22840" y="41021"/>
                  </a:cubicBezTo>
                  <a:cubicBezTo>
                    <a:pt x="22088" y="41472"/>
                    <a:pt x="21337" y="41923"/>
                    <a:pt x="20586" y="42373"/>
                  </a:cubicBezTo>
                  <a:cubicBezTo>
                    <a:pt x="141244" y="67016"/>
                    <a:pt x="280536" y="119908"/>
                    <a:pt x="296613" y="252287"/>
                  </a:cubicBezTo>
                  <a:cubicBezTo>
                    <a:pt x="213670" y="188276"/>
                    <a:pt x="117654" y="148006"/>
                    <a:pt x="14124" y="132980"/>
                  </a:cubicBezTo>
                  <a:cubicBezTo>
                    <a:pt x="15327" y="137338"/>
                    <a:pt x="16078" y="141695"/>
                    <a:pt x="16228" y="146203"/>
                  </a:cubicBezTo>
                  <a:cubicBezTo>
                    <a:pt x="19083" y="154618"/>
                    <a:pt x="17731" y="164835"/>
                    <a:pt x="10218" y="170245"/>
                  </a:cubicBezTo>
                  <a:cubicBezTo>
                    <a:pt x="8715" y="171297"/>
                    <a:pt x="7212" y="172048"/>
                    <a:pt x="5710" y="172799"/>
                  </a:cubicBezTo>
                  <a:cubicBezTo>
                    <a:pt x="5259" y="173400"/>
                    <a:pt x="4658" y="173851"/>
                    <a:pt x="4057" y="174452"/>
                  </a:cubicBezTo>
                  <a:cubicBezTo>
                    <a:pt x="111343" y="189478"/>
                    <a:pt x="208110" y="233053"/>
                    <a:pt x="291955" y="303375"/>
                  </a:cubicBezTo>
                  <a:cubicBezTo>
                    <a:pt x="290152" y="304878"/>
                    <a:pt x="288650" y="306681"/>
                    <a:pt x="287448" y="308784"/>
                  </a:cubicBezTo>
                  <a:cubicBezTo>
                    <a:pt x="190229" y="311940"/>
                    <a:pt x="95265" y="300220"/>
                    <a:pt x="1653" y="273624"/>
                  </a:cubicBezTo>
                  <a:cubicBezTo>
                    <a:pt x="1803" y="274225"/>
                    <a:pt x="2254" y="274826"/>
                    <a:pt x="2404" y="275427"/>
                  </a:cubicBezTo>
                  <a:cubicBezTo>
                    <a:pt x="5860" y="277530"/>
                    <a:pt x="9016" y="279935"/>
                    <a:pt x="12021" y="282940"/>
                  </a:cubicBezTo>
                  <a:cubicBezTo>
                    <a:pt x="22990" y="294059"/>
                    <a:pt x="14275" y="314194"/>
                    <a:pt x="0" y="317049"/>
                  </a:cubicBezTo>
                  <a:cubicBezTo>
                    <a:pt x="88804" y="341090"/>
                    <a:pt x="178809" y="352510"/>
                    <a:pt x="270618" y="351458"/>
                  </a:cubicBezTo>
                  <a:cubicBezTo>
                    <a:pt x="193685" y="395935"/>
                    <a:pt x="107736" y="416521"/>
                    <a:pt x="18783" y="412464"/>
                  </a:cubicBezTo>
                  <a:cubicBezTo>
                    <a:pt x="20586" y="415920"/>
                    <a:pt x="21337" y="419827"/>
                    <a:pt x="21036" y="424034"/>
                  </a:cubicBezTo>
                  <a:cubicBezTo>
                    <a:pt x="19985" y="436505"/>
                    <a:pt x="13523" y="447024"/>
                    <a:pt x="4358" y="454386"/>
                  </a:cubicBezTo>
                  <a:cubicBezTo>
                    <a:pt x="108187" y="461899"/>
                    <a:pt x="209312" y="437557"/>
                    <a:pt x="298266" y="384515"/>
                  </a:cubicBezTo>
                  <a:cubicBezTo>
                    <a:pt x="251385" y="489547"/>
                    <a:pt x="145301" y="561221"/>
                    <a:pt x="29751" y="566030"/>
                  </a:cubicBezTo>
                  <a:cubicBezTo>
                    <a:pt x="29751" y="566030"/>
                    <a:pt x="29751" y="566180"/>
                    <a:pt x="29902" y="566180"/>
                  </a:cubicBezTo>
                  <a:cubicBezTo>
                    <a:pt x="35011" y="573543"/>
                    <a:pt x="36964" y="584662"/>
                    <a:pt x="30653" y="592175"/>
                  </a:cubicBezTo>
                  <a:cubicBezTo>
                    <a:pt x="23140" y="601040"/>
                    <a:pt x="13373" y="606299"/>
                    <a:pt x="3005" y="608854"/>
                  </a:cubicBezTo>
                  <a:cubicBezTo>
                    <a:pt x="166488" y="616667"/>
                    <a:pt x="317500" y="502470"/>
                    <a:pt x="356717" y="343795"/>
                  </a:cubicBezTo>
                  <a:cubicBezTo>
                    <a:pt x="359422" y="340940"/>
                    <a:pt x="360925" y="337935"/>
                    <a:pt x="361676" y="334779"/>
                  </a:cubicBezTo>
                  <a:cubicBezTo>
                    <a:pt x="533123" y="318251"/>
                    <a:pt x="698559" y="343645"/>
                    <a:pt x="861741" y="386168"/>
                  </a:cubicBezTo>
                  <a:cubicBezTo>
                    <a:pt x="1036043" y="431547"/>
                    <a:pt x="1207790" y="496309"/>
                    <a:pt x="1381491" y="550553"/>
                  </a:cubicBezTo>
                  <a:cubicBezTo>
                    <a:pt x="1447605" y="570537"/>
                    <a:pt x="1513870" y="589470"/>
                    <a:pt x="1580736" y="605398"/>
                  </a:cubicBezTo>
                  <a:close/>
                </a:path>
              </a:pathLst>
            </a:custGeom>
            <a:solidFill>
              <a:srgbClr val="96C8C4"/>
            </a:solidFill>
            <a:ln w="14982" cap="flat">
              <a:noFill/>
              <a:prstDash val="solid"/>
              <a:miter/>
            </a:ln>
          </p:spPr>
          <p:txBody>
            <a:bodyPr rtlCol="0" anchor="ctr"/>
            <a:lstStyle/>
            <a:p>
              <a:endParaRPr lang="th-TH"/>
            </a:p>
          </p:txBody>
        </p:sp>
        <p:sp>
          <p:nvSpPr>
            <p:cNvPr id="72" name="Freeform: Shape 71">
              <a:extLst>
                <a:ext uri="{FF2B5EF4-FFF2-40B4-BE49-F238E27FC236}">
                  <a16:creationId xmlns:a16="http://schemas.microsoft.com/office/drawing/2014/main" id="{04B459D5-3C4B-419B-AF7C-2693C120B537}"/>
                </a:ext>
              </a:extLst>
            </p:cNvPr>
            <p:cNvSpPr/>
            <p:nvPr/>
          </p:nvSpPr>
          <p:spPr>
            <a:xfrm>
              <a:off x="9236246" y="6038207"/>
              <a:ext cx="117840" cy="116009"/>
            </a:xfrm>
            <a:custGeom>
              <a:avLst/>
              <a:gdLst>
                <a:gd name="connsiteX0" fmla="*/ 117510 w 117840"/>
                <a:gd name="connsiteY0" fmla="*/ 83910 h 116009"/>
                <a:gd name="connsiteX1" fmla="*/ 111499 w 117840"/>
                <a:gd name="connsiteY1" fmla="*/ 62874 h 116009"/>
                <a:gd name="connsiteX2" fmla="*/ 62064 w 117840"/>
                <a:gd name="connsiteY2" fmla="*/ 3972 h 116009"/>
                <a:gd name="connsiteX3" fmla="*/ 36069 w 117840"/>
                <a:gd name="connsiteY3" fmla="*/ 4723 h 116009"/>
                <a:gd name="connsiteX4" fmla="*/ 6768 w 117840"/>
                <a:gd name="connsiteY4" fmla="*/ 33273 h 116009"/>
                <a:gd name="connsiteX5" fmla="*/ 1509 w 117840"/>
                <a:gd name="connsiteY5" fmla="*/ 57014 h 116009"/>
                <a:gd name="connsiteX6" fmla="*/ 4815 w 117840"/>
                <a:gd name="connsiteY6" fmla="*/ 71589 h 116009"/>
                <a:gd name="connsiteX7" fmla="*/ 14431 w 117840"/>
                <a:gd name="connsiteY7" fmla="*/ 88869 h 116009"/>
                <a:gd name="connsiteX8" fmla="*/ 32162 w 117840"/>
                <a:gd name="connsiteY8" fmla="*/ 114714 h 116009"/>
                <a:gd name="connsiteX9" fmla="*/ 47488 w 117840"/>
                <a:gd name="connsiteY9" fmla="*/ 112159 h 116009"/>
                <a:gd name="connsiteX10" fmla="*/ 107893 w 117840"/>
                <a:gd name="connsiteY10" fmla="*/ 105247 h 116009"/>
                <a:gd name="connsiteX11" fmla="*/ 110147 w 117840"/>
                <a:gd name="connsiteY11" fmla="*/ 103895 h 116009"/>
                <a:gd name="connsiteX12" fmla="*/ 117510 w 117840"/>
                <a:gd name="connsiteY12" fmla="*/ 83910 h 11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840" h="116009">
                  <a:moveTo>
                    <a:pt x="117510" y="83910"/>
                  </a:moveTo>
                  <a:cubicBezTo>
                    <a:pt x="116157" y="76698"/>
                    <a:pt x="114054" y="69636"/>
                    <a:pt x="111499" y="62874"/>
                  </a:cubicBezTo>
                  <a:cubicBezTo>
                    <a:pt x="102183" y="38382"/>
                    <a:pt x="85204" y="17345"/>
                    <a:pt x="62064" y="3972"/>
                  </a:cubicBezTo>
                  <a:cubicBezTo>
                    <a:pt x="54400" y="-536"/>
                    <a:pt x="43281" y="-2339"/>
                    <a:pt x="36069" y="4723"/>
                  </a:cubicBezTo>
                  <a:lnTo>
                    <a:pt x="6768" y="33273"/>
                  </a:lnTo>
                  <a:cubicBezTo>
                    <a:pt x="-444" y="40335"/>
                    <a:pt x="-1346" y="49351"/>
                    <a:pt x="1509" y="57014"/>
                  </a:cubicBezTo>
                  <a:cubicBezTo>
                    <a:pt x="1809" y="61822"/>
                    <a:pt x="3011" y="66781"/>
                    <a:pt x="4815" y="71589"/>
                  </a:cubicBezTo>
                  <a:cubicBezTo>
                    <a:pt x="7069" y="78050"/>
                    <a:pt x="10374" y="83760"/>
                    <a:pt x="14431" y="88869"/>
                  </a:cubicBezTo>
                  <a:cubicBezTo>
                    <a:pt x="11877" y="100589"/>
                    <a:pt x="17887" y="113962"/>
                    <a:pt x="32162" y="114714"/>
                  </a:cubicBezTo>
                  <a:cubicBezTo>
                    <a:pt x="37872" y="115014"/>
                    <a:pt x="42981" y="114113"/>
                    <a:pt x="47488" y="112159"/>
                  </a:cubicBezTo>
                  <a:cubicBezTo>
                    <a:pt x="67173" y="118771"/>
                    <a:pt x="89712" y="117118"/>
                    <a:pt x="107893" y="105247"/>
                  </a:cubicBezTo>
                  <a:cubicBezTo>
                    <a:pt x="108644" y="104797"/>
                    <a:pt x="109396" y="104346"/>
                    <a:pt x="110147" y="103895"/>
                  </a:cubicBezTo>
                  <a:cubicBezTo>
                    <a:pt x="116007" y="99688"/>
                    <a:pt x="118862" y="90973"/>
                    <a:pt x="117510" y="83910"/>
                  </a:cubicBezTo>
                  <a:close/>
                </a:path>
              </a:pathLst>
            </a:custGeom>
            <a:solidFill>
              <a:srgbClr val="7B6059"/>
            </a:solidFill>
            <a:ln w="14982" cap="flat">
              <a:noFill/>
              <a:prstDash val="solid"/>
              <a:miter/>
            </a:ln>
          </p:spPr>
          <p:txBody>
            <a:bodyPr rtlCol="0" anchor="ctr"/>
            <a:lstStyle/>
            <a:p>
              <a:endParaRPr lang="th-TH"/>
            </a:p>
          </p:txBody>
        </p:sp>
        <p:sp>
          <p:nvSpPr>
            <p:cNvPr id="73" name="Freeform: Shape 72">
              <a:extLst>
                <a:ext uri="{FF2B5EF4-FFF2-40B4-BE49-F238E27FC236}">
                  <a16:creationId xmlns:a16="http://schemas.microsoft.com/office/drawing/2014/main" id="{140F9D98-08C3-4B2C-A3C0-16B80AC52A8A}"/>
                </a:ext>
              </a:extLst>
            </p:cNvPr>
            <p:cNvSpPr/>
            <p:nvPr/>
          </p:nvSpPr>
          <p:spPr>
            <a:xfrm>
              <a:off x="9243415" y="6197627"/>
              <a:ext cx="97517" cy="94220"/>
            </a:xfrm>
            <a:custGeom>
              <a:avLst/>
              <a:gdLst>
                <a:gd name="connsiteX0" fmla="*/ 90056 w 97517"/>
                <a:gd name="connsiteY0" fmla="*/ 73549 h 94220"/>
                <a:gd name="connsiteX1" fmla="*/ 96066 w 97517"/>
                <a:gd name="connsiteY1" fmla="*/ 49507 h 94220"/>
                <a:gd name="connsiteX2" fmla="*/ 93963 w 97517"/>
                <a:gd name="connsiteY2" fmla="*/ 36284 h 94220"/>
                <a:gd name="connsiteX3" fmla="*/ 35361 w 97517"/>
                <a:gd name="connsiteY3" fmla="*/ 4429 h 94220"/>
                <a:gd name="connsiteX4" fmla="*/ 3656 w 97517"/>
                <a:gd name="connsiteY4" fmla="*/ 53113 h 94220"/>
                <a:gd name="connsiteX5" fmla="*/ 3356 w 97517"/>
                <a:gd name="connsiteY5" fmla="*/ 57171 h 94220"/>
                <a:gd name="connsiteX6" fmla="*/ 75330 w 97517"/>
                <a:gd name="connsiteY6" fmla="*/ 83466 h 94220"/>
                <a:gd name="connsiteX7" fmla="*/ 75781 w 97517"/>
                <a:gd name="connsiteY7" fmla="*/ 82865 h 94220"/>
                <a:gd name="connsiteX8" fmla="*/ 81792 w 97517"/>
                <a:gd name="connsiteY8" fmla="*/ 79559 h 94220"/>
                <a:gd name="connsiteX9" fmla="*/ 83895 w 97517"/>
                <a:gd name="connsiteY9" fmla="*/ 77455 h 94220"/>
                <a:gd name="connsiteX10" fmla="*/ 85548 w 97517"/>
                <a:gd name="connsiteY10" fmla="*/ 75803 h 94220"/>
                <a:gd name="connsiteX11" fmla="*/ 90056 w 97517"/>
                <a:gd name="connsiteY11" fmla="*/ 73549 h 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517" h="94220">
                  <a:moveTo>
                    <a:pt x="90056" y="73549"/>
                  </a:moveTo>
                  <a:cubicBezTo>
                    <a:pt x="97569" y="68139"/>
                    <a:pt x="99071" y="57922"/>
                    <a:pt x="96066" y="49507"/>
                  </a:cubicBezTo>
                  <a:cubicBezTo>
                    <a:pt x="96066" y="45150"/>
                    <a:pt x="95315" y="40642"/>
                    <a:pt x="93963" y="36284"/>
                  </a:cubicBezTo>
                  <a:cubicBezTo>
                    <a:pt x="86750" y="11341"/>
                    <a:pt x="60755" y="-9395"/>
                    <a:pt x="35361" y="4429"/>
                  </a:cubicBezTo>
                  <a:cubicBezTo>
                    <a:pt x="9967" y="673"/>
                    <a:pt x="-8064" y="32077"/>
                    <a:pt x="3656" y="53113"/>
                  </a:cubicBezTo>
                  <a:cubicBezTo>
                    <a:pt x="3506" y="54466"/>
                    <a:pt x="3206" y="55818"/>
                    <a:pt x="3356" y="57171"/>
                  </a:cubicBezTo>
                  <a:cubicBezTo>
                    <a:pt x="6061" y="90528"/>
                    <a:pt x="51890" y="106306"/>
                    <a:pt x="75330" y="83466"/>
                  </a:cubicBezTo>
                  <a:cubicBezTo>
                    <a:pt x="75481" y="83316"/>
                    <a:pt x="75631" y="83015"/>
                    <a:pt x="75781" y="82865"/>
                  </a:cubicBezTo>
                  <a:cubicBezTo>
                    <a:pt x="78035" y="81963"/>
                    <a:pt x="79988" y="80912"/>
                    <a:pt x="81792" y="79559"/>
                  </a:cubicBezTo>
                  <a:cubicBezTo>
                    <a:pt x="82543" y="78958"/>
                    <a:pt x="83144" y="78207"/>
                    <a:pt x="83895" y="77455"/>
                  </a:cubicBezTo>
                  <a:cubicBezTo>
                    <a:pt x="84346" y="76855"/>
                    <a:pt x="84947" y="76404"/>
                    <a:pt x="85548" y="75803"/>
                  </a:cubicBezTo>
                  <a:cubicBezTo>
                    <a:pt x="87201" y="75352"/>
                    <a:pt x="88704" y="74601"/>
                    <a:pt x="90056" y="73549"/>
                  </a:cubicBezTo>
                  <a:close/>
                </a:path>
              </a:pathLst>
            </a:custGeom>
            <a:solidFill>
              <a:srgbClr val="7B6059"/>
            </a:solidFill>
            <a:ln w="14982" cap="flat">
              <a:noFill/>
              <a:prstDash val="solid"/>
              <a:miter/>
            </a:ln>
          </p:spPr>
          <p:txBody>
            <a:bodyPr rtlCol="0" anchor="ctr"/>
            <a:lstStyle/>
            <a:p>
              <a:endParaRPr lang="th-TH"/>
            </a:p>
          </p:txBody>
        </p:sp>
        <p:sp>
          <p:nvSpPr>
            <p:cNvPr id="74" name="Freeform: Shape 73">
              <a:extLst>
                <a:ext uri="{FF2B5EF4-FFF2-40B4-BE49-F238E27FC236}">
                  <a16:creationId xmlns:a16="http://schemas.microsoft.com/office/drawing/2014/main" id="{19CA2778-F7A7-4331-9F72-3D873431CD36}"/>
                </a:ext>
              </a:extLst>
            </p:cNvPr>
            <p:cNvSpPr/>
            <p:nvPr/>
          </p:nvSpPr>
          <p:spPr>
            <a:xfrm>
              <a:off x="9246979" y="6330949"/>
              <a:ext cx="93645" cy="94564"/>
            </a:xfrm>
            <a:custGeom>
              <a:avLst/>
              <a:gdLst>
                <a:gd name="connsiteX0" fmla="*/ 88596 w 93645"/>
                <a:gd name="connsiteY0" fmla="*/ 52921 h 94564"/>
                <a:gd name="connsiteX1" fmla="*/ 78979 w 93645"/>
                <a:gd name="connsiteY1" fmla="*/ 45408 h 94564"/>
                <a:gd name="connsiteX2" fmla="*/ 78228 w 93645"/>
                <a:gd name="connsiteY2" fmla="*/ 43605 h 94564"/>
                <a:gd name="connsiteX3" fmla="*/ 76124 w 93645"/>
                <a:gd name="connsiteY3" fmla="*/ 38346 h 94564"/>
                <a:gd name="connsiteX4" fmla="*/ 36606 w 93645"/>
                <a:gd name="connsiteY4" fmla="*/ 781 h 94564"/>
                <a:gd name="connsiteX5" fmla="*/ 6704 w 93645"/>
                <a:gd name="connsiteY5" fmla="*/ 36994 h 94564"/>
                <a:gd name="connsiteX6" fmla="*/ 243 w 93645"/>
                <a:gd name="connsiteY6" fmla="*/ 56678 h 94564"/>
                <a:gd name="connsiteX7" fmla="*/ 4300 w 93645"/>
                <a:gd name="connsiteY7" fmla="*/ 75911 h 94564"/>
                <a:gd name="connsiteX8" fmla="*/ 17673 w 93645"/>
                <a:gd name="connsiteY8" fmla="*/ 87331 h 94564"/>
                <a:gd name="connsiteX9" fmla="*/ 31196 w 93645"/>
                <a:gd name="connsiteY9" fmla="*/ 94393 h 94564"/>
                <a:gd name="connsiteX10" fmla="*/ 54637 w 93645"/>
                <a:gd name="connsiteY10" fmla="*/ 87782 h 94564"/>
                <a:gd name="connsiteX11" fmla="*/ 75673 w 93645"/>
                <a:gd name="connsiteY11" fmla="*/ 87331 h 94564"/>
                <a:gd name="connsiteX12" fmla="*/ 76725 w 93645"/>
                <a:gd name="connsiteY12" fmla="*/ 87030 h 94564"/>
                <a:gd name="connsiteX13" fmla="*/ 88596 w 93645"/>
                <a:gd name="connsiteY13" fmla="*/ 52921 h 9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45" h="94564">
                  <a:moveTo>
                    <a:pt x="88596" y="52921"/>
                  </a:moveTo>
                  <a:cubicBezTo>
                    <a:pt x="85591" y="49916"/>
                    <a:pt x="82285" y="47362"/>
                    <a:pt x="78979" y="45408"/>
                  </a:cubicBezTo>
                  <a:cubicBezTo>
                    <a:pt x="78829" y="44807"/>
                    <a:pt x="78378" y="44206"/>
                    <a:pt x="78228" y="43605"/>
                  </a:cubicBezTo>
                  <a:cubicBezTo>
                    <a:pt x="77627" y="41802"/>
                    <a:pt x="77176" y="39999"/>
                    <a:pt x="76124" y="38346"/>
                  </a:cubicBezTo>
                  <a:cubicBezTo>
                    <a:pt x="81383" y="15206"/>
                    <a:pt x="59746" y="-4178"/>
                    <a:pt x="36606" y="781"/>
                  </a:cubicBezTo>
                  <a:cubicBezTo>
                    <a:pt x="19025" y="4688"/>
                    <a:pt x="6704" y="20315"/>
                    <a:pt x="6704" y="36994"/>
                  </a:cubicBezTo>
                  <a:cubicBezTo>
                    <a:pt x="1595" y="42854"/>
                    <a:pt x="-809" y="49916"/>
                    <a:pt x="243" y="56678"/>
                  </a:cubicBezTo>
                  <a:cubicBezTo>
                    <a:pt x="-508" y="62989"/>
                    <a:pt x="543" y="69600"/>
                    <a:pt x="4300" y="75911"/>
                  </a:cubicBezTo>
                  <a:cubicBezTo>
                    <a:pt x="7455" y="81320"/>
                    <a:pt x="12264" y="85377"/>
                    <a:pt x="17673" y="87331"/>
                  </a:cubicBezTo>
                  <a:cubicBezTo>
                    <a:pt x="21129" y="91237"/>
                    <a:pt x="25937" y="93942"/>
                    <a:pt x="31196" y="94393"/>
                  </a:cubicBezTo>
                  <a:cubicBezTo>
                    <a:pt x="40062" y="95295"/>
                    <a:pt x="48176" y="92590"/>
                    <a:pt x="54637" y="87782"/>
                  </a:cubicBezTo>
                  <a:cubicBezTo>
                    <a:pt x="61549" y="88382"/>
                    <a:pt x="68611" y="88382"/>
                    <a:pt x="75673" y="87331"/>
                  </a:cubicBezTo>
                  <a:cubicBezTo>
                    <a:pt x="75974" y="87331"/>
                    <a:pt x="76274" y="87030"/>
                    <a:pt x="76725" y="87030"/>
                  </a:cubicBezTo>
                  <a:cubicBezTo>
                    <a:pt x="91000" y="84325"/>
                    <a:pt x="99715" y="64191"/>
                    <a:pt x="88596" y="52921"/>
                  </a:cubicBezTo>
                  <a:close/>
                </a:path>
              </a:pathLst>
            </a:custGeom>
            <a:solidFill>
              <a:srgbClr val="7B6059"/>
            </a:solidFill>
            <a:ln w="14982" cap="flat">
              <a:noFill/>
              <a:prstDash val="solid"/>
              <a:miter/>
            </a:ln>
          </p:spPr>
          <p:txBody>
            <a:bodyPr rtlCol="0" anchor="ctr"/>
            <a:lstStyle/>
            <a:p>
              <a:endParaRPr lang="th-TH"/>
            </a:p>
          </p:txBody>
        </p:sp>
        <p:sp>
          <p:nvSpPr>
            <p:cNvPr id="75" name="Freeform: Shape 74">
              <a:extLst>
                <a:ext uri="{FF2B5EF4-FFF2-40B4-BE49-F238E27FC236}">
                  <a16:creationId xmlns:a16="http://schemas.microsoft.com/office/drawing/2014/main" id="{7171872C-89AC-4D9D-8888-21FC76680380}"/>
                </a:ext>
              </a:extLst>
            </p:cNvPr>
            <p:cNvSpPr/>
            <p:nvPr/>
          </p:nvSpPr>
          <p:spPr>
            <a:xfrm>
              <a:off x="9231137" y="6470880"/>
              <a:ext cx="113718" cy="98760"/>
            </a:xfrm>
            <a:custGeom>
              <a:avLst/>
              <a:gdLst>
                <a:gd name="connsiteX0" fmla="*/ 113604 w 113718"/>
                <a:gd name="connsiteY0" fmla="*/ 54085 h 98760"/>
                <a:gd name="connsiteX1" fmla="*/ 111350 w 113718"/>
                <a:gd name="connsiteY1" fmla="*/ 42515 h 98760"/>
                <a:gd name="connsiteX2" fmla="*/ 94671 w 113718"/>
                <a:gd name="connsiteY2" fmla="*/ 30795 h 98760"/>
                <a:gd name="connsiteX3" fmla="*/ 93920 w 113718"/>
                <a:gd name="connsiteY3" fmla="*/ 30645 h 98760"/>
                <a:gd name="connsiteX4" fmla="*/ 7 w 113718"/>
                <a:gd name="connsiteY4" fmla="*/ 41163 h 98760"/>
                <a:gd name="connsiteX5" fmla="*/ 18940 w 113718"/>
                <a:gd name="connsiteY5" fmla="*/ 63552 h 98760"/>
                <a:gd name="connsiteX6" fmla="*/ 19090 w 113718"/>
                <a:gd name="connsiteY6" fmla="*/ 80230 h 98760"/>
                <a:gd name="connsiteX7" fmla="*/ 60562 w 113718"/>
                <a:gd name="connsiteY7" fmla="*/ 95256 h 98760"/>
                <a:gd name="connsiteX8" fmla="*/ 75588 w 113718"/>
                <a:gd name="connsiteY8" fmla="*/ 94355 h 98760"/>
                <a:gd name="connsiteX9" fmla="*/ 96925 w 113718"/>
                <a:gd name="connsiteY9" fmla="*/ 84438 h 98760"/>
                <a:gd name="connsiteX10" fmla="*/ 113604 w 113718"/>
                <a:gd name="connsiteY10" fmla="*/ 54085 h 9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718" h="98760">
                  <a:moveTo>
                    <a:pt x="113604" y="54085"/>
                  </a:moveTo>
                  <a:cubicBezTo>
                    <a:pt x="114054" y="49878"/>
                    <a:pt x="113153" y="45971"/>
                    <a:pt x="111350" y="42515"/>
                  </a:cubicBezTo>
                  <a:cubicBezTo>
                    <a:pt x="108194" y="36355"/>
                    <a:pt x="102034" y="31847"/>
                    <a:pt x="94671" y="30795"/>
                  </a:cubicBezTo>
                  <a:cubicBezTo>
                    <a:pt x="94370" y="30795"/>
                    <a:pt x="94070" y="30645"/>
                    <a:pt x="93920" y="30645"/>
                  </a:cubicBezTo>
                  <a:cubicBezTo>
                    <a:pt x="79795" y="-14133"/>
                    <a:pt x="1209" y="-9174"/>
                    <a:pt x="7" y="41163"/>
                  </a:cubicBezTo>
                  <a:cubicBezTo>
                    <a:pt x="-293" y="54085"/>
                    <a:pt x="9023" y="61748"/>
                    <a:pt x="18940" y="63552"/>
                  </a:cubicBezTo>
                  <a:cubicBezTo>
                    <a:pt x="17137" y="68660"/>
                    <a:pt x="17137" y="74521"/>
                    <a:pt x="19090" y="80230"/>
                  </a:cubicBezTo>
                  <a:cubicBezTo>
                    <a:pt x="24650" y="97360"/>
                    <a:pt x="45836" y="103220"/>
                    <a:pt x="60562" y="95256"/>
                  </a:cubicBezTo>
                  <a:cubicBezTo>
                    <a:pt x="65370" y="95707"/>
                    <a:pt x="70479" y="95407"/>
                    <a:pt x="75588" y="94355"/>
                  </a:cubicBezTo>
                  <a:cubicBezTo>
                    <a:pt x="83552" y="92702"/>
                    <a:pt x="90764" y="89246"/>
                    <a:pt x="96925" y="84438"/>
                  </a:cubicBezTo>
                  <a:cubicBezTo>
                    <a:pt x="106091" y="77075"/>
                    <a:pt x="112402" y="66557"/>
                    <a:pt x="113604" y="54085"/>
                  </a:cubicBezTo>
                  <a:close/>
                </a:path>
              </a:pathLst>
            </a:custGeom>
            <a:solidFill>
              <a:srgbClr val="7B6059"/>
            </a:solidFill>
            <a:ln w="14982" cap="flat">
              <a:noFill/>
              <a:prstDash val="solid"/>
              <a:miter/>
            </a:ln>
          </p:spPr>
          <p:txBody>
            <a:bodyPr rtlCol="0" anchor="ctr"/>
            <a:lstStyle/>
            <a:p>
              <a:endParaRPr lang="th-TH"/>
            </a:p>
          </p:txBody>
        </p:sp>
        <p:sp>
          <p:nvSpPr>
            <p:cNvPr id="76" name="Freeform: Shape 75">
              <a:extLst>
                <a:ext uri="{FF2B5EF4-FFF2-40B4-BE49-F238E27FC236}">
                  <a16:creationId xmlns:a16="http://schemas.microsoft.com/office/drawing/2014/main" id="{12332844-429F-48F4-9B26-11AC6306342A}"/>
                </a:ext>
              </a:extLst>
            </p:cNvPr>
            <p:cNvSpPr/>
            <p:nvPr/>
          </p:nvSpPr>
          <p:spPr>
            <a:xfrm>
              <a:off x="9234999" y="6639226"/>
              <a:ext cx="123148" cy="96623"/>
            </a:xfrm>
            <a:custGeom>
              <a:avLst/>
              <a:gdLst>
                <a:gd name="connsiteX0" fmla="*/ 118457 w 123148"/>
                <a:gd name="connsiteY0" fmla="*/ 27884 h 96623"/>
                <a:gd name="connsiteX1" fmla="*/ 118457 w 123148"/>
                <a:gd name="connsiteY1" fmla="*/ 27884 h 96623"/>
                <a:gd name="connsiteX2" fmla="*/ 3808 w 123148"/>
                <a:gd name="connsiteY2" fmla="*/ 29387 h 96623"/>
                <a:gd name="connsiteX3" fmla="*/ 7264 w 123148"/>
                <a:gd name="connsiteY3" fmla="*/ 57035 h 96623"/>
                <a:gd name="connsiteX4" fmla="*/ 24544 w 123148"/>
                <a:gd name="connsiteY4" fmla="*/ 92045 h 96623"/>
                <a:gd name="connsiteX5" fmla="*/ 72477 w 123148"/>
                <a:gd name="connsiteY5" fmla="*/ 79423 h 96623"/>
                <a:gd name="connsiteX6" fmla="*/ 89457 w 123148"/>
                <a:gd name="connsiteY6" fmla="*/ 71009 h 96623"/>
                <a:gd name="connsiteX7" fmla="*/ 91410 w 123148"/>
                <a:gd name="connsiteY7" fmla="*/ 70408 h 96623"/>
                <a:gd name="connsiteX8" fmla="*/ 119058 w 123148"/>
                <a:gd name="connsiteY8" fmla="*/ 53729 h 96623"/>
                <a:gd name="connsiteX9" fmla="*/ 118457 w 123148"/>
                <a:gd name="connsiteY9" fmla="*/ 27884 h 9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148" h="96623">
                  <a:moveTo>
                    <a:pt x="118457" y="27884"/>
                  </a:moveTo>
                  <a:cubicBezTo>
                    <a:pt x="118457" y="27884"/>
                    <a:pt x="118457" y="27734"/>
                    <a:pt x="118457" y="27884"/>
                  </a:cubicBezTo>
                  <a:cubicBezTo>
                    <a:pt x="91560" y="-10282"/>
                    <a:pt x="29653" y="-8779"/>
                    <a:pt x="3808" y="29387"/>
                  </a:cubicBezTo>
                  <a:cubicBezTo>
                    <a:pt x="-3103" y="39755"/>
                    <a:pt x="202" y="50423"/>
                    <a:pt x="7264" y="57035"/>
                  </a:cubicBezTo>
                  <a:cubicBezTo>
                    <a:pt x="5011" y="70107"/>
                    <a:pt x="11472" y="84833"/>
                    <a:pt x="24544" y="92045"/>
                  </a:cubicBezTo>
                  <a:cubicBezTo>
                    <a:pt x="41824" y="101662"/>
                    <a:pt x="64063" y="95501"/>
                    <a:pt x="72477" y="79423"/>
                  </a:cubicBezTo>
                  <a:cubicBezTo>
                    <a:pt x="78488" y="77620"/>
                    <a:pt x="84348" y="74916"/>
                    <a:pt x="89457" y="71009"/>
                  </a:cubicBezTo>
                  <a:cubicBezTo>
                    <a:pt x="90058" y="70859"/>
                    <a:pt x="90659" y="70558"/>
                    <a:pt x="91410" y="70408"/>
                  </a:cubicBezTo>
                  <a:cubicBezTo>
                    <a:pt x="101778" y="67853"/>
                    <a:pt x="111695" y="62594"/>
                    <a:pt x="119058" y="53729"/>
                  </a:cubicBezTo>
                  <a:cubicBezTo>
                    <a:pt x="125519" y="46366"/>
                    <a:pt x="123566" y="35247"/>
                    <a:pt x="118457" y="27884"/>
                  </a:cubicBezTo>
                  <a:close/>
                </a:path>
              </a:pathLst>
            </a:custGeom>
            <a:solidFill>
              <a:srgbClr val="7B6059"/>
            </a:solidFill>
            <a:ln w="14982" cap="flat">
              <a:noFill/>
              <a:prstDash val="solid"/>
              <a:miter/>
            </a:ln>
          </p:spPr>
          <p:txBody>
            <a:bodyPr rtlCol="0" anchor="ctr"/>
            <a:lstStyle/>
            <a:p>
              <a:endParaRPr lang="th-TH"/>
            </a:p>
          </p:txBody>
        </p:sp>
        <p:sp>
          <p:nvSpPr>
            <p:cNvPr id="77" name="Freeform: Shape 76">
              <a:extLst>
                <a:ext uri="{FF2B5EF4-FFF2-40B4-BE49-F238E27FC236}">
                  <a16:creationId xmlns:a16="http://schemas.microsoft.com/office/drawing/2014/main" id="{5ADD4BB2-49D3-477B-B294-805A3E381A10}"/>
                </a:ext>
              </a:extLst>
            </p:cNvPr>
            <p:cNvSpPr/>
            <p:nvPr/>
          </p:nvSpPr>
          <p:spPr>
            <a:xfrm>
              <a:off x="11813556" y="4916753"/>
              <a:ext cx="403255" cy="1074938"/>
            </a:xfrm>
            <a:custGeom>
              <a:avLst/>
              <a:gdLst>
                <a:gd name="connsiteX0" fmla="*/ 106341 w 403255"/>
                <a:gd name="connsiteY0" fmla="*/ 956985 h 1074938"/>
                <a:gd name="connsiteX1" fmla="*/ 279290 w 403255"/>
                <a:gd name="connsiteY1" fmla="*/ 1074939 h 1074938"/>
                <a:gd name="connsiteX2" fmla="*/ 246383 w 403255"/>
                <a:gd name="connsiteY2" fmla="*/ 826859 h 1074938"/>
                <a:gd name="connsiteX3" fmla="*/ 82450 w 403255"/>
                <a:gd name="connsiteY3" fmla="*/ 689972 h 1074938"/>
                <a:gd name="connsiteX4" fmla="*/ 112802 w 403255"/>
                <a:gd name="connsiteY4" fmla="*/ 647900 h 1074938"/>
                <a:gd name="connsiteX5" fmla="*/ 232259 w 403255"/>
                <a:gd name="connsiteY5" fmla="*/ 747672 h 1074938"/>
                <a:gd name="connsiteX6" fmla="*/ 128730 w 403255"/>
                <a:gd name="connsiteY6" fmla="*/ 330701 h 1074938"/>
                <a:gd name="connsiteX7" fmla="*/ 176362 w 403255"/>
                <a:gd name="connsiteY7" fmla="*/ 310115 h 1074938"/>
                <a:gd name="connsiteX8" fmla="*/ 286803 w 403255"/>
                <a:gd name="connsiteY8" fmla="*/ 759392 h 1074938"/>
                <a:gd name="connsiteX9" fmla="*/ 372602 w 403255"/>
                <a:gd name="connsiteY9" fmla="*/ 618599 h 1074938"/>
                <a:gd name="connsiteX10" fmla="*/ 403255 w 403255"/>
                <a:gd name="connsiteY10" fmla="*/ 610335 h 1074938"/>
                <a:gd name="connsiteX11" fmla="*/ 403255 w 403255"/>
                <a:gd name="connsiteY11" fmla="*/ 553536 h 1074938"/>
                <a:gd name="connsiteX12" fmla="*/ 75538 w 403255"/>
                <a:gd name="connsiteY12" fmla="*/ 10346 h 1074938"/>
                <a:gd name="connsiteX13" fmla="*/ 29709 w 403255"/>
                <a:gd name="connsiteY13" fmla="*/ 30331 h 1074938"/>
                <a:gd name="connsiteX14" fmla="*/ 107 w 403255"/>
                <a:gd name="connsiteY14" fmla="*/ 821450 h 1074938"/>
                <a:gd name="connsiteX15" fmla="*/ 72983 w 403255"/>
                <a:gd name="connsiteY15" fmla="*/ 982679 h 1074938"/>
                <a:gd name="connsiteX16" fmla="*/ 106341 w 403255"/>
                <a:gd name="connsiteY16" fmla="*/ 956985 h 107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3255" h="1074938">
                  <a:moveTo>
                    <a:pt x="106341" y="956985"/>
                  </a:moveTo>
                  <a:cubicBezTo>
                    <a:pt x="169450" y="989741"/>
                    <a:pt x="226850" y="1028959"/>
                    <a:pt x="279290" y="1074939"/>
                  </a:cubicBezTo>
                  <a:cubicBezTo>
                    <a:pt x="271026" y="991995"/>
                    <a:pt x="260207" y="909202"/>
                    <a:pt x="246383" y="826859"/>
                  </a:cubicBezTo>
                  <a:cubicBezTo>
                    <a:pt x="191689" y="781180"/>
                    <a:pt x="137144" y="735652"/>
                    <a:pt x="82450" y="689972"/>
                  </a:cubicBezTo>
                  <a:cubicBezTo>
                    <a:pt x="56906" y="668635"/>
                    <a:pt x="87108" y="626563"/>
                    <a:pt x="112802" y="647900"/>
                  </a:cubicBezTo>
                  <a:lnTo>
                    <a:pt x="232259" y="747672"/>
                  </a:lnTo>
                  <a:cubicBezTo>
                    <a:pt x="205663" y="607179"/>
                    <a:pt x="171404" y="467888"/>
                    <a:pt x="128730" y="330701"/>
                  </a:cubicBezTo>
                  <a:cubicBezTo>
                    <a:pt x="118963" y="299146"/>
                    <a:pt x="166445" y="278260"/>
                    <a:pt x="176362" y="310115"/>
                  </a:cubicBezTo>
                  <a:cubicBezTo>
                    <a:pt x="222192" y="457971"/>
                    <a:pt x="259005" y="607931"/>
                    <a:pt x="286803" y="759392"/>
                  </a:cubicBezTo>
                  <a:cubicBezTo>
                    <a:pt x="315353" y="712511"/>
                    <a:pt x="344053" y="665480"/>
                    <a:pt x="372602" y="618599"/>
                  </a:cubicBezTo>
                  <a:cubicBezTo>
                    <a:pt x="380415" y="605827"/>
                    <a:pt x="393037" y="604925"/>
                    <a:pt x="403255" y="610335"/>
                  </a:cubicBezTo>
                  <a:lnTo>
                    <a:pt x="403255" y="553536"/>
                  </a:lnTo>
                  <a:cubicBezTo>
                    <a:pt x="318659" y="360152"/>
                    <a:pt x="194694" y="181793"/>
                    <a:pt x="75538" y="10346"/>
                  </a:cubicBezTo>
                  <a:cubicBezTo>
                    <a:pt x="59460" y="-12944"/>
                    <a:pt x="28657" y="7191"/>
                    <a:pt x="29709" y="30331"/>
                  </a:cubicBezTo>
                  <a:cubicBezTo>
                    <a:pt x="41579" y="279763"/>
                    <a:pt x="-2447" y="556692"/>
                    <a:pt x="107" y="821450"/>
                  </a:cubicBezTo>
                  <a:cubicBezTo>
                    <a:pt x="24449" y="875243"/>
                    <a:pt x="48641" y="928886"/>
                    <a:pt x="72983" y="982679"/>
                  </a:cubicBezTo>
                  <a:cubicBezTo>
                    <a:pt x="71932" y="964948"/>
                    <a:pt x="86507" y="946767"/>
                    <a:pt x="106341" y="956985"/>
                  </a:cubicBezTo>
                  <a:close/>
                </a:path>
              </a:pathLst>
            </a:custGeom>
            <a:solidFill>
              <a:srgbClr val="96C8C4"/>
            </a:solidFill>
            <a:ln w="14982" cap="flat">
              <a:noFill/>
              <a:prstDash val="solid"/>
              <a:miter/>
            </a:ln>
          </p:spPr>
          <p:txBody>
            <a:bodyPr rtlCol="0" anchor="ctr"/>
            <a:lstStyle/>
            <a:p>
              <a:endParaRPr lang="th-TH"/>
            </a:p>
          </p:txBody>
        </p:sp>
        <p:sp>
          <p:nvSpPr>
            <p:cNvPr id="78" name="Freeform: Shape 77">
              <a:extLst>
                <a:ext uri="{FF2B5EF4-FFF2-40B4-BE49-F238E27FC236}">
                  <a16:creationId xmlns:a16="http://schemas.microsoft.com/office/drawing/2014/main" id="{DAD778B2-9CFF-4F47-9EAD-EEF977C0449B}"/>
                </a:ext>
              </a:extLst>
            </p:cNvPr>
            <p:cNvSpPr/>
            <p:nvPr/>
          </p:nvSpPr>
          <p:spPr>
            <a:xfrm>
              <a:off x="12029136" y="6214828"/>
              <a:ext cx="82092" cy="181814"/>
            </a:xfrm>
            <a:custGeom>
              <a:avLst/>
              <a:gdLst>
                <a:gd name="connsiteX0" fmla="*/ 81140 w 82092"/>
                <a:gd name="connsiteY0" fmla="*/ 63861 h 181814"/>
                <a:gd name="connsiteX1" fmla="*/ 0 w 82092"/>
                <a:gd name="connsiteY1" fmla="*/ 0 h 181814"/>
                <a:gd name="connsiteX2" fmla="*/ 77835 w 82092"/>
                <a:gd name="connsiteY2" fmla="*/ 172498 h 181814"/>
                <a:gd name="connsiteX3" fmla="*/ 82042 w 82092"/>
                <a:gd name="connsiteY3" fmla="*/ 181815 h 181814"/>
                <a:gd name="connsiteX4" fmla="*/ 81140 w 82092"/>
                <a:gd name="connsiteY4" fmla="*/ 63861 h 181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92" h="181814">
                  <a:moveTo>
                    <a:pt x="81140" y="63861"/>
                  </a:moveTo>
                  <a:cubicBezTo>
                    <a:pt x="56348" y="39368"/>
                    <a:pt x="29150" y="18182"/>
                    <a:pt x="0" y="0"/>
                  </a:cubicBezTo>
                  <a:cubicBezTo>
                    <a:pt x="25995" y="57399"/>
                    <a:pt x="51990" y="114949"/>
                    <a:pt x="77835" y="172498"/>
                  </a:cubicBezTo>
                  <a:cubicBezTo>
                    <a:pt x="79187" y="175654"/>
                    <a:pt x="80690" y="178659"/>
                    <a:pt x="82042" y="181815"/>
                  </a:cubicBezTo>
                  <a:cubicBezTo>
                    <a:pt x="82192" y="142446"/>
                    <a:pt x="82042" y="103078"/>
                    <a:pt x="81140" y="63861"/>
                  </a:cubicBezTo>
                  <a:close/>
                </a:path>
              </a:pathLst>
            </a:custGeom>
            <a:solidFill>
              <a:srgbClr val="96C8C4"/>
            </a:solidFill>
            <a:ln w="14982" cap="flat">
              <a:noFill/>
              <a:prstDash val="solid"/>
              <a:miter/>
            </a:ln>
          </p:spPr>
          <p:txBody>
            <a:bodyPr rtlCol="0" anchor="ctr"/>
            <a:lstStyle/>
            <a:p>
              <a:endParaRPr lang="th-TH"/>
            </a:p>
          </p:txBody>
        </p:sp>
        <p:sp>
          <p:nvSpPr>
            <p:cNvPr id="79" name="Freeform: Shape 78">
              <a:extLst>
                <a:ext uri="{FF2B5EF4-FFF2-40B4-BE49-F238E27FC236}">
                  <a16:creationId xmlns:a16="http://schemas.microsoft.com/office/drawing/2014/main" id="{5211B009-A9B9-4AF4-8205-7B67B456841A}"/>
                </a:ext>
              </a:extLst>
            </p:cNvPr>
            <p:cNvSpPr/>
            <p:nvPr/>
          </p:nvSpPr>
          <p:spPr>
            <a:xfrm>
              <a:off x="12161966" y="6217983"/>
              <a:ext cx="54995" cy="207509"/>
            </a:xfrm>
            <a:custGeom>
              <a:avLst/>
              <a:gdLst>
                <a:gd name="connsiteX0" fmla="*/ 0 w 54995"/>
                <a:gd name="connsiteY0" fmla="*/ 63109 h 207509"/>
                <a:gd name="connsiteX1" fmla="*/ 451 w 54995"/>
                <a:gd name="connsiteY1" fmla="*/ 207509 h 207509"/>
                <a:gd name="connsiteX2" fmla="*/ 54995 w 54995"/>
                <a:gd name="connsiteY2" fmla="*/ 126519 h 207509"/>
                <a:gd name="connsiteX3" fmla="*/ 54995 w 54995"/>
                <a:gd name="connsiteY3" fmla="*/ 0 h 207509"/>
                <a:gd name="connsiteX4" fmla="*/ 1202 w 54995"/>
                <a:gd name="connsiteY4" fmla="*/ 43125 h 207509"/>
                <a:gd name="connsiteX5" fmla="*/ 0 w 54995"/>
                <a:gd name="connsiteY5" fmla="*/ 63109 h 20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95" h="207509">
                  <a:moveTo>
                    <a:pt x="0" y="63109"/>
                  </a:moveTo>
                  <a:cubicBezTo>
                    <a:pt x="1202" y="111192"/>
                    <a:pt x="1052" y="159276"/>
                    <a:pt x="451" y="207509"/>
                  </a:cubicBezTo>
                  <a:cubicBezTo>
                    <a:pt x="20586" y="181664"/>
                    <a:pt x="38767" y="154617"/>
                    <a:pt x="54995" y="126519"/>
                  </a:cubicBezTo>
                  <a:lnTo>
                    <a:pt x="54995" y="0"/>
                  </a:lnTo>
                  <a:lnTo>
                    <a:pt x="1202" y="43125"/>
                  </a:lnTo>
                  <a:cubicBezTo>
                    <a:pt x="4508" y="50036"/>
                    <a:pt x="3757" y="57099"/>
                    <a:pt x="0" y="63109"/>
                  </a:cubicBezTo>
                  <a:close/>
                </a:path>
              </a:pathLst>
            </a:custGeom>
            <a:solidFill>
              <a:srgbClr val="96C8C4"/>
            </a:solidFill>
            <a:ln w="14982" cap="flat">
              <a:noFill/>
              <a:prstDash val="solid"/>
              <a:miter/>
            </a:ln>
          </p:spPr>
          <p:txBody>
            <a:bodyPr rtlCol="0" anchor="ctr"/>
            <a:lstStyle/>
            <a:p>
              <a:endParaRPr lang="th-TH"/>
            </a:p>
          </p:txBody>
        </p:sp>
        <p:sp>
          <p:nvSpPr>
            <p:cNvPr id="80" name="Freeform: Shape 79">
              <a:extLst>
                <a:ext uri="{FF2B5EF4-FFF2-40B4-BE49-F238E27FC236}">
                  <a16:creationId xmlns:a16="http://schemas.microsoft.com/office/drawing/2014/main" id="{ABD33ABE-517B-40F4-BC3D-AA388D1E47FE}"/>
                </a:ext>
              </a:extLst>
            </p:cNvPr>
            <p:cNvSpPr/>
            <p:nvPr/>
          </p:nvSpPr>
          <p:spPr>
            <a:xfrm>
              <a:off x="12154152" y="6009873"/>
              <a:ext cx="62658" cy="187825"/>
            </a:xfrm>
            <a:custGeom>
              <a:avLst/>
              <a:gdLst>
                <a:gd name="connsiteX0" fmla="*/ 0 w 62658"/>
                <a:gd name="connsiteY0" fmla="*/ 98270 h 187825"/>
                <a:gd name="connsiteX1" fmla="*/ 4959 w 62658"/>
                <a:gd name="connsiteY1" fmla="*/ 187825 h 187825"/>
                <a:gd name="connsiteX2" fmla="*/ 62659 w 62658"/>
                <a:gd name="connsiteY2" fmla="*/ 141395 h 187825"/>
                <a:gd name="connsiteX3" fmla="*/ 62659 w 62658"/>
                <a:gd name="connsiteY3" fmla="*/ 0 h 187825"/>
                <a:gd name="connsiteX4" fmla="*/ 21037 w 62658"/>
                <a:gd name="connsiteY4" fmla="*/ 69270 h 187825"/>
                <a:gd name="connsiteX5" fmla="*/ 0 w 62658"/>
                <a:gd name="connsiteY5" fmla="*/ 98270 h 18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8" h="187825">
                  <a:moveTo>
                    <a:pt x="0" y="98270"/>
                  </a:moveTo>
                  <a:cubicBezTo>
                    <a:pt x="2104" y="128172"/>
                    <a:pt x="3606" y="157923"/>
                    <a:pt x="4959" y="187825"/>
                  </a:cubicBezTo>
                  <a:lnTo>
                    <a:pt x="62659" y="141395"/>
                  </a:lnTo>
                  <a:lnTo>
                    <a:pt x="62659" y="0"/>
                  </a:lnTo>
                  <a:lnTo>
                    <a:pt x="21037" y="69270"/>
                  </a:lnTo>
                  <a:cubicBezTo>
                    <a:pt x="23591" y="82643"/>
                    <a:pt x="13073" y="95115"/>
                    <a:pt x="0" y="98270"/>
                  </a:cubicBezTo>
                  <a:close/>
                </a:path>
              </a:pathLst>
            </a:custGeom>
            <a:solidFill>
              <a:srgbClr val="96C8C4"/>
            </a:solidFill>
            <a:ln w="14982" cap="flat">
              <a:noFill/>
              <a:prstDash val="solid"/>
              <a:miter/>
            </a:ln>
          </p:spPr>
          <p:txBody>
            <a:bodyPr rtlCol="0" anchor="ctr"/>
            <a:lstStyle/>
            <a:p>
              <a:endParaRPr lang="th-TH"/>
            </a:p>
          </p:txBody>
        </p:sp>
        <p:sp>
          <p:nvSpPr>
            <p:cNvPr id="81" name="Freeform: Shape 80">
              <a:extLst>
                <a:ext uri="{FF2B5EF4-FFF2-40B4-BE49-F238E27FC236}">
                  <a16:creationId xmlns:a16="http://schemas.microsoft.com/office/drawing/2014/main" id="{8552D6EA-C70F-4919-86DD-E312122BF5B7}"/>
                </a:ext>
              </a:extLst>
            </p:cNvPr>
            <p:cNvSpPr/>
            <p:nvPr/>
          </p:nvSpPr>
          <p:spPr>
            <a:xfrm>
              <a:off x="12115386" y="5584337"/>
              <a:ext cx="101575" cy="440863"/>
            </a:xfrm>
            <a:custGeom>
              <a:avLst/>
              <a:gdLst>
                <a:gd name="connsiteX0" fmla="*/ 0 w 101575"/>
                <a:gd name="connsiteY0" fmla="*/ 181364 h 440863"/>
                <a:gd name="connsiteX1" fmla="*/ 32005 w 101575"/>
                <a:gd name="connsiteY1" fmla="*/ 440863 h 440863"/>
                <a:gd name="connsiteX2" fmla="*/ 101576 w 101575"/>
                <a:gd name="connsiteY2" fmla="*/ 325313 h 440863"/>
                <a:gd name="connsiteX3" fmla="*/ 101576 w 101575"/>
                <a:gd name="connsiteY3" fmla="*/ 0 h 440863"/>
                <a:gd name="connsiteX4" fmla="*/ 9466 w 101575"/>
                <a:gd name="connsiteY4" fmla="*/ 151162 h 440863"/>
                <a:gd name="connsiteX5" fmla="*/ 0 w 101575"/>
                <a:gd name="connsiteY5" fmla="*/ 181364 h 44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75" h="440863">
                  <a:moveTo>
                    <a:pt x="0" y="181364"/>
                  </a:moveTo>
                  <a:cubicBezTo>
                    <a:pt x="13673" y="267463"/>
                    <a:pt x="24192" y="354163"/>
                    <a:pt x="32005" y="440863"/>
                  </a:cubicBezTo>
                  <a:cubicBezTo>
                    <a:pt x="55145" y="402397"/>
                    <a:pt x="78285" y="363930"/>
                    <a:pt x="101576" y="325313"/>
                  </a:cubicBezTo>
                  <a:lnTo>
                    <a:pt x="101576" y="0"/>
                  </a:lnTo>
                  <a:cubicBezTo>
                    <a:pt x="70923" y="50337"/>
                    <a:pt x="40119" y="100825"/>
                    <a:pt x="9466" y="151162"/>
                  </a:cubicBezTo>
                  <a:cubicBezTo>
                    <a:pt x="12922" y="162431"/>
                    <a:pt x="8264" y="174452"/>
                    <a:pt x="0" y="181364"/>
                  </a:cubicBezTo>
                  <a:close/>
                </a:path>
              </a:pathLst>
            </a:custGeom>
            <a:solidFill>
              <a:srgbClr val="96C8C4"/>
            </a:solidFill>
            <a:ln w="14982" cap="flat">
              <a:noFill/>
              <a:prstDash val="solid"/>
              <a:miter/>
            </a:ln>
          </p:spPr>
          <p:txBody>
            <a:bodyPr rtlCol="0" anchor="ctr"/>
            <a:lstStyle/>
            <a:p>
              <a:endParaRPr lang="th-TH"/>
            </a:p>
          </p:txBody>
        </p:sp>
        <p:sp>
          <p:nvSpPr>
            <p:cNvPr id="82" name="Freeform: Shape 81">
              <a:extLst>
                <a:ext uri="{FF2B5EF4-FFF2-40B4-BE49-F238E27FC236}">
                  <a16:creationId xmlns:a16="http://schemas.microsoft.com/office/drawing/2014/main" id="{0FDE794A-593E-4A98-8BF2-330FCA3404B9}"/>
                </a:ext>
              </a:extLst>
            </p:cNvPr>
            <p:cNvSpPr/>
            <p:nvPr/>
          </p:nvSpPr>
          <p:spPr>
            <a:xfrm>
              <a:off x="11894653" y="5917013"/>
              <a:ext cx="213219" cy="290753"/>
            </a:xfrm>
            <a:custGeom>
              <a:avLst/>
              <a:gdLst>
                <a:gd name="connsiteX0" fmla="*/ 213219 w 213219"/>
                <a:gd name="connsiteY0" fmla="*/ 290753 h 290753"/>
                <a:gd name="connsiteX1" fmla="*/ 204955 w 213219"/>
                <a:gd name="connsiteY1" fmla="*/ 151763 h 290753"/>
                <a:gd name="connsiteX2" fmla="*/ 6762 w 213219"/>
                <a:gd name="connsiteY2" fmla="*/ 5109 h 290753"/>
                <a:gd name="connsiteX3" fmla="*/ 0 w 213219"/>
                <a:gd name="connsiteY3" fmla="*/ 0 h 290753"/>
                <a:gd name="connsiteX4" fmla="*/ 20435 w 213219"/>
                <a:gd name="connsiteY4" fmla="*/ 45228 h 290753"/>
                <a:gd name="connsiteX5" fmla="*/ 41622 w 213219"/>
                <a:gd name="connsiteY5" fmla="*/ 92260 h 290753"/>
                <a:gd name="connsiteX6" fmla="*/ 99773 w 213219"/>
                <a:gd name="connsiteY6" fmla="*/ 221032 h 290753"/>
                <a:gd name="connsiteX7" fmla="*/ 213219 w 213219"/>
                <a:gd name="connsiteY7" fmla="*/ 290753 h 29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219" h="290753">
                  <a:moveTo>
                    <a:pt x="213219" y="290753"/>
                  </a:moveTo>
                  <a:cubicBezTo>
                    <a:pt x="211266" y="244323"/>
                    <a:pt x="208561" y="198043"/>
                    <a:pt x="204955" y="151763"/>
                  </a:cubicBezTo>
                  <a:cubicBezTo>
                    <a:pt x="146804" y="92710"/>
                    <a:pt x="80990" y="43726"/>
                    <a:pt x="6762" y="5109"/>
                  </a:cubicBezTo>
                  <a:cubicBezTo>
                    <a:pt x="4057" y="3757"/>
                    <a:pt x="1953" y="1953"/>
                    <a:pt x="0" y="0"/>
                  </a:cubicBezTo>
                  <a:cubicBezTo>
                    <a:pt x="6762" y="15176"/>
                    <a:pt x="13673" y="30202"/>
                    <a:pt x="20435" y="45228"/>
                  </a:cubicBezTo>
                  <a:cubicBezTo>
                    <a:pt x="27498" y="60855"/>
                    <a:pt x="34560" y="76632"/>
                    <a:pt x="41622" y="92260"/>
                  </a:cubicBezTo>
                  <a:cubicBezTo>
                    <a:pt x="61006" y="135234"/>
                    <a:pt x="80389" y="178058"/>
                    <a:pt x="99773" y="221032"/>
                  </a:cubicBezTo>
                  <a:cubicBezTo>
                    <a:pt x="140794" y="239815"/>
                    <a:pt x="178659" y="262955"/>
                    <a:pt x="213219" y="290753"/>
                  </a:cubicBezTo>
                  <a:close/>
                </a:path>
              </a:pathLst>
            </a:custGeom>
            <a:solidFill>
              <a:srgbClr val="96C8C4"/>
            </a:solidFill>
            <a:ln w="14982" cap="flat">
              <a:noFill/>
              <a:prstDash val="solid"/>
              <a:miter/>
            </a:ln>
          </p:spPr>
          <p:txBody>
            <a:bodyPr rtlCol="0" anchor="ctr"/>
            <a:lstStyle/>
            <a:p>
              <a:endParaRPr lang="th-TH"/>
            </a:p>
          </p:txBody>
        </p:sp>
        <p:sp>
          <p:nvSpPr>
            <p:cNvPr id="83" name="Freeform: Shape 82">
              <a:extLst>
                <a:ext uri="{FF2B5EF4-FFF2-40B4-BE49-F238E27FC236}">
                  <a16:creationId xmlns:a16="http://schemas.microsoft.com/office/drawing/2014/main" id="{EE1E53C7-0962-42A7-91A8-89D2D9C32D12}"/>
                </a:ext>
              </a:extLst>
            </p:cNvPr>
            <p:cNvSpPr/>
            <p:nvPr/>
          </p:nvSpPr>
          <p:spPr>
            <a:xfrm>
              <a:off x="11886470" y="5210932"/>
              <a:ext cx="330490" cy="1295400"/>
            </a:xfrm>
            <a:custGeom>
              <a:avLst/>
              <a:gdLst>
                <a:gd name="connsiteX0" fmla="*/ 299838 w 330490"/>
                <a:gd name="connsiteY0" fmla="*/ 324420 h 1295400"/>
                <a:gd name="connsiteX1" fmla="*/ 214039 w 330490"/>
                <a:gd name="connsiteY1" fmla="*/ 465214 h 1295400"/>
                <a:gd name="connsiteX2" fmla="*/ 103598 w 330490"/>
                <a:gd name="connsiteY2" fmla="*/ 15936 h 1295400"/>
                <a:gd name="connsiteX3" fmla="*/ 55966 w 330490"/>
                <a:gd name="connsiteY3" fmla="*/ 36522 h 1295400"/>
                <a:gd name="connsiteX4" fmla="*/ 159495 w 330490"/>
                <a:gd name="connsiteY4" fmla="*/ 453493 h 1295400"/>
                <a:gd name="connsiteX5" fmla="*/ 40038 w 330490"/>
                <a:gd name="connsiteY5" fmla="*/ 353721 h 1295400"/>
                <a:gd name="connsiteX6" fmla="*/ 9686 w 330490"/>
                <a:gd name="connsiteY6" fmla="*/ 395793 h 1295400"/>
                <a:gd name="connsiteX7" fmla="*/ 173619 w 330490"/>
                <a:gd name="connsiteY7" fmla="*/ 532680 h 1295400"/>
                <a:gd name="connsiteX8" fmla="*/ 206526 w 330490"/>
                <a:gd name="connsiteY8" fmla="*/ 780760 h 1295400"/>
                <a:gd name="connsiteX9" fmla="*/ 33577 w 330490"/>
                <a:gd name="connsiteY9" fmla="*/ 662806 h 1295400"/>
                <a:gd name="connsiteX10" fmla="*/ 369 w 330490"/>
                <a:gd name="connsiteY10" fmla="*/ 688650 h 1295400"/>
                <a:gd name="connsiteX11" fmla="*/ 8333 w 330490"/>
                <a:gd name="connsiteY11" fmla="*/ 706231 h 1295400"/>
                <a:gd name="connsiteX12" fmla="*/ 15095 w 330490"/>
                <a:gd name="connsiteY12" fmla="*/ 711340 h 1295400"/>
                <a:gd name="connsiteX13" fmla="*/ 213288 w 330490"/>
                <a:gd name="connsiteY13" fmla="*/ 857993 h 1295400"/>
                <a:gd name="connsiteX14" fmla="*/ 221552 w 330490"/>
                <a:gd name="connsiteY14" fmla="*/ 996984 h 1295400"/>
                <a:gd name="connsiteX15" fmla="*/ 108106 w 330490"/>
                <a:gd name="connsiteY15" fmla="*/ 927414 h 1295400"/>
                <a:gd name="connsiteX16" fmla="*/ 142666 w 330490"/>
                <a:gd name="connsiteY16" fmla="*/ 1004046 h 1295400"/>
                <a:gd name="connsiteX17" fmla="*/ 223806 w 330490"/>
                <a:gd name="connsiteY17" fmla="*/ 1067907 h 1295400"/>
                <a:gd name="connsiteX18" fmla="*/ 224708 w 330490"/>
                <a:gd name="connsiteY18" fmla="*/ 1185861 h 1295400"/>
                <a:gd name="connsiteX19" fmla="*/ 242288 w 330490"/>
                <a:gd name="connsiteY19" fmla="*/ 1224778 h 1295400"/>
                <a:gd name="connsiteX20" fmla="*/ 274143 w 330490"/>
                <a:gd name="connsiteY20" fmla="*/ 1295400 h 1295400"/>
                <a:gd name="connsiteX21" fmla="*/ 275946 w 330490"/>
                <a:gd name="connsiteY21" fmla="*/ 1214561 h 1295400"/>
                <a:gd name="connsiteX22" fmla="*/ 275496 w 330490"/>
                <a:gd name="connsiteY22" fmla="*/ 1070161 h 1295400"/>
                <a:gd name="connsiteX23" fmla="*/ 276698 w 330490"/>
                <a:gd name="connsiteY23" fmla="*/ 1050176 h 1295400"/>
                <a:gd name="connsiteX24" fmla="*/ 330491 w 330490"/>
                <a:gd name="connsiteY24" fmla="*/ 1007051 h 1295400"/>
                <a:gd name="connsiteX25" fmla="*/ 330491 w 330490"/>
                <a:gd name="connsiteY25" fmla="*/ 940486 h 1295400"/>
                <a:gd name="connsiteX26" fmla="*/ 272791 w 330490"/>
                <a:gd name="connsiteY26" fmla="*/ 986916 h 1295400"/>
                <a:gd name="connsiteX27" fmla="*/ 267832 w 330490"/>
                <a:gd name="connsiteY27" fmla="*/ 897362 h 1295400"/>
                <a:gd name="connsiteX28" fmla="*/ 288869 w 330490"/>
                <a:gd name="connsiteY28" fmla="*/ 868512 h 1295400"/>
                <a:gd name="connsiteX29" fmla="*/ 330491 w 330490"/>
                <a:gd name="connsiteY29" fmla="*/ 799242 h 1295400"/>
                <a:gd name="connsiteX30" fmla="*/ 330491 w 330490"/>
                <a:gd name="connsiteY30" fmla="*/ 699018 h 1295400"/>
                <a:gd name="connsiteX31" fmla="*/ 260920 w 330490"/>
                <a:gd name="connsiteY31" fmla="*/ 814568 h 1295400"/>
                <a:gd name="connsiteX32" fmla="*/ 228915 w 330490"/>
                <a:gd name="connsiteY32" fmla="*/ 555069 h 1295400"/>
                <a:gd name="connsiteX33" fmla="*/ 238231 w 330490"/>
                <a:gd name="connsiteY33" fmla="*/ 525167 h 1295400"/>
                <a:gd name="connsiteX34" fmla="*/ 330341 w 330490"/>
                <a:gd name="connsiteY34" fmla="*/ 374006 h 1295400"/>
                <a:gd name="connsiteX35" fmla="*/ 330341 w 330490"/>
                <a:gd name="connsiteY35" fmla="*/ 316606 h 1295400"/>
                <a:gd name="connsiteX36" fmla="*/ 299838 w 330490"/>
                <a:gd name="connsiteY36" fmla="*/ 32442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0490" h="1295400">
                  <a:moveTo>
                    <a:pt x="299838" y="324420"/>
                  </a:moveTo>
                  <a:cubicBezTo>
                    <a:pt x="271288" y="371301"/>
                    <a:pt x="242589" y="418333"/>
                    <a:pt x="214039" y="465214"/>
                  </a:cubicBezTo>
                  <a:cubicBezTo>
                    <a:pt x="186241" y="313752"/>
                    <a:pt x="149427" y="163792"/>
                    <a:pt x="103598" y="15936"/>
                  </a:cubicBezTo>
                  <a:cubicBezTo>
                    <a:pt x="93681" y="-16069"/>
                    <a:pt x="46199" y="4967"/>
                    <a:pt x="55966" y="36522"/>
                  </a:cubicBezTo>
                  <a:cubicBezTo>
                    <a:pt x="98489" y="173709"/>
                    <a:pt x="132899" y="313000"/>
                    <a:pt x="159495" y="453493"/>
                  </a:cubicBezTo>
                  <a:lnTo>
                    <a:pt x="40038" y="353721"/>
                  </a:lnTo>
                  <a:cubicBezTo>
                    <a:pt x="14344" y="332234"/>
                    <a:pt x="-15859" y="374457"/>
                    <a:pt x="9686" y="395793"/>
                  </a:cubicBezTo>
                  <a:cubicBezTo>
                    <a:pt x="64380" y="441473"/>
                    <a:pt x="118925" y="487001"/>
                    <a:pt x="173619" y="532680"/>
                  </a:cubicBezTo>
                  <a:cubicBezTo>
                    <a:pt x="187293" y="615023"/>
                    <a:pt x="198262" y="697666"/>
                    <a:pt x="206526" y="780760"/>
                  </a:cubicBezTo>
                  <a:cubicBezTo>
                    <a:pt x="154085" y="734780"/>
                    <a:pt x="96686" y="695562"/>
                    <a:pt x="33577" y="662806"/>
                  </a:cubicBezTo>
                  <a:cubicBezTo>
                    <a:pt x="13743" y="652588"/>
                    <a:pt x="-833" y="670769"/>
                    <a:pt x="369" y="688650"/>
                  </a:cubicBezTo>
                  <a:cubicBezTo>
                    <a:pt x="3074" y="694511"/>
                    <a:pt x="5629" y="700371"/>
                    <a:pt x="8333" y="706231"/>
                  </a:cubicBezTo>
                  <a:cubicBezTo>
                    <a:pt x="10287" y="708184"/>
                    <a:pt x="12390" y="709837"/>
                    <a:pt x="15095" y="711340"/>
                  </a:cubicBezTo>
                  <a:cubicBezTo>
                    <a:pt x="89323" y="749957"/>
                    <a:pt x="155137" y="798941"/>
                    <a:pt x="213288" y="857993"/>
                  </a:cubicBezTo>
                  <a:cubicBezTo>
                    <a:pt x="216894" y="904273"/>
                    <a:pt x="219599" y="950554"/>
                    <a:pt x="221552" y="996984"/>
                  </a:cubicBezTo>
                  <a:cubicBezTo>
                    <a:pt x="186992" y="969036"/>
                    <a:pt x="149127" y="946046"/>
                    <a:pt x="108106" y="927414"/>
                  </a:cubicBezTo>
                  <a:cubicBezTo>
                    <a:pt x="119676" y="952958"/>
                    <a:pt x="131246" y="978502"/>
                    <a:pt x="142666" y="1004046"/>
                  </a:cubicBezTo>
                  <a:cubicBezTo>
                    <a:pt x="171966" y="1022228"/>
                    <a:pt x="199013" y="1043414"/>
                    <a:pt x="223806" y="1067907"/>
                  </a:cubicBezTo>
                  <a:cubicBezTo>
                    <a:pt x="224708" y="1107125"/>
                    <a:pt x="225008" y="1146493"/>
                    <a:pt x="224708" y="1185861"/>
                  </a:cubicBezTo>
                  <a:cubicBezTo>
                    <a:pt x="230568" y="1198783"/>
                    <a:pt x="236428" y="1211856"/>
                    <a:pt x="242288" y="1224778"/>
                  </a:cubicBezTo>
                  <a:lnTo>
                    <a:pt x="274143" y="1295400"/>
                  </a:lnTo>
                  <a:cubicBezTo>
                    <a:pt x="275045" y="1268504"/>
                    <a:pt x="275646" y="1241607"/>
                    <a:pt x="275946" y="1214561"/>
                  </a:cubicBezTo>
                  <a:cubicBezTo>
                    <a:pt x="276548" y="1166477"/>
                    <a:pt x="276698" y="1118244"/>
                    <a:pt x="275496" y="1070161"/>
                  </a:cubicBezTo>
                  <a:cubicBezTo>
                    <a:pt x="279102" y="1064301"/>
                    <a:pt x="279853" y="1057088"/>
                    <a:pt x="276698" y="1050176"/>
                  </a:cubicBezTo>
                  <a:lnTo>
                    <a:pt x="330491" y="1007051"/>
                  </a:lnTo>
                  <a:lnTo>
                    <a:pt x="330491" y="940486"/>
                  </a:lnTo>
                  <a:lnTo>
                    <a:pt x="272791" y="986916"/>
                  </a:lnTo>
                  <a:cubicBezTo>
                    <a:pt x="271439" y="957015"/>
                    <a:pt x="269786" y="927113"/>
                    <a:pt x="267832" y="897362"/>
                  </a:cubicBezTo>
                  <a:cubicBezTo>
                    <a:pt x="280905" y="894206"/>
                    <a:pt x="291423" y="881734"/>
                    <a:pt x="288869" y="868512"/>
                  </a:cubicBezTo>
                  <a:lnTo>
                    <a:pt x="330491" y="799242"/>
                  </a:lnTo>
                  <a:lnTo>
                    <a:pt x="330491" y="699018"/>
                  </a:lnTo>
                  <a:cubicBezTo>
                    <a:pt x="307351" y="737485"/>
                    <a:pt x="284211" y="775951"/>
                    <a:pt x="260920" y="814568"/>
                  </a:cubicBezTo>
                  <a:cubicBezTo>
                    <a:pt x="253107" y="727718"/>
                    <a:pt x="242589" y="641168"/>
                    <a:pt x="228915" y="555069"/>
                  </a:cubicBezTo>
                  <a:cubicBezTo>
                    <a:pt x="237179" y="548157"/>
                    <a:pt x="241838" y="536136"/>
                    <a:pt x="238231" y="525167"/>
                  </a:cubicBezTo>
                  <a:cubicBezTo>
                    <a:pt x="268884" y="474830"/>
                    <a:pt x="299688" y="424343"/>
                    <a:pt x="330341" y="374006"/>
                  </a:cubicBezTo>
                  <a:lnTo>
                    <a:pt x="330341" y="316606"/>
                  </a:lnTo>
                  <a:cubicBezTo>
                    <a:pt x="320423" y="310746"/>
                    <a:pt x="307651" y="311648"/>
                    <a:pt x="299838" y="324420"/>
                  </a:cubicBezTo>
                  <a:close/>
                </a:path>
              </a:pathLst>
            </a:custGeom>
            <a:solidFill>
              <a:srgbClr val="84BAB5"/>
            </a:solidFill>
            <a:ln w="14982" cap="flat">
              <a:noFill/>
              <a:prstDash val="solid"/>
              <a:miter/>
            </a:ln>
          </p:spPr>
          <p:txBody>
            <a:bodyPr rtlCol="0" anchor="ctr"/>
            <a:lstStyle/>
            <a:p>
              <a:endParaRPr lang="th-TH"/>
            </a:p>
          </p:txBody>
        </p:sp>
        <p:sp>
          <p:nvSpPr>
            <p:cNvPr id="84" name="Freeform: Shape 83">
              <a:extLst>
                <a:ext uri="{FF2B5EF4-FFF2-40B4-BE49-F238E27FC236}">
                  <a16:creationId xmlns:a16="http://schemas.microsoft.com/office/drawing/2014/main" id="{5B3BCCA0-7ADE-499B-B854-C2610947261A}"/>
                </a:ext>
              </a:extLst>
            </p:cNvPr>
            <p:cNvSpPr/>
            <p:nvPr/>
          </p:nvSpPr>
          <p:spPr>
            <a:xfrm>
              <a:off x="11033964" y="6009873"/>
              <a:ext cx="22989" cy="44176"/>
            </a:xfrm>
            <a:custGeom>
              <a:avLst/>
              <a:gdLst>
                <a:gd name="connsiteX0" fmla="*/ 0 w 22989"/>
                <a:gd name="connsiteY0" fmla="*/ 0 h 44176"/>
                <a:gd name="connsiteX1" fmla="*/ 22990 w 22989"/>
                <a:gd name="connsiteY1" fmla="*/ 44176 h 44176"/>
                <a:gd name="connsiteX2" fmla="*/ 21788 w 22989"/>
                <a:gd name="connsiteY2" fmla="*/ 40119 h 44176"/>
                <a:gd name="connsiteX3" fmla="*/ 0 w 22989"/>
                <a:gd name="connsiteY3" fmla="*/ 0 h 44176"/>
              </a:gdLst>
              <a:ahLst/>
              <a:cxnLst>
                <a:cxn ang="0">
                  <a:pos x="connsiteX0" y="connsiteY0"/>
                </a:cxn>
                <a:cxn ang="0">
                  <a:pos x="connsiteX1" y="connsiteY1"/>
                </a:cxn>
                <a:cxn ang="0">
                  <a:pos x="connsiteX2" y="connsiteY2"/>
                </a:cxn>
                <a:cxn ang="0">
                  <a:pos x="connsiteX3" y="connsiteY3"/>
                </a:cxn>
              </a:cxnLst>
              <a:rect l="l" t="t" r="r" b="b"/>
              <a:pathLst>
                <a:path w="22989" h="44176">
                  <a:moveTo>
                    <a:pt x="0" y="0"/>
                  </a:moveTo>
                  <a:cubicBezTo>
                    <a:pt x="7363" y="14876"/>
                    <a:pt x="15026" y="29601"/>
                    <a:pt x="22990" y="44176"/>
                  </a:cubicBezTo>
                  <a:cubicBezTo>
                    <a:pt x="22539" y="42824"/>
                    <a:pt x="22239" y="41472"/>
                    <a:pt x="21788" y="40119"/>
                  </a:cubicBezTo>
                  <a:cubicBezTo>
                    <a:pt x="16829" y="24492"/>
                    <a:pt x="9166" y="11570"/>
                    <a:pt x="0" y="0"/>
                  </a:cubicBezTo>
                  <a:close/>
                </a:path>
              </a:pathLst>
            </a:custGeom>
            <a:solidFill>
              <a:srgbClr val="AEDEDA"/>
            </a:solidFill>
            <a:ln w="14982" cap="flat">
              <a:noFill/>
              <a:prstDash val="solid"/>
              <a:miter/>
            </a:ln>
          </p:spPr>
          <p:txBody>
            <a:bodyPr rtlCol="0" anchor="ctr"/>
            <a:lstStyle/>
            <a:p>
              <a:endParaRPr lang="th-TH"/>
            </a:p>
          </p:txBody>
        </p:sp>
        <p:sp>
          <p:nvSpPr>
            <p:cNvPr id="85" name="Freeform: Shape 84">
              <a:extLst>
                <a:ext uri="{FF2B5EF4-FFF2-40B4-BE49-F238E27FC236}">
                  <a16:creationId xmlns:a16="http://schemas.microsoft.com/office/drawing/2014/main" id="{21D63E0C-2278-48D5-9D74-A2E53DB6B1C7}"/>
                </a:ext>
              </a:extLst>
            </p:cNvPr>
            <p:cNvSpPr/>
            <p:nvPr/>
          </p:nvSpPr>
          <p:spPr>
            <a:xfrm>
              <a:off x="10498738" y="4985183"/>
              <a:ext cx="485640" cy="772854"/>
            </a:xfrm>
            <a:custGeom>
              <a:avLst/>
              <a:gdLst>
                <a:gd name="connsiteX0" fmla="*/ 353862 w 485640"/>
                <a:gd name="connsiteY0" fmla="*/ 358287 h 772854"/>
                <a:gd name="connsiteX1" fmla="*/ 204203 w 485640"/>
                <a:gd name="connsiteY1" fmla="*/ 242737 h 772854"/>
                <a:gd name="connsiteX2" fmla="*/ 111343 w 485640"/>
                <a:gd name="connsiteY2" fmla="*/ 2321 h 772854"/>
                <a:gd name="connsiteX3" fmla="*/ 97819 w 485640"/>
                <a:gd name="connsiteY3" fmla="*/ 5927 h 772854"/>
                <a:gd name="connsiteX4" fmla="*/ 158074 w 485640"/>
                <a:gd name="connsiteY4" fmla="*/ 222902 h 772854"/>
                <a:gd name="connsiteX5" fmla="*/ 1503 w 485640"/>
                <a:gd name="connsiteY5" fmla="*/ 193752 h 772854"/>
                <a:gd name="connsiteX6" fmla="*/ 2705 w 485640"/>
                <a:gd name="connsiteY6" fmla="*/ 195856 h 772854"/>
                <a:gd name="connsiteX7" fmla="*/ 0 w 485640"/>
                <a:gd name="connsiteY7" fmla="*/ 214488 h 772854"/>
                <a:gd name="connsiteX8" fmla="*/ 4808 w 485640"/>
                <a:gd name="connsiteY8" fmla="*/ 215540 h 772854"/>
                <a:gd name="connsiteX9" fmla="*/ 6762 w 485640"/>
                <a:gd name="connsiteY9" fmla="*/ 214939 h 772854"/>
                <a:gd name="connsiteX10" fmla="*/ 25845 w 485640"/>
                <a:gd name="connsiteY10" fmla="*/ 227711 h 772854"/>
                <a:gd name="connsiteX11" fmla="*/ 161830 w 485640"/>
                <a:gd name="connsiteY11" fmla="*/ 259866 h 772854"/>
                <a:gd name="connsiteX12" fmla="*/ 137187 w 485640"/>
                <a:gd name="connsiteY12" fmla="*/ 556930 h 772854"/>
                <a:gd name="connsiteX13" fmla="*/ 155669 w 485640"/>
                <a:gd name="connsiteY13" fmla="*/ 559335 h 772854"/>
                <a:gd name="connsiteX14" fmla="*/ 213369 w 485640"/>
                <a:gd name="connsiteY14" fmla="*/ 418391 h 772854"/>
                <a:gd name="connsiteX15" fmla="*/ 216224 w 485640"/>
                <a:gd name="connsiteY15" fmla="*/ 347318 h 772854"/>
                <a:gd name="connsiteX16" fmla="*/ 204354 w 485640"/>
                <a:gd name="connsiteY16" fmla="*/ 280452 h 772854"/>
                <a:gd name="connsiteX17" fmla="*/ 386319 w 485640"/>
                <a:gd name="connsiteY17" fmla="*/ 465422 h 772854"/>
                <a:gd name="connsiteX18" fmla="*/ 430194 w 485640"/>
                <a:gd name="connsiteY18" fmla="*/ 615832 h 772854"/>
                <a:gd name="connsiteX19" fmla="*/ 284743 w 485640"/>
                <a:gd name="connsiteY19" fmla="*/ 560687 h 772854"/>
                <a:gd name="connsiteX20" fmla="*/ 280085 w 485640"/>
                <a:gd name="connsiteY20" fmla="*/ 572257 h 772854"/>
                <a:gd name="connsiteX21" fmla="*/ 369339 w 485640"/>
                <a:gd name="connsiteY21" fmla="*/ 662563 h 772854"/>
                <a:gd name="connsiteX22" fmla="*/ 437557 w 485640"/>
                <a:gd name="connsiteY22" fmla="*/ 668273 h 772854"/>
                <a:gd name="connsiteX23" fmla="*/ 447625 w 485640"/>
                <a:gd name="connsiteY23" fmla="*/ 744605 h 772854"/>
                <a:gd name="connsiteX24" fmla="*/ 451381 w 485640"/>
                <a:gd name="connsiteY24" fmla="*/ 766994 h 772854"/>
                <a:gd name="connsiteX25" fmla="*/ 485640 w 485640"/>
                <a:gd name="connsiteY25" fmla="*/ 772854 h 772854"/>
                <a:gd name="connsiteX26" fmla="*/ 353862 w 485640"/>
                <a:gd name="connsiteY26" fmla="*/ 358287 h 772854"/>
                <a:gd name="connsiteX27" fmla="*/ 125467 w 485640"/>
                <a:gd name="connsiteY27" fmla="*/ 130342 h 772854"/>
                <a:gd name="connsiteX28" fmla="*/ 111643 w 485640"/>
                <a:gd name="connsiteY28" fmla="*/ 26813 h 772854"/>
                <a:gd name="connsiteX29" fmla="*/ 198794 w 485640"/>
                <a:gd name="connsiteY29" fmla="*/ 240333 h 772854"/>
                <a:gd name="connsiteX30" fmla="*/ 195188 w 485640"/>
                <a:gd name="connsiteY30" fmla="*/ 238680 h 772854"/>
                <a:gd name="connsiteX31" fmla="*/ 193685 w 485640"/>
                <a:gd name="connsiteY31" fmla="*/ 229965 h 772854"/>
                <a:gd name="connsiteX32" fmla="*/ 125467 w 485640"/>
                <a:gd name="connsiteY32" fmla="*/ 130342 h 772854"/>
                <a:gd name="connsiteX33" fmla="*/ 194436 w 485640"/>
                <a:gd name="connsiteY33" fmla="*/ 420194 h 772854"/>
                <a:gd name="connsiteX34" fmla="*/ 151462 w 485640"/>
                <a:gd name="connsiteY34" fmla="*/ 529733 h 772854"/>
                <a:gd name="connsiteX35" fmla="*/ 186923 w 485640"/>
                <a:gd name="connsiteY35" fmla="*/ 285711 h 772854"/>
                <a:gd name="connsiteX36" fmla="*/ 194436 w 485640"/>
                <a:gd name="connsiteY36" fmla="*/ 420194 h 772854"/>
                <a:gd name="connsiteX37" fmla="*/ 369039 w 485640"/>
                <a:gd name="connsiteY37" fmla="*/ 639423 h 772854"/>
                <a:gd name="connsiteX38" fmla="*/ 301271 w 485640"/>
                <a:gd name="connsiteY38" fmla="*/ 574661 h 772854"/>
                <a:gd name="connsiteX39" fmla="*/ 431547 w 485640"/>
                <a:gd name="connsiteY39" fmla="*/ 622144 h 772854"/>
                <a:gd name="connsiteX40" fmla="*/ 434402 w 485640"/>
                <a:gd name="connsiteY40" fmla="*/ 641677 h 772854"/>
                <a:gd name="connsiteX41" fmla="*/ 369039 w 485640"/>
                <a:gd name="connsiteY41" fmla="*/ 639423 h 77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85640" h="772854">
                  <a:moveTo>
                    <a:pt x="353862" y="358287"/>
                  </a:moveTo>
                  <a:cubicBezTo>
                    <a:pt x="312090" y="309903"/>
                    <a:pt x="260851" y="270685"/>
                    <a:pt x="204203" y="242737"/>
                  </a:cubicBezTo>
                  <a:cubicBezTo>
                    <a:pt x="209012" y="153332"/>
                    <a:pt x="167540" y="69787"/>
                    <a:pt x="111343" y="2321"/>
                  </a:cubicBezTo>
                  <a:cubicBezTo>
                    <a:pt x="107736" y="-2037"/>
                    <a:pt x="98721" y="67"/>
                    <a:pt x="97819" y="5927"/>
                  </a:cubicBezTo>
                  <a:cubicBezTo>
                    <a:pt x="86700" y="77000"/>
                    <a:pt x="103980" y="169410"/>
                    <a:pt x="158074" y="222902"/>
                  </a:cubicBezTo>
                  <a:cubicBezTo>
                    <a:pt x="108187" y="204421"/>
                    <a:pt x="55296" y="194353"/>
                    <a:pt x="1503" y="193752"/>
                  </a:cubicBezTo>
                  <a:cubicBezTo>
                    <a:pt x="1953" y="194503"/>
                    <a:pt x="2404" y="195104"/>
                    <a:pt x="2705" y="195856"/>
                  </a:cubicBezTo>
                  <a:cubicBezTo>
                    <a:pt x="7212" y="203218"/>
                    <a:pt x="4808" y="209980"/>
                    <a:pt x="0" y="214488"/>
                  </a:cubicBezTo>
                  <a:cubicBezTo>
                    <a:pt x="1653" y="214638"/>
                    <a:pt x="3306" y="214939"/>
                    <a:pt x="4808" y="215540"/>
                  </a:cubicBezTo>
                  <a:cubicBezTo>
                    <a:pt x="5409" y="215389"/>
                    <a:pt x="6161" y="215239"/>
                    <a:pt x="6762" y="214939"/>
                  </a:cubicBezTo>
                  <a:cubicBezTo>
                    <a:pt x="17580" y="211332"/>
                    <a:pt x="24643" y="218996"/>
                    <a:pt x="25845" y="227711"/>
                  </a:cubicBezTo>
                  <a:cubicBezTo>
                    <a:pt x="72726" y="231167"/>
                    <a:pt x="118705" y="242136"/>
                    <a:pt x="161830" y="259866"/>
                  </a:cubicBezTo>
                  <a:cubicBezTo>
                    <a:pt x="109540" y="349572"/>
                    <a:pt x="103980" y="459111"/>
                    <a:pt x="137187" y="556930"/>
                  </a:cubicBezTo>
                  <a:cubicBezTo>
                    <a:pt x="140042" y="565495"/>
                    <a:pt x="150711" y="566547"/>
                    <a:pt x="155669" y="559335"/>
                  </a:cubicBezTo>
                  <a:cubicBezTo>
                    <a:pt x="185271" y="516961"/>
                    <a:pt x="205556" y="469629"/>
                    <a:pt x="213369" y="418391"/>
                  </a:cubicBezTo>
                  <a:cubicBezTo>
                    <a:pt x="216975" y="394950"/>
                    <a:pt x="218027" y="371059"/>
                    <a:pt x="216224" y="347318"/>
                  </a:cubicBezTo>
                  <a:cubicBezTo>
                    <a:pt x="215473" y="337250"/>
                    <a:pt x="202550" y="290519"/>
                    <a:pt x="204354" y="280452"/>
                  </a:cubicBezTo>
                  <a:cubicBezTo>
                    <a:pt x="281287" y="322074"/>
                    <a:pt x="346049" y="385784"/>
                    <a:pt x="386319" y="465422"/>
                  </a:cubicBezTo>
                  <a:cubicBezTo>
                    <a:pt x="410360" y="513055"/>
                    <a:pt x="422080" y="563993"/>
                    <a:pt x="430194" y="615832"/>
                  </a:cubicBezTo>
                  <a:cubicBezTo>
                    <a:pt x="394733" y="573609"/>
                    <a:pt x="341241" y="553024"/>
                    <a:pt x="284743" y="560687"/>
                  </a:cubicBezTo>
                  <a:cubicBezTo>
                    <a:pt x="279784" y="561288"/>
                    <a:pt x="277530" y="568501"/>
                    <a:pt x="280085" y="572257"/>
                  </a:cubicBezTo>
                  <a:cubicBezTo>
                    <a:pt x="303676" y="607268"/>
                    <a:pt x="329670" y="644532"/>
                    <a:pt x="369339" y="662563"/>
                  </a:cubicBezTo>
                  <a:cubicBezTo>
                    <a:pt x="388723" y="671278"/>
                    <a:pt x="416821" y="676688"/>
                    <a:pt x="437557" y="668273"/>
                  </a:cubicBezTo>
                  <a:cubicBezTo>
                    <a:pt x="440713" y="693817"/>
                    <a:pt x="443868" y="719362"/>
                    <a:pt x="447625" y="744605"/>
                  </a:cubicBezTo>
                  <a:cubicBezTo>
                    <a:pt x="448677" y="752118"/>
                    <a:pt x="450029" y="759631"/>
                    <a:pt x="451381" y="766994"/>
                  </a:cubicBezTo>
                  <a:cubicBezTo>
                    <a:pt x="462801" y="768797"/>
                    <a:pt x="474221" y="770751"/>
                    <a:pt x="485640" y="772854"/>
                  </a:cubicBezTo>
                  <a:cubicBezTo>
                    <a:pt x="458293" y="626351"/>
                    <a:pt x="458293" y="479396"/>
                    <a:pt x="353862" y="358287"/>
                  </a:cubicBezTo>
                  <a:close/>
                  <a:moveTo>
                    <a:pt x="125467" y="130342"/>
                  </a:moveTo>
                  <a:cubicBezTo>
                    <a:pt x="112996" y="96985"/>
                    <a:pt x="108939" y="61824"/>
                    <a:pt x="111643" y="26813"/>
                  </a:cubicBezTo>
                  <a:cubicBezTo>
                    <a:pt x="165286" y="87067"/>
                    <a:pt x="188576" y="161296"/>
                    <a:pt x="198794" y="240333"/>
                  </a:cubicBezTo>
                  <a:cubicBezTo>
                    <a:pt x="197592" y="239732"/>
                    <a:pt x="196390" y="239281"/>
                    <a:pt x="195188" y="238680"/>
                  </a:cubicBezTo>
                  <a:cubicBezTo>
                    <a:pt x="196089" y="235825"/>
                    <a:pt x="195789" y="232519"/>
                    <a:pt x="193685" y="229965"/>
                  </a:cubicBezTo>
                  <a:cubicBezTo>
                    <a:pt x="167690" y="197508"/>
                    <a:pt x="140493" y="170462"/>
                    <a:pt x="125467" y="130342"/>
                  </a:cubicBezTo>
                  <a:close/>
                  <a:moveTo>
                    <a:pt x="194436" y="420194"/>
                  </a:moveTo>
                  <a:cubicBezTo>
                    <a:pt x="187374" y="459562"/>
                    <a:pt x="172348" y="496075"/>
                    <a:pt x="151462" y="529733"/>
                  </a:cubicBezTo>
                  <a:cubicBezTo>
                    <a:pt x="132379" y="445438"/>
                    <a:pt x="147105" y="361743"/>
                    <a:pt x="186923" y="285711"/>
                  </a:cubicBezTo>
                  <a:cubicBezTo>
                    <a:pt x="207659" y="321473"/>
                    <a:pt x="201649" y="379624"/>
                    <a:pt x="194436" y="420194"/>
                  </a:cubicBezTo>
                  <a:close/>
                  <a:moveTo>
                    <a:pt x="369039" y="639423"/>
                  </a:moveTo>
                  <a:cubicBezTo>
                    <a:pt x="339888" y="626351"/>
                    <a:pt x="319603" y="600205"/>
                    <a:pt x="301271" y="574661"/>
                  </a:cubicBezTo>
                  <a:cubicBezTo>
                    <a:pt x="350106" y="569703"/>
                    <a:pt x="397588" y="586982"/>
                    <a:pt x="431547" y="622144"/>
                  </a:cubicBezTo>
                  <a:cubicBezTo>
                    <a:pt x="432599" y="628605"/>
                    <a:pt x="433500" y="635066"/>
                    <a:pt x="434402" y="641677"/>
                  </a:cubicBezTo>
                  <a:cubicBezTo>
                    <a:pt x="412464" y="645434"/>
                    <a:pt x="392629" y="649941"/>
                    <a:pt x="369039" y="639423"/>
                  </a:cubicBezTo>
                  <a:close/>
                </a:path>
              </a:pathLst>
            </a:custGeom>
            <a:solidFill>
              <a:srgbClr val="AEDEDA"/>
            </a:solidFill>
            <a:ln w="14982" cap="flat">
              <a:noFill/>
              <a:prstDash val="solid"/>
              <a:miter/>
            </a:ln>
          </p:spPr>
          <p:txBody>
            <a:bodyPr rtlCol="0" anchor="ctr"/>
            <a:lstStyle/>
            <a:p>
              <a:endParaRPr lang="th-TH"/>
            </a:p>
          </p:txBody>
        </p:sp>
        <p:sp>
          <p:nvSpPr>
            <p:cNvPr id="86" name="Freeform: Shape 85">
              <a:extLst>
                <a:ext uri="{FF2B5EF4-FFF2-40B4-BE49-F238E27FC236}">
                  <a16:creationId xmlns:a16="http://schemas.microsoft.com/office/drawing/2014/main" id="{76987246-82AF-4BD5-93D0-9135227DCFC5}"/>
                </a:ext>
              </a:extLst>
            </p:cNvPr>
            <p:cNvSpPr/>
            <p:nvPr/>
          </p:nvSpPr>
          <p:spPr>
            <a:xfrm>
              <a:off x="11391132" y="6413171"/>
              <a:ext cx="160177" cy="85347"/>
            </a:xfrm>
            <a:custGeom>
              <a:avLst/>
              <a:gdLst>
                <a:gd name="connsiteX0" fmla="*/ 0 w 160177"/>
                <a:gd name="connsiteY0" fmla="*/ 0 h 85347"/>
                <a:gd name="connsiteX1" fmla="*/ 160177 w 160177"/>
                <a:gd name="connsiteY1" fmla="*/ 85348 h 85347"/>
                <a:gd name="connsiteX2" fmla="*/ 98420 w 160177"/>
                <a:gd name="connsiteY2" fmla="*/ 39368 h 85347"/>
                <a:gd name="connsiteX3" fmla="*/ 0 w 160177"/>
                <a:gd name="connsiteY3" fmla="*/ 0 h 85347"/>
              </a:gdLst>
              <a:ahLst/>
              <a:cxnLst>
                <a:cxn ang="0">
                  <a:pos x="connsiteX0" y="connsiteY0"/>
                </a:cxn>
                <a:cxn ang="0">
                  <a:pos x="connsiteX1" y="connsiteY1"/>
                </a:cxn>
                <a:cxn ang="0">
                  <a:pos x="connsiteX2" y="connsiteY2"/>
                </a:cxn>
                <a:cxn ang="0">
                  <a:pos x="connsiteX3" y="connsiteY3"/>
                </a:cxn>
              </a:cxnLst>
              <a:rect l="l" t="t" r="r" b="b"/>
              <a:pathLst>
                <a:path w="160177" h="85347">
                  <a:moveTo>
                    <a:pt x="0" y="0"/>
                  </a:moveTo>
                  <a:cubicBezTo>
                    <a:pt x="50638" y="33208"/>
                    <a:pt x="104281" y="61907"/>
                    <a:pt x="160177" y="85348"/>
                  </a:cubicBezTo>
                  <a:cubicBezTo>
                    <a:pt x="142447" y="67918"/>
                    <a:pt x="122312" y="52291"/>
                    <a:pt x="98420" y="39368"/>
                  </a:cubicBezTo>
                  <a:cubicBezTo>
                    <a:pt x="67016" y="22689"/>
                    <a:pt x="33658" y="10669"/>
                    <a:pt x="0" y="0"/>
                  </a:cubicBezTo>
                  <a:close/>
                </a:path>
              </a:pathLst>
            </a:custGeom>
            <a:solidFill>
              <a:srgbClr val="AEDEDA"/>
            </a:solidFill>
            <a:ln w="14982" cap="flat">
              <a:noFill/>
              <a:prstDash val="solid"/>
              <a:miter/>
            </a:ln>
          </p:spPr>
          <p:txBody>
            <a:bodyPr rtlCol="0" anchor="ctr"/>
            <a:lstStyle/>
            <a:p>
              <a:endParaRPr lang="th-TH"/>
            </a:p>
          </p:txBody>
        </p:sp>
        <p:sp>
          <p:nvSpPr>
            <p:cNvPr id="87" name="Freeform: Shape 86">
              <a:extLst>
                <a:ext uri="{FF2B5EF4-FFF2-40B4-BE49-F238E27FC236}">
                  <a16:creationId xmlns:a16="http://schemas.microsoft.com/office/drawing/2014/main" id="{51358CCB-C290-4A45-AB83-94E859B9BFA4}"/>
                </a:ext>
              </a:extLst>
            </p:cNvPr>
            <p:cNvSpPr/>
            <p:nvPr/>
          </p:nvSpPr>
          <p:spPr>
            <a:xfrm>
              <a:off x="10263298" y="4762311"/>
              <a:ext cx="221437" cy="384619"/>
            </a:xfrm>
            <a:custGeom>
              <a:avLst/>
              <a:gdLst>
                <a:gd name="connsiteX0" fmla="*/ 217558 w 221437"/>
                <a:gd name="connsiteY0" fmla="*/ 384619 h 384619"/>
                <a:gd name="connsiteX1" fmla="*/ 221315 w 221437"/>
                <a:gd name="connsiteY1" fmla="*/ 373350 h 384619"/>
                <a:gd name="connsiteX2" fmla="*/ 50168 w 221437"/>
                <a:gd name="connsiteY2" fmla="*/ 4912 h 384619"/>
                <a:gd name="connsiteX3" fmla="*/ 30484 w 221437"/>
                <a:gd name="connsiteY3" fmla="*/ 1907 h 384619"/>
                <a:gd name="connsiteX4" fmla="*/ 30484 w 221437"/>
                <a:gd name="connsiteY4" fmla="*/ 144203 h 384619"/>
                <a:gd name="connsiteX5" fmla="*/ 51972 w 221437"/>
                <a:gd name="connsiteY5" fmla="*/ 188079 h 384619"/>
                <a:gd name="connsiteX6" fmla="*/ 217558 w 221437"/>
                <a:gd name="connsiteY6" fmla="*/ 384619 h 38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37" h="384619">
                  <a:moveTo>
                    <a:pt x="217558" y="384619"/>
                  </a:moveTo>
                  <a:cubicBezTo>
                    <a:pt x="220263" y="382065"/>
                    <a:pt x="221916" y="378459"/>
                    <a:pt x="221315" y="373350"/>
                  </a:cubicBezTo>
                  <a:cubicBezTo>
                    <a:pt x="207340" y="233157"/>
                    <a:pt x="148739" y="105737"/>
                    <a:pt x="50168" y="4912"/>
                  </a:cubicBezTo>
                  <a:cubicBezTo>
                    <a:pt x="44909" y="-648"/>
                    <a:pt x="37096" y="-1249"/>
                    <a:pt x="30484" y="1907"/>
                  </a:cubicBezTo>
                  <a:cubicBezTo>
                    <a:pt x="-27817" y="28653"/>
                    <a:pt x="12153" y="103933"/>
                    <a:pt x="30484" y="144203"/>
                  </a:cubicBezTo>
                  <a:cubicBezTo>
                    <a:pt x="37246" y="159079"/>
                    <a:pt x="44609" y="173504"/>
                    <a:pt x="51972" y="188079"/>
                  </a:cubicBezTo>
                  <a:cubicBezTo>
                    <a:pt x="119589" y="242022"/>
                    <a:pt x="172029" y="311743"/>
                    <a:pt x="217558" y="384619"/>
                  </a:cubicBezTo>
                  <a:close/>
                </a:path>
              </a:pathLst>
            </a:custGeom>
            <a:solidFill>
              <a:srgbClr val="F9B3AB"/>
            </a:solidFill>
            <a:ln w="14982" cap="flat">
              <a:noFill/>
              <a:prstDash val="solid"/>
              <a:miter/>
            </a:ln>
          </p:spPr>
          <p:txBody>
            <a:bodyPr rtlCol="0" anchor="ctr"/>
            <a:lstStyle/>
            <a:p>
              <a:endParaRPr lang="th-TH"/>
            </a:p>
          </p:txBody>
        </p:sp>
        <p:sp>
          <p:nvSpPr>
            <p:cNvPr id="88" name="Freeform: Shape 87">
              <a:extLst>
                <a:ext uri="{FF2B5EF4-FFF2-40B4-BE49-F238E27FC236}">
                  <a16:creationId xmlns:a16="http://schemas.microsoft.com/office/drawing/2014/main" id="{A52F7C7C-DEF2-435C-8AD1-AC204730A4B5}"/>
                </a:ext>
              </a:extLst>
            </p:cNvPr>
            <p:cNvSpPr/>
            <p:nvPr/>
          </p:nvSpPr>
          <p:spPr>
            <a:xfrm>
              <a:off x="10113129" y="4874382"/>
              <a:ext cx="390856" cy="328294"/>
            </a:xfrm>
            <a:custGeom>
              <a:avLst/>
              <a:gdLst>
                <a:gd name="connsiteX0" fmla="*/ 375692 w 390856"/>
                <a:gd name="connsiteY0" fmla="*/ 328295 h 328294"/>
                <a:gd name="connsiteX1" fmla="*/ 385759 w 390856"/>
                <a:gd name="connsiteY1" fmla="*/ 325290 h 328294"/>
                <a:gd name="connsiteX2" fmla="*/ 388464 w 390856"/>
                <a:gd name="connsiteY2" fmla="*/ 306657 h 328294"/>
                <a:gd name="connsiteX3" fmla="*/ 387262 w 390856"/>
                <a:gd name="connsiteY3" fmla="*/ 304554 h 328294"/>
                <a:gd name="connsiteX4" fmla="*/ 367728 w 390856"/>
                <a:gd name="connsiteY4" fmla="*/ 272548 h 328294"/>
                <a:gd name="connsiteX5" fmla="*/ 202141 w 390856"/>
                <a:gd name="connsiteY5" fmla="*/ 75858 h 328294"/>
                <a:gd name="connsiteX6" fmla="*/ 198836 w 390856"/>
                <a:gd name="connsiteY6" fmla="*/ 73153 h 328294"/>
                <a:gd name="connsiteX7" fmla="*/ 8907 w 390856"/>
                <a:gd name="connsiteY7" fmla="*/ 20562 h 328294"/>
                <a:gd name="connsiteX8" fmla="*/ 88244 w 390856"/>
                <a:gd name="connsiteY8" fmla="*/ 175931 h 328294"/>
                <a:gd name="connsiteX9" fmla="*/ 113338 w 390856"/>
                <a:gd name="connsiteY9" fmla="*/ 182392 h 328294"/>
                <a:gd name="connsiteX10" fmla="*/ 375692 w 390856"/>
                <a:gd name="connsiteY10" fmla="*/ 328295 h 32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856" h="328294">
                  <a:moveTo>
                    <a:pt x="375692" y="328295"/>
                  </a:moveTo>
                  <a:cubicBezTo>
                    <a:pt x="378697" y="325891"/>
                    <a:pt x="382153" y="324989"/>
                    <a:pt x="385759" y="325290"/>
                  </a:cubicBezTo>
                  <a:cubicBezTo>
                    <a:pt x="390567" y="320782"/>
                    <a:pt x="392971" y="314020"/>
                    <a:pt x="388464" y="306657"/>
                  </a:cubicBezTo>
                  <a:cubicBezTo>
                    <a:pt x="388013" y="305906"/>
                    <a:pt x="387562" y="305305"/>
                    <a:pt x="387262" y="304554"/>
                  </a:cubicBezTo>
                  <a:cubicBezTo>
                    <a:pt x="380951" y="293885"/>
                    <a:pt x="374339" y="283217"/>
                    <a:pt x="367728" y="272548"/>
                  </a:cubicBezTo>
                  <a:cubicBezTo>
                    <a:pt x="322049" y="199522"/>
                    <a:pt x="269758" y="129801"/>
                    <a:pt x="202141" y="75858"/>
                  </a:cubicBezTo>
                  <a:cubicBezTo>
                    <a:pt x="201089" y="74956"/>
                    <a:pt x="200038" y="74055"/>
                    <a:pt x="198836" y="73153"/>
                  </a:cubicBezTo>
                  <a:cubicBezTo>
                    <a:pt x="163224" y="45205"/>
                    <a:pt x="51881" y="-38340"/>
                    <a:pt x="8907" y="20562"/>
                  </a:cubicBezTo>
                  <a:cubicBezTo>
                    <a:pt x="-24150" y="65790"/>
                    <a:pt x="42114" y="134008"/>
                    <a:pt x="88244" y="175931"/>
                  </a:cubicBezTo>
                  <a:cubicBezTo>
                    <a:pt x="97710" y="178035"/>
                    <a:pt x="106275" y="180289"/>
                    <a:pt x="113338" y="182392"/>
                  </a:cubicBezTo>
                  <a:cubicBezTo>
                    <a:pt x="211307" y="210791"/>
                    <a:pt x="299510" y="261429"/>
                    <a:pt x="375692" y="328295"/>
                  </a:cubicBezTo>
                  <a:close/>
                </a:path>
              </a:pathLst>
            </a:custGeom>
            <a:solidFill>
              <a:srgbClr val="F69890"/>
            </a:solidFill>
            <a:ln w="14982" cap="flat">
              <a:noFill/>
              <a:prstDash val="solid"/>
              <a:miter/>
            </a:ln>
          </p:spPr>
          <p:txBody>
            <a:bodyPr rtlCol="0" anchor="ctr"/>
            <a:lstStyle/>
            <a:p>
              <a:endParaRPr lang="th-TH"/>
            </a:p>
          </p:txBody>
        </p:sp>
        <p:sp>
          <p:nvSpPr>
            <p:cNvPr id="89" name="Freeform: Shape 88">
              <a:extLst>
                <a:ext uri="{FF2B5EF4-FFF2-40B4-BE49-F238E27FC236}">
                  <a16:creationId xmlns:a16="http://schemas.microsoft.com/office/drawing/2014/main" id="{0648186D-7F6A-46D1-A1C1-3EB6083182FF}"/>
                </a:ext>
              </a:extLst>
            </p:cNvPr>
            <p:cNvSpPr/>
            <p:nvPr/>
          </p:nvSpPr>
          <p:spPr>
            <a:xfrm>
              <a:off x="10035187" y="5040880"/>
              <a:ext cx="453783" cy="183884"/>
            </a:xfrm>
            <a:custGeom>
              <a:avLst/>
              <a:gdLst>
                <a:gd name="connsiteX0" fmla="*/ 408706 w 453783"/>
                <a:gd name="connsiteY0" fmla="*/ 182382 h 183884"/>
                <a:gd name="connsiteX1" fmla="*/ 449727 w 453783"/>
                <a:gd name="connsiteY1" fmla="*/ 166604 h 183884"/>
                <a:gd name="connsiteX2" fmla="*/ 453784 w 453783"/>
                <a:gd name="connsiteY2" fmla="*/ 161646 h 183884"/>
                <a:gd name="connsiteX3" fmla="*/ 191430 w 453783"/>
                <a:gd name="connsiteY3" fmla="*/ 15894 h 183884"/>
                <a:gd name="connsiteX4" fmla="*/ 166336 w 453783"/>
                <a:gd name="connsiteY4" fmla="*/ 9432 h 183884"/>
                <a:gd name="connsiteX5" fmla="*/ 1351 w 453783"/>
                <a:gd name="connsiteY5" fmla="*/ 52257 h 183884"/>
                <a:gd name="connsiteX6" fmla="*/ 169342 w 453783"/>
                <a:gd name="connsiteY6" fmla="*/ 179978 h 183884"/>
                <a:gd name="connsiteX7" fmla="*/ 183917 w 453783"/>
                <a:gd name="connsiteY7" fmla="*/ 183884 h 183884"/>
                <a:gd name="connsiteX8" fmla="*/ 408706 w 453783"/>
                <a:gd name="connsiteY8" fmla="*/ 182382 h 18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783" h="183884">
                  <a:moveTo>
                    <a:pt x="408706" y="182382"/>
                  </a:moveTo>
                  <a:cubicBezTo>
                    <a:pt x="422229" y="176822"/>
                    <a:pt x="435903" y="171563"/>
                    <a:pt x="449727" y="166604"/>
                  </a:cubicBezTo>
                  <a:cubicBezTo>
                    <a:pt x="450779" y="164501"/>
                    <a:pt x="452281" y="162998"/>
                    <a:pt x="453784" y="161646"/>
                  </a:cubicBezTo>
                  <a:cubicBezTo>
                    <a:pt x="377602" y="94780"/>
                    <a:pt x="289399" y="43992"/>
                    <a:pt x="191430" y="15894"/>
                  </a:cubicBezTo>
                  <a:cubicBezTo>
                    <a:pt x="184368" y="13790"/>
                    <a:pt x="175653" y="11686"/>
                    <a:pt x="166336" y="9432"/>
                  </a:cubicBezTo>
                  <a:cubicBezTo>
                    <a:pt x="108787" y="-3640"/>
                    <a:pt x="16978" y="-13107"/>
                    <a:pt x="1351" y="52257"/>
                  </a:cubicBezTo>
                  <a:cubicBezTo>
                    <a:pt x="-15027" y="120324"/>
                    <a:pt x="122010" y="165553"/>
                    <a:pt x="169342" y="179978"/>
                  </a:cubicBezTo>
                  <a:cubicBezTo>
                    <a:pt x="174150" y="181480"/>
                    <a:pt x="179109" y="182532"/>
                    <a:pt x="183917" y="183884"/>
                  </a:cubicBezTo>
                  <a:cubicBezTo>
                    <a:pt x="257394" y="175470"/>
                    <a:pt x="334628" y="178625"/>
                    <a:pt x="408706" y="182382"/>
                  </a:cubicBezTo>
                  <a:close/>
                </a:path>
              </a:pathLst>
            </a:custGeom>
            <a:solidFill>
              <a:srgbClr val="F9B3AB"/>
            </a:solidFill>
            <a:ln w="14982" cap="flat">
              <a:noFill/>
              <a:prstDash val="solid"/>
              <a:miter/>
            </a:ln>
          </p:spPr>
          <p:txBody>
            <a:bodyPr rtlCol="0" anchor="ctr"/>
            <a:lstStyle/>
            <a:p>
              <a:endParaRPr lang="th-TH"/>
            </a:p>
          </p:txBody>
        </p:sp>
        <p:sp>
          <p:nvSpPr>
            <p:cNvPr id="90" name="Freeform: Shape 89">
              <a:extLst>
                <a:ext uri="{FF2B5EF4-FFF2-40B4-BE49-F238E27FC236}">
                  <a16:creationId xmlns:a16="http://schemas.microsoft.com/office/drawing/2014/main" id="{B59F1379-AD98-459C-814C-FF88E4387A14}"/>
                </a:ext>
              </a:extLst>
            </p:cNvPr>
            <p:cNvSpPr/>
            <p:nvPr/>
          </p:nvSpPr>
          <p:spPr>
            <a:xfrm>
              <a:off x="10507002" y="5229122"/>
              <a:ext cx="11681" cy="19383"/>
            </a:xfrm>
            <a:custGeom>
              <a:avLst/>
              <a:gdLst>
                <a:gd name="connsiteX0" fmla="*/ 4358 w 11681"/>
                <a:gd name="connsiteY0" fmla="*/ 11119 h 19383"/>
                <a:gd name="connsiteX1" fmla="*/ 1052 w 11681"/>
                <a:gd name="connsiteY1" fmla="*/ 13523 h 19383"/>
                <a:gd name="connsiteX2" fmla="*/ 0 w 11681"/>
                <a:gd name="connsiteY2" fmla="*/ 19384 h 19383"/>
                <a:gd name="connsiteX3" fmla="*/ 11420 w 11681"/>
                <a:gd name="connsiteY3" fmla="*/ 0 h 19383"/>
                <a:gd name="connsiteX4" fmla="*/ 11270 w 11681"/>
                <a:gd name="connsiteY4" fmla="*/ 0 h 19383"/>
                <a:gd name="connsiteX5" fmla="*/ 4358 w 11681"/>
                <a:gd name="connsiteY5" fmla="*/ 11119 h 1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1" h="19383">
                  <a:moveTo>
                    <a:pt x="4358" y="11119"/>
                  </a:moveTo>
                  <a:cubicBezTo>
                    <a:pt x="3456" y="11871"/>
                    <a:pt x="2254" y="12772"/>
                    <a:pt x="1052" y="13523"/>
                  </a:cubicBezTo>
                  <a:cubicBezTo>
                    <a:pt x="1052" y="15627"/>
                    <a:pt x="751" y="17580"/>
                    <a:pt x="0" y="19384"/>
                  </a:cubicBezTo>
                  <a:cubicBezTo>
                    <a:pt x="8865" y="16829"/>
                    <a:pt x="12772" y="7964"/>
                    <a:pt x="11420" y="0"/>
                  </a:cubicBezTo>
                  <a:cubicBezTo>
                    <a:pt x="11420" y="0"/>
                    <a:pt x="11420" y="0"/>
                    <a:pt x="11270" y="0"/>
                  </a:cubicBezTo>
                  <a:cubicBezTo>
                    <a:pt x="10518" y="4358"/>
                    <a:pt x="8415" y="8264"/>
                    <a:pt x="4358" y="11119"/>
                  </a:cubicBezTo>
                  <a:close/>
                </a:path>
              </a:pathLst>
            </a:custGeom>
            <a:solidFill>
              <a:srgbClr val="F9B3AB"/>
            </a:solidFill>
            <a:ln w="14982" cap="flat">
              <a:noFill/>
              <a:prstDash val="solid"/>
              <a:miter/>
            </a:ln>
          </p:spPr>
          <p:txBody>
            <a:bodyPr rtlCol="0" anchor="ctr"/>
            <a:lstStyle/>
            <a:p>
              <a:endParaRPr lang="th-TH"/>
            </a:p>
          </p:txBody>
        </p:sp>
        <p:sp>
          <p:nvSpPr>
            <p:cNvPr id="91" name="Freeform: Shape 90">
              <a:extLst>
                <a:ext uri="{FF2B5EF4-FFF2-40B4-BE49-F238E27FC236}">
                  <a16:creationId xmlns:a16="http://schemas.microsoft.com/office/drawing/2014/main" id="{F0FDF071-F583-4EDD-B7C3-C2985B5DCD36}"/>
                </a:ext>
              </a:extLst>
            </p:cNvPr>
            <p:cNvSpPr/>
            <p:nvPr/>
          </p:nvSpPr>
          <p:spPr>
            <a:xfrm>
              <a:off x="10034864" y="5219548"/>
              <a:ext cx="409028" cy="203878"/>
            </a:xfrm>
            <a:custGeom>
              <a:avLst/>
              <a:gdLst>
                <a:gd name="connsiteX0" fmla="*/ 169814 w 409028"/>
                <a:gd name="connsiteY0" fmla="*/ 143756 h 203878"/>
                <a:gd name="connsiteX1" fmla="*/ 409028 w 409028"/>
                <a:gd name="connsiteY1" fmla="*/ 3864 h 203878"/>
                <a:gd name="connsiteX2" fmla="*/ 184089 w 409028"/>
                <a:gd name="connsiteY2" fmla="*/ 5517 h 203878"/>
                <a:gd name="connsiteX3" fmla="*/ 132099 w 409028"/>
                <a:gd name="connsiteY3" fmla="*/ 13631 h 203878"/>
                <a:gd name="connsiteX4" fmla="*/ 1523 w 409028"/>
                <a:gd name="connsiteY4" fmla="*/ 141051 h 203878"/>
                <a:gd name="connsiteX5" fmla="*/ 112415 w 409028"/>
                <a:gd name="connsiteY5" fmla="*/ 201606 h 203878"/>
                <a:gd name="connsiteX6" fmla="*/ 169814 w 409028"/>
                <a:gd name="connsiteY6" fmla="*/ 143756 h 20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28" h="203878">
                  <a:moveTo>
                    <a:pt x="169814" y="143756"/>
                  </a:moveTo>
                  <a:cubicBezTo>
                    <a:pt x="242390" y="85155"/>
                    <a:pt x="323079" y="38875"/>
                    <a:pt x="409028" y="3864"/>
                  </a:cubicBezTo>
                  <a:cubicBezTo>
                    <a:pt x="334950" y="-43"/>
                    <a:pt x="257716" y="-3048"/>
                    <a:pt x="184089" y="5517"/>
                  </a:cubicBezTo>
                  <a:cubicBezTo>
                    <a:pt x="166508" y="7621"/>
                    <a:pt x="149229" y="10025"/>
                    <a:pt x="132099" y="13631"/>
                  </a:cubicBezTo>
                  <a:cubicBezTo>
                    <a:pt x="74700" y="25652"/>
                    <a:pt x="-12602" y="68325"/>
                    <a:pt x="1523" y="141051"/>
                  </a:cubicBezTo>
                  <a:cubicBezTo>
                    <a:pt x="12191" y="196197"/>
                    <a:pt x="55617" y="210021"/>
                    <a:pt x="112415" y="201606"/>
                  </a:cubicBezTo>
                  <a:cubicBezTo>
                    <a:pt x="129244" y="179368"/>
                    <a:pt x="150130" y="159684"/>
                    <a:pt x="169814" y="143756"/>
                  </a:cubicBezTo>
                  <a:close/>
                </a:path>
              </a:pathLst>
            </a:custGeom>
            <a:solidFill>
              <a:srgbClr val="F69890"/>
            </a:solidFill>
            <a:ln w="14982" cap="flat">
              <a:noFill/>
              <a:prstDash val="solid"/>
              <a:miter/>
            </a:ln>
          </p:spPr>
          <p:txBody>
            <a:bodyPr rtlCol="0" anchor="ctr"/>
            <a:lstStyle/>
            <a:p>
              <a:endParaRPr lang="th-TH"/>
            </a:p>
          </p:txBody>
        </p:sp>
        <p:sp>
          <p:nvSpPr>
            <p:cNvPr id="92" name="Freeform: Shape 91">
              <a:extLst>
                <a:ext uri="{FF2B5EF4-FFF2-40B4-BE49-F238E27FC236}">
                  <a16:creationId xmlns:a16="http://schemas.microsoft.com/office/drawing/2014/main" id="{5D19B91C-D94B-4D31-8B2B-62CD88666500}"/>
                </a:ext>
              </a:extLst>
            </p:cNvPr>
            <p:cNvSpPr/>
            <p:nvPr/>
          </p:nvSpPr>
          <p:spPr>
            <a:xfrm>
              <a:off x="10493629" y="5229272"/>
              <a:ext cx="24792" cy="29000"/>
            </a:xfrm>
            <a:custGeom>
              <a:avLst/>
              <a:gdLst>
                <a:gd name="connsiteX0" fmla="*/ 17731 w 24792"/>
                <a:gd name="connsiteY0" fmla="*/ 10969 h 29000"/>
                <a:gd name="connsiteX1" fmla="*/ 24793 w 24792"/>
                <a:gd name="connsiteY1" fmla="*/ 0 h 29000"/>
                <a:gd name="connsiteX2" fmla="*/ 19985 w 24792"/>
                <a:gd name="connsiteY2" fmla="*/ 2554 h 29000"/>
                <a:gd name="connsiteX3" fmla="*/ 13974 w 24792"/>
                <a:gd name="connsiteY3" fmla="*/ 4658 h 29000"/>
                <a:gd name="connsiteX4" fmla="*/ 0 w 24792"/>
                <a:gd name="connsiteY4" fmla="*/ 29000 h 29000"/>
                <a:gd name="connsiteX5" fmla="*/ 13373 w 24792"/>
                <a:gd name="connsiteY5" fmla="*/ 19233 h 29000"/>
                <a:gd name="connsiteX6" fmla="*/ 14425 w 24792"/>
                <a:gd name="connsiteY6" fmla="*/ 13373 h 29000"/>
                <a:gd name="connsiteX7" fmla="*/ 17731 w 24792"/>
                <a:gd name="connsiteY7" fmla="*/ 10969 h 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92" h="29000">
                  <a:moveTo>
                    <a:pt x="17731" y="10969"/>
                  </a:moveTo>
                  <a:cubicBezTo>
                    <a:pt x="21788" y="7964"/>
                    <a:pt x="24042" y="4057"/>
                    <a:pt x="24793" y="0"/>
                  </a:cubicBezTo>
                  <a:cubicBezTo>
                    <a:pt x="23441" y="1052"/>
                    <a:pt x="21788" y="1953"/>
                    <a:pt x="19985" y="2554"/>
                  </a:cubicBezTo>
                  <a:cubicBezTo>
                    <a:pt x="18031" y="3306"/>
                    <a:pt x="15928" y="4057"/>
                    <a:pt x="13974" y="4658"/>
                  </a:cubicBezTo>
                  <a:cubicBezTo>
                    <a:pt x="9466" y="12772"/>
                    <a:pt x="4658" y="20886"/>
                    <a:pt x="0" y="29000"/>
                  </a:cubicBezTo>
                  <a:cubicBezTo>
                    <a:pt x="7062" y="28700"/>
                    <a:pt x="11570" y="24643"/>
                    <a:pt x="13373" y="19233"/>
                  </a:cubicBezTo>
                  <a:cubicBezTo>
                    <a:pt x="13974" y="17280"/>
                    <a:pt x="14425" y="15326"/>
                    <a:pt x="14425" y="13373"/>
                  </a:cubicBezTo>
                  <a:cubicBezTo>
                    <a:pt x="15477" y="12622"/>
                    <a:pt x="16679" y="11720"/>
                    <a:pt x="17731" y="10969"/>
                  </a:cubicBezTo>
                  <a:close/>
                </a:path>
              </a:pathLst>
            </a:custGeom>
            <a:solidFill>
              <a:srgbClr val="F69890"/>
            </a:solidFill>
            <a:ln w="14982" cap="flat">
              <a:noFill/>
              <a:prstDash val="solid"/>
              <a:miter/>
            </a:ln>
          </p:spPr>
          <p:txBody>
            <a:bodyPr rtlCol="0" anchor="ctr"/>
            <a:lstStyle/>
            <a:p>
              <a:endParaRPr lang="th-TH"/>
            </a:p>
          </p:txBody>
        </p:sp>
        <p:sp>
          <p:nvSpPr>
            <p:cNvPr id="93" name="Freeform: Shape 92">
              <a:extLst>
                <a:ext uri="{FF2B5EF4-FFF2-40B4-BE49-F238E27FC236}">
                  <a16:creationId xmlns:a16="http://schemas.microsoft.com/office/drawing/2014/main" id="{DBD6D586-26D0-435C-87A1-797E6F3784D0}"/>
                </a:ext>
              </a:extLst>
            </p:cNvPr>
            <p:cNvSpPr/>
            <p:nvPr/>
          </p:nvSpPr>
          <p:spPr>
            <a:xfrm>
              <a:off x="10114190" y="5199199"/>
              <a:ext cx="411054" cy="397598"/>
            </a:xfrm>
            <a:custGeom>
              <a:avLst/>
              <a:gdLst>
                <a:gd name="connsiteX0" fmla="*/ 391610 w 411054"/>
                <a:gd name="connsiteY0" fmla="*/ 922 h 397598"/>
                <a:gd name="connsiteX1" fmla="*/ 389657 w 411054"/>
                <a:gd name="connsiteY1" fmla="*/ 1523 h 397598"/>
                <a:gd name="connsiteX2" fmla="*/ 384848 w 411054"/>
                <a:gd name="connsiteY2" fmla="*/ 472 h 397598"/>
                <a:gd name="connsiteX3" fmla="*/ 374781 w 411054"/>
                <a:gd name="connsiteY3" fmla="*/ 3477 h 397598"/>
                <a:gd name="connsiteX4" fmla="*/ 370724 w 411054"/>
                <a:gd name="connsiteY4" fmla="*/ 8435 h 397598"/>
                <a:gd name="connsiteX5" fmla="*/ 329703 w 411054"/>
                <a:gd name="connsiteY5" fmla="*/ 24213 h 397598"/>
                <a:gd name="connsiteX6" fmla="*/ 90489 w 411054"/>
                <a:gd name="connsiteY6" fmla="*/ 164105 h 397598"/>
                <a:gd name="connsiteX7" fmla="*/ 33090 w 411054"/>
                <a:gd name="connsiteY7" fmla="*/ 221805 h 397598"/>
                <a:gd name="connsiteX8" fmla="*/ 16561 w 411054"/>
                <a:gd name="connsiteY8" fmla="*/ 359293 h 397598"/>
                <a:gd name="connsiteX9" fmla="*/ 183350 w 411054"/>
                <a:gd name="connsiteY9" fmla="*/ 333147 h 397598"/>
                <a:gd name="connsiteX10" fmla="*/ 379439 w 411054"/>
                <a:gd name="connsiteY10" fmla="*/ 59374 h 397598"/>
                <a:gd name="connsiteX11" fmla="*/ 393413 w 411054"/>
                <a:gd name="connsiteY11" fmla="*/ 35031 h 397598"/>
                <a:gd name="connsiteX12" fmla="*/ 399424 w 411054"/>
                <a:gd name="connsiteY12" fmla="*/ 32928 h 397598"/>
                <a:gd name="connsiteX13" fmla="*/ 404232 w 411054"/>
                <a:gd name="connsiteY13" fmla="*/ 30373 h 397598"/>
                <a:gd name="connsiteX14" fmla="*/ 404382 w 411054"/>
                <a:gd name="connsiteY14" fmla="*/ 30373 h 397598"/>
                <a:gd name="connsiteX15" fmla="*/ 410843 w 411054"/>
                <a:gd name="connsiteY15" fmla="*/ 13995 h 397598"/>
                <a:gd name="connsiteX16" fmla="*/ 391610 w 411054"/>
                <a:gd name="connsiteY16" fmla="*/ 922 h 39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054" h="397598">
                  <a:moveTo>
                    <a:pt x="391610" y="922"/>
                  </a:moveTo>
                  <a:cubicBezTo>
                    <a:pt x="391009" y="1223"/>
                    <a:pt x="390258" y="1373"/>
                    <a:pt x="389657" y="1523"/>
                  </a:cubicBezTo>
                  <a:cubicBezTo>
                    <a:pt x="388154" y="922"/>
                    <a:pt x="386501" y="622"/>
                    <a:pt x="384848" y="472"/>
                  </a:cubicBezTo>
                  <a:cubicBezTo>
                    <a:pt x="381392" y="171"/>
                    <a:pt x="377786" y="1073"/>
                    <a:pt x="374781" y="3477"/>
                  </a:cubicBezTo>
                  <a:cubicBezTo>
                    <a:pt x="373278" y="4679"/>
                    <a:pt x="371926" y="6332"/>
                    <a:pt x="370724" y="8435"/>
                  </a:cubicBezTo>
                  <a:cubicBezTo>
                    <a:pt x="356900" y="13394"/>
                    <a:pt x="343226" y="18653"/>
                    <a:pt x="329703" y="24213"/>
                  </a:cubicBezTo>
                  <a:cubicBezTo>
                    <a:pt x="243754" y="59223"/>
                    <a:pt x="163064" y="105503"/>
                    <a:pt x="90489" y="164105"/>
                  </a:cubicBezTo>
                  <a:cubicBezTo>
                    <a:pt x="70805" y="180183"/>
                    <a:pt x="49919" y="199867"/>
                    <a:pt x="33090" y="221805"/>
                  </a:cubicBezTo>
                  <a:cubicBezTo>
                    <a:pt x="2286" y="262375"/>
                    <a:pt x="-14543" y="310759"/>
                    <a:pt x="16561" y="359293"/>
                  </a:cubicBezTo>
                  <a:cubicBezTo>
                    <a:pt x="65396" y="435625"/>
                    <a:pt x="139323" y="382433"/>
                    <a:pt x="183350" y="333147"/>
                  </a:cubicBezTo>
                  <a:cubicBezTo>
                    <a:pt x="258179" y="249002"/>
                    <a:pt x="323242" y="156742"/>
                    <a:pt x="379439" y="59374"/>
                  </a:cubicBezTo>
                  <a:cubicBezTo>
                    <a:pt x="384097" y="51260"/>
                    <a:pt x="388905" y="43145"/>
                    <a:pt x="393413" y="35031"/>
                  </a:cubicBezTo>
                  <a:cubicBezTo>
                    <a:pt x="395367" y="34430"/>
                    <a:pt x="397320" y="33679"/>
                    <a:pt x="399424" y="32928"/>
                  </a:cubicBezTo>
                  <a:cubicBezTo>
                    <a:pt x="401227" y="32327"/>
                    <a:pt x="402880" y="31425"/>
                    <a:pt x="404232" y="30373"/>
                  </a:cubicBezTo>
                  <a:cubicBezTo>
                    <a:pt x="404232" y="30373"/>
                    <a:pt x="404232" y="30373"/>
                    <a:pt x="404382" y="30373"/>
                  </a:cubicBezTo>
                  <a:cubicBezTo>
                    <a:pt x="409792" y="26467"/>
                    <a:pt x="411745" y="20005"/>
                    <a:pt x="410843" y="13995"/>
                  </a:cubicBezTo>
                  <a:cubicBezTo>
                    <a:pt x="409491" y="4829"/>
                    <a:pt x="402279" y="-2684"/>
                    <a:pt x="391610" y="922"/>
                  </a:cubicBezTo>
                  <a:close/>
                </a:path>
              </a:pathLst>
            </a:custGeom>
            <a:solidFill>
              <a:srgbClr val="F9B3AB"/>
            </a:solidFill>
            <a:ln w="14982" cap="flat">
              <a:noFill/>
              <a:prstDash val="solid"/>
              <a:miter/>
            </a:ln>
          </p:spPr>
          <p:txBody>
            <a:bodyPr rtlCol="0" anchor="ctr"/>
            <a:lstStyle/>
            <a:p>
              <a:endParaRPr lang="th-TH"/>
            </a:p>
          </p:txBody>
        </p:sp>
        <p:sp>
          <p:nvSpPr>
            <p:cNvPr id="94" name="Freeform: Shape 93">
              <a:extLst>
                <a:ext uri="{FF2B5EF4-FFF2-40B4-BE49-F238E27FC236}">
                  <a16:creationId xmlns:a16="http://schemas.microsoft.com/office/drawing/2014/main" id="{5D3F86AD-685B-44A7-8044-728FB1DE2823}"/>
                </a:ext>
              </a:extLst>
            </p:cNvPr>
            <p:cNvSpPr/>
            <p:nvPr/>
          </p:nvSpPr>
          <p:spPr>
            <a:xfrm>
              <a:off x="12158811" y="6597991"/>
              <a:ext cx="58150" cy="165135"/>
            </a:xfrm>
            <a:custGeom>
              <a:avLst/>
              <a:gdLst>
                <a:gd name="connsiteX0" fmla="*/ 0 w 58150"/>
                <a:gd name="connsiteY0" fmla="*/ 65964 h 165135"/>
                <a:gd name="connsiteX1" fmla="*/ 58151 w 58150"/>
                <a:gd name="connsiteY1" fmla="*/ 165136 h 165135"/>
                <a:gd name="connsiteX2" fmla="*/ 58151 w 58150"/>
                <a:gd name="connsiteY2" fmla="*/ 31104 h 165135"/>
                <a:gd name="connsiteX3" fmla="*/ 36663 w 58150"/>
                <a:gd name="connsiteY3" fmla="*/ 0 h 165135"/>
                <a:gd name="connsiteX4" fmla="*/ 0 w 58150"/>
                <a:gd name="connsiteY4" fmla="*/ 65964 h 16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50" h="165135">
                  <a:moveTo>
                    <a:pt x="0" y="65964"/>
                  </a:moveTo>
                  <a:cubicBezTo>
                    <a:pt x="19534" y="98871"/>
                    <a:pt x="38917" y="132078"/>
                    <a:pt x="58151" y="165136"/>
                  </a:cubicBezTo>
                  <a:lnTo>
                    <a:pt x="58151" y="31104"/>
                  </a:lnTo>
                  <a:cubicBezTo>
                    <a:pt x="52140" y="20135"/>
                    <a:pt x="44928" y="9767"/>
                    <a:pt x="36663" y="0"/>
                  </a:cubicBezTo>
                  <a:cubicBezTo>
                    <a:pt x="33959" y="24042"/>
                    <a:pt x="20135" y="48234"/>
                    <a:pt x="0" y="65964"/>
                  </a:cubicBezTo>
                  <a:close/>
                </a:path>
              </a:pathLst>
            </a:custGeom>
            <a:solidFill>
              <a:srgbClr val="AEDEDA"/>
            </a:solidFill>
            <a:ln w="14982" cap="flat">
              <a:noFill/>
              <a:prstDash val="solid"/>
              <a:miter/>
            </a:ln>
          </p:spPr>
          <p:txBody>
            <a:bodyPr rtlCol="0" anchor="ctr"/>
            <a:lstStyle/>
            <a:p>
              <a:endParaRPr lang="th-TH"/>
            </a:p>
          </p:txBody>
        </p:sp>
        <p:sp>
          <p:nvSpPr>
            <p:cNvPr id="95" name="Freeform: Shape 94">
              <a:extLst>
                <a:ext uri="{FF2B5EF4-FFF2-40B4-BE49-F238E27FC236}">
                  <a16:creationId xmlns:a16="http://schemas.microsoft.com/office/drawing/2014/main" id="{8633DD75-9F73-425F-852D-232B76B5ED67}"/>
                </a:ext>
              </a:extLst>
            </p:cNvPr>
            <p:cNvSpPr/>
            <p:nvPr/>
          </p:nvSpPr>
          <p:spPr>
            <a:xfrm>
              <a:off x="10607565" y="5621466"/>
              <a:ext cx="1595271" cy="1205315"/>
            </a:xfrm>
            <a:custGeom>
              <a:avLst/>
              <a:gdLst>
                <a:gd name="connsiteX0" fmla="*/ 487704 w 1595271"/>
                <a:gd name="connsiteY0" fmla="*/ 616653 h 1205315"/>
                <a:gd name="connsiteX1" fmla="*/ 636011 w 1595271"/>
                <a:gd name="connsiteY1" fmla="*/ 742120 h 1205315"/>
                <a:gd name="connsiteX2" fmla="*/ 783566 w 1595271"/>
                <a:gd name="connsiteY2" fmla="*/ 791705 h 1205315"/>
                <a:gd name="connsiteX3" fmla="*/ 881987 w 1595271"/>
                <a:gd name="connsiteY3" fmla="*/ 831224 h 1205315"/>
                <a:gd name="connsiteX4" fmla="*/ 943744 w 1595271"/>
                <a:gd name="connsiteY4" fmla="*/ 877203 h 1205315"/>
                <a:gd name="connsiteX5" fmla="*/ 1052382 w 1595271"/>
                <a:gd name="connsiteY5" fmla="*/ 1030318 h 1205315"/>
                <a:gd name="connsiteX6" fmla="*/ 1075071 w 1595271"/>
                <a:gd name="connsiteY6" fmla="*/ 1061422 h 1205315"/>
                <a:gd name="connsiteX7" fmla="*/ 1208502 w 1595271"/>
                <a:gd name="connsiteY7" fmla="*/ 1168107 h 1205315"/>
                <a:gd name="connsiteX8" fmla="*/ 1243813 w 1595271"/>
                <a:gd name="connsiteY8" fmla="*/ 1182532 h 1205315"/>
                <a:gd name="connsiteX9" fmla="*/ 1393021 w 1595271"/>
                <a:gd name="connsiteY9" fmla="*/ 1197558 h 1205315"/>
                <a:gd name="connsiteX10" fmla="*/ 1483929 w 1595271"/>
                <a:gd name="connsiteY10" fmla="*/ 1188692 h 1205315"/>
                <a:gd name="connsiteX11" fmla="*/ 1496400 w 1595271"/>
                <a:gd name="connsiteY11" fmla="*/ 1189444 h 1205315"/>
                <a:gd name="connsiteX12" fmla="*/ 1530209 w 1595271"/>
                <a:gd name="connsiteY12" fmla="*/ 1196205 h 1205315"/>
                <a:gd name="connsiteX13" fmla="*/ 1557406 w 1595271"/>
                <a:gd name="connsiteY13" fmla="*/ 1203418 h 1205315"/>
                <a:gd name="connsiteX14" fmla="*/ 1595271 w 1595271"/>
                <a:gd name="connsiteY14" fmla="*/ 1201765 h 1205315"/>
                <a:gd name="connsiteX15" fmla="*/ 1572882 w 1595271"/>
                <a:gd name="connsiteY15" fmla="*/ 1162698 h 1205315"/>
                <a:gd name="connsiteX16" fmla="*/ 1557105 w 1595271"/>
                <a:gd name="connsiteY16" fmla="*/ 1151278 h 1205315"/>
                <a:gd name="connsiteX17" fmla="*/ 1553649 w 1595271"/>
                <a:gd name="connsiteY17" fmla="*/ 1129640 h 1205315"/>
                <a:gd name="connsiteX18" fmla="*/ 1532613 w 1595271"/>
                <a:gd name="connsiteY18" fmla="*/ 1093728 h 1205315"/>
                <a:gd name="connsiteX19" fmla="*/ 1491141 w 1595271"/>
                <a:gd name="connsiteY19" fmla="*/ 1068635 h 1205315"/>
                <a:gd name="connsiteX20" fmla="*/ 1476416 w 1595271"/>
                <a:gd name="connsiteY20" fmla="*/ 1068334 h 1205315"/>
                <a:gd name="connsiteX21" fmla="*/ 1433742 w 1595271"/>
                <a:gd name="connsiteY21" fmla="*/ 1055712 h 1205315"/>
                <a:gd name="connsiteX22" fmla="*/ 1374690 w 1595271"/>
                <a:gd name="connsiteY22" fmla="*/ 1051806 h 1205315"/>
                <a:gd name="connsiteX23" fmla="*/ 1194077 w 1595271"/>
                <a:gd name="connsiteY23" fmla="*/ 1000867 h 1205315"/>
                <a:gd name="connsiteX24" fmla="*/ 1087993 w 1595271"/>
                <a:gd name="connsiteY24" fmla="*/ 859322 h 1205315"/>
                <a:gd name="connsiteX25" fmla="*/ 1032397 w 1595271"/>
                <a:gd name="connsiteY25" fmla="*/ 751436 h 1205315"/>
                <a:gd name="connsiteX26" fmla="*/ 901521 w 1595271"/>
                <a:gd name="connsiteY26" fmla="*/ 699145 h 1205315"/>
                <a:gd name="connsiteX27" fmla="*/ 552467 w 1595271"/>
                <a:gd name="connsiteY27" fmla="*/ 550989 h 1205315"/>
                <a:gd name="connsiteX28" fmla="*/ 517606 w 1595271"/>
                <a:gd name="connsiteY28" fmla="*/ 358355 h 1205315"/>
                <a:gd name="connsiteX29" fmla="*/ 350367 w 1595271"/>
                <a:gd name="connsiteY29" fmla="*/ 219215 h 1205315"/>
                <a:gd name="connsiteX30" fmla="*/ 356678 w 1595271"/>
                <a:gd name="connsiteY30" fmla="*/ 195173 h 1205315"/>
                <a:gd name="connsiteX31" fmla="*/ 551265 w 1595271"/>
                <a:gd name="connsiteY31" fmla="*/ 386604 h 1205315"/>
                <a:gd name="connsiteX32" fmla="*/ 592736 w 1595271"/>
                <a:gd name="connsiteY32" fmla="*/ 568720 h 1205315"/>
                <a:gd name="connsiteX33" fmla="*/ 766136 w 1595271"/>
                <a:gd name="connsiteY33" fmla="*/ 656622 h 1205315"/>
                <a:gd name="connsiteX34" fmla="*/ 1078377 w 1595271"/>
                <a:gd name="connsiteY34" fmla="*/ 772472 h 1205315"/>
                <a:gd name="connsiteX35" fmla="*/ 1160419 w 1595271"/>
                <a:gd name="connsiteY35" fmla="*/ 937758 h 1205315"/>
                <a:gd name="connsiteX36" fmla="*/ 1341332 w 1595271"/>
                <a:gd name="connsiteY36" fmla="*/ 1025811 h 1205315"/>
                <a:gd name="connsiteX37" fmla="*/ 1391969 w 1595271"/>
                <a:gd name="connsiteY37" fmla="*/ 1028816 h 1205315"/>
                <a:gd name="connsiteX38" fmla="*/ 1318793 w 1595271"/>
                <a:gd name="connsiteY38" fmla="*/ 954136 h 1205315"/>
                <a:gd name="connsiteX39" fmla="*/ 1188668 w 1595271"/>
                <a:gd name="connsiteY39" fmla="*/ 808685 h 1205315"/>
                <a:gd name="connsiteX40" fmla="*/ 1155911 w 1595271"/>
                <a:gd name="connsiteY40" fmla="*/ 772021 h 1205315"/>
                <a:gd name="connsiteX41" fmla="*/ 1092802 w 1595271"/>
                <a:gd name="connsiteY41" fmla="*/ 701549 h 1205315"/>
                <a:gd name="connsiteX42" fmla="*/ 1081833 w 1595271"/>
                <a:gd name="connsiteY42" fmla="*/ 689228 h 1205315"/>
                <a:gd name="connsiteX43" fmla="*/ 1067558 w 1595271"/>
                <a:gd name="connsiteY43" fmla="*/ 690881 h 1205315"/>
                <a:gd name="connsiteX44" fmla="*/ 1060345 w 1595271"/>
                <a:gd name="connsiteY44" fmla="*/ 686674 h 1205315"/>
                <a:gd name="connsiteX45" fmla="*/ 1055838 w 1595271"/>
                <a:gd name="connsiteY45" fmla="*/ 669694 h 1205315"/>
                <a:gd name="connsiteX46" fmla="*/ 1060646 w 1595271"/>
                <a:gd name="connsiteY46" fmla="*/ 665337 h 1205315"/>
                <a:gd name="connsiteX47" fmla="*/ 1043667 w 1595271"/>
                <a:gd name="connsiteY47" fmla="*/ 646404 h 1205315"/>
                <a:gd name="connsiteX48" fmla="*/ 1034952 w 1595271"/>
                <a:gd name="connsiteY48" fmla="*/ 648658 h 1205315"/>
                <a:gd name="connsiteX49" fmla="*/ 1019775 w 1595271"/>
                <a:gd name="connsiteY49" fmla="*/ 639943 h 1205315"/>
                <a:gd name="connsiteX50" fmla="*/ 1025635 w 1595271"/>
                <a:gd name="connsiteY50" fmla="*/ 626269 h 1205315"/>
                <a:gd name="connsiteX51" fmla="*/ 984765 w 1595271"/>
                <a:gd name="connsiteY51" fmla="*/ 580440 h 1205315"/>
                <a:gd name="connsiteX52" fmla="*/ 724064 w 1595271"/>
                <a:gd name="connsiteY52" fmla="*/ 558352 h 1205315"/>
                <a:gd name="connsiteX53" fmla="*/ 654193 w 1595271"/>
                <a:gd name="connsiteY53" fmla="*/ 355801 h 1205315"/>
                <a:gd name="connsiteX54" fmla="*/ 542549 w 1595271"/>
                <a:gd name="connsiteY54" fmla="*/ 193520 h 1205315"/>
                <a:gd name="connsiteX55" fmla="*/ 377714 w 1595271"/>
                <a:gd name="connsiteY55" fmla="*/ 136722 h 1205315"/>
                <a:gd name="connsiteX56" fmla="*/ 343455 w 1595271"/>
                <a:gd name="connsiteY56" fmla="*/ 130862 h 1205315"/>
                <a:gd name="connsiteX57" fmla="*/ 20696 w 1595271"/>
                <a:gd name="connsiteY57" fmla="*/ 4192 h 1205315"/>
                <a:gd name="connsiteX58" fmla="*/ 2965 w 1595271"/>
                <a:gd name="connsiteY58" fmla="*/ 21623 h 1205315"/>
                <a:gd name="connsiteX59" fmla="*/ 216635 w 1595271"/>
                <a:gd name="connsiteY59" fmla="*/ 247614 h 1205315"/>
                <a:gd name="connsiteX60" fmla="*/ 334589 w 1595271"/>
                <a:gd name="connsiteY60" fmla="*/ 322293 h 1205315"/>
                <a:gd name="connsiteX61" fmla="*/ 427150 w 1595271"/>
                <a:gd name="connsiteY61" fmla="*/ 388257 h 1205315"/>
                <a:gd name="connsiteX62" fmla="*/ 448937 w 1595271"/>
                <a:gd name="connsiteY62" fmla="*/ 428377 h 1205315"/>
                <a:gd name="connsiteX63" fmla="*/ 450139 w 1595271"/>
                <a:gd name="connsiteY63" fmla="*/ 432434 h 1205315"/>
                <a:gd name="connsiteX64" fmla="*/ 451191 w 1595271"/>
                <a:gd name="connsiteY64" fmla="*/ 436040 h 1205315"/>
                <a:gd name="connsiteX65" fmla="*/ 487704 w 1595271"/>
                <a:gd name="connsiteY65" fmla="*/ 616653 h 1205315"/>
                <a:gd name="connsiteX66" fmla="*/ 1222777 w 1595271"/>
                <a:gd name="connsiteY66" fmla="*/ 1081257 h 1205315"/>
                <a:gd name="connsiteX67" fmla="*/ 1234046 w 1595271"/>
                <a:gd name="connsiteY67" fmla="*/ 1078251 h 1205315"/>
                <a:gd name="connsiteX68" fmla="*/ 1249222 w 1595271"/>
                <a:gd name="connsiteY68" fmla="*/ 1086967 h 1205315"/>
                <a:gd name="connsiteX69" fmla="*/ 1240507 w 1595271"/>
                <a:gd name="connsiteY69" fmla="*/ 1102143 h 1205315"/>
                <a:gd name="connsiteX70" fmla="*/ 1229238 w 1595271"/>
                <a:gd name="connsiteY70" fmla="*/ 1105148 h 1205315"/>
                <a:gd name="connsiteX71" fmla="*/ 1214062 w 1595271"/>
                <a:gd name="connsiteY71" fmla="*/ 1096433 h 1205315"/>
                <a:gd name="connsiteX72" fmla="*/ 1222777 w 1595271"/>
                <a:gd name="connsiteY72" fmla="*/ 1081257 h 1205315"/>
                <a:gd name="connsiteX73" fmla="*/ 1213010 w 1595271"/>
                <a:gd name="connsiteY73" fmla="*/ 1124081 h 1205315"/>
                <a:gd name="connsiteX74" fmla="*/ 1234497 w 1595271"/>
                <a:gd name="connsiteY74" fmla="*/ 1136552 h 1205315"/>
                <a:gd name="connsiteX75" fmla="*/ 1213010 w 1595271"/>
                <a:gd name="connsiteY75" fmla="*/ 1124081 h 1205315"/>
                <a:gd name="connsiteX76" fmla="*/ 1196782 w 1595271"/>
                <a:gd name="connsiteY76" fmla="*/ 1085915 h 1205315"/>
                <a:gd name="connsiteX77" fmla="*/ 1175295 w 1595271"/>
                <a:gd name="connsiteY77" fmla="*/ 1073443 h 1205315"/>
                <a:gd name="connsiteX78" fmla="*/ 1196782 w 1595271"/>
                <a:gd name="connsiteY78" fmla="*/ 1085915 h 1205315"/>
                <a:gd name="connsiteX79" fmla="*/ 652690 w 1595271"/>
                <a:gd name="connsiteY79" fmla="*/ 523041 h 1205315"/>
                <a:gd name="connsiteX80" fmla="*/ 631203 w 1595271"/>
                <a:gd name="connsiteY80" fmla="*/ 510569 h 1205315"/>
                <a:gd name="connsiteX81" fmla="*/ 652690 w 1595271"/>
                <a:gd name="connsiteY81" fmla="*/ 523041 h 1205315"/>
                <a:gd name="connsiteX82" fmla="*/ 610918 w 1595271"/>
                <a:gd name="connsiteY82" fmla="*/ 479766 h 1205315"/>
                <a:gd name="connsiteX83" fmla="*/ 632405 w 1595271"/>
                <a:gd name="connsiteY83" fmla="*/ 492237 h 1205315"/>
                <a:gd name="connsiteX84" fmla="*/ 610918 w 1595271"/>
                <a:gd name="connsiteY84" fmla="*/ 479766 h 1205315"/>
                <a:gd name="connsiteX85" fmla="*/ 228506 w 1595271"/>
                <a:gd name="connsiteY85" fmla="*/ 182251 h 1205315"/>
                <a:gd name="connsiteX86" fmla="*/ 211527 w 1595271"/>
                <a:gd name="connsiteY86" fmla="*/ 186759 h 1205315"/>
                <a:gd name="connsiteX87" fmla="*/ 204314 w 1595271"/>
                <a:gd name="connsiteY87" fmla="*/ 182551 h 1205315"/>
                <a:gd name="connsiteX88" fmla="*/ 199806 w 1595271"/>
                <a:gd name="connsiteY88" fmla="*/ 165572 h 1205315"/>
                <a:gd name="connsiteX89" fmla="*/ 216786 w 1595271"/>
                <a:gd name="connsiteY89" fmla="*/ 161064 h 1205315"/>
                <a:gd name="connsiteX90" fmla="*/ 223998 w 1595271"/>
                <a:gd name="connsiteY90" fmla="*/ 165271 h 1205315"/>
                <a:gd name="connsiteX91" fmla="*/ 228506 w 1595271"/>
                <a:gd name="connsiteY91" fmla="*/ 182251 h 1205315"/>
                <a:gd name="connsiteX92" fmla="*/ 268475 w 1595271"/>
                <a:gd name="connsiteY92" fmla="*/ 195774 h 1205315"/>
                <a:gd name="connsiteX93" fmla="*/ 264268 w 1595271"/>
                <a:gd name="connsiteY93" fmla="*/ 202987 h 1205315"/>
                <a:gd name="connsiteX94" fmla="*/ 247288 w 1595271"/>
                <a:gd name="connsiteY94" fmla="*/ 207494 h 1205315"/>
                <a:gd name="connsiteX95" fmla="*/ 242781 w 1595271"/>
                <a:gd name="connsiteY95" fmla="*/ 190515 h 1205315"/>
                <a:gd name="connsiteX96" fmla="*/ 246988 w 1595271"/>
                <a:gd name="connsiteY96" fmla="*/ 183303 h 1205315"/>
                <a:gd name="connsiteX97" fmla="*/ 251195 w 1595271"/>
                <a:gd name="connsiteY97" fmla="*/ 179095 h 1205315"/>
                <a:gd name="connsiteX98" fmla="*/ 239625 w 1595271"/>
                <a:gd name="connsiteY98" fmla="*/ 170080 h 1205315"/>
                <a:gd name="connsiteX99" fmla="*/ 236620 w 1595271"/>
                <a:gd name="connsiteY99" fmla="*/ 158810 h 1205315"/>
                <a:gd name="connsiteX100" fmla="*/ 245335 w 1595271"/>
                <a:gd name="connsiteY100" fmla="*/ 143634 h 1205315"/>
                <a:gd name="connsiteX101" fmla="*/ 260511 w 1595271"/>
                <a:gd name="connsiteY101" fmla="*/ 152349 h 1205315"/>
                <a:gd name="connsiteX102" fmla="*/ 263516 w 1595271"/>
                <a:gd name="connsiteY102" fmla="*/ 163618 h 1205315"/>
                <a:gd name="connsiteX103" fmla="*/ 258257 w 1595271"/>
                <a:gd name="connsiteY103" fmla="*/ 177142 h 1205315"/>
                <a:gd name="connsiteX104" fmla="*/ 263817 w 1595271"/>
                <a:gd name="connsiteY104" fmla="*/ 178795 h 1205315"/>
                <a:gd name="connsiteX105" fmla="*/ 268475 w 1595271"/>
                <a:gd name="connsiteY105" fmla="*/ 195774 h 1205315"/>
                <a:gd name="connsiteX106" fmla="*/ 585374 w 1595271"/>
                <a:gd name="connsiteY106" fmla="*/ 656021 h 1205315"/>
                <a:gd name="connsiteX107" fmla="*/ 563886 w 1595271"/>
                <a:gd name="connsiteY107" fmla="*/ 643549 h 1205315"/>
                <a:gd name="connsiteX108" fmla="*/ 585374 w 1595271"/>
                <a:gd name="connsiteY108" fmla="*/ 656021 h 1205315"/>
                <a:gd name="connsiteX109" fmla="*/ 639617 w 1595271"/>
                <a:gd name="connsiteY109" fmla="*/ 677959 h 1205315"/>
                <a:gd name="connsiteX110" fmla="*/ 635410 w 1595271"/>
                <a:gd name="connsiteY110" fmla="*/ 685171 h 1205315"/>
                <a:gd name="connsiteX111" fmla="*/ 618431 w 1595271"/>
                <a:gd name="connsiteY111" fmla="*/ 689679 h 1205315"/>
                <a:gd name="connsiteX112" fmla="*/ 613923 w 1595271"/>
                <a:gd name="connsiteY112" fmla="*/ 672699 h 1205315"/>
                <a:gd name="connsiteX113" fmla="*/ 618130 w 1595271"/>
                <a:gd name="connsiteY113" fmla="*/ 665487 h 1205315"/>
                <a:gd name="connsiteX114" fmla="*/ 635110 w 1595271"/>
                <a:gd name="connsiteY114" fmla="*/ 660979 h 1205315"/>
                <a:gd name="connsiteX115" fmla="*/ 639617 w 1595271"/>
                <a:gd name="connsiteY115" fmla="*/ 677959 h 120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95271" h="1205315">
                  <a:moveTo>
                    <a:pt x="487704" y="616653"/>
                  </a:moveTo>
                  <a:cubicBezTo>
                    <a:pt x="517456" y="676757"/>
                    <a:pt x="576508" y="715824"/>
                    <a:pt x="636011" y="742120"/>
                  </a:cubicBezTo>
                  <a:cubicBezTo>
                    <a:pt x="683493" y="763006"/>
                    <a:pt x="734131" y="775928"/>
                    <a:pt x="783566" y="791705"/>
                  </a:cubicBezTo>
                  <a:cubicBezTo>
                    <a:pt x="817375" y="802374"/>
                    <a:pt x="850583" y="814395"/>
                    <a:pt x="881987" y="831224"/>
                  </a:cubicBezTo>
                  <a:cubicBezTo>
                    <a:pt x="906029" y="843996"/>
                    <a:pt x="926013" y="859623"/>
                    <a:pt x="943744" y="877203"/>
                  </a:cubicBezTo>
                  <a:cubicBezTo>
                    <a:pt x="987920" y="920779"/>
                    <a:pt x="1017071" y="976075"/>
                    <a:pt x="1052382" y="1030318"/>
                  </a:cubicBezTo>
                  <a:cubicBezTo>
                    <a:pt x="1059444" y="1041137"/>
                    <a:pt x="1067107" y="1051505"/>
                    <a:pt x="1075071" y="1061422"/>
                  </a:cubicBezTo>
                  <a:cubicBezTo>
                    <a:pt x="1111584" y="1107402"/>
                    <a:pt x="1157113" y="1144065"/>
                    <a:pt x="1208502" y="1168107"/>
                  </a:cubicBezTo>
                  <a:cubicBezTo>
                    <a:pt x="1220072" y="1173516"/>
                    <a:pt x="1231792" y="1178475"/>
                    <a:pt x="1243813" y="1182532"/>
                  </a:cubicBezTo>
                  <a:cubicBezTo>
                    <a:pt x="1290544" y="1198309"/>
                    <a:pt x="1340881" y="1204169"/>
                    <a:pt x="1393021" y="1197558"/>
                  </a:cubicBezTo>
                  <a:cubicBezTo>
                    <a:pt x="1426529" y="1193351"/>
                    <a:pt x="1454327" y="1187641"/>
                    <a:pt x="1483929" y="1188692"/>
                  </a:cubicBezTo>
                  <a:cubicBezTo>
                    <a:pt x="1487986" y="1188843"/>
                    <a:pt x="1492193" y="1188993"/>
                    <a:pt x="1496400" y="1189444"/>
                  </a:cubicBezTo>
                  <a:cubicBezTo>
                    <a:pt x="1507219" y="1190496"/>
                    <a:pt x="1518338" y="1192599"/>
                    <a:pt x="1530209" y="1196205"/>
                  </a:cubicBezTo>
                  <a:cubicBezTo>
                    <a:pt x="1538774" y="1198760"/>
                    <a:pt x="1548090" y="1201615"/>
                    <a:pt x="1557406" y="1203418"/>
                  </a:cubicBezTo>
                  <a:cubicBezTo>
                    <a:pt x="1570178" y="1205972"/>
                    <a:pt x="1583100" y="1206423"/>
                    <a:pt x="1595271" y="1201765"/>
                  </a:cubicBezTo>
                  <a:cubicBezTo>
                    <a:pt x="1587758" y="1188692"/>
                    <a:pt x="1580395" y="1175770"/>
                    <a:pt x="1572882" y="1162698"/>
                  </a:cubicBezTo>
                  <a:cubicBezTo>
                    <a:pt x="1565971" y="1164200"/>
                    <a:pt x="1557406" y="1160594"/>
                    <a:pt x="1557105" y="1151278"/>
                  </a:cubicBezTo>
                  <a:cubicBezTo>
                    <a:pt x="1556805" y="1143314"/>
                    <a:pt x="1555453" y="1136252"/>
                    <a:pt x="1553649" y="1129640"/>
                  </a:cubicBezTo>
                  <a:cubicBezTo>
                    <a:pt x="1546587" y="1117620"/>
                    <a:pt x="1539675" y="1105599"/>
                    <a:pt x="1532613" y="1093728"/>
                  </a:cubicBezTo>
                  <a:cubicBezTo>
                    <a:pt x="1521343" y="1082609"/>
                    <a:pt x="1507069" y="1074495"/>
                    <a:pt x="1491141" y="1068635"/>
                  </a:cubicBezTo>
                  <a:cubicBezTo>
                    <a:pt x="1486333" y="1068935"/>
                    <a:pt x="1481374" y="1068935"/>
                    <a:pt x="1476416" y="1068334"/>
                  </a:cubicBezTo>
                  <a:cubicBezTo>
                    <a:pt x="1461239" y="1066531"/>
                    <a:pt x="1447115" y="1062023"/>
                    <a:pt x="1433742" y="1055712"/>
                  </a:cubicBezTo>
                  <a:cubicBezTo>
                    <a:pt x="1412856" y="1053158"/>
                    <a:pt x="1392270" y="1052407"/>
                    <a:pt x="1374690" y="1051806"/>
                  </a:cubicBezTo>
                  <a:cubicBezTo>
                    <a:pt x="1309326" y="1050002"/>
                    <a:pt x="1248772" y="1039184"/>
                    <a:pt x="1194077" y="1000867"/>
                  </a:cubicBezTo>
                  <a:cubicBezTo>
                    <a:pt x="1142988" y="965256"/>
                    <a:pt x="1110382" y="916571"/>
                    <a:pt x="1087993" y="859322"/>
                  </a:cubicBezTo>
                  <a:cubicBezTo>
                    <a:pt x="1073418" y="821757"/>
                    <a:pt x="1061848" y="780586"/>
                    <a:pt x="1032397" y="751436"/>
                  </a:cubicBezTo>
                  <a:cubicBezTo>
                    <a:pt x="997988" y="717177"/>
                    <a:pt x="947650" y="706658"/>
                    <a:pt x="901521" y="699145"/>
                  </a:cubicBezTo>
                  <a:cubicBezTo>
                    <a:pt x="780111" y="679461"/>
                    <a:pt x="613923" y="682316"/>
                    <a:pt x="552467" y="550989"/>
                  </a:cubicBezTo>
                  <a:cubicBezTo>
                    <a:pt x="524067" y="490284"/>
                    <a:pt x="540897" y="420413"/>
                    <a:pt x="517606" y="358355"/>
                  </a:cubicBezTo>
                  <a:cubicBezTo>
                    <a:pt x="490259" y="285780"/>
                    <a:pt x="425497" y="234241"/>
                    <a:pt x="350367" y="219215"/>
                  </a:cubicBezTo>
                  <a:cubicBezTo>
                    <a:pt x="334740" y="216059"/>
                    <a:pt x="341051" y="192017"/>
                    <a:pt x="356678" y="195173"/>
                  </a:cubicBezTo>
                  <a:cubicBezTo>
                    <a:pt x="452393" y="214256"/>
                    <a:pt x="532482" y="289837"/>
                    <a:pt x="551265" y="386604"/>
                  </a:cubicBezTo>
                  <a:cubicBezTo>
                    <a:pt x="563436" y="448962"/>
                    <a:pt x="550964" y="515077"/>
                    <a:pt x="592736" y="568720"/>
                  </a:cubicBezTo>
                  <a:cubicBezTo>
                    <a:pt x="634358" y="622062"/>
                    <a:pt x="701525" y="645352"/>
                    <a:pt x="766136" y="656622"/>
                  </a:cubicBezTo>
                  <a:cubicBezTo>
                    <a:pt x="872971" y="675404"/>
                    <a:pt x="1017221" y="663233"/>
                    <a:pt x="1078377" y="772472"/>
                  </a:cubicBezTo>
                  <a:cubicBezTo>
                    <a:pt x="1108880" y="826866"/>
                    <a:pt x="1118496" y="889374"/>
                    <a:pt x="1160419" y="937758"/>
                  </a:cubicBezTo>
                  <a:cubicBezTo>
                    <a:pt x="1206999" y="991401"/>
                    <a:pt x="1271161" y="1020702"/>
                    <a:pt x="1341332" y="1025811"/>
                  </a:cubicBezTo>
                  <a:cubicBezTo>
                    <a:pt x="1356658" y="1026863"/>
                    <a:pt x="1373938" y="1027764"/>
                    <a:pt x="1391969" y="1028816"/>
                  </a:cubicBezTo>
                  <a:cubicBezTo>
                    <a:pt x="1364622" y="1006577"/>
                    <a:pt x="1340881" y="978629"/>
                    <a:pt x="1318793" y="954136"/>
                  </a:cubicBezTo>
                  <a:cubicBezTo>
                    <a:pt x="1275368" y="905753"/>
                    <a:pt x="1231943" y="857219"/>
                    <a:pt x="1188668" y="808685"/>
                  </a:cubicBezTo>
                  <a:cubicBezTo>
                    <a:pt x="1177548" y="796514"/>
                    <a:pt x="1166730" y="784343"/>
                    <a:pt x="1155911" y="772021"/>
                  </a:cubicBezTo>
                  <a:cubicBezTo>
                    <a:pt x="1134875" y="748581"/>
                    <a:pt x="1113838" y="724990"/>
                    <a:pt x="1092802" y="701549"/>
                  </a:cubicBezTo>
                  <a:cubicBezTo>
                    <a:pt x="1089196" y="697493"/>
                    <a:pt x="1085439" y="693285"/>
                    <a:pt x="1081833" y="689228"/>
                  </a:cubicBezTo>
                  <a:cubicBezTo>
                    <a:pt x="1077926" y="692684"/>
                    <a:pt x="1072366" y="693736"/>
                    <a:pt x="1067558" y="690881"/>
                  </a:cubicBezTo>
                  <a:lnTo>
                    <a:pt x="1060345" y="686674"/>
                  </a:lnTo>
                  <a:cubicBezTo>
                    <a:pt x="1054786" y="683368"/>
                    <a:pt x="1052232" y="675404"/>
                    <a:pt x="1055838" y="669694"/>
                  </a:cubicBezTo>
                  <a:cubicBezTo>
                    <a:pt x="1057040" y="667741"/>
                    <a:pt x="1058843" y="666389"/>
                    <a:pt x="1060646" y="665337"/>
                  </a:cubicBezTo>
                  <a:cubicBezTo>
                    <a:pt x="1054936" y="659026"/>
                    <a:pt x="1049377" y="652715"/>
                    <a:pt x="1043667" y="646404"/>
                  </a:cubicBezTo>
                  <a:cubicBezTo>
                    <a:pt x="1040812" y="647155"/>
                    <a:pt x="1037957" y="647907"/>
                    <a:pt x="1034952" y="648658"/>
                  </a:cubicBezTo>
                  <a:cubicBezTo>
                    <a:pt x="1028490" y="650461"/>
                    <a:pt x="1021428" y="646404"/>
                    <a:pt x="1019775" y="639943"/>
                  </a:cubicBezTo>
                  <a:cubicBezTo>
                    <a:pt x="1018273" y="634534"/>
                    <a:pt x="1020977" y="628974"/>
                    <a:pt x="1025635" y="626269"/>
                  </a:cubicBezTo>
                  <a:cubicBezTo>
                    <a:pt x="1011962" y="610943"/>
                    <a:pt x="998288" y="595766"/>
                    <a:pt x="984765" y="580440"/>
                  </a:cubicBezTo>
                  <a:cubicBezTo>
                    <a:pt x="892956" y="587652"/>
                    <a:pt x="794986" y="618906"/>
                    <a:pt x="724064" y="558352"/>
                  </a:cubicBezTo>
                  <a:cubicBezTo>
                    <a:pt x="667115" y="509818"/>
                    <a:pt x="669219" y="423118"/>
                    <a:pt x="654193" y="355801"/>
                  </a:cubicBezTo>
                  <a:cubicBezTo>
                    <a:pt x="638866" y="286681"/>
                    <a:pt x="603405" y="231235"/>
                    <a:pt x="542549" y="193520"/>
                  </a:cubicBezTo>
                  <a:cubicBezTo>
                    <a:pt x="492964" y="162717"/>
                    <a:pt x="436165" y="147691"/>
                    <a:pt x="377714" y="136722"/>
                  </a:cubicBezTo>
                  <a:cubicBezTo>
                    <a:pt x="366294" y="134618"/>
                    <a:pt x="355025" y="132665"/>
                    <a:pt x="343455" y="130862"/>
                  </a:cubicBezTo>
                  <a:cubicBezTo>
                    <a:pt x="223998" y="111328"/>
                    <a:pt x="101686" y="100359"/>
                    <a:pt x="20696" y="4192"/>
                  </a:cubicBezTo>
                  <a:cubicBezTo>
                    <a:pt x="10328" y="-8129"/>
                    <a:pt x="-6952" y="9452"/>
                    <a:pt x="2965" y="21623"/>
                  </a:cubicBezTo>
                  <a:cubicBezTo>
                    <a:pt x="68629" y="101861"/>
                    <a:pt x="135044" y="183002"/>
                    <a:pt x="216635" y="247614"/>
                  </a:cubicBezTo>
                  <a:cubicBezTo>
                    <a:pt x="253449" y="276915"/>
                    <a:pt x="292817" y="300956"/>
                    <a:pt x="334589" y="322293"/>
                  </a:cubicBezTo>
                  <a:cubicBezTo>
                    <a:pt x="369450" y="340174"/>
                    <a:pt x="403709" y="358806"/>
                    <a:pt x="427150" y="388257"/>
                  </a:cubicBezTo>
                  <a:cubicBezTo>
                    <a:pt x="436316" y="399827"/>
                    <a:pt x="443979" y="412750"/>
                    <a:pt x="448937" y="428377"/>
                  </a:cubicBezTo>
                  <a:cubicBezTo>
                    <a:pt x="449388" y="429729"/>
                    <a:pt x="449689" y="431081"/>
                    <a:pt x="450139" y="432434"/>
                  </a:cubicBezTo>
                  <a:cubicBezTo>
                    <a:pt x="450440" y="433636"/>
                    <a:pt x="450891" y="434838"/>
                    <a:pt x="451191" y="436040"/>
                  </a:cubicBezTo>
                  <a:cubicBezTo>
                    <a:pt x="467570" y="495543"/>
                    <a:pt x="459456" y="559704"/>
                    <a:pt x="487704" y="616653"/>
                  </a:cubicBezTo>
                  <a:close/>
                  <a:moveTo>
                    <a:pt x="1222777" y="1081257"/>
                  </a:moveTo>
                  <a:cubicBezTo>
                    <a:pt x="1226533" y="1080205"/>
                    <a:pt x="1230290" y="1079303"/>
                    <a:pt x="1234046" y="1078251"/>
                  </a:cubicBezTo>
                  <a:cubicBezTo>
                    <a:pt x="1240507" y="1076448"/>
                    <a:pt x="1247570" y="1080505"/>
                    <a:pt x="1249222" y="1086967"/>
                  </a:cubicBezTo>
                  <a:cubicBezTo>
                    <a:pt x="1251025" y="1093428"/>
                    <a:pt x="1246969" y="1100490"/>
                    <a:pt x="1240507" y="1102143"/>
                  </a:cubicBezTo>
                  <a:cubicBezTo>
                    <a:pt x="1236751" y="1103195"/>
                    <a:pt x="1232994" y="1104096"/>
                    <a:pt x="1229238" y="1105148"/>
                  </a:cubicBezTo>
                  <a:cubicBezTo>
                    <a:pt x="1222777" y="1106951"/>
                    <a:pt x="1215715" y="1102894"/>
                    <a:pt x="1214062" y="1096433"/>
                  </a:cubicBezTo>
                  <a:cubicBezTo>
                    <a:pt x="1212258" y="1089972"/>
                    <a:pt x="1216315" y="1083060"/>
                    <a:pt x="1222777" y="1081257"/>
                  </a:cubicBezTo>
                  <a:close/>
                  <a:moveTo>
                    <a:pt x="1213010" y="1124081"/>
                  </a:moveTo>
                  <a:cubicBezTo>
                    <a:pt x="1220973" y="1110257"/>
                    <a:pt x="1242461" y="1122578"/>
                    <a:pt x="1234497" y="1136552"/>
                  </a:cubicBezTo>
                  <a:cubicBezTo>
                    <a:pt x="1226533" y="1150226"/>
                    <a:pt x="1205046" y="1137905"/>
                    <a:pt x="1213010" y="1124081"/>
                  </a:cubicBezTo>
                  <a:close/>
                  <a:moveTo>
                    <a:pt x="1196782" y="1085915"/>
                  </a:moveTo>
                  <a:cubicBezTo>
                    <a:pt x="1188818" y="1099739"/>
                    <a:pt x="1167331" y="1087417"/>
                    <a:pt x="1175295" y="1073443"/>
                  </a:cubicBezTo>
                  <a:cubicBezTo>
                    <a:pt x="1183258" y="1059769"/>
                    <a:pt x="1204745" y="1072091"/>
                    <a:pt x="1196782" y="1085915"/>
                  </a:cubicBezTo>
                  <a:close/>
                  <a:moveTo>
                    <a:pt x="652690" y="523041"/>
                  </a:moveTo>
                  <a:cubicBezTo>
                    <a:pt x="644726" y="536864"/>
                    <a:pt x="623239" y="524543"/>
                    <a:pt x="631203" y="510569"/>
                  </a:cubicBezTo>
                  <a:cubicBezTo>
                    <a:pt x="639167" y="496745"/>
                    <a:pt x="660654" y="509216"/>
                    <a:pt x="652690" y="523041"/>
                  </a:cubicBezTo>
                  <a:close/>
                  <a:moveTo>
                    <a:pt x="610918" y="479766"/>
                  </a:moveTo>
                  <a:cubicBezTo>
                    <a:pt x="618882" y="465942"/>
                    <a:pt x="640369" y="478263"/>
                    <a:pt x="632405" y="492237"/>
                  </a:cubicBezTo>
                  <a:cubicBezTo>
                    <a:pt x="624291" y="505911"/>
                    <a:pt x="602804" y="493590"/>
                    <a:pt x="610918" y="479766"/>
                  </a:cubicBezTo>
                  <a:close/>
                  <a:moveTo>
                    <a:pt x="228506" y="182251"/>
                  </a:moveTo>
                  <a:cubicBezTo>
                    <a:pt x="224900" y="187961"/>
                    <a:pt x="217537" y="190214"/>
                    <a:pt x="211527" y="186759"/>
                  </a:cubicBezTo>
                  <a:lnTo>
                    <a:pt x="204314" y="182551"/>
                  </a:lnTo>
                  <a:cubicBezTo>
                    <a:pt x="198754" y="179246"/>
                    <a:pt x="196200" y="171282"/>
                    <a:pt x="199806" y="165572"/>
                  </a:cubicBezTo>
                  <a:cubicBezTo>
                    <a:pt x="203412" y="159862"/>
                    <a:pt x="210775" y="157608"/>
                    <a:pt x="216786" y="161064"/>
                  </a:cubicBezTo>
                  <a:lnTo>
                    <a:pt x="223998" y="165271"/>
                  </a:lnTo>
                  <a:cubicBezTo>
                    <a:pt x="229708" y="168577"/>
                    <a:pt x="232112" y="176691"/>
                    <a:pt x="228506" y="182251"/>
                  </a:cubicBezTo>
                  <a:close/>
                  <a:moveTo>
                    <a:pt x="268475" y="195774"/>
                  </a:moveTo>
                  <a:lnTo>
                    <a:pt x="264268" y="202987"/>
                  </a:lnTo>
                  <a:cubicBezTo>
                    <a:pt x="260962" y="208546"/>
                    <a:pt x="252998" y="211101"/>
                    <a:pt x="247288" y="207494"/>
                  </a:cubicBezTo>
                  <a:cubicBezTo>
                    <a:pt x="241579" y="203888"/>
                    <a:pt x="239325" y="196525"/>
                    <a:pt x="242781" y="190515"/>
                  </a:cubicBezTo>
                  <a:lnTo>
                    <a:pt x="246988" y="183303"/>
                  </a:lnTo>
                  <a:cubicBezTo>
                    <a:pt x="248040" y="181499"/>
                    <a:pt x="249542" y="180147"/>
                    <a:pt x="251195" y="179095"/>
                  </a:cubicBezTo>
                  <a:cubicBezTo>
                    <a:pt x="245936" y="178795"/>
                    <a:pt x="241128" y="175339"/>
                    <a:pt x="239625" y="170080"/>
                  </a:cubicBezTo>
                  <a:lnTo>
                    <a:pt x="236620" y="158810"/>
                  </a:lnTo>
                  <a:cubicBezTo>
                    <a:pt x="234817" y="152349"/>
                    <a:pt x="238874" y="145287"/>
                    <a:pt x="245335" y="143634"/>
                  </a:cubicBezTo>
                  <a:cubicBezTo>
                    <a:pt x="251796" y="141831"/>
                    <a:pt x="258858" y="145888"/>
                    <a:pt x="260511" y="152349"/>
                  </a:cubicBezTo>
                  <a:cubicBezTo>
                    <a:pt x="261563" y="156105"/>
                    <a:pt x="262465" y="159862"/>
                    <a:pt x="263516" y="163618"/>
                  </a:cubicBezTo>
                  <a:cubicBezTo>
                    <a:pt x="264869" y="168878"/>
                    <a:pt x="262465" y="174137"/>
                    <a:pt x="258257" y="177142"/>
                  </a:cubicBezTo>
                  <a:cubicBezTo>
                    <a:pt x="260211" y="177142"/>
                    <a:pt x="262164" y="177743"/>
                    <a:pt x="263817" y="178795"/>
                  </a:cubicBezTo>
                  <a:cubicBezTo>
                    <a:pt x="269677" y="182551"/>
                    <a:pt x="271931" y="189764"/>
                    <a:pt x="268475" y="195774"/>
                  </a:cubicBezTo>
                  <a:close/>
                  <a:moveTo>
                    <a:pt x="585374" y="656021"/>
                  </a:moveTo>
                  <a:cubicBezTo>
                    <a:pt x="577410" y="669844"/>
                    <a:pt x="555923" y="657523"/>
                    <a:pt x="563886" y="643549"/>
                  </a:cubicBezTo>
                  <a:cubicBezTo>
                    <a:pt x="571850" y="629875"/>
                    <a:pt x="593337" y="642197"/>
                    <a:pt x="585374" y="656021"/>
                  </a:cubicBezTo>
                  <a:close/>
                  <a:moveTo>
                    <a:pt x="639617" y="677959"/>
                  </a:moveTo>
                  <a:lnTo>
                    <a:pt x="635410" y="685171"/>
                  </a:lnTo>
                  <a:cubicBezTo>
                    <a:pt x="632104" y="690731"/>
                    <a:pt x="624141" y="693285"/>
                    <a:pt x="618431" y="689679"/>
                  </a:cubicBezTo>
                  <a:cubicBezTo>
                    <a:pt x="612721" y="686073"/>
                    <a:pt x="610467" y="678710"/>
                    <a:pt x="613923" y="672699"/>
                  </a:cubicBezTo>
                  <a:lnTo>
                    <a:pt x="618130" y="665487"/>
                  </a:lnTo>
                  <a:cubicBezTo>
                    <a:pt x="621436" y="659928"/>
                    <a:pt x="629400" y="657373"/>
                    <a:pt x="635110" y="660979"/>
                  </a:cubicBezTo>
                  <a:cubicBezTo>
                    <a:pt x="640819" y="664586"/>
                    <a:pt x="643073" y="671948"/>
                    <a:pt x="639617" y="677959"/>
                  </a:cubicBezTo>
                  <a:close/>
                </a:path>
              </a:pathLst>
            </a:custGeom>
            <a:solidFill>
              <a:srgbClr val="AEDEDA"/>
            </a:solidFill>
            <a:ln w="14982" cap="flat">
              <a:noFill/>
              <a:prstDash val="solid"/>
              <a:miter/>
            </a:ln>
          </p:spPr>
          <p:txBody>
            <a:bodyPr rtlCol="0" anchor="ctr"/>
            <a:lstStyle/>
            <a:p>
              <a:endParaRPr lang="th-TH"/>
            </a:p>
          </p:txBody>
        </p:sp>
        <p:sp>
          <p:nvSpPr>
            <p:cNvPr id="96" name="Freeform: Shape 95">
              <a:extLst>
                <a:ext uri="{FF2B5EF4-FFF2-40B4-BE49-F238E27FC236}">
                  <a16:creationId xmlns:a16="http://schemas.microsoft.com/office/drawing/2014/main" id="{F08C0C9D-C128-45F0-92DE-A61C7B4CEE60}"/>
                </a:ext>
              </a:extLst>
            </p:cNvPr>
            <p:cNvSpPr/>
            <p:nvPr/>
          </p:nvSpPr>
          <p:spPr>
            <a:xfrm>
              <a:off x="12160764" y="6751106"/>
              <a:ext cx="19383" cy="33386"/>
            </a:xfrm>
            <a:custGeom>
              <a:avLst/>
              <a:gdLst>
                <a:gd name="connsiteX0" fmla="*/ 3606 w 19383"/>
                <a:gd name="connsiteY0" fmla="*/ 21637 h 33386"/>
                <a:gd name="connsiteX1" fmla="*/ 19384 w 19383"/>
                <a:gd name="connsiteY1" fmla="*/ 33057 h 33386"/>
                <a:gd name="connsiteX2" fmla="*/ 0 w 19383"/>
                <a:gd name="connsiteY2" fmla="*/ 0 h 33386"/>
                <a:gd name="connsiteX3" fmla="*/ 3606 w 19383"/>
                <a:gd name="connsiteY3" fmla="*/ 21637 h 33386"/>
              </a:gdLst>
              <a:ahLst/>
              <a:cxnLst>
                <a:cxn ang="0">
                  <a:pos x="connsiteX0" y="connsiteY0"/>
                </a:cxn>
                <a:cxn ang="0">
                  <a:pos x="connsiteX1" y="connsiteY1"/>
                </a:cxn>
                <a:cxn ang="0">
                  <a:pos x="connsiteX2" y="connsiteY2"/>
                </a:cxn>
                <a:cxn ang="0">
                  <a:pos x="connsiteX3" y="connsiteY3"/>
                </a:cxn>
              </a:cxnLst>
              <a:rect l="l" t="t" r="r" b="b"/>
              <a:pathLst>
                <a:path w="19383" h="33386">
                  <a:moveTo>
                    <a:pt x="3606" y="21637"/>
                  </a:moveTo>
                  <a:cubicBezTo>
                    <a:pt x="3907" y="30954"/>
                    <a:pt x="12472" y="34560"/>
                    <a:pt x="19384" y="33057"/>
                  </a:cubicBezTo>
                  <a:cubicBezTo>
                    <a:pt x="12922" y="21938"/>
                    <a:pt x="6461" y="10969"/>
                    <a:pt x="0" y="0"/>
                  </a:cubicBezTo>
                  <a:cubicBezTo>
                    <a:pt x="1953" y="6611"/>
                    <a:pt x="3306" y="13674"/>
                    <a:pt x="3606" y="21637"/>
                  </a:cubicBezTo>
                  <a:close/>
                </a:path>
              </a:pathLst>
            </a:custGeom>
            <a:solidFill>
              <a:srgbClr val="84BAB5"/>
            </a:solidFill>
            <a:ln w="14982" cap="flat">
              <a:noFill/>
              <a:prstDash val="solid"/>
              <a:miter/>
            </a:ln>
          </p:spPr>
          <p:txBody>
            <a:bodyPr rtlCol="0" anchor="ctr"/>
            <a:lstStyle/>
            <a:p>
              <a:endParaRPr lang="th-TH"/>
            </a:p>
          </p:txBody>
        </p:sp>
        <p:sp>
          <p:nvSpPr>
            <p:cNvPr id="97" name="Freeform: Shape 96">
              <a:extLst>
                <a:ext uri="{FF2B5EF4-FFF2-40B4-BE49-F238E27FC236}">
                  <a16:creationId xmlns:a16="http://schemas.microsoft.com/office/drawing/2014/main" id="{09B1611D-4757-4EF4-82F8-AC8BD695B8B7}"/>
                </a:ext>
              </a:extLst>
            </p:cNvPr>
            <p:cNvSpPr/>
            <p:nvPr/>
          </p:nvSpPr>
          <p:spPr>
            <a:xfrm>
              <a:off x="10948451" y="5816204"/>
              <a:ext cx="1092405" cy="860823"/>
            </a:xfrm>
            <a:custGeom>
              <a:avLst/>
              <a:gdLst>
                <a:gd name="connsiteX0" fmla="*/ 1050633 w 1092405"/>
                <a:gd name="connsiteY0" fmla="*/ 833927 h 860823"/>
                <a:gd name="connsiteX1" fmla="*/ 999996 w 1092405"/>
                <a:gd name="connsiteY1" fmla="*/ 830922 h 860823"/>
                <a:gd name="connsiteX2" fmla="*/ 819082 w 1092405"/>
                <a:gd name="connsiteY2" fmla="*/ 742870 h 860823"/>
                <a:gd name="connsiteX3" fmla="*/ 737041 w 1092405"/>
                <a:gd name="connsiteY3" fmla="*/ 577584 h 860823"/>
                <a:gd name="connsiteX4" fmla="*/ 424800 w 1092405"/>
                <a:gd name="connsiteY4" fmla="*/ 461733 h 860823"/>
                <a:gd name="connsiteX5" fmla="*/ 251400 w 1092405"/>
                <a:gd name="connsiteY5" fmla="*/ 373831 h 860823"/>
                <a:gd name="connsiteX6" fmla="*/ 209928 w 1092405"/>
                <a:gd name="connsiteY6" fmla="*/ 191716 h 860823"/>
                <a:gd name="connsiteX7" fmla="*/ 15341 w 1092405"/>
                <a:gd name="connsiteY7" fmla="*/ 285 h 860823"/>
                <a:gd name="connsiteX8" fmla="*/ 9030 w 1092405"/>
                <a:gd name="connsiteY8" fmla="*/ 24326 h 860823"/>
                <a:gd name="connsiteX9" fmla="*/ 176270 w 1092405"/>
                <a:gd name="connsiteY9" fmla="*/ 163467 h 860823"/>
                <a:gd name="connsiteX10" fmla="*/ 211130 w 1092405"/>
                <a:gd name="connsiteY10" fmla="*/ 356100 h 860823"/>
                <a:gd name="connsiteX11" fmla="*/ 560184 w 1092405"/>
                <a:gd name="connsiteY11" fmla="*/ 504257 h 860823"/>
                <a:gd name="connsiteX12" fmla="*/ 691061 w 1092405"/>
                <a:gd name="connsiteY12" fmla="*/ 556547 h 860823"/>
                <a:gd name="connsiteX13" fmla="*/ 746657 w 1092405"/>
                <a:gd name="connsiteY13" fmla="*/ 664434 h 860823"/>
                <a:gd name="connsiteX14" fmla="*/ 852741 w 1092405"/>
                <a:gd name="connsiteY14" fmla="*/ 805979 h 860823"/>
                <a:gd name="connsiteX15" fmla="*/ 1033353 w 1092405"/>
                <a:gd name="connsiteY15" fmla="*/ 856917 h 860823"/>
                <a:gd name="connsiteX16" fmla="*/ 1092405 w 1092405"/>
                <a:gd name="connsiteY16" fmla="*/ 860824 h 860823"/>
                <a:gd name="connsiteX17" fmla="*/ 1050633 w 1092405"/>
                <a:gd name="connsiteY17" fmla="*/ 833927 h 86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2405" h="860823">
                  <a:moveTo>
                    <a:pt x="1050633" y="833927"/>
                  </a:moveTo>
                  <a:cubicBezTo>
                    <a:pt x="1032752" y="832725"/>
                    <a:pt x="1015472" y="831974"/>
                    <a:pt x="999996" y="830922"/>
                  </a:cubicBezTo>
                  <a:cubicBezTo>
                    <a:pt x="929824" y="825814"/>
                    <a:pt x="865663" y="796513"/>
                    <a:pt x="819082" y="742870"/>
                  </a:cubicBezTo>
                  <a:cubicBezTo>
                    <a:pt x="777010" y="694486"/>
                    <a:pt x="767393" y="631978"/>
                    <a:pt x="737041" y="577584"/>
                  </a:cubicBezTo>
                  <a:cubicBezTo>
                    <a:pt x="675885" y="468195"/>
                    <a:pt x="531635" y="480366"/>
                    <a:pt x="424800" y="461733"/>
                  </a:cubicBezTo>
                  <a:cubicBezTo>
                    <a:pt x="360338" y="450464"/>
                    <a:pt x="293172" y="427324"/>
                    <a:pt x="251400" y="373831"/>
                  </a:cubicBezTo>
                  <a:cubicBezTo>
                    <a:pt x="209628" y="320339"/>
                    <a:pt x="222099" y="254224"/>
                    <a:pt x="209928" y="191716"/>
                  </a:cubicBezTo>
                  <a:cubicBezTo>
                    <a:pt x="190995" y="94798"/>
                    <a:pt x="110907" y="19368"/>
                    <a:pt x="15341" y="285"/>
                  </a:cubicBezTo>
                  <a:cubicBezTo>
                    <a:pt x="-286" y="-2871"/>
                    <a:pt x="-6597" y="21171"/>
                    <a:pt x="9030" y="24326"/>
                  </a:cubicBezTo>
                  <a:cubicBezTo>
                    <a:pt x="84311" y="39352"/>
                    <a:pt x="148923" y="90892"/>
                    <a:pt x="176270" y="163467"/>
                  </a:cubicBezTo>
                  <a:cubicBezTo>
                    <a:pt x="199710" y="225524"/>
                    <a:pt x="182731" y="295396"/>
                    <a:pt x="211130" y="356100"/>
                  </a:cubicBezTo>
                  <a:cubicBezTo>
                    <a:pt x="272587" y="487428"/>
                    <a:pt x="438774" y="484573"/>
                    <a:pt x="560184" y="504257"/>
                  </a:cubicBezTo>
                  <a:cubicBezTo>
                    <a:pt x="606464" y="511770"/>
                    <a:pt x="656651" y="522288"/>
                    <a:pt x="691061" y="556547"/>
                  </a:cubicBezTo>
                  <a:cubicBezTo>
                    <a:pt x="720512" y="585698"/>
                    <a:pt x="731931" y="627019"/>
                    <a:pt x="746657" y="664434"/>
                  </a:cubicBezTo>
                  <a:cubicBezTo>
                    <a:pt x="768896" y="721683"/>
                    <a:pt x="801652" y="770518"/>
                    <a:pt x="852741" y="805979"/>
                  </a:cubicBezTo>
                  <a:cubicBezTo>
                    <a:pt x="907435" y="844145"/>
                    <a:pt x="967990" y="854964"/>
                    <a:pt x="1033353" y="856917"/>
                  </a:cubicBezTo>
                  <a:cubicBezTo>
                    <a:pt x="1050934" y="857368"/>
                    <a:pt x="1071519" y="858270"/>
                    <a:pt x="1092405" y="860824"/>
                  </a:cubicBezTo>
                  <a:cubicBezTo>
                    <a:pt x="1077530" y="853912"/>
                    <a:pt x="1063706" y="844596"/>
                    <a:pt x="1050633" y="833927"/>
                  </a:cubicBezTo>
                  <a:close/>
                </a:path>
              </a:pathLst>
            </a:custGeom>
            <a:solidFill>
              <a:srgbClr val="84BAB5"/>
            </a:solidFill>
            <a:ln w="14982" cap="flat">
              <a:noFill/>
              <a:prstDash val="solid"/>
              <a:miter/>
            </a:ln>
          </p:spPr>
          <p:txBody>
            <a:bodyPr rtlCol="0" anchor="ctr"/>
            <a:lstStyle/>
            <a:p>
              <a:endParaRPr lang="th-TH"/>
            </a:p>
          </p:txBody>
        </p:sp>
        <p:sp>
          <p:nvSpPr>
            <p:cNvPr id="98" name="Freeform: Shape 97">
              <a:extLst>
                <a:ext uri="{FF2B5EF4-FFF2-40B4-BE49-F238E27FC236}">
                  <a16:creationId xmlns:a16="http://schemas.microsoft.com/office/drawing/2014/main" id="{306C0FCA-E941-4B44-8BD7-C17C76D86D19}"/>
                </a:ext>
              </a:extLst>
            </p:cNvPr>
            <p:cNvSpPr/>
            <p:nvPr/>
          </p:nvSpPr>
          <p:spPr>
            <a:xfrm>
              <a:off x="12098256" y="6685292"/>
              <a:ext cx="41471" cy="29751"/>
            </a:xfrm>
            <a:custGeom>
              <a:avLst/>
              <a:gdLst>
                <a:gd name="connsiteX0" fmla="*/ 0 w 41471"/>
                <a:gd name="connsiteY0" fmla="*/ 4658 h 29751"/>
                <a:gd name="connsiteX1" fmla="*/ 41472 w 41471"/>
                <a:gd name="connsiteY1" fmla="*/ 29751 h 29751"/>
                <a:gd name="connsiteX2" fmla="*/ 24041 w 41471"/>
                <a:gd name="connsiteY2" fmla="*/ 0 h 29751"/>
                <a:gd name="connsiteX3" fmla="*/ 0 w 41471"/>
                <a:gd name="connsiteY3" fmla="*/ 4658 h 29751"/>
              </a:gdLst>
              <a:ahLst/>
              <a:cxnLst>
                <a:cxn ang="0">
                  <a:pos x="connsiteX0" y="connsiteY0"/>
                </a:cxn>
                <a:cxn ang="0">
                  <a:pos x="connsiteX1" y="connsiteY1"/>
                </a:cxn>
                <a:cxn ang="0">
                  <a:pos x="connsiteX2" y="connsiteY2"/>
                </a:cxn>
                <a:cxn ang="0">
                  <a:pos x="connsiteX3" y="connsiteY3"/>
                </a:cxn>
              </a:cxnLst>
              <a:rect l="l" t="t" r="r" b="b"/>
              <a:pathLst>
                <a:path w="41471" h="29751">
                  <a:moveTo>
                    <a:pt x="0" y="4658"/>
                  </a:moveTo>
                  <a:cubicBezTo>
                    <a:pt x="15928" y="10518"/>
                    <a:pt x="30202" y="18783"/>
                    <a:pt x="41472" y="29751"/>
                  </a:cubicBezTo>
                  <a:cubicBezTo>
                    <a:pt x="35612" y="19834"/>
                    <a:pt x="29902" y="9917"/>
                    <a:pt x="24041" y="0"/>
                  </a:cubicBezTo>
                  <a:cubicBezTo>
                    <a:pt x="16378" y="2705"/>
                    <a:pt x="8264" y="4207"/>
                    <a:pt x="0" y="4658"/>
                  </a:cubicBezTo>
                  <a:close/>
                </a:path>
              </a:pathLst>
            </a:custGeom>
            <a:solidFill>
              <a:srgbClr val="84BAB5"/>
            </a:solidFill>
            <a:ln w="14982" cap="flat">
              <a:noFill/>
              <a:prstDash val="solid"/>
              <a:miter/>
            </a:ln>
          </p:spPr>
          <p:txBody>
            <a:bodyPr rtlCol="0" anchor="ctr"/>
            <a:lstStyle/>
            <a:p>
              <a:endParaRPr lang="th-TH"/>
            </a:p>
          </p:txBody>
        </p:sp>
        <p:sp>
          <p:nvSpPr>
            <p:cNvPr id="99" name="Freeform: Shape 98">
              <a:extLst>
                <a:ext uri="{FF2B5EF4-FFF2-40B4-BE49-F238E27FC236}">
                  <a16:creationId xmlns:a16="http://schemas.microsoft.com/office/drawing/2014/main" id="{CB3ABD45-DC4D-44DA-B9BB-38911E27AC92}"/>
                </a:ext>
              </a:extLst>
            </p:cNvPr>
            <p:cNvSpPr/>
            <p:nvPr/>
          </p:nvSpPr>
          <p:spPr>
            <a:xfrm>
              <a:off x="10805699" y="5781042"/>
              <a:ext cx="32076" cy="28969"/>
            </a:xfrm>
            <a:custGeom>
              <a:avLst/>
              <a:gdLst>
                <a:gd name="connsiteX0" fmla="*/ 25865 w 32076"/>
                <a:gd name="connsiteY0" fmla="*/ 5845 h 28969"/>
                <a:gd name="connsiteX1" fmla="*/ 18652 w 32076"/>
                <a:gd name="connsiteY1" fmla="*/ 1638 h 28969"/>
                <a:gd name="connsiteX2" fmla="*/ 1673 w 32076"/>
                <a:gd name="connsiteY2" fmla="*/ 6145 h 28969"/>
                <a:gd name="connsiteX3" fmla="*/ 6181 w 32076"/>
                <a:gd name="connsiteY3" fmla="*/ 23125 h 28969"/>
                <a:gd name="connsiteX4" fmla="*/ 13393 w 32076"/>
                <a:gd name="connsiteY4" fmla="*/ 27332 h 28969"/>
                <a:gd name="connsiteX5" fmla="*/ 30373 w 32076"/>
                <a:gd name="connsiteY5" fmla="*/ 22824 h 28969"/>
                <a:gd name="connsiteX6" fmla="*/ 25865 w 32076"/>
                <a:gd name="connsiteY6" fmla="*/ 5845 h 2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76" h="28969">
                  <a:moveTo>
                    <a:pt x="25865" y="5845"/>
                  </a:moveTo>
                  <a:lnTo>
                    <a:pt x="18652" y="1638"/>
                  </a:lnTo>
                  <a:cubicBezTo>
                    <a:pt x="12642" y="-1818"/>
                    <a:pt x="5279" y="436"/>
                    <a:pt x="1673" y="6145"/>
                  </a:cubicBezTo>
                  <a:cubicBezTo>
                    <a:pt x="-1933" y="11855"/>
                    <a:pt x="621" y="19819"/>
                    <a:pt x="6181" y="23125"/>
                  </a:cubicBezTo>
                  <a:lnTo>
                    <a:pt x="13393" y="27332"/>
                  </a:lnTo>
                  <a:cubicBezTo>
                    <a:pt x="19403" y="30788"/>
                    <a:pt x="26766" y="28534"/>
                    <a:pt x="30373" y="22824"/>
                  </a:cubicBezTo>
                  <a:cubicBezTo>
                    <a:pt x="33979" y="17115"/>
                    <a:pt x="31575" y="9000"/>
                    <a:pt x="25865" y="5845"/>
                  </a:cubicBezTo>
                  <a:close/>
                </a:path>
              </a:pathLst>
            </a:custGeom>
            <a:solidFill>
              <a:srgbClr val="84BAB5"/>
            </a:solidFill>
            <a:ln w="14982" cap="flat">
              <a:noFill/>
              <a:prstDash val="solid"/>
              <a:miter/>
            </a:ln>
          </p:spPr>
          <p:txBody>
            <a:bodyPr rtlCol="0" anchor="ctr"/>
            <a:lstStyle/>
            <a:p>
              <a:endParaRPr lang="th-TH"/>
            </a:p>
          </p:txBody>
        </p:sp>
        <p:sp>
          <p:nvSpPr>
            <p:cNvPr id="100" name="Freeform: Shape 99">
              <a:extLst>
                <a:ext uri="{FF2B5EF4-FFF2-40B4-BE49-F238E27FC236}">
                  <a16:creationId xmlns:a16="http://schemas.microsoft.com/office/drawing/2014/main" id="{1C40BE3E-5251-4349-9E9D-005CE9FDE45D}"/>
                </a:ext>
              </a:extLst>
            </p:cNvPr>
            <p:cNvSpPr/>
            <p:nvPr/>
          </p:nvSpPr>
          <p:spPr>
            <a:xfrm>
              <a:off x="10843906" y="5764820"/>
              <a:ext cx="33819" cy="65963"/>
            </a:xfrm>
            <a:custGeom>
              <a:avLst/>
              <a:gdLst>
                <a:gd name="connsiteX0" fmla="*/ 27627 w 33819"/>
                <a:gd name="connsiteY0" fmla="*/ 35590 h 65963"/>
                <a:gd name="connsiteX1" fmla="*/ 22067 w 33819"/>
                <a:gd name="connsiteY1" fmla="*/ 33938 h 65963"/>
                <a:gd name="connsiteX2" fmla="*/ 27326 w 33819"/>
                <a:gd name="connsiteY2" fmla="*/ 20414 h 65963"/>
                <a:gd name="connsiteX3" fmla="*/ 24321 w 33819"/>
                <a:gd name="connsiteY3" fmla="*/ 9145 h 65963"/>
                <a:gd name="connsiteX4" fmla="*/ 9145 w 33819"/>
                <a:gd name="connsiteY4" fmla="*/ 430 h 65963"/>
                <a:gd name="connsiteX5" fmla="*/ 430 w 33819"/>
                <a:gd name="connsiteY5" fmla="*/ 15606 h 65963"/>
                <a:gd name="connsiteX6" fmla="*/ 3435 w 33819"/>
                <a:gd name="connsiteY6" fmla="*/ 26875 h 65963"/>
                <a:gd name="connsiteX7" fmla="*/ 15005 w 33819"/>
                <a:gd name="connsiteY7" fmla="*/ 35891 h 65963"/>
                <a:gd name="connsiteX8" fmla="*/ 10798 w 33819"/>
                <a:gd name="connsiteY8" fmla="*/ 40098 h 65963"/>
                <a:gd name="connsiteX9" fmla="*/ 6590 w 33819"/>
                <a:gd name="connsiteY9" fmla="*/ 47311 h 65963"/>
                <a:gd name="connsiteX10" fmla="*/ 11098 w 33819"/>
                <a:gd name="connsiteY10" fmla="*/ 64290 h 65963"/>
                <a:gd name="connsiteX11" fmla="*/ 28077 w 33819"/>
                <a:gd name="connsiteY11" fmla="*/ 59782 h 65963"/>
                <a:gd name="connsiteX12" fmla="*/ 32285 w 33819"/>
                <a:gd name="connsiteY12" fmla="*/ 52570 h 65963"/>
                <a:gd name="connsiteX13" fmla="*/ 27627 w 33819"/>
                <a:gd name="connsiteY13" fmla="*/ 35590 h 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9" h="65963">
                  <a:moveTo>
                    <a:pt x="27627" y="35590"/>
                  </a:moveTo>
                  <a:cubicBezTo>
                    <a:pt x="25974" y="34539"/>
                    <a:pt x="24020" y="34088"/>
                    <a:pt x="22067" y="33938"/>
                  </a:cubicBezTo>
                  <a:cubicBezTo>
                    <a:pt x="26425" y="31083"/>
                    <a:pt x="28829" y="25673"/>
                    <a:pt x="27326" y="20414"/>
                  </a:cubicBezTo>
                  <a:cubicBezTo>
                    <a:pt x="26274" y="16658"/>
                    <a:pt x="25373" y="12901"/>
                    <a:pt x="24321" y="9145"/>
                  </a:cubicBezTo>
                  <a:cubicBezTo>
                    <a:pt x="22518" y="2683"/>
                    <a:pt x="15606" y="-1373"/>
                    <a:pt x="9145" y="430"/>
                  </a:cubicBezTo>
                  <a:cubicBezTo>
                    <a:pt x="2683" y="2233"/>
                    <a:pt x="-1374" y="9145"/>
                    <a:pt x="430" y="15606"/>
                  </a:cubicBezTo>
                  <a:lnTo>
                    <a:pt x="3435" y="26875"/>
                  </a:lnTo>
                  <a:cubicBezTo>
                    <a:pt x="4787" y="32134"/>
                    <a:pt x="9746" y="35590"/>
                    <a:pt x="15005" y="35891"/>
                  </a:cubicBezTo>
                  <a:cubicBezTo>
                    <a:pt x="13352" y="36943"/>
                    <a:pt x="11849" y="38295"/>
                    <a:pt x="10798" y="40098"/>
                  </a:cubicBezTo>
                  <a:lnTo>
                    <a:pt x="6590" y="47311"/>
                  </a:lnTo>
                  <a:cubicBezTo>
                    <a:pt x="3134" y="53321"/>
                    <a:pt x="5388" y="60684"/>
                    <a:pt x="11098" y="64290"/>
                  </a:cubicBezTo>
                  <a:cubicBezTo>
                    <a:pt x="16808" y="67896"/>
                    <a:pt x="24772" y="65342"/>
                    <a:pt x="28077" y="59782"/>
                  </a:cubicBezTo>
                  <a:lnTo>
                    <a:pt x="32285" y="52570"/>
                  </a:lnTo>
                  <a:cubicBezTo>
                    <a:pt x="35590" y="46409"/>
                    <a:pt x="33337" y="39197"/>
                    <a:pt x="27627" y="35590"/>
                  </a:cubicBezTo>
                  <a:close/>
                </a:path>
              </a:pathLst>
            </a:custGeom>
            <a:solidFill>
              <a:srgbClr val="84BAB5"/>
            </a:solidFill>
            <a:ln w="14982" cap="flat">
              <a:noFill/>
              <a:prstDash val="solid"/>
              <a:miter/>
            </a:ln>
          </p:spPr>
          <p:txBody>
            <a:bodyPr rtlCol="0" anchor="ctr"/>
            <a:lstStyle/>
            <a:p>
              <a:endParaRPr lang="th-TH"/>
            </a:p>
          </p:txBody>
        </p:sp>
        <p:sp>
          <p:nvSpPr>
            <p:cNvPr id="101" name="Freeform: Shape 100">
              <a:extLst>
                <a:ext uri="{FF2B5EF4-FFF2-40B4-BE49-F238E27FC236}">
                  <a16:creationId xmlns:a16="http://schemas.microsoft.com/office/drawing/2014/main" id="{0FB0EA3B-156A-46E0-8BE7-E021B9AAAB4F}"/>
                </a:ext>
              </a:extLst>
            </p:cNvPr>
            <p:cNvSpPr/>
            <p:nvPr/>
          </p:nvSpPr>
          <p:spPr>
            <a:xfrm>
              <a:off x="11626474" y="6247735"/>
              <a:ext cx="24307" cy="22818"/>
            </a:xfrm>
            <a:custGeom>
              <a:avLst/>
              <a:gdLst>
                <a:gd name="connsiteX0" fmla="*/ 416 w 24307"/>
                <a:gd name="connsiteY0" fmla="*/ 13674 h 22818"/>
                <a:gd name="connsiteX1" fmla="*/ 15593 w 24307"/>
                <a:gd name="connsiteY1" fmla="*/ 22389 h 22818"/>
                <a:gd name="connsiteX2" fmla="*/ 24308 w 24307"/>
                <a:gd name="connsiteY2" fmla="*/ 20135 h 22818"/>
                <a:gd name="connsiteX3" fmla="*/ 6276 w 24307"/>
                <a:gd name="connsiteY3" fmla="*/ 0 h 22818"/>
                <a:gd name="connsiteX4" fmla="*/ 416 w 24307"/>
                <a:gd name="connsiteY4" fmla="*/ 13674 h 22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7" h="22818">
                  <a:moveTo>
                    <a:pt x="416" y="13674"/>
                  </a:moveTo>
                  <a:cubicBezTo>
                    <a:pt x="2220" y="20135"/>
                    <a:pt x="9131" y="24192"/>
                    <a:pt x="15593" y="22389"/>
                  </a:cubicBezTo>
                  <a:cubicBezTo>
                    <a:pt x="18447" y="21637"/>
                    <a:pt x="21302" y="20886"/>
                    <a:pt x="24308" y="20135"/>
                  </a:cubicBezTo>
                  <a:cubicBezTo>
                    <a:pt x="18297" y="13373"/>
                    <a:pt x="12287" y="6611"/>
                    <a:pt x="6276" y="0"/>
                  </a:cubicBezTo>
                  <a:cubicBezTo>
                    <a:pt x="1618" y="2705"/>
                    <a:pt x="-1086" y="8264"/>
                    <a:pt x="416" y="13674"/>
                  </a:cubicBezTo>
                  <a:close/>
                </a:path>
              </a:pathLst>
            </a:custGeom>
            <a:solidFill>
              <a:srgbClr val="84BAB5"/>
            </a:solidFill>
            <a:ln w="14982" cap="flat">
              <a:noFill/>
              <a:prstDash val="solid"/>
              <a:miter/>
            </a:ln>
          </p:spPr>
          <p:txBody>
            <a:bodyPr rtlCol="0" anchor="ctr"/>
            <a:lstStyle/>
            <a:p>
              <a:endParaRPr lang="th-TH"/>
            </a:p>
          </p:txBody>
        </p:sp>
        <p:sp>
          <p:nvSpPr>
            <p:cNvPr id="102" name="Freeform: Shape 101">
              <a:extLst>
                <a:ext uri="{FF2B5EF4-FFF2-40B4-BE49-F238E27FC236}">
                  <a16:creationId xmlns:a16="http://schemas.microsoft.com/office/drawing/2014/main" id="{12702A97-573E-4114-8B0D-BADA0F2B3783}"/>
                </a:ext>
              </a:extLst>
            </p:cNvPr>
            <p:cNvSpPr/>
            <p:nvPr/>
          </p:nvSpPr>
          <p:spPr>
            <a:xfrm>
              <a:off x="11661129" y="6286953"/>
              <a:ext cx="27667" cy="26998"/>
            </a:xfrm>
            <a:custGeom>
              <a:avLst/>
              <a:gdLst>
                <a:gd name="connsiteX0" fmla="*/ 1673 w 27667"/>
                <a:gd name="connsiteY0" fmla="*/ 4207 h 26998"/>
                <a:gd name="connsiteX1" fmla="*/ 6181 w 27667"/>
                <a:gd name="connsiteY1" fmla="*/ 21187 h 26998"/>
                <a:gd name="connsiteX2" fmla="*/ 13393 w 27667"/>
                <a:gd name="connsiteY2" fmla="*/ 25394 h 26998"/>
                <a:gd name="connsiteX3" fmla="*/ 27668 w 27667"/>
                <a:gd name="connsiteY3" fmla="*/ 23741 h 26998"/>
                <a:gd name="connsiteX4" fmla="*/ 6481 w 27667"/>
                <a:gd name="connsiteY4" fmla="*/ 0 h 26998"/>
                <a:gd name="connsiteX5" fmla="*/ 1673 w 27667"/>
                <a:gd name="connsiteY5" fmla="*/ 4207 h 2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67" h="26998">
                  <a:moveTo>
                    <a:pt x="1673" y="4207"/>
                  </a:moveTo>
                  <a:cubicBezTo>
                    <a:pt x="-1933" y="9917"/>
                    <a:pt x="621" y="17881"/>
                    <a:pt x="6181" y="21187"/>
                  </a:cubicBezTo>
                  <a:lnTo>
                    <a:pt x="13393" y="25394"/>
                  </a:lnTo>
                  <a:cubicBezTo>
                    <a:pt x="18201" y="28249"/>
                    <a:pt x="23761" y="27047"/>
                    <a:pt x="27668" y="23741"/>
                  </a:cubicBezTo>
                  <a:cubicBezTo>
                    <a:pt x="20606" y="15777"/>
                    <a:pt x="13543" y="7964"/>
                    <a:pt x="6481" y="0"/>
                  </a:cubicBezTo>
                  <a:cubicBezTo>
                    <a:pt x="4678" y="902"/>
                    <a:pt x="2875" y="2254"/>
                    <a:pt x="1673" y="4207"/>
                  </a:cubicBezTo>
                  <a:close/>
                </a:path>
              </a:pathLst>
            </a:custGeom>
            <a:solidFill>
              <a:srgbClr val="84BAB5"/>
            </a:solidFill>
            <a:ln w="14982" cap="flat">
              <a:noFill/>
              <a:prstDash val="solid"/>
              <a:miter/>
            </a:ln>
          </p:spPr>
          <p:txBody>
            <a:bodyPr rtlCol="0" anchor="ctr"/>
            <a:lstStyle/>
            <a:p>
              <a:endParaRPr lang="th-TH"/>
            </a:p>
          </p:txBody>
        </p:sp>
        <p:sp>
          <p:nvSpPr>
            <p:cNvPr id="103" name="Freeform: Shape 102">
              <a:extLst>
                <a:ext uri="{FF2B5EF4-FFF2-40B4-BE49-F238E27FC236}">
                  <a16:creationId xmlns:a16="http://schemas.microsoft.com/office/drawing/2014/main" id="{E316D4E3-3AEC-4F38-AE5E-4D762ECA36A4}"/>
                </a:ext>
              </a:extLst>
            </p:cNvPr>
            <p:cNvSpPr/>
            <p:nvPr/>
          </p:nvSpPr>
          <p:spPr>
            <a:xfrm>
              <a:off x="11781119" y="6689011"/>
              <a:ext cx="24969" cy="24538"/>
            </a:xfrm>
            <a:custGeom>
              <a:avLst/>
              <a:gdLst>
                <a:gd name="connsiteX0" fmla="*/ 1741 w 24969"/>
                <a:gd name="connsiteY0" fmla="*/ 6048 h 24538"/>
                <a:gd name="connsiteX1" fmla="*/ 23228 w 24969"/>
                <a:gd name="connsiteY1" fmla="*/ 18520 h 24538"/>
                <a:gd name="connsiteX2" fmla="*/ 1741 w 24969"/>
                <a:gd name="connsiteY2" fmla="*/ 6048 h 24538"/>
              </a:gdLst>
              <a:ahLst/>
              <a:cxnLst>
                <a:cxn ang="0">
                  <a:pos x="connsiteX0" y="connsiteY0"/>
                </a:cxn>
                <a:cxn ang="0">
                  <a:pos x="connsiteX1" y="connsiteY1"/>
                </a:cxn>
                <a:cxn ang="0">
                  <a:pos x="connsiteX2" y="connsiteY2"/>
                </a:cxn>
              </a:cxnLst>
              <a:rect l="l" t="t" r="r" b="b"/>
              <a:pathLst>
                <a:path w="24969" h="24538">
                  <a:moveTo>
                    <a:pt x="1741" y="6048"/>
                  </a:moveTo>
                  <a:cubicBezTo>
                    <a:pt x="-6223" y="19872"/>
                    <a:pt x="15264" y="32344"/>
                    <a:pt x="23228" y="18520"/>
                  </a:cubicBezTo>
                  <a:cubicBezTo>
                    <a:pt x="31192" y="4546"/>
                    <a:pt x="9705" y="-7776"/>
                    <a:pt x="1741" y="6048"/>
                  </a:cubicBezTo>
                  <a:close/>
                </a:path>
              </a:pathLst>
            </a:custGeom>
            <a:solidFill>
              <a:srgbClr val="84BAB5"/>
            </a:solidFill>
            <a:ln w="14982" cap="flat">
              <a:noFill/>
              <a:prstDash val="solid"/>
              <a:miter/>
            </a:ln>
          </p:spPr>
          <p:txBody>
            <a:bodyPr rtlCol="0" anchor="ctr"/>
            <a:lstStyle/>
            <a:p>
              <a:endParaRPr lang="th-TH"/>
            </a:p>
          </p:txBody>
        </p:sp>
        <p:sp>
          <p:nvSpPr>
            <p:cNvPr id="104" name="Freeform: Shape 103">
              <a:extLst>
                <a:ext uri="{FF2B5EF4-FFF2-40B4-BE49-F238E27FC236}">
                  <a16:creationId xmlns:a16="http://schemas.microsoft.com/office/drawing/2014/main" id="{FC53D5A9-B607-4DF4-82C7-F4A43EA7EE21}"/>
                </a:ext>
              </a:extLst>
            </p:cNvPr>
            <p:cNvSpPr/>
            <p:nvPr/>
          </p:nvSpPr>
          <p:spPr>
            <a:xfrm>
              <a:off x="11821197" y="6699438"/>
              <a:ext cx="36020" cy="27705"/>
            </a:xfrm>
            <a:custGeom>
              <a:avLst/>
              <a:gdLst>
                <a:gd name="connsiteX0" fmla="*/ 15606 w 36020"/>
                <a:gd name="connsiteY0" fmla="*/ 27326 h 27705"/>
                <a:gd name="connsiteX1" fmla="*/ 26875 w 36020"/>
                <a:gd name="connsiteY1" fmla="*/ 24321 h 27705"/>
                <a:gd name="connsiteX2" fmla="*/ 35590 w 36020"/>
                <a:gd name="connsiteY2" fmla="*/ 9145 h 27705"/>
                <a:gd name="connsiteX3" fmla="*/ 20414 w 36020"/>
                <a:gd name="connsiteY3" fmla="*/ 430 h 27705"/>
                <a:gd name="connsiteX4" fmla="*/ 9145 w 36020"/>
                <a:gd name="connsiteY4" fmla="*/ 3435 h 27705"/>
                <a:gd name="connsiteX5" fmla="*/ 430 w 36020"/>
                <a:gd name="connsiteY5" fmla="*/ 18611 h 27705"/>
                <a:gd name="connsiteX6" fmla="*/ 15606 w 36020"/>
                <a:gd name="connsiteY6" fmla="*/ 27326 h 2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20" h="27705">
                  <a:moveTo>
                    <a:pt x="15606" y="27326"/>
                  </a:moveTo>
                  <a:cubicBezTo>
                    <a:pt x="19362" y="26274"/>
                    <a:pt x="23119" y="25373"/>
                    <a:pt x="26875" y="24321"/>
                  </a:cubicBezTo>
                  <a:cubicBezTo>
                    <a:pt x="33337" y="22518"/>
                    <a:pt x="37394" y="15606"/>
                    <a:pt x="35590" y="9145"/>
                  </a:cubicBezTo>
                  <a:cubicBezTo>
                    <a:pt x="33787" y="2684"/>
                    <a:pt x="26875" y="-1373"/>
                    <a:pt x="20414" y="430"/>
                  </a:cubicBezTo>
                  <a:cubicBezTo>
                    <a:pt x="16658" y="1482"/>
                    <a:pt x="12901" y="2383"/>
                    <a:pt x="9145" y="3435"/>
                  </a:cubicBezTo>
                  <a:cubicBezTo>
                    <a:pt x="2684" y="5238"/>
                    <a:pt x="-1374" y="12150"/>
                    <a:pt x="430" y="18611"/>
                  </a:cubicBezTo>
                  <a:cubicBezTo>
                    <a:pt x="2083" y="25072"/>
                    <a:pt x="9145" y="28979"/>
                    <a:pt x="15606" y="27326"/>
                  </a:cubicBezTo>
                  <a:close/>
                </a:path>
              </a:pathLst>
            </a:custGeom>
            <a:solidFill>
              <a:srgbClr val="84BAB5"/>
            </a:solidFill>
            <a:ln w="14982" cap="flat">
              <a:noFill/>
              <a:prstDash val="solid"/>
              <a:miter/>
            </a:ln>
          </p:spPr>
          <p:txBody>
            <a:bodyPr rtlCol="0" anchor="ctr"/>
            <a:lstStyle/>
            <a:p>
              <a:endParaRPr lang="th-TH"/>
            </a:p>
          </p:txBody>
        </p:sp>
        <p:sp>
          <p:nvSpPr>
            <p:cNvPr id="105" name="Freeform: Shape 104">
              <a:extLst>
                <a:ext uri="{FF2B5EF4-FFF2-40B4-BE49-F238E27FC236}">
                  <a16:creationId xmlns:a16="http://schemas.microsoft.com/office/drawing/2014/main" id="{A5787D92-FABC-4D1E-B4BB-1D71BAB48771}"/>
                </a:ext>
              </a:extLst>
            </p:cNvPr>
            <p:cNvSpPr/>
            <p:nvPr/>
          </p:nvSpPr>
          <p:spPr>
            <a:xfrm>
              <a:off x="11818834" y="6739378"/>
              <a:ext cx="24969" cy="24538"/>
            </a:xfrm>
            <a:custGeom>
              <a:avLst/>
              <a:gdLst>
                <a:gd name="connsiteX0" fmla="*/ 23228 w 24969"/>
                <a:gd name="connsiteY0" fmla="*/ 18490 h 24538"/>
                <a:gd name="connsiteX1" fmla="*/ 1741 w 24969"/>
                <a:gd name="connsiteY1" fmla="*/ 6019 h 24538"/>
                <a:gd name="connsiteX2" fmla="*/ 23228 w 24969"/>
                <a:gd name="connsiteY2" fmla="*/ 18490 h 24538"/>
              </a:gdLst>
              <a:ahLst/>
              <a:cxnLst>
                <a:cxn ang="0">
                  <a:pos x="connsiteX0" y="connsiteY0"/>
                </a:cxn>
                <a:cxn ang="0">
                  <a:pos x="connsiteX1" y="connsiteY1"/>
                </a:cxn>
                <a:cxn ang="0">
                  <a:pos x="connsiteX2" y="connsiteY2"/>
                </a:cxn>
              </a:cxnLst>
              <a:rect l="l" t="t" r="r" b="b"/>
              <a:pathLst>
                <a:path w="24969" h="24538">
                  <a:moveTo>
                    <a:pt x="23228" y="18490"/>
                  </a:moveTo>
                  <a:cubicBezTo>
                    <a:pt x="31192" y="4666"/>
                    <a:pt x="9705" y="-7805"/>
                    <a:pt x="1741" y="6019"/>
                  </a:cubicBezTo>
                  <a:cubicBezTo>
                    <a:pt x="-6223" y="19993"/>
                    <a:pt x="15265" y="32314"/>
                    <a:pt x="23228" y="18490"/>
                  </a:cubicBezTo>
                  <a:close/>
                </a:path>
              </a:pathLst>
            </a:custGeom>
            <a:solidFill>
              <a:srgbClr val="84BAB5"/>
            </a:solidFill>
            <a:ln w="14982" cap="flat">
              <a:noFill/>
              <a:prstDash val="solid"/>
              <a:miter/>
            </a:ln>
          </p:spPr>
          <p:txBody>
            <a:bodyPr rtlCol="0" anchor="ctr"/>
            <a:lstStyle/>
            <a:p>
              <a:endParaRPr lang="th-TH"/>
            </a:p>
          </p:txBody>
        </p:sp>
        <p:sp>
          <p:nvSpPr>
            <p:cNvPr id="106" name="Freeform: Shape 105">
              <a:extLst>
                <a:ext uri="{FF2B5EF4-FFF2-40B4-BE49-F238E27FC236}">
                  <a16:creationId xmlns:a16="http://schemas.microsoft.com/office/drawing/2014/main" id="{EC1FE8E9-653D-46BC-BD18-0CF85A42ABE3}"/>
                </a:ext>
              </a:extLst>
            </p:cNvPr>
            <p:cNvSpPr/>
            <p:nvPr/>
          </p:nvSpPr>
          <p:spPr>
            <a:xfrm>
              <a:off x="11216592" y="6095062"/>
              <a:ext cx="24969" cy="24538"/>
            </a:xfrm>
            <a:custGeom>
              <a:avLst/>
              <a:gdLst>
                <a:gd name="connsiteX0" fmla="*/ 23228 w 24969"/>
                <a:gd name="connsiteY0" fmla="*/ 18490 h 24538"/>
                <a:gd name="connsiteX1" fmla="*/ 1741 w 24969"/>
                <a:gd name="connsiteY1" fmla="*/ 6019 h 24538"/>
                <a:gd name="connsiteX2" fmla="*/ 23228 w 24969"/>
                <a:gd name="connsiteY2" fmla="*/ 18490 h 24538"/>
              </a:gdLst>
              <a:ahLst/>
              <a:cxnLst>
                <a:cxn ang="0">
                  <a:pos x="connsiteX0" y="connsiteY0"/>
                </a:cxn>
                <a:cxn ang="0">
                  <a:pos x="connsiteX1" y="connsiteY1"/>
                </a:cxn>
                <a:cxn ang="0">
                  <a:pos x="connsiteX2" y="connsiteY2"/>
                </a:cxn>
              </a:cxnLst>
              <a:rect l="l" t="t" r="r" b="b"/>
              <a:pathLst>
                <a:path w="24969" h="24538">
                  <a:moveTo>
                    <a:pt x="23228" y="18490"/>
                  </a:moveTo>
                  <a:cubicBezTo>
                    <a:pt x="31192" y="4666"/>
                    <a:pt x="9705" y="-7805"/>
                    <a:pt x="1741" y="6019"/>
                  </a:cubicBezTo>
                  <a:cubicBezTo>
                    <a:pt x="-6223" y="19993"/>
                    <a:pt x="15265" y="32314"/>
                    <a:pt x="23228" y="18490"/>
                  </a:cubicBezTo>
                  <a:close/>
                </a:path>
              </a:pathLst>
            </a:custGeom>
            <a:solidFill>
              <a:srgbClr val="84BAB5"/>
            </a:solidFill>
            <a:ln w="14982" cap="flat">
              <a:noFill/>
              <a:prstDash val="solid"/>
              <a:miter/>
            </a:ln>
          </p:spPr>
          <p:txBody>
            <a:bodyPr rtlCol="0" anchor="ctr"/>
            <a:lstStyle/>
            <a:p>
              <a:endParaRPr lang="th-TH"/>
            </a:p>
          </p:txBody>
        </p:sp>
        <p:sp>
          <p:nvSpPr>
            <p:cNvPr id="107" name="Freeform: Shape 106">
              <a:extLst>
                <a:ext uri="{FF2B5EF4-FFF2-40B4-BE49-F238E27FC236}">
                  <a16:creationId xmlns:a16="http://schemas.microsoft.com/office/drawing/2014/main" id="{AB27825C-7441-44D1-8727-79CF9D246252}"/>
                </a:ext>
              </a:extLst>
            </p:cNvPr>
            <p:cNvSpPr/>
            <p:nvPr/>
          </p:nvSpPr>
          <p:spPr>
            <a:xfrm>
              <a:off x="11237027" y="6126016"/>
              <a:ext cx="24969" cy="24508"/>
            </a:xfrm>
            <a:custGeom>
              <a:avLst/>
              <a:gdLst>
                <a:gd name="connsiteX0" fmla="*/ 23228 w 24969"/>
                <a:gd name="connsiteY0" fmla="*/ 18490 h 24508"/>
                <a:gd name="connsiteX1" fmla="*/ 1741 w 24969"/>
                <a:gd name="connsiteY1" fmla="*/ 6019 h 24508"/>
                <a:gd name="connsiteX2" fmla="*/ 23228 w 24969"/>
                <a:gd name="connsiteY2" fmla="*/ 18490 h 24508"/>
              </a:gdLst>
              <a:ahLst/>
              <a:cxnLst>
                <a:cxn ang="0">
                  <a:pos x="connsiteX0" y="connsiteY0"/>
                </a:cxn>
                <a:cxn ang="0">
                  <a:pos x="connsiteX1" y="connsiteY1"/>
                </a:cxn>
                <a:cxn ang="0">
                  <a:pos x="connsiteX2" y="connsiteY2"/>
                </a:cxn>
              </a:cxnLst>
              <a:rect l="l" t="t" r="r" b="b"/>
              <a:pathLst>
                <a:path w="24969" h="24508">
                  <a:moveTo>
                    <a:pt x="23228" y="18490"/>
                  </a:moveTo>
                  <a:cubicBezTo>
                    <a:pt x="31192" y="4666"/>
                    <a:pt x="9705" y="-7805"/>
                    <a:pt x="1741" y="6019"/>
                  </a:cubicBezTo>
                  <a:cubicBezTo>
                    <a:pt x="-6223" y="19843"/>
                    <a:pt x="15265" y="32314"/>
                    <a:pt x="23228" y="18490"/>
                  </a:cubicBezTo>
                  <a:close/>
                </a:path>
              </a:pathLst>
            </a:custGeom>
            <a:solidFill>
              <a:srgbClr val="84BAB5"/>
            </a:solidFill>
            <a:ln w="14982" cap="flat">
              <a:noFill/>
              <a:prstDash val="solid"/>
              <a:miter/>
            </a:ln>
          </p:spPr>
          <p:txBody>
            <a:bodyPr rtlCol="0" anchor="ctr"/>
            <a:lstStyle/>
            <a:p>
              <a:endParaRPr lang="th-TH"/>
            </a:p>
          </p:txBody>
        </p:sp>
        <p:sp>
          <p:nvSpPr>
            <p:cNvPr id="108" name="Freeform: Shape 107">
              <a:extLst>
                <a:ext uri="{FF2B5EF4-FFF2-40B4-BE49-F238E27FC236}">
                  <a16:creationId xmlns:a16="http://schemas.microsoft.com/office/drawing/2014/main" id="{A1D92A4E-1E06-4EC2-A652-373A5AF53747}"/>
                </a:ext>
              </a:extLst>
            </p:cNvPr>
            <p:cNvSpPr/>
            <p:nvPr/>
          </p:nvSpPr>
          <p:spPr>
            <a:xfrm>
              <a:off x="11169711" y="6259117"/>
              <a:ext cx="24969" cy="24538"/>
            </a:xfrm>
            <a:custGeom>
              <a:avLst/>
              <a:gdLst>
                <a:gd name="connsiteX0" fmla="*/ 1741 w 24969"/>
                <a:gd name="connsiteY0" fmla="*/ 6048 h 24538"/>
                <a:gd name="connsiteX1" fmla="*/ 23228 w 24969"/>
                <a:gd name="connsiteY1" fmla="*/ 18520 h 24538"/>
                <a:gd name="connsiteX2" fmla="*/ 1741 w 24969"/>
                <a:gd name="connsiteY2" fmla="*/ 6048 h 24538"/>
              </a:gdLst>
              <a:ahLst/>
              <a:cxnLst>
                <a:cxn ang="0">
                  <a:pos x="connsiteX0" y="connsiteY0"/>
                </a:cxn>
                <a:cxn ang="0">
                  <a:pos x="connsiteX1" y="connsiteY1"/>
                </a:cxn>
                <a:cxn ang="0">
                  <a:pos x="connsiteX2" y="connsiteY2"/>
                </a:cxn>
              </a:cxnLst>
              <a:rect l="l" t="t" r="r" b="b"/>
              <a:pathLst>
                <a:path w="24969" h="24538">
                  <a:moveTo>
                    <a:pt x="1741" y="6048"/>
                  </a:moveTo>
                  <a:cubicBezTo>
                    <a:pt x="-6223" y="19872"/>
                    <a:pt x="15264" y="32344"/>
                    <a:pt x="23228" y="18520"/>
                  </a:cubicBezTo>
                  <a:cubicBezTo>
                    <a:pt x="31192" y="4546"/>
                    <a:pt x="9705" y="-7776"/>
                    <a:pt x="1741" y="6048"/>
                  </a:cubicBezTo>
                  <a:close/>
                </a:path>
              </a:pathLst>
            </a:custGeom>
            <a:solidFill>
              <a:srgbClr val="84BAB5"/>
            </a:solidFill>
            <a:ln w="14982" cap="flat">
              <a:noFill/>
              <a:prstDash val="solid"/>
              <a:miter/>
            </a:ln>
          </p:spPr>
          <p:txBody>
            <a:bodyPr rtlCol="0" anchor="ctr"/>
            <a:lstStyle/>
            <a:p>
              <a:endParaRPr lang="th-TH"/>
            </a:p>
          </p:txBody>
        </p:sp>
        <p:sp>
          <p:nvSpPr>
            <p:cNvPr id="109" name="Freeform: Shape 108">
              <a:extLst>
                <a:ext uri="{FF2B5EF4-FFF2-40B4-BE49-F238E27FC236}">
                  <a16:creationId xmlns:a16="http://schemas.microsoft.com/office/drawing/2014/main" id="{4A88398E-ED0D-4483-BC29-4D155EB89299}"/>
                </a:ext>
              </a:extLst>
            </p:cNvPr>
            <p:cNvSpPr/>
            <p:nvPr/>
          </p:nvSpPr>
          <p:spPr>
            <a:xfrm>
              <a:off x="11219851" y="6280772"/>
              <a:ext cx="28969" cy="32045"/>
            </a:xfrm>
            <a:custGeom>
              <a:avLst/>
              <a:gdLst>
                <a:gd name="connsiteX0" fmla="*/ 22824 w 28969"/>
                <a:gd name="connsiteY0" fmla="*/ 1673 h 32045"/>
                <a:gd name="connsiteX1" fmla="*/ 5845 w 28969"/>
                <a:gd name="connsiteY1" fmla="*/ 6181 h 32045"/>
                <a:gd name="connsiteX2" fmla="*/ 1638 w 28969"/>
                <a:gd name="connsiteY2" fmla="*/ 13393 h 32045"/>
                <a:gd name="connsiteX3" fmla="*/ 6146 w 28969"/>
                <a:gd name="connsiteY3" fmla="*/ 30373 h 32045"/>
                <a:gd name="connsiteX4" fmla="*/ 23125 w 28969"/>
                <a:gd name="connsiteY4" fmla="*/ 25865 h 32045"/>
                <a:gd name="connsiteX5" fmla="*/ 27332 w 28969"/>
                <a:gd name="connsiteY5" fmla="*/ 18652 h 32045"/>
                <a:gd name="connsiteX6" fmla="*/ 22824 w 28969"/>
                <a:gd name="connsiteY6" fmla="*/ 1673 h 3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69" h="32045">
                  <a:moveTo>
                    <a:pt x="22824" y="1673"/>
                  </a:moveTo>
                  <a:cubicBezTo>
                    <a:pt x="17114" y="-1933"/>
                    <a:pt x="9151" y="621"/>
                    <a:pt x="5845" y="6181"/>
                  </a:cubicBezTo>
                  <a:lnTo>
                    <a:pt x="1638" y="13393"/>
                  </a:lnTo>
                  <a:cubicBezTo>
                    <a:pt x="-1818" y="19404"/>
                    <a:pt x="436" y="26766"/>
                    <a:pt x="6146" y="30373"/>
                  </a:cubicBezTo>
                  <a:cubicBezTo>
                    <a:pt x="11855" y="33979"/>
                    <a:pt x="19819" y="31424"/>
                    <a:pt x="23125" y="25865"/>
                  </a:cubicBezTo>
                  <a:lnTo>
                    <a:pt x="27332" y="18652"/>
                  </a:lnTo>
                  <a:cubicBezTo>
                    <a:pt x="30788" y="12642"/>
                    <a:pt x="28534" y="5279"/>
                    <a:pt x="22824" y="1673"/>
                  </a:cubicBezTo>
                  <a:close/>
                </a:path>
              </a:pathLst>
            </a:custGeom>
            <a:solidFill>
              <a:srgbClr val="84BAB5"/>
            </a:solidFill>
            <a:ln w="14982" cap="flat">
              <a:noFill/>
              <a:prstDash val="solid"/>
              <a:miter/>
            </a:ln>
          </p:spPr>
          <p:txBody>
            <a:bodyPr rtlCol="0" anchor="ctr"/>
            <a:lstStyle/>
            <a:p>
              <a:endParaRPr lang="th-TH"/>
            </a:p>
          </p:txBody>
        </p:sp>
        <p:sp>
          <p:nvSpPr>
            <p:cNvPr id="110" name="Freeform: Shape 109">
              <a:extLst>
                <a:ext uri="{FF2B5EF4-FFF2-40B4-BE49-F238E27FC236}">
                  <a16:creationId xmlns:a16="http://schemas.microsoft.com/office/drawing/2014/main" id="{7F9CA585-9A45-4712-8BD5-5E46F232C6EF}"/>
                </a:ext>
              </a:extLst>
            </p:cNvPr>
            <p:cNvSpPr/>
            <p:nvPr/>
          </p:nvSpPr>
          <p:spPr>
            <a:xfrm>
              <a:off x="11558115" y="4584506"/>
              <a:ext cx="263298" cy="1017861"/>
            </a:xfrm>
            <a:custGeom>
              <a:avLst/>
              <a:gdLst>
                <a:gd name="connsiteX0" fmla="*/ 194092 w 263298"/>
                <a:gd name="connsiteY0" fmla="*/ 1017862 h 1017861"/>
                <a:gd name="connsiteX1" fmla="*/ 132635 w 263298"/>
                <a:gd name="connsiteY1" fmla="*/ 516744 h 1017861"/>
                <a:gd name="connsiteX2" fmla="*/ 263211 w 263298"/>
                <a:gd name="connsiteY2" fmla="*/ 426438 h 1017861"/>
                <a:gd name="connsiteX3" fmla="*/ 255999 w 263298"/>
                <a:gd name="connsiteY3" fmla="*/ 416972 h 1017861"/>
                <a:gd name="connsiteX4" fmla="*/ 142402 w 263298"/>
                <a:gd name="connsiteY4" fmla="*/ 447775 h 1017861"/>
                <a:gd name="connsiteX5" fmla="*/ 222040 w 263298"/>
                <a:gd name="connsiteY5" fmla="*/ 81892 h 1017861"/>
                <a:gd name="connsiteX6" fmla="*/ 233460 w 263298"/>
                <a:gd name="connsiteY6" fmla="*/ 0 h 1017861"/>
                <a:gd name="connsiteX7" fmla="*/ 206714 w 263298"/>
                <a:gd name="connsiteY7" fmla="*/ 26446 h 1017861"/>
                <a:gd name="connsiteX8" fmla="*/ 165392 w 263298"/>
                <a:gd name="connsiteY8" fmla="*/ 193385 h 1017861"/>
                <a:gd name="connsiteX9" fmla="*/ 139247 w 263298"/>
                <a:gd name="connsiteY9" fmla="*/ 298416 h 1017861"/>
                <a:gd name="connsiteX10" fmla="*/ 18738 w 263298"/>
                <a:gd name="connsiteY10" fmla="*/ 142146 h 1017861"/>
                <a:gd name="connsiteX11" fmla="*/ 1909 w 263298"/>
                <a:gd name="connsiteY11" fmla="*/ 148908 h 1017861"/>
                <a:gd name="connsiteX12" fmla="*/ 125423 w 263298"/>
                <a:gd name="connsiteY12" fmla="*/ 357619 h 1017861"/>
                <a:gd name="connsiteX13" fmla="*/ 91915 w 263298"/>
                <a:gd name="connsiteY13" fmla="*/ 591724 h 1017861"/>
                <a:gd name="connsiteX14" fmla="*/ 112951 w 263298"/>
                <a:gd name="connsiteY14" fmla="*/ 838301 h 1017861"/>
                <a:gd name="connsiteX15" fmla="*/ 171553 w 263298"/>
                <a:gd name="connsiteY15" fmla="*/ 967975 h 1017861"/>
                <a:gd name="connsiteX16" fmla="*/ 194092 w 263298"/>
                <a:gd name="connsiteY16" fmla="*/ 1017862 h 1017861"/>
                <a:gd name="connsiteX17" fmla="*/ 135791 w 263298"/>
                <a:gd name="connsiteY17" fmla="*/ 488495 h 1017861"/>
                <a:gd name="connsiteX18" fmla="*/ 139698 w 263298"/>
                <a:gd name="connsiteY18" fmla="*/ 464604 h 1017861"/>
                <a:gd name="connsiteX19" fmla="*/ 243227 w 263298"/>
                <a:gd name="connsiteY19" fmla="*/ 435153 h 1017861"/>
                <a:gd name="connsiteX20" fmla="*/ 135040 w 263298"/>
                <a:gd name="connsiteY20" fmla="*/ 494806 h 1017861"/>
                <a:gd name="connsiteX21" fmla="*/ 135791 w 263298"/>
                <a:gd name="connsiteY21" fmla="*/ 488495 h 1017861"/>
                <a:gd name="connsiteX22" fmla="*/ 95671 w 263298"/>
                <a:gd name="connsiteY22" fmla="*/ 309536 h 1017861"/>
                <a:gd name="connsiteX23" fmla="*/ 23096 w 263298"/>
                <a:gd name="connsiteY23" fmla="*/ 172048 h 1017861"/>
                <a:gd name="connsiteX24" fmla="*/ 134589 w 263298"/>
                <a:gd name="connsiteY24" fmla="*/ 318852 h 1017861"/>
                <a:gd name="connsiteX25" fmla="*/ 133237 w 263298"/>
                <a:gd name="connsiteY25" fmla="*/ 324412 h 1017861"/>
                <a:gd name="connsiteX26" fmla="*/ 95671 w 263298"/>
                <a:gd name="connsiteY26" fmla="*/ 309536 h 101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3298" h="1017861">
                  <a:moveTo>
                    <a:pt x="194092" y="1017862"/>
                  </a:moveTo>
                  <a:cubicBezTo>
                    <a:pt x="144055" y="855130"/>
                    <a:pt x="113552" y="687590"/>
                    <a:pt x="132635" y="516744"/>
                  </a:cubicBezTo>
                  <a:cubicBezTo>
                    <a:pt x="191086" y="539133"/>
                    <a:pt x="266217" y="492552"/>
                    <a:pt x="263211" y="426438"/>
                  </a:cubicBezTo>
                  <a:cubicBezTo>
                    <a:pt x="263061" y="422531"/>
                    <a:pt x="260356" y="417573"/>
                    <a:pt x="255999" y="416972"/>
                  </a:cubicBezTo>
                  <a:cubicBezTo>
                    <a:pt x="218434" y="411262"/>
                    <a:pt x="171553" y="420277"/>
                    <a:pt x="142402" y="447775"/>
                  </a:cubicBezTo>
                  <a:cubicBezTo>
                    <a:pt x="164190" y="324862"/>
                    <a:pt x="202506" y="205255"/>
                    <a:pt x="222040" y="81892"/>
                  </a:cubicBezTo>
                  <a:cubicBezTo>
                    <a:pt x="226247" y="54995"/>
                    <a:pt x="230304" y="27648"/>
                    <a:pt x="233460" y="0"/>
                  </a:cubicBezTo>
                  <a:cubicBezTo>
                    <a:pt x="227299" y="11420"/>
                    <a:pt x="218584" y="21788"/>
                    <a:pt x="206714" y="26446"/>
                  </a:cubicBezTo>
                  <a:cubicBezTo>
                    <a:pt x="195144" y="82643"/>
                    <a:pt x="179216" y="137788"/>
                    <a:pt x="165392" y="193385"/>
                  </a:cubicBezTo>
                  <a:cubicBezTo>
                    <a:pt x="156677" y="228395"/>
                    <a:pt x="147812" y="263256"/>
                    <a:pt x="139247" y="298416"/>
                  </a:cubicBezTo>
                  <a:cubicBezTo>
                    <a:pt x="119262" y="234105"/>
                    <a:pt x="74785" y="179711"/>
                    <a:pt x="18738" y="142146"/>
                  </a:cubicBezTo>
                  <a:cubicBezTo>
                    <a:pt x="13179" y="138389"/>
                    <a:pt x="2961" y="141846"/>
                    <a:pt x="1909" y="148908"/>
                  </a:cubicBezTo>
                  <a:cubicBezTo>
                    <a:pt x="-10863" y="235758"/>
                    <a:pt x="41578" y="327867"/>
                    <a:pt x="125423" y="357619"/>
                  </a:cubicBezTo>
                  <a:cubicBezTo>
                    <a:pt x="108293" y="434702"/>
                    <a:pt x="94620" y="512537"/>
                    <a:pt x="91915" y="591724"/>
                  </a:cubicBezTo>
                  <a:cubicBezTo>
                    <a:pt x="89060" y="674517"/>
                    <a:pt x="97475" y="757010"/>
                    <a:pt x="112951" y="838301"/>
                  </a:cubicBezTo>
                  <a:cubicBezTo>
                    <a:pt x="132485" y="881576"/>
                    <a:pt x="152019" y="924851"/>
                    <a:pt x="171553" y="967975"/>
                  </a:cubicBezTo>
                  <a:cubicBezTo>
                    <a:pt x="179216" y="984654"/>
                    <a:pt x="186729" y="1001183"/>
                    <a:pt x="194092" y="1017862"/>
                  </a:cubicBezTo>
                  <a:close/>
                  <a:moveTo>
                    <a:pt x="135791" y="488495"/>
                  </a:moveTo>
                  <a:cubicBezTo>
                    <a:pt x="136993" y="480532"/>
                    <a:pt x="138495" y="472568"/>
                    <a:pt x="139698" y="464604"/>
                  </a:cubicBezTo>
                  <a:cubicBezTo>
                    <a:pt x="172004" y="444469"/>
                    <a:pt x="202957" y="430645"/>
                    <a:pt x="243227" y="435153"/>
                  </a:cubicBezTo>
                  <a:cubicBezTo>
                    <a:pt x="238268" y="483988"/>
                    <a:pt x="178765" y="516594"/>
                    <a:pt x="135040" y="494806"/>
                  </a:cubicBezTo>
                  <a:cubicBezTo>
                    <a:pt x="135340" y="492703"/>
                    <a:pt x="135490" y="490599"/>
                    <a:pt x="135791" y="488495"/>
                  </a:cubicBezTo>
                  <a:close/>
                  <a:moveTo>
                    <a:pt x="95671" y="309536"/>
                  </a:moveTo>
                  <a:cubicBezTo>
                    <a:pt x="48490" y="280085"/>
                    <a:pt x="21443" y="226742"/>
                    <a:pt x="23096" y="172048"/>
                  </a:cubicBezTo>
                  <a:cubicBezTo>
                    <a:pt x="76739" y="207810"/>
                    <a:pt x="112501" y="258447"/>
                    <a:pt x="134589" y="318852"/>
                  </a:cubicBezTo>
                  <a:cubicBezTo>
                    <a:pt x="134138" y="320655"/>
                    <a:pt x="133687" y="322608"/>
                    <a:pt x="133237" y="324412"/>
                  </a:cubicBezTo>
                  <a:cubicBezTo>
                    <a:pt x="119262" y="317800"/>
                    <a:pt x="101832" y="313292"/>
                    <a:pt x="95671" y="309536"/>
                  </a:cubicBezTo>
                  <a:close/>
                </a:path>
              </a:pathLst>
            </a:custGeom>
            <a:solidFill>
              <a:srgbClr val="AEDEDA"/>
            </a:solidFill>
            <a:ln w="14982" cap="flat">
              <a:noFill/>
              <a:prstDash val="solid"/>
              <a:miter/>
            </a:ln>
          </p:spPr>
          <p:txBody>
            <a:bodyPr rtlCol="0" anchor="ctr"/>
            <a:lstStyle/>
            <a:p>
              <a:endParaRPr lang="th-TH"/>
            </a:p>
          </p:txBody>
        </p:sp>
        <p:sp>
          <p:nvSpPr>
            <p:cNvPr id="111" name="Freeform: Shape 110">
              <a:extLst>
                <a:ext uri="{FF2B5EF4-FFF2-40B4-BE49-F238E27FC236}">
                  <a16:creationId xmlns:a16="http://schemas.microsoft.com/office/drawing/2014/main" id="{956C95EF-EF84-4666-A94F-FB51B568505F}"/>
                </a:ext>
              </a:extLst>
            </p:cNvPr>
            <p:cNvSpPr/>
            <p:nvPr/>
          </p:nvSpPr>
          <p:spPr>
            <a:xfrm>
              <a:off x="9970504" y="5655828"/>
              <a:ext cx="117728" cy="86335"/>
            </a:xfrm>
            <a:custGeom>
              <a:avLst/>
              <a:gdLst>
                <a:gd name="connsiteX0" fmla="*/ 14645 w 117728"/>
                <a:gd name="connsiteY0" fmla="*/ 39701 h 86335"/>
                <a:gd name="connsiteX1" fmla="*/ 2924 w 117728"/>
                <a:gd name="connsiteY1" fmla="*/ 65696 h 86335"/>
                <a:gd name="connsiteX2" fmla="*/ 113967 w 117728"/>
                <a:gd name="connsiteY2" fmla="*/ 66297 h 86335"/>
                <a:gd name="connsiteX3" fmla="*/ 116821 w 117728"/>
                <a:gd name="connsiteY3" fmla="*/ 58033 h 86335"/>
                <a:gd name="connsiteX4" fmla="*/ 97137 w 117728"/>
                <a:gd name="connsiteY4" fmla="*/ 32940 h 86335"/>
                <a:gd name="connsiteX5" fmla="*/ 93832 w 117728"/>
                <a:gd name="connsiteY5" fmla="*/ 31287 h 86335"/>
                <a:gd name="connsiteX6" fmla="*/ 72194 w 117728"/>
                <a:gd name="connsiteY6" fmla="*/ 10551 h 86335"/>
                <a:gd name="connsiteX7" fmla="*/ 46049 w 117728"/>
                <a:gd name="connsiteY7" fmla="*/ 634 h 86335"/>
                <a:gd name="connsiteX8" fmla="*/ 49355 w 117728"/>
                <a:gd name="connsiteY8" fmla="*/ 36396 h 86335"/>
                <a:gd name="connsiteX9" fmla="*/ 14645 w 117728"/>
                <a:gd name="connsiteY9" fmla="*/ 39701 h 8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28" h="86335">
                  <a:moveTo>
                    <a:pt x="14645" y="39701"/>
                  </a:moveTo>
                  <a:cubicBezTo>
                    <a:pt x="3075" y="44510"/>
                    <a:pt x="-4438" y="53826"/>
                    <a:pt x="2924" y="65696"/>
                  </a:cubicBezTo>
                  <a:cubicBezTo>
                    <a:pt x="26365" y="103562"/>
                    <a:pt x="84666" y="80422"/>
                    <a:pt x="113967" y="66297"/>
                  </a:cubicBezTo>
                  <a:cubicBezTo>
                    <a:pt x="117122" y="64795"/>
                    <a:pt x="118925" y="61339"/>
                    <a:pt x="116821" y="58033"/>
                  </a:cubicBezTo>
                  <a:cubicBezTo>
                    <a:pt x="110961" y="48867"/>
                    <a:pt x="104500" y="40904"/>
                    <a:pt x="97137" y="32940"/>
                  </a:cubicBezTo>
                  <a:cubicBezTo>
                    <a:pt x="96086" y="31888"/>
                    <a:pt x="94883" y="31437"/>
                    <a:pt x="93832" y="31287"/>
                  </a:cubicBezTo>
                  <a:cubicBezTo>
                    <a:pt x="87821" y="23323"/>
                    <a:pt x="80609" y="16411"/>
                    <a:pt x="72194" y="10551"/>
                  </a:cubicBezTo>
                  <a:cubicBezTo>
                    <a:pt x="65583" y="6043"/>
                    <a:pt x="54764" y="-2371"/>
                    <a:pt x="46049" y="634"/>
                  </a:cubicBezTo>
                  <a:cubicBezTo>
                    <a:pt x="31925" y="5442"/>
                    <a:pt x="40039" y="23023"/>
                    <a:pt x="49355" y="36396"/>
                  </a:cubicBezTo>
                  <a:cubicBezTo>
                    <a:pt x="37935" y="34292"/>
                    <a:pt x="25914" y="35043"/>
                    <a:pt x="14645" y="39701"/>
                  </a:cubicBezTo>
                  <a:close/>
                </a:path>
              </a:pathLst>
            </a:custGeom>
            <a:solidFill>
              <a:srgbClr val="F69890"/>
            </a:solidFill>
            <a:ln w="14982" cap="flat">
              <a:noFill/>
              <a:prstDash val="solid"/>
              <a:miter/>
            </a:ln>
          </p:spPr>
          <p:txBody>
            <a:bodyPr rtlCol="0" anchor="ctr"/>
            <a:lstStyle/>
            <a:p>
              <a:endParaRPr lang="th-TH"/>
            </a:p>
          </p:txBody>
        </p:sp>
        <p:sp>
          <p:nvSpPr>
            <p:cNvPr id="112" name="Freeform: Shape 111">
              <a:extLst>
                <a:ext uri="{FF2B5EF4-FFF2-40B4-BE49-F238E27FC236}">
                  <a16:creationId xmlns:a16="http://schemas.microsoft.com/office/drawing/2014/main" id="{8E248082-20F7-46E6-A206-5CAB43813F09}"/>
                </a:ext>
              </a:extLst>
            </p:cNvPr>
            <p:cNvSpPr/>
            <p:nvPr/>
          </p:nvSpPr>
          <p:spPr>
            <a:xfrm>
              <a:off x="10483451" y="4717637"/>
              <a:ext cx="83322" cy="89585"/>
            </a:xfrm>
            <a:custGeom>
              <a:avLst/>
              <a:gdLst>
                <a:gd name="connsiteX0" fmla="*/ 55857 w 83322"/>
                <a:gd name="connsiteY0" fmla="*/ 88503 h 89585"/>
                <a:gd name="connsiteX1" fmla="*/ 62919 w 83322"/>
                <a:gd name="connsiteY1" fmla="*/ 85798 h 89585"/>
                <a:gd name="connsiteX2" fmla="*/ 63219 w 83322"/>
                <a:gd name="connsiteY2" fmla="*/ 85498 h 89585"/>
                <a:gd name="connsiteX3" fmla="*/ 74940 w 83322"/>
                <a:gd name="connsiteY3" fmla="*/ 6311 h 89585"/>
                <a:gd name="connsiteX4" fmla="*/ 48494 w 83322"/>
                <a:gd name="connsiteY4" fmla="*/ 5409 h 89585"/>
                <a:gd name="connsiteX5" fmla="*/ 40530 w 83322"/>
                <a:gd name="connsiteY5" fmla="*/ 23290 h 89585"/>
                <a:gd name="connsiteX6" fmla="*/ 18442 w 83322"/>
                <a:gd name="connsiteY6" fmla="*/ 5409 h 89585"/>
                <a:gd name="connsiteX7" fmla="*/ 261 w 83322"/>
                <a:gd name="connsiteY7" fmla="*/ 18181 h 89585"/>
                <a:gd name="connsiteX8" fmla="*/ 12582 w 83322"/>
                <a:gd name="connsiteY8" fmla="*/ 49135 h 89585"/>
                <a:gd name="connsiteX9" fmla="*/ 55857 w 83322"/>
                <a:gd name="connsiteY9" fmla="*/ 88503 h 8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22" h="89585">
                  <a:moveTo>
                    <a:pt x="55857" y="88503"/>
                  </a:moveTo>
                  <a:cubicBezTo>
                    <a:pt x="58712" y="91058"/>
                    <a:pt x="62318" y="88653"/>
                    <a:pt x="62919" y="85798"/>
                  </a:cubicBezTo>
                  <a:cubicBezTo>
                    <a:pt x="63069" y="85648"/>
                    <a:pt x="63069" y="85648"/>
                    <a:pt x="63219" y="85498"/>
                  </a:cubicBezTo>
                  <a:cubicBezTo>
                    <a:pt x="79448" y="66866"/>
                    <a:pt x="92520" y="28399"/>
                    <a:pt x="74940" y="6311"/>
                  </a:cubicBezTo>
                  <a:cubicBezTo>
                    <a:pt x="68028" y="-2404"/>
                    <a:pt x="56307" y="-1503"/>
                    <a:pt x="48494" y="5409"/>
                  </a:cubicBezTo>
                  <a:cubicBezTo>
                    <a:pt x="43085" y="10218"/>
                    <a:pt x="41131" y="16529"/>
                    <a:pt x="40530" y="23290"/>
                  </a:cubicBezTo>
                  <a:cubicBezTo>
                    <a:pt x="34670" y="15326"/>
                    <a:pt x="27157" y="8114"/>
                    <a:pt x="18442" y="5409"/>
                  </a:cubicBezTo>
                  <a:cubicBezTo>
                    <a:pt x="8525" y="2404"/>
                    <a:pt x="1613" y="8415"/>
                    <a:pt x="261" y="18181"/>
                  </a:cubicBezTo>
                  <a:cubicBezTo>
                    <a:pt x="-1392" y="30052"/>
                    <a:pt x="5069" y="40570"/>
                    <a:pt x="12582" y="49135"/>
                  </a:cubicBezTo>
                  <a:cubicBezTo>
                    <a:pt x="25204" y="63710"/>
                    <a:pt x="41432" y="75731"/>
                    <a:pt x="55857" y="88503"/>
                  </a:cubicBezTo>
                  <a:close/>
                </a:path>
              </a:pathLst>
            </a:custGeom>
            <a:solidFill>
              <a:srgbClr val="F69890"/>
            </a:solidFill>
            <a:ln w="14982" cap="flat">
              <a:noFill/>
              <a:prstDash val="solid"/>
              <a:miter/>
            </a:ln>
          </p:spPr>
          <p:txBody>
            <a:bodyPr rtlCol="0" anchor="ctr"/>
            <a:lstStyle/>
            <a:p>
              <a:endParaRPr lang="th-TH"/>
            </a:p>
          </p:txBody>
        </p:sp>
        <p:sp>
          <p:nvSpPr>
            <p:cNvPr id="113" name="Freeform: Shape 112">
              <a:extLst>
                <a:ext uri="{FF2B5EF4-FFF2-40B4-BE49-F238E27FC236}">
                  <a16:creationId xmlns:a16="http://schemas.microsoft.com/office/drawing/2014/main" id="{93D155B2-D72A-4DCF-95DA-9A33742A1CD1}"/>
                </a:ext>
              </a:extLst>
            </p:cNvPr>
            <p:cNvSpPr/>
            <p:nvPr/>
          </p:nvSpPr>
          <p:spPr>
            <a:xfrm>
              <a:off x="9512621" y="5993288"/>
              <a:ext cx="83322" cy="89641"/>
            </a:xfrm>
            <a:custGeom>
              <a:avLst/>
              <a:gdLst>
                <a:gd name="connsiteX0" fmla="*/ 48494 w 83322"/>
                <a:gd name="connsiteY0" fmla="*/ 5466 h 89641"/>
                <a:gd name="connsiteX1" fmla="*/ 40530 w 83322"/>
                <a:gd name="connsiteY1" fmla="*/ 23347 h 89641"/>
                <a:gd name="connsiteX2" fmla="*/ 18442 w 83322"/>
                <a:gd name="connsiteY2" fmla="*/ 5466 h 89641"/>
                <a:gd name="connsiteX3" fmla="*/ 261 w 83322"/>
                <a:gd name="connsiteY3" fmla="*/ 18238 h 89641"/>
                <a:gd name="connsiteX4" fmla="*/ 12582 w 83322"/>
                <a:gd name="connsiteY4" fmla="*/ 49191 h 89641"/>
                <a:gd name="connsiteX5" fmla="*/ 55857 w 83322"/>
                <a:gd name="connsiteY5" fmla="*/ 88560 h 89641"/>
                <a:gd name="connsiteX6" fmla="*/ 62919 w 83322"/>
                <a:gd name="connsiteY6" fmla="*/ 85855 h 89641"/>
                <a:gd name="connsiteX7" fmla="*/ 63220 w 83322"/>
                <a:gd name="connsiteY7" fmla="*/ 85554 h 89641"/>
                <a:gd name="connsiteX8" fmla="*/ 74940 w 83322"/>
                <a:gd name="connsiteY8" fmla="*/ 6368 h 89641"/>
                <a:gd name="connsiteX9" fmla="*/ 48494 w 83322"/>
                <a:gd name="connsiteY9" fmla="*/ 5466 h 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22" h="89641">
                  <a:moveTo>
                    <a:pt x="48494" y="5466"/>
                  </a:moveTo>
                  <a:cubicBezTo>
                    <a:pt x="43085" y="10274"/>
                    <a:pt x="41131" y="16585"/>
                    <a:pt x="40530" y="23347"/>
                  </a:cubicBezTo>
                  <a:cubicBezTo>
                    <a:pt x="34670" y="15383"/>
                    <a:pt x="27157" y="8171"/>
                    <a:pt x="18442" y="5466"/>
                  </a:cubicBezTo>
                  <a:cubicBezTo>
                    <a:pt x="8525" y="2461"/>
                    <a:pt x="1613" y="8471"/>
                    <a:pt x="261" y="18238"/>
                  </a:cubicBezTo>
                  <a:cubicBezTo>
                    <a:pt x="-1392" y="30108"/>
                    <a:pt x="5069" y="40627"/>
                    <a:pt x="12582" y="49191"/>
                  </a:cubicBezTo>
                  <a:cubicBezTo>
                    <a:pt x="25204" y="63767"/>
                    <a:pt x="41432" y="75788"/>
                    <a:pt x="55857" y="88560"/>
                  </a:cubicBezTo>
                  <a:cubicBezTo>
                    <a:pt x="58712" y="91114"/>
                    <a:pt x="62318" y="88710"/>
                    <a:pt x="62919" y="85855"/>
                  </a:cubicBezTo>
                  <a:cubicBezTo>
                    <a:pt x="63069" y="85705"/>
                    <a:pt x="63069" y="85705"/>
                    <a:pt x="63220" y="85554"/>
                  </a:cubicBezTo>
                  <a:cubicBezTo>
                    <a:pt x="79448" y="66922"/>
                    <a:pt x="92520" y="28456"/>
                    <a:pt x="74940" y="6368"/>
                  </a:cubicBezTo>
                  <a:cubicBezTo>
                    <a:pt x="68178" y="-2348"/>
                    <a:pt x="56308" y="-1596"/>
                    <a:pt x="48494" y="5466"/>
                  </a:cubicBezTo>
                  <a:close/>
                </a:path>
              </a:pathLst>
            </a:custGeom>
            <a:solidFill>
              <a:srgbClr val="F69890"/>
            </a:solidFill>
            <a:ln w="14982" cap="flat">
              <a:noFill/>
              <a:prstDash val="solid"/>
              <a:miter/>
            </a:ln>
          </p:spPr>
          <p:txBody>
            <a:bodyPr rtlCol="0" anchor="ctr"/>
            <a:lstStyle/>
            <a:p>
              <a:endParaRPr lang="th-TH"/>
            </a:p>
          </p:txBody>
        </p:sp>
        <p:sp>
          <p:nvSpPr>
            <p:cNvPr id="114" name="Freeform: Shape 113">
              <a:extLst>
                <a:ext uri="{FF2B5EF4-FFF2-40B4-BE49-F238E27FC236}">
                  <a16:creationId xmlns:a16="http://schemas.microsoft.com/office/drawing/2014/main" id="{C4CE3066-48F3-41C9-A0A8-2E5F23D02A69}"/>
                </a:ext>
              </a:extLst>
            </p:cNvPr>
            <p:cNvSpPr/>
            <p:nvPr/>
          </p:nvSpPr>
          <p:spPr>
            <a:xfrm>
              <a:off x="11961709" y="4762302"/>
              <a:ext cx="83322" cy="89697"/>
            </a:xfrm>
            <a:custGeom>
              <a:avLst/>
              <a:gdLst>
                <a:gd name="connsiteX0" fmla="*/ 48494 w 83322"/>
                <a:gd name="connsiteY0" fmla="*/ 5522 h 89697"/>
                <a:gd name="connsiteX1" fmla="*/ 40530 w 83322"/>
                <a:gd name="connsiteY1" fmla="*/ 23403 h 89697"/>
                <a:gd name="connsiteX2" fmla="*/ 18442 w 83322"/>
                <a:gd name="connsiteY2" fmla="*/ 5522 h 89697"/>
                <a:gd name="connsiteX3" fmla="*/ 261 w 83322"/>
                <a:gd name="connsiteY3" fmla="*/ 18294 h 89697"/>
                <a:gd name="connsiteX4" fmla="*/ 12582 w 83322"/>
                <a:gd name="connsiteY4" fmla="*/ 49248 h 89697"/>
                <a:gd name="connsiteX5" fmla="*/ 55857 w 83322"/>
                <a:gd name="connsiteY5" fmla="*/ 88616 h 89697"/>
                <a:gd name="connsiteX6" fmla="*/ 62919 w 83322"/>
                <a:gd name="connsiteY6" fmla="*/ 85911 h 89697"/>
                <a:gd name="connsiteX7" fmla="*/ 63220 w 83322"/>
                <a:gd name="connsiteY7" fmla="*/ 85611 h 89697"/>
                <a:gd name="connsiteX8" fmla="*/ 74940 w 83322"/>
                <a:gd name="connsiteY8" fmla="*/ 6424 h 89697"/>
                <a:gd name="connsiteX9" fmla="*/ 48494 w 83322"/>
                <a:gd name="connsiteY9" fmla="*/ 5522 h 8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22" h="89697">
                  <a:moveTo>
                    <a:pt x="48494" y="5522"/>
                  </a:moveTo>
                  <a:cubicBezTo>
                    <a:pt x="43085" y="10330"/>
                    <a:pt x="41131" y="16641"/>
                    <a:pt x="40530" y="23403"/>
                  </a:cubicBezTo>
                  <a:cubicBezTo>
                    <a:pt x="34670" y="15439"/>
                    <a:pt x="27157" y="8227"/>
                    <a:pt x="18442" y="5522"/>
                  </a:cubicBezTo>
                  <a:cubicBezTo>
                    <a:pt x="8525" y="2517"/>
                    <a:pt x="1613" y="8527"/>
                    <a:pt x="261" y="18294"/>
                  </a:cubicBezTo>
                  <a:cubicBezTo>
                    <a:pt x="-1392" y="30165"/>
                    <a:pt x="5069" y="40683"/>
                    <a:pt x="12582" y="49248"/>
                  </a:cubicBezTo>
                  <a:cubicBezTo>
                    <a:pt x="25204" y="63823"/>
                    <a:pt x="41432" y="75844"/>
                    <a:pt x="55857" y="88616"/>
                  </a:cubicBezTo>
                  <a:cubicBezTo>
                    <a:pt x="58712" y="91170"/>
                    <a:pt x="62318" y="88766"/>
                    <a:pt x="62919" y="85911"/>
                  </a:cubicBezTo>
                  <a:cubicBezTo>
                    <a:pt x="63069" y="85761"/>
                    <a:pt x="63069" y="85761"/>
                    <a:pt x="63220" y="85611"/>
                  </a:cubicBezTo>
                  <a:cubicBezTo>
                    <a:pt x="79448" y="66978"/>
                    <a:pt x="92520" y="28512"/>
                    <a:pt x="74940" y="6424"/>
                  </a:cubicBezTo>
                  <a:cubicBezTo>
                    <a:pt x="68178" y="-2442"/>
                    <a:pt x="56458" y="-1540"/>
                    <a:pt x="48494" y="5522"/>
                  </a:cubicBezTo>
                  <a:close/>
                </a:path>
              </a:pathLst>
            </a:custGeom>
            <a:solidFill>
              <a:srgbClr val="F69890"/>
            </a:solidFill>
            <a:ln w="14982" cap="flat">
              <a:noFill/>
              <a:prstDash val="solid"/>
              <a:miter/>
            </a:ln>
          </p:spPr>
          <p:txBody>
            <a:bodyPr rtlCol="0" anchor="ctr"/>
            <a:lstStyle/>
            <a:p>
              <a:endParaRPr lang="th-TH"/>
            </a:p>
          </p:txBody>
        </p:sp>
        <p:sp>
          <p:nvSpPr>
            <p:cNvPr id="115" name="Freeform: Shape 114">
              <a:extLst>
                <a:ext uri="{FF2B5EF4-FFF2-40B4-BE49-F238E27FC236}">
                  <a16:creationId xmlns:a16="http://schemas.microsoft.com/office/drawing/2014/main" id="{8D71B4FE-C5E4-4CF1-98B9-577DD05B370B}"/>
                </a:ext>
              </a:extLst>
            </p:cNvPr>
            <p:cNvSpPr/>
            <p:nvPr/>
          </p:nvSpPr>
          <p:spPr>
            <a:xfrm>
              <a:off x="11398172" y="4646376"/>
              <a:ext cx="117747" cy="117825"/>
            </a:xfrm>
            <a:custGeom>
              <a:avLst/>
              <a:gdLst>
                <a:gd name="connsiteX0" fmla="*/ 77256 w 117747"/>
                <a:gd name="connsiteY0" fmla="*/ 117241 h 117825"/>
                <a:gd name="connsiteX1" fmla="*/ 84017 w 117747"/>
                <a:gd name="connsiteY1" fmla="*/ 114085 h 117825"/>
                <a:gd name="connsiteX2" fmla="*/ 113769 w 117747"/>
                <a:gd name="connsiteY2" fmla="*/ 62847 h 117825"/>
                <a:gd name="connsiteX3" fmla="*/ 112867 w 117747"/>
                <a:gd name="connsiteY3" fmla="*/ 13862 h 117825"/>
                <a:gd name="connsiteX4" fmla="*/ 81012 w 117747"/>
                <a:gd name="connsiteY4" fmla="*/ 2592 h 117825"/>
                <a:gd name="connsiteX5" fmla="*/ 61779 w 117747"/>
                <a:gd name="connsiteY5" fmla="*/ 35800 h 117825"/>
                <a:gd name="connsiteX6" fmla="*/ 36986 w 117747"/>
                <a:gd name="connsiteY6" fmla="*/ 7851 h 117825"/>
                <a:gd name="connsiteX7" fmla="*/ 2126 w 117747"/>
                <a:gd name="connsiteY7" fmla="*/ 25432 h 117825"/>
                <a:gd name="connsiteX8" fmla="*/ 77256 w 117747"/>
                <a:gd name="connsiteY8" fmla="*/ 117241 h 11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7" h="117825">
                  <a:moveTo>
                    <a:pt x="77256" y="117241"/>
                  </a:moveTo>
                  <a:cubicBezTo>
                    <a:pt x="80411" y="118893"/>
                    <a:pt x="83266" y="116790"/>
                    <a:pt x="84017" y="114085"/>
                  </a:cubicBezTo>
                  <a:cubicBezTo>
                    <a:pt x="98142" y="99810"/>
                    <a:pt x="108660" y="82531"/>
                    <a:pt x="113769" y="62847"/>
                  </a:cubicBezTo>
                  <a:cubicBezTo>
                    <a:pt x="117676" y="47971"/>
                    <a:pt x="120681" y="27986"/>
                    <a:pt x="112867" y="13862"/>
                  </a:cubicBezTo>
                  <a:cubicBezTo>
                    <a:pt x="106556" y="2442"/>
                    <a:pt x="93333" y="-3869"/>
                    <a:pt x="81012" y="2592"/>
                  </a:cubicBezTo>
                  <a:cubicBezTo>
                    <a:pt x="69142" y="8753"/>
                    <a:pt x="64634" y="22427"/>
                    <a:pt x="61779" y="35800"/>
                  </a:cubicBezTo>
                  <a:cubicBezTo>
                    <a:pt x="57271" y="23478"/>
                    <a:pt x="50209" y="12509"/>
                    <a:pt x="36986" y="7851"/>
                  </a:cubicBezTo>
                  <a:cubicBezTo>
                    <a:pt x="21810" y="2592"/>
                    <a:pt x="7084" y="10556"/>
                    <a:pt x="2126" y="25432"/>
                  </a:cubicBezTo>
                  <a:cubicBezTo>
                    <a:pt x="-11999" y="68406"/>
                    <a:pt x="47805" y="101313"/>
                    <a:pt x="77256" y="117241"/>
                  </a:cubicBezTo>
                  <a:close/>
                </a:path>
              </a:pathLst>
            </a:custGeom>
            <a:solidFill>
              <a:srgbClr val="F9B3AB"/>
            </a:solidFill>
            <a:ln w="14982" cap="flat">
              <a:noFill/>
              <a:prstDash val="solid"/>
              <a:miter/>
            </a:ln>
          </p:spPr>
          <p:txBody>
            <a:bodyPr rtlCol="0" anchor="ctr"/>
            <a:lstStyle/>
            <a:p>
              <a:endParaRPr lang="th-TH"/>
            </a:p>
          </p:txBody>
        </p:sp>
        <p:sp>
          <p:nvSpPr>
            <p:cNvPr id="116" name="Freeform: Shape 115">
              <a:extLst>
                <a:ext uri="{FF2B5EF4-FFF2-40B4-BE49-F238E27FC236}">
                  <a16:creationId xmlns:a16="http://schemas.microsoft.com/office/drawing/2014/main" id="{9ED50A37-B834-46F7-A95A-AF8A4E358A69}"/>
                </a:ext>
              </a:extLst>
            </p:cNvPr>
            <p:cNvSpPr/>
            <p:nvPr/>
          </p:nvSpPr>
          <p:spPr>
            <a:xfrm>
              <a:off x="10601794" y="4596339"/>
              <a:ext cx="117747" cy="117825"/>
            </a:xfrm>
            <a:custGeom>
              <a:avLst/>
              <a:gdLst>
                <a:gd name="connsiteX0" fmla="*/ 77256 w 117747"/>
                <a:gd name="connsiteY0" fmla="*/ 117241 h 117825"/>
                <a:gd name="connsiteX1" fmla="*/ 84017 w 117747"/>
                <a:gd name="connsiteY1" fmla="*/ 114085 h 117825"/>
                <a:gd name="connsiteX2" fmla="*/ 113769 w 117747"/>
                <a:gd name="connsiteY2" fmla="*/ 62847 h 117825"/>
                <a:gd name="connsiteX3" fmla="*/ 112867 w 117747"/>
                <a:gd name="connsiteY3" fmla="*/ 13862 h 117825"/>
                <a:gd name="connsiteX4" fmla="*/ 81012 w 117747"/>
                <a:gd name="connsiteY4" fmla="*/ 2592 h 117825"/>
                <a:gd name="connsiteX5" fmla="*/ 61779 w 117747"/>
                <a:gd name="connsiteY5" fmla="*/ 35800 h 117825"/>
                <a:gd name="connsiteX6" fmla="*/ 36986 w 117747"/>
                <a:gd name="connsiteY6" fmla="*/ 7851 h 117825"/>
                <a:gd name="connsiteX7" fmla="*/ 2126 w 117747"/>
                <a:gd name="connsiteY7" fmla="*/ 25432 h 117825"/>
                <a:gd name="connsiteX8" fmla="*/ 77256 w 117747"/>
                <a:gd name="connsiteY8" fmla="*/ 117241 h 11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7" h="117825">
                  <a:moveTo>
                    <a:pt x="77256" y="117241"/>
                  </a:moveTo>
                  <a:cubicBezTo>
                    <a:pt x="80411" y="118893"/>
                    <a:pt x="83266" y="116790"/>
                    <a:pt x="84017" y="114085"/>
                  </a:cubicBezTo>
                  <a:cubicBezTo>
                    <a:pt x="98142" y="99810"/>
                    <a:pt x="108660" y="82531"/>
                    <a:pt x="113769" y="62847"/>
                  </a:cubicBezTo>
                  <a:cubicBezTo>
                    <a:pt x="117675" y="47971"/>
                    <a:pt x="120681" y="27986"/>
                    <a:pt x="112867" y="13862"/>
                  </a:cubicBezTo>
                  <a:cubicBezTo>
                    <a:pt x="106556" y="2442"/>
                    <a:pt x="93333" y="-3869"/>
                    <a:pt x="81012" y="2592"/>
                  </a:cubicBezTo>
                  <a:cubicBezTo>
                    <a:pt x="69141" y="8753"/>
                    <a:pt x="64634" y="22427"/>
                    <a:pt x="61779" y="35800"/>
                  </a:cubicBezTo>
                  <a:cubicBezTo>
                    <a:pt x="57271" y="23478"/>
                    <a:pt x="50209" y="12509"/>
                    <a:pt x="36986" y="7851"/>
                  </a:cubicBezTo>
                  <a:cubicBezTo>
                    <a:pt x="21810" y="2592"/>
                    <a:pt x="7084" y="10556"/>
                    <a:pt x="2126" y="25432"/>
                  </a:cubicBezTo>
                  <a:cubicBezTo>
                    <a:pt x="-11999" y="68406"/>
                    <a:pt x="47805" y="101313"/>
                    <a:pt x="77256" y="117241"/>
                  </a:cubicBezTo>
                  <a:close/>
                </a:path>
              </a:pathLst>
            </a:custGeom>
            <a:solidFill>
              <a:srgbClr val="F9B3AB"/>
            </a:solidFill>
            <a:ln w="14982" cap="flat">
              <a:noFill/>
              <a:prstDash val="solid"/>
              <a:miter/>
            </a:ln>
          </p:spPr>
          <p:txBody>
            <a:bodyPr rtlCol="0" anchor="ctr"/>
            <a:lstStyle/>
            <a:p>
              <a:endParaRPr lang="th-TH"/>
            </a:p>
          </p:txBody>
        </p:sp>
        <p:sp>
          <p:nvSpPr>
            <p:cNvPr id="117" name="Freeform: Shape 116">
              <a:extLst>
                <a:ext uri="{FF2B5EF4-FFF2-40B4-BE49-F238E27FC236}">
                  <a16:creationId xmlns:a16="http://schemas.microsoft.com/office/drawing/2014/main" id="{CA13DF2A-A402-46F4-90F5-AE0A4CE3902D}"/>
                </a:ext>
              </a:extLst>
            </p:cNvPr>
            <p:cNvSpPr/>
            <p:nvPr/>
          </p:nvSpPr>
          <p:spPr>
            <a:xfrm>
              <a:off x="9911814" y="5451007"/>
              <a:ext cx="120723" cy="117702"/>
            </a:xfrm>
            <a:custGeom>
              <a:avLst/>
              <a:gdLst>
                <a:gd name="connsiteX0" fmla="*/ 117962 w 120723"/>
                <a:gd name="connsiteY0" fmla="*/ 50988 h 117702"/>
                <a:gd name="connsiteX1" fmla="*/ 74386 w 120723"/>
                <a:gd name="connsiteY1" fmla="*/ 11018 h 117702"/>
                <a:gd name="connsiteX2" fmla="*/ 26303 w 120723"/>
                <a:gd name="connsiteY2" fmla="*/ 1402 h 117702"/>
                <a:gd name="connsiteX3" fmla="*/ 8422 w 120723"/>
                <a:gd name="connsiteY3" fmla="*/ 30101 h 117702"/>
                <a:gd name="connsiteX4" fmla="*/ 36821 w 120723"/>
                <a:gd name="connsiteY4" fmla="*/ 55946 h 117702"/>
                <a:gd name="connsiteX5" fmla="*/ 4215 w 120723"/>
                <a:gd name="connsiteY5" fmla="*/ 74128 h 117702"/>
                <a:gd name="connsiteX6" fmla="*/ 13982 w 120723"/>
                <a:gd name="connsiteY6" fmla="*/ 111993 h 117702"/>
                <a:gd name="connsiteX7" fmla="*/ 119614 w 120723"/>
                <a:gd name="connsiteY7" fmla="*/ 58200 h 117702"/>
                <a:gd name="connsiteX8" fmla="*/ 117962 w 120723"/>
                <a:gd name="connsiteY8" fmla="*/ 50988 h 11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723" h="117702">
                  <a:moveTo>
                    <a:pt x="117962" y="50988"/>
                  </a:moveTo>
                  <a:cubicBezTo>
                    <a:pt x="106993" y="34158"/>
                    <a:pt x="92267" y="20184"/>
                    <a:pt x="74386" y="11018"/>
                  </a:cubicBezTo>
                  <a:cubicBezTo>
                    <a:pt x="60712" y="4106"/>
                    <a:pt x="41930" y="-3106"/>
                    <a:pt x="26303" y="1402"/>
                  </a:cubicBezTo>
                  <a:cubicBezTo>
                    <a:pt x="13681" y="5158"/>
                    <a:pt x="4816" y="16728"/>
                    <a:pt x="8422" y="30101"/>
                  </a:cubicBezTo>
                  <a:cubicBezTo>
                    <a:pt x="11878" y="43024"/>
                    <a:pt x="24199" y="50387"/>
                    <a:pt x="36821" y="55946"/>
                  </a:cubicBezTo>
                  <a:cubicBezTo>
                    <a:pt x="23899" y="57749"/>
                    <a:pt x="11577" y="62257"/>
                    <a:pt x="4215" y="74128"/>
                  </a:cubicBezTo>
                  <a:cubicBezTo>
                    <a:pt x="-4200" y="87801"/>
                    <a:pt x="458" y="104029"/>
                    <a:pt x="13982" y="111993"/>
                  </a:cubicBezTo>
                  <a:cubicBezTo>
                    <a:pt x="52899" y="134833"/>
                    <a:pt x="97827" y="83444"/>
                    <a:pt x="119614" y="58200"/>
                  </a:cubicBezTo>
                  <a:cubicBezTo>
                    <a:pt x="121868" y="55646"/>
                    <a:pt x="120366" y="52340"/>
                    <a:pt x="117962" y="50988"/>
                  </a:cubicBezTo>
                  <a:close/>
                </a:path>
              </a:pathLst>
            </a:custGeom>
            <a:solidFill>
              <a:srgbClr val="F9B3AB"/>
            </a:solidFill>
            <a:ln w="14982" cap="flat">
              <a:noFill/>
              <a:prstDash val="solid"/>
              <a:miter/>
            </a:ln>
          </p:spPr>
          <p:txBody>
            <a:bodyPr rtlCol="0" anchor="ctr"/>
            <a:lstStyle/>
            <a:p>
              <a:endParaRPr lang="th-TH"/>
            </a:p>
          </p:txBody>
        </p:sp>
        <p:sp>
          <p:nvSpPr>
            <p:cNvPr id="118" name="Freeform: Shape 117">
              <a:extLst>
                <a:ext uri="{FF2B5EF4-FFF2-40B4-BE49-F238E27FC236}">
                  <a16:creationId xmlns:a16="http://schemas.microsoft.com/office/drawing/2014/main" id="{D85675E4-6BC7-410A-A4B8-30F5C61F7905}"/>
                </a:ext>
              </a:extLst>
            </p:cNvPr>
            <p:cNvSpPr/>
            <p:nvPr/>
          </p:nvSpPr>
          <p:spPr>
            <a:xfrm>
              <a:off x="11803896" y="3977377"/>
              <a:ext cx="194832" cy="249660"/>
            </a:xfrm>
            <a:custGeom>
              <a:avLst/>
              <a:gdLst>
                <a:gd name="connsiteX0" fmla="*/ 0 w 194832"/>
                <a:gd name="connsiteY0" fmla="*/ 244852 h 249660"/>
                <a:gd name="connsiteX1" fmla="*/ 2705 w 194832"/>
                <a:gd name="connsiteY1" fmla="*/ 246355 h 249660"/>
                <a:gd name="connsiteX2" fmla="*/ 3306 w 194832"/>
                <a:gd name="connsiteY2" fmla="*/ 246655 h 249660"/>
                <a:gd name="connsiteX3" fmla="*/ 3606 w 194832"/>
                <a:gd name="connsiteY3" fmla="*/ 246806 h 249660"/>
                <a:gd name="connsiteX4" fmla="*/ 6311 w 194832"/>
                <a:gd name="connsiteY4" fmla="*/ 248759 h 249660"/>
                <a:gd name="connsiteX5" fmla="*/ 7513 w 194832"/>
                <a:gd name="connsiteY5" fmla="*/ 249661 h 249660"/>
                <a:gd name="connsiteX6" fmla="*/ 137939 w 194832"/>
                <a:gd name="connsiteY6" fmla="*/ 150639 h 249660"/>
                <a:gd name="connsiteX7" fmla="*/ 178960 w 194832"/>
                <a:gd name="connsiteY7" fmla="*/ 88582 h 249660"/>
                <a:gd name="connsiteX8" fmla="*/ 194737 w 194832"/>
                <a:gd name="connsiteY8" fmla="*/ 35089 h 249660"/>
                <a:gd name="connsiteX9" fmla="*/ 170395 w 194832"/>
                <a:gd name="connsiteY9" fmla="*/ 1581 h 249660"/>
                <a:gd name="connsiteX10" fmla="*/ 119307 w 194832"/>
                <a:gd name="connsiteY10" fmla="*/ 16757 h 249660"/>
                <a:gd name="connsiteX11" fmla="*/ 44627 w 194832"/>
                <a:gd name="connsiteY11" fmla="*/ 95945 h 249660"/>
                <a:gd name="connsiteX12" fmla="*/ 44477 w 194832"/>
                <a:gd name="connsiteY12" fmla="*/ 96696 h 249660"/>
                <a:gd name="connsiteX13" fmla="*/ 0 w 194832"/>
                <a:gd name="connsiteY13" fmla="*/ 244852 h 24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832" h="249660">
                  <a:moveTo>
                    <a:pt x="0" y="244852"/>
                  </a:moveTo>
                  <a:cubicBezTo>
                    <a:pt x="902" y="245303"/>
                    <a:pt x="1803" y="245754"/>
                    <a:pt x="2705" y="246355"/>
                  </a:cubicBezTo>
                  <a:cubicBezTo>
                    <a:pt x="2855" y="246505"/>
                    <a:pt x="3156" y="246505"/>
                    <a:pt x="3306" y="246655"/>
                  </a:cubicBezTo>
                  <a:cubicBezTo>
                    <a:pt x="3456" y="246655"/>
                    <a:pt x="3456" y="246806"/>
                    <a:pt x="3606" y="246806"/>
                  </a:cubicBezTo>
                  <a:cubicBezTo>
                    <a:pt x="4508" y="247407"/>
                    <a:pt x="5409" y="248158"/>
                    <a:pt x="6311" y="248759"/>
                  </a:cubicBezTo>
                  <a:cubicBezTo>
                    <a:pt x="6762" y="249060"/>
                    <a:pt x="7062" y="249360"/>
                    <a:pt x="7513" y="249661"/>
                  </a:cubicBezTo>
                  <a:cubicBezTo>
                    <a:pt x="43275" y="208489"/>
                    <a:pt x="88203" y="173779"/>
                    <a:pt x="137939" y="150639"/>
                  </a:cubicBezTo>
                  <a:cubicBezTo>
                    <a:pt x="153115" y="130955"/>
                    <a:pt x="166939" y="110370"/>
                    <a:pt x="178960" y="88582"/>
                  </a:cubicBezTo>
                  <a:cubicBezTo>
                    <a:pt x="187975" y="72354"/>
                    <a:pt x="195789" y="54022"/>
                    <a:pt x="194737" y="35089"/>
                  </a:cubicBezTo>
                  <a:cubicBezTo>
                    <a:pt x="193836" y="19913"/>
                    <a:pt x="185571" y="6239"/>
                    <a:pt x="170395" y="1581"/>
                  </a:cubicBezTo>
                  <a:cubicBezTo>
                    <a:pt x="152214" y="-3978"/>
                    <a:pt x="133431" y="6089"/>
                    <a:pt x="119307" y="16757"/>
                  </a:cubicBezTo>
                  <a:cubicBezTo>
                    <a:pt x="90156" y="38545"/>
                    <a:pt x="65213" y="65592"/>
                    <a:pt x="44627" y="95945"/>
                  </a:cubicBezTo>
                  <a:cubicBezTo>
                    <a:pt x="44627" y="96245"/>
                    <a:pt x="44627" y="96395"/>
                    <a:pt x="44477" y="96696"/>
                  </a:cubicBezTo>
                  <a:cubicBezTo>
                    <a:pt x="37415" y="148085"/>
                    <a:pt x="22088" y="197971"/>
                    <a:pt x="0" y="244852"/>
                  </a:cubicBezTo>
                  <a:close/>
                </a:path>
              </a:pathLst>
            </a:custGeom>
            <a:solidFill>
              <a:srgbClr val="F69890"/>
            </a:solidFill>
            <a:ln w="14982" cap="flat">
              <a:noFill/>
              <a:prstDash val="solid"/>
              <a:miter/>
            </a:ln>
          </p:spPr>
          <p:txBody>
            <a:bodyPr rtlCol="0" anchor="ctr"/>
            <a:lstStyle/>
            <a:p>
              <a:endParaRPr lang="th-TH"/>
            </a:p>
          </p:txBody>
        </p:sp>
        <p:sp>
          <p:nvSpPr>
            <p:cNvPr id="119" name="Freeform: Shape 118">
              <a:extLst>
                <a:ext uri="{FF2B5EF4-FFF2-40B4-BE49-F238E27FC236}">
                  <a16:creationId xmlns:a16="http://schemas.microsoft.com/office/drawing/2014/main" id="{E920B9D2-A2C5-428A-A6F9-E6EF8E48D47C}"/>
                </a:ext>
              </a:extLst>
            </p:cNvPr>
            <p:cNvSpPr/>
            <p:nvPr/>
          </p:nvSpPr>
          <p:spPr>
            <a:xfrm>
              <a:off x="11829591" y="4228090"/>
              <a:ext cx="297946" cy="112918"/>
            </a:xfrm>
            <a:custGeom>
              <a:avLst/>
              <a:gdLst>
                <a:gd name="connsiteX0" fmla="*/ 751 w 297946"/>
                <a:gd name="connsiteY0" fmla="*/ 36062 h 112918"/>
                <a:gd name="connsiteX1" fmla="*/ 0 w 297946"/>
                <a:gd name="connsiteY1" fmla="*/ 44778 h 112918"/>
                <a:gd name="connsiteX2" fmla="*/ 152063 w 297946"/>
                <a:gd name="connsiteY2" fmla="*/ 108488 h 112918"/>
                <a:gd name="connsiteX3" fmla="*/ 225991 w 297946"/>
                <a:gd name="connsiteY3" fmla="*/ 112845 h 112918"/>
                <a:gd name="connsiteX4" fmla="*/ 280235 w 297946"/>
                <a:gd name="connsiteY4" fmla="*/ 99622 h 112918"/>
                <a:gd name="connsiteX5" fmla="*/ 297064 w 297946"/>
                <a:gd name="connsiteY5" fmla="*/ 61757 h 112918"/>
                <a:gd name="connsiteX6" fmla="*/ 258447 w 297946"/>
                <a:gd name="connsiteY6" fmla="*/ 25093 h 112918"/>
                <a:gd name="connsiteX7" fmla="*/ 152514 w 297946"/>
                <a:gd name="connsiteY7" fmla="*/ 0 h 112918"/>
                <a:gd name="connsiteX8" fmla="*/ 151913 w 297946"/>
                <a:gd name="connsiteY8" fmla="*/ 301 h 112918"/>
                <a:gd name="connsiteX9" fmla="*/ 751 w 297946"/>
                <a:gd name="connsiteY9" fmla="*/ 36062 h 11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946" h="112918">
                  <a:moveTo>
                    <a:pt x="751" y="36062"/>
                  </a:moveTo>
                  <a:cubicBezTo>
                    <a:pt x="751" y="38917"/>
                    <a:pt x="601" y="41923"/>
                    <a:pt x="0" y="44778"/>
                  </a:cubicBezTo>
                  <a:cubicBezTo>
                    <a:pt x="53943" y="55145"/>
                    <a:pt x="106835" y="76783"/>
                    <a:pt x="152063" y="108488"/>
                  </a:cubicBezTo>
                  <a:cubicBezTo>
                    <a:pt x="176556" y="111643"/>
                    <a:pt x="201348" y="113296"/>
                    <a:pt x="225991" y="112845"/>
                  </a:cubicBezTo>
                  <a:cubicBezTo>
                    <a:pt x="244623" y="112545"/>
                    <a:pt x="264307" y="110141"/>
                    <a:pt x="280235" y="99622"/>
                  </a:cubicBezTo>
                  <a:cubicBezTo>
                    <a:pt x="292857" y="91208"/>
                    <a:pt x="300670" y="77234"/>
                    <a:pt x="297064" y="61757"/>
                  </a:cubicBezTo>
                  <a:cubicBezTo>
                    <a:pt x="292857" y="43275"/>
                    <a:pt x="274675" y="32005"/>
                    <a:pt x="258447" y="25093"/>
                  </a:cubicBezTo>
                  <a:cubicBezTo>
                    <a:pt x="225089" y="10819"/>
                    <a:pt x="189027" y="2705"/>
                    <a:pt x="152514" y="0"/>
                  </a:cubicBezTo>
                  <a:cubicBezTo>
                    <a:pt x="152364" y="150"/>
                    <a:pt x="152063" y="150"/>
                    <a:pt x="151913" y="301"/>
                  </a:cubicBezTo>
                  <a:cubicBezTo>
                    <a:pt x="103529" y="20135"/>
                    <a:pt x="52591" y="31855"/>
                    <a:pt x="751" y="36062"/>
                  </a:cubicBezTo>
                  <a:close/>
                </a:path>
              </a:pathLst>
            </a:custGeom>
            <a:solidFill>
              <a:srgbClr val="F69890"/>
            </a:solidFill>
            <a:ln w="14982" cap="flat">
              <a:noFill/>
              <a:prstDash val="solid"/>
              <a:miter/>
            </a:ln>
          </p:spPr>
          <p:txBody>
            <a:bodyPr rtlCol="0" anchor="ctr"/>
            <a:lstStyle/>
            <a:p>
              <a:endParaRPr lang="th-TH"/>
            </a:p>
          </p:txBody>
        </p:sp>
        <p:sp>
          <p:nvSpPr>
            <p:cNvPr id="120" name="Freeform: Shape 119">
              <a:extLst>
                <a:ext uri="{FF2B5EF4-FFF2-40B4-BE49-F238E27FC236}">
                  <a16:creationId xmlns:a16="http://schemas.microsoft.com/office/drawing/2014/main" id="{F12E6090-FB80-4425-87A6-92564583600B}"/>
                </a:ext>
              </a:extLst>
            </p:cNvPr>
            <p:cNvSpPr/>
            <p:nvPr/>
          </p:nvSpPr>
          <p:spPr>
            <a:xfrm>
              <a:off x="11798787" y="4305624"/>
              <a:ext cx="147987" cy="280871"/>
            </a:xfrm>
            <a:custGeom>
              <a:avLst/>
              <a:gdLst>
                <a:gd name="connsiteX0" fmla="*/ 7363 w 147987"/>
                <a:gd name="connsiteY0" fmla="*/ 0 h 280871"/>
                <a:gd name="connsiteX1" fmla="*/ 0 w 147987"/>
                <a:gd name="connsiteY1" fmla="*/ 3306 h 280871"/>
                <a:gd name="connsiteX2" fmla="*/ 21788 w 147987"/>
                <a:gd name="connsiteY2" fmla="*/ 169343 h 280871"/>
                <a:gd name="connsiteX3" fmla="*/ 54995 w 147987"/>
                <a:gd name="connsiteY3" fmla="*/ 235908 h 280871"/>
                <a:gd name="connsiteX4" fmla="*/ 93462 w 147987"/>
                <a:gd name="connsiteY4" fmla="*/ 276328 h 280871"/>
                <a:gd name="connsiteX5" fmla="*/ 134633 w 147987"/>
                <a:gd name="connsiteY5" fmla="*/ 272121 h 280871"/>
                <a:gd name="connsiteX6" fmla="*/ 147104 w 147987"/>
                <a:gd name="connsiteY6" fmla="*/ 220281 h 280871"/>
                <a:gd name="connsiteX7" fmla="*/ 115851 w 147987"/>
                <a:gd name="connsiteY7" fmla="*/ 116001 h 280871"/>
                <a:gd name="connsiteX8" fmla="*/ 115249 w 147987"/>
                <a:gd name="connsiteY8" fmla="*/ 115550 h 280871"/>
                <a:gd name="connsiteX9" fmla="*/ 7363 w 147987"/>
                <a:gd name="connsiteY9" fmla="*/ 0 h 28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987" h="280871">
                  <a:moveTo>
                    <a:pt x="7363" y="0"/>
                  </a:moveTo>
                  <a:cubicBezTo>
                    <a:pt x="4959" y="1352"/>
                    <a:pt x="2554" y="2404"/>
                    <a:pt x="0" y="3306"/>
                  </a:cubicBezTo>
                  <a:cubicBezTo>
                    <a:pt x="18632" y="55897"/>
                    <a:pt x="26746" y="113296"/>
                    <a:pt x="21788" y="169343"/>
                  </a:cubicBezTo>
                  <a:cubicBezTo>
                    <a:pt x="31254" y="192333"/>
                    <a:pt x="42073" y="214722"/>
                    <a:pt x="54995" y="235908"/>
                  </a:cubicBezTo>
                  <a:cubicBezTo>
                    <a:pt x="64612" y="251836"/>
                    <a:pt x="76482" y="267763"/>
                    <a:pt x="93462" y="276328"/>
                  </a:cubicBezTo>
                  <a:cubicBezTo>
                    <a:pt x="106985" y="283090"/>
                    <a:pt x="123063" y="282789"/>
                    <a:pt x="134633" y="272121"/>
                  </a:cubicBezTo>
                  <a:cubicBezTo>
                    <a:pt x="148457" y="259199"/>
                    <a:pt x="149208" y="237862"/>
                    <a:pt x="147104" y="220281"/>
                  </a:cubicBezTo>
                  <a:cubicBezTo>
                    <a:pt x="142747" y="184219"/>
                    <a:pt x="131778" y="149058"/>
                    <a:pt x="115851" y="116001"/>
                  </a:cubicBezTo>
                  <a:cubicBezTo>
                    <a:pt x="115700" y="115850"/>
                    <a:pt x="115400" y="115700"/>
                    <a:pt x="115249" y="115550"/>
                  </a:cubicBezTo>
                  <a:cubicBezTo>
                    <a:pt x="73477" y="82793"/>
                    <a:pt x="37264" y="43726"/>
                    <a:pt x="7363" y="0"/>
                  </a:cubicBezTo>
                  <a:close/>
                </a:path>
              </a:pathLst>
            </a:custGeom>
            <a:solidFill>
              <a:srgbClr val="F69890"/>
            </a:solidFill>
            <a:ln w="14982" cap="flat">
              <a:noFill/>
              <a:prstDash val="solid"/>
              <a:miter/>
            </a:ln>
          </p:spPr>
          <p:txBody>
            <a:bodyPr rtlCol="0" anchor="ctr"/>
            <a:lstStyle/>
            <a:p>
              <a:endParaRPr lang="th-TH"/>
            </a:p>
          </p:txBody>
        </p:sp>
        <p:sp>
          <p:nvSpPr>
            <p:cNvPr id="121" name="Freeform: Shape 120">
              <a:extLst>
                <a:ext uri="{FF2B5EF4-FFF2-40B4-BE49-F238E27FC236}">
                  <a16:creationId xmlns:a16="http://schemas.microsoft.com/office/drawing/2014/main" id="{B815B16F-A8E2-4ED9-9E49-A55ECD1383E0}"/>
                </a:ext>
              </a:extLst>
            </p:cNvPr>
            <p:cNvSpPr/>
            <p:nvPr/>
          </p:nvSpPr>
          <p:spPr>
            <a:xfrm>
              <a:off x="11563385" y="4301867"/>
              <a:ext cx="197236" cy="253717"/>
            </a:xfrm>
            <a:custGeom>
              <a:avLst/>
              <a:gdLst>
                <a:gd name="connsiteX0" fmla="*/ 197237 w 197236"/>
                <a:gd name="connsiteY0" fmla="*/ 4057 h 253717"/>
                <a:gd name="connsiteX1" fmla="*/ 195884 w 197236"/>
                <a:gd name="connsiteY1" fmla="*/ 3456 h 253717"/>
                <a:gd name="connsiteX2" fmla="*/ 193931 w 197236"/>
                <a:gd name="connsiteY2" fmla="*/ 2104 h 253717"/>
                <a:gd name="connsiteX3" fmla="*/ 190775 w 197236"/>
                <a:gd name="connsiteY3" fmla="*/ 0 h 253717"/>
                <a:gd name="connsiteX4" fmla="*/ 56894 w 197236"/>
                <a:gd name="connsiteY4" fmla="*/ 103078 h 253717"/>
                <a:gd name="connsiteX5" fmla="*/ 15873 w 197236"/>
                <a:gd name="connsiteY5" fmla="*/ 165136 h 253717"/>
                <a:gd name="connsiteX6" fmla="*/ 95 w 197236"/>
                <a:gd name="connsiteY6" fmla="*/ 218628 h 253717"/>
                <a:gd name="connsiteX7" fmla="*/ 24438 w 197236"/>
                <a:gd name="connsiteY7" fmla="*/ 252136 h 253717"/>
                <a:gd name="connsiteX8" fmla="*/ 75526 w 197236"/>
                <a:gd name="connsiteY8" fmla="*/ 236960 h 253717"/>
                <a:gd name="connsiteX9" fmla="*/ 150205 w 197236"/>
                <a:gd name="connsiteY9" fmla="*/ 157773 h 253717"/>
                <a:gd name="connsiteX10" fmla="*/ 150355 w 197236"/>
                <a:gd name="connsiteY10" fmla="*/ 157022 h 253717"/>
                <a:gd name="connsiteX11" fmla="*/ 197237 w 197236"/>
                <a:gd name="connsiteY11" fmla="*/ 4057 h 25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236" h="253717">
                  <a:moveTo>
                    <a:pt x="197237" y="4057"/>
                  </a:moveTo>
                  <a:cubicBezTo>
                    <a:pt x="196786" y="3757"/>
                    <a:pt x="196335" y="3757"/>
                    <a:pt x="195884" y="3456"/>
                  </a:cubicBezTo>
                  <a:cubicBezTo>
                    <a:pt x="195133" y="3005"/>
                    <a:pt x="194682" y="2554"/>
                    <a:pt x="193931" y="2104"/>
                  </a:cubicBezTo>
                  <a:cubicBezTo>
                    <a:pt x="192879" y="1503"/>
                    <a:pt x="191827" y="751"/>
                    <a:pt x="190775" y="0"/>
                  </a:cubicBezTo>
                  <a:cubicBezTo>
                    <a:pt x="154412" y="42974"/>
                    <a:pt x="108282" y="79187"/>
                    <a:pt x="56894" y="103078"/>
                  </a:cubicBezTo>
                  <a:cubicBezTo>
                    <a:pt x="41717" y="122762"/>
                    <a:pt x="27893" y="143348"/>
                    <a:pt x="15873" y="165136"/>
                  </a:cubicBezTo>
                  <a:cubicBezTo>
                    <a:pt x="6857" y="181364"/>
                    <a:pt x="-956" y="199696"/>
                    <a:pt x="95" y="218628"/>
                  </a:cubicBezTo>
                  <a:cubicBezTo>
                    <a:pt x="997" y="233805"/>
                    <a:pt x="9261" y="247478"/>
                    <a:pt x="24438" y="252136"/>
                  </a:cubicBezTo>
                  <a:cubicBezTo>
                    <a:pt x="42619" y="257696"/>
                    <a:pt x="61401" y="247628"/>
                    <a:pt x="75526" y="236960"/>
                  </a:cubicBezTo>
                  <a:cubicBezTo>
                    <a:pt x="104676" y="215172"/>
                    <a:pt x="129620" y="188126"/>
                    <a:pt x="150205" y="157773"/>
                  </a:cubicBezTo>
                  <a:cubicBezTo>
                    <a:pt x="150205" y="157473"/>
                    <a:pt x="150205" y="157322"/>
                    <a:pt x="150355" y="157022"/>
                  </a:cubicBezTo>
                  <a:cubicBezTo>
                    <a:pt x="157868" y="103830"/>
                    <a:pt x="173796" y="52290"/>
                    <a:pt x="197237" y="4057"/>
                  </a:cubicBezTo>
                  <a:close/>
                </a:path>
              </a:pathLst>
            </a:custGeom>
            <a:solidFill>
              <a:srgbClr val="F69890"/>
            </a:solidFill>
            <a:ln w="14982" cap="flat">
              <a:noFill/>
              <a:prstDash val="solid"/>
              <a:miter/>
            </a:ln>
          </p:spPr>
          <p:txBody>
            <a:bodyPr rtlCol="0" anchor="ctr"/>
            <a:lstStyle/>
            <a:p>
              <a:endParaRPr lang="th-TH"/>
            </a:p>
          </p:txBody>
        </p:sp>
        <p:sp>
          <p:nvSpPr>
            <p:cNvPr id="122" name="Freeform: Shape 121">
              <a:extLst>
                <a:ext uri="{FF2B5EF4-FFF2-40B4-BE49-F238E27FC236}">
                  <a16:creationId xmlns:a16="http://schemas.microsoft.com/office/drawing/2014/main" id="{DD25737C-4E36-424E-9E46-89B8C0FD9328}"/>
                </a:ext>
              </a:extLst>
            </p:cNvPr>
            <p:cNvSpPr/>
            <p:nvPr/>
          </p:nvSpPr>
          <p:spPr>
            <a:xfrm>
              <a:off x="11434727" y="4191954"/>
              <a:ext cx="300650" cy="112918"/>
            </a:xfrm>
            <a:custGeom>
              <a:avLst/>
              <a:gdLst>
                <a:gd name="connsiteX0" fmla="*/ 300651 w 300650"/>
                <a:gd name="connsiteY0" fmla="*/ 76706 h 112918"/>
                <a:gd name="connsiteX1" fmla="*/ 300200 w 300650"/>
                <a:gd name="connsiteY1" fmla="*/ 71897 h 112918"/>
                <a:gd name="connsiteX2" fmla="*/ 300501 w 300650"/>
                <a:gd name="connsiteY2" fmla="*/ 68742 h 112918"/>
                <a:gd name="connsiteX3" fmla="*/ 145883 w 300650"/>
                <a:gd name="connsiteY3" fmla="*/ 4431 h 112918"/>
                <a:gd name="connsiteX4" fmla="*/ 71955 w 300650"/>
                <a:gd name="connsiteY4" fmla="*/ 73 h 112918"/>
                <a:gd name="connsiteX5" fmla="*/ 17711 w 300650"/>
                <a:gd name="connsiteY5" fmla="*/ 13296 h 112918"/>
                <a:gd name="connsiteX6" fmla="*/ 882 w 300650"/>
                <a:gd name="connsiteY6" fmla="*/ 51162 h 112918"/>
                <a:gd name="connsiteX7" fmla="*/ 39499 w 300650"/>
                <a:gd name="connsiteY7" fmla="*/ 87825 h 112918"/>
                <a:gd name="connsiteX8" fmla="*/ 145432 w 300650"/>
                <a:gd name="connsiteY8" fmla="*/ 112918 h 112918"/>
                <a:gd name="connsiteX9" fmla="*/ 146033 w 300650"/>
                <a:gd name="connsiteY9" fmla="*/ 112618 h 112918"/>
                <a:gd name="connsiteX10" fmla="*/ 300651 w 300650"/>
                <a:gd name="connsiteY10" fmla="*/ 76706 h 11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650" h="112918">
                  <a:moveTo>
                    <a:pt x="300651" y="76706"/>
                  </a:moveTo>
                  <a:cubicBezTo>
                    <a:pt x="300501" y="75053"/>
                    <a:pt x="300200" y="73550"/>
                    <a:pt x="300200" y="71897"/>
                  </a:cubicBezTo>
                  <a:cubicBezTo>
                    <a:pt x="300200" y="70846"/>
                    <a:pt x="300501" y="69794"/>
                    <a:pt x="300501" y="68742"/>
                  </a:cubicBezTo>
                  <a:cubicBezTo>
                    <a:pt x="245656" y="58524"/>
                    <a:pt x="191863" y="36737"/>
                    <a:pt x="145883" y="4431"/>
                  </a:cubicBezTo>
                  <a:cubicBezTo>
                    <a:pt x="121391" y="1275"/>
                    <a:pt x="96748" y="-378"/>
                    <a:pt x="71955" y="73"/>
                  </a:cubicBezTo>
                  <a:cubicBezTo>
                    <a:pt x="53323" y="374"/>
                    <a:pt x="33639" y="2778"/>
                    <a:pt x="17711" y="13296"/>
                  </a:cubicBezTo>
                  <a:cubicBezTo>
                    <a:pt x="5089" y="21711"/>
                    <a:pt x="-2724" y="35685"/>
                    <a:pt x="882" y="51162"/>
                  </a:cubicBezTo>
                  <a:cubicBezTo>
                    <a:pt x="5089" y="69644"/>
                    <a:pt x="23271" y="80913"/>
                    <a:pt x="39499" y="87825"/>
                  </a:cubicBezTo>
                  <a:cubicBezTo>
                    <a:pt x="72857" y="102100"/>
                    <a:pt x="108919" y="110214"/>
                    <a:pt x="145432" y="112918"/>
                  </a:cubicBezTo>
                  <a:cubicBezTo>
                    <a:pt x="145583" y="112768"/>
                    <a:pt x="145883" y="112768"/>
                    <a:pt x="146033" y="112618"/>
                  </a:cubicBezTo>
                  <a:cubicBezTo>
                    <a:pt x="195469" y="92483"/>
                    <a:pt x="247609" y="80613"/>
                    <a:pt x="300651" y="76706"/>
                  </a:cubicBezTo>
                  <a:close/>
                </a:path>
              </a:pathLst>
            </a:custGeom>
            <a:solidFill>
              <a:srgbClr val="F69890"/>
            </a:solidFill>
            <a:ln w="14982" cap="flat">
              <a:noFill/>
              <a:prstDash val="solid"/>
              <a:miter/>
            </a:ln>
          </p:spPr>
          <p:txBody>
            <a:bodyPr rtlCol="0" anchor="ctr"/>
            <a:lstStyle/>
            <a:p>
              <a:endParaRPr lang="th-TH"/>
            </a:p>
          </p:txBody>
        </p:sp>
        <p:sp>
          <p:nvSpPr>
            <p:cNvPr id="123" name="Freeform: Shape 122">
              <a:extLst>
                <a:ext uri="{FF2B5EF4-FFF2-40B4-BE49-F238E27FC236}">
                  <a16:creationId xmlns:a16="http://schemas.microsoft.com/office/drawing/2014/main" id="{9AA35823-AA99-47C6-9377-67C09DC09474}"/>
                </a:ext>
              </a:extLst>
            </p:cNvPr>
            <p:cNvSpPr/>
            <p:nvPr/>
          </p:nvSpPr>
          <p:spPr>
            <a:xfrm>
              <a:off x="11615489" y="3946617"/>
              <a:ext cx="146935" cy="278767"/>
            </a:xfrm>
            <a:custGeom>
              <a:avLst/>
              <a:gdLst>
                <a:gd name="connsiteX0" fmla="*/ 139273 w 146935"/>
                <a:gd name="connsiteY0" fmla="*/ 278767 h 278767"/>
                <a:gd name="connsiteX1" fmla="*/ 146936 w 146935"/>
                <a:gd name="connsiteY1" fmla="*/ 274410 h 278767"/>
                <a:gd name="connsiteX2" fmla="*/ 126200 w 146935"/>
                <a:gd name="connsiteY2" fmla="*/ 111528 h 278767"/>
                <a:gd name="connsiteX3" fmla="*/ 92992 w 146935"/>
                <a:gd name="connsiteY3" fmla="*/ 44963 h 278767"/>
                <a:gd name="connsiteX4" fmla="*/ 54526 w 146935"/>
                <a:gd name="connsiteY4" fmla="*/ 4543 h 278767"/>
                <a:gd name="connsiteX5" fmla="*/ 13355 w 146935"/>
                <a:gd name="connsiteY5" fmla="*/ 8750 h 278767"/>
                <a:gd name="connsiteX6" fmla="*/ 883 w 146935"/>
                <a:gd name="connsiteY6" fmla="*/ 60590 h 278767"/>
                <a:gd name="connsiteX7" fmla="*/ 32137 w 146935"/>
                <a:gd name="connsiteY7" fmla="*/ 164870 h 278767"/>
                <a:gd name="connsiteX8" fmla="*/ 32738 w 146935"/>
                <a:gd name="connsiteY8" fmla="*/ 165321 h 278767"/>
                <a:gd name="connsiteX9" fmla="*/ 139273 w 146935"/>
                <a:gd name="connsiteY9" fmla="*/ 278767 h 27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35" h="278767">
                  <a:moveTo>
                    <a:pt x="139273" y="278767"/>
                  </a:moveTo>
                  <a:cubicBezTo>
                    <a:pt x="141677" y="277115"/>
                    <a:pt x="144231" y="275612"/>
                    <a:pt x="146936" y="274410"/>
                  </a:cubicBezTo>
                  <a:cubicBezTo>
                    <a:pt x="129055" y="222720"/>
                    <a:pt x="121392" y="166373"/>
                    <a:pt x="126200" y="111528"/>
                  </a:cubicBezTo>
                  <a:cubicBezTo>
                    <a:pt x="116734" y="88538"/>
                    <a:pt x="105915" y="66149"/>
                    <a:pt x="92992" y="44963"/>
                  </a:cubicBezTo>
                  <a:cubicBezTo>
                    <a:pt x="83376" y="29035"/>
                    <a:pt x="71505" y="13108"/>
                    <a:pt x="54526" y="4543"/>
                  </a:cubicBezTo>
                  <a:cubicBezTo>
                    <a:pt x="41002" y="-2219"/>
                    <a:pt x="24925" y="-1918"/>
                    <a:pt x="13355" y="8750"/>
                  </a:cubicBezTo>
                  <a:cubicBezTo>
                    <a:pt x="-469" y="21673"/>
                    <a:pt x="-1221" y="43009"/>
                    <a:pt x="883" y="60590"/>
                  </a:cubicBezTo>
                  <a:cubicBezTo>
                    <a:pt x="5240" y="96652"/>
                    <a:pt x="16210" y="131813"/>
                    <a:pt x="32137" y="164870"/>
                  </a:cubicBezTo>
                  <a:cubicBezTo>
                    <a:pt x="32287" y="165021"/>
                    <a:pt x="32588" y="165171"/>
                    <a:pt x="32738" y="165321"/>
                  </a:cubicBezTo>
                  <a:cubicBezTo>
                    <a:pt x="73909" y="197477"/>
                    <a:pt x="109521" y="235943"/>
                    <a:pt x="139273" y="278767"/>
                  </a:cubicBezTo>
                  <a:close/>
                </a:path>
              </a:pathLst>
            </a:custGeom>
            <a:solidFill>
              <a:srgbClr val="F69890"/>
            </a:solidFill>
            <a:ln w="14982" cap="flat">
              <a:noFill/>
              <a:prstDash val="solid"/>
              <a:miter/>
            </a:ln>
          </p:spPr>
          <p:txBody>
            <a:bodyPr rtlCol="0" anchor="ctr"/>
            <a:lstStyle/>
            <a:p>
              <a:endParaRPr lang="th-TH"/>
            </a:p>
          </p:txBody>
        </p:sp>
        <p:sp>
          <p:nvSpPr>
            <p:cNvPr id="124" name="Freeform: Shape 123">
              <a:extLst>
                <a:ext uri="{FF2B5EF4-FFF2-40B4-BE49-F238E27FC236}">
                  <a16:creationId xmlns:a16="http://schemas.microsoft.com/office/drawing/2014/main" id="{E1CF865C-AB93-4F11-B34D-5BB11F4484EA}"/>
                </a:ext>
              </a:extLst>
            </p:cNvPr>
            <p:cNvSpPr/>
            <p:nvPr/>
          </p:nvSpPr>
          <p:spPr>
            <a:xfrm>
              <a:off x="11810207" y="4226136"/>
              <a:ext cx="1202" cy="1014"/>
            </a:xfrm>
            <a:custGeom>
              <a:avLst/>
              <a:gdLst>
                <a:gd name="connsiteX0" fmla="*/ 1202 w 1202"/>
                <a:gd name="connsiteY0" fmla="*/ 902 h 1014"/>
                <a:gd name="connsiteX1" fmla="*/ 0 w 1202"/>
                <a:gd name="connsiteY1" fmla="*/ 0 h 1014"/>
                <a:gd name="connsiteX2" fmla="*/ 1202 w 1202"/>
                <a:gd name="connsiteY2" fmla="*/ 902 h 1014"/>
                <a:gd name="connsiteX3" fmla="*/ 1202 w 1202"/>
                <a:gd name="connsiteY3" fmla="*/ 902 h 1014"/>
              </a:gdLst>
              <a:ahLst/>
              <a:cxnLst>
                <a:cxn ang="0">
                  <a:pos x="connsiteX0" y="connsiteY0"/>
                </a:cxn>
                <a:cxn ang="0">
                  <a:pos x="connsiteX1" y="connsiteY1"/>
                </a:cxn>
                <a:cxn ang="0">
                  <a:pos x="connsiteX2" y="connsiteY2"/>
                </a:cxn>
                <a:cxn ang="0">
                  <a:pos x="connsiteX3" y="connsiteY3"/>
                </a:cxn>
              </a:cxnLst>
              <a:rect l="l" t="t" r="r" b="b"/>
              <a:pathLst>
                <a:path w="1202" h="1014">
                  <a:moveTo>
                    <a:pt x="1202" y="902"/>
                  </a:moveTo>
                  <a:cubicBezTo>
                    <a:pt x="751" y="601"/>
                    <a:pt x="451" y="301"/>
                    <a:pt x="0" y="0"/>
                  </a:cubicBezTo>
                  <a:cubicBezTo>
                    <a:pt x="451" y="451"/>
                    <a:pt x="902" y="751"/>
                    <a:pt x="1202" y="902"/>
                  </a:cubicBezTo>
                  <a:cubicBezTo>
                    <a:pt x="1202" y="1052"/>
                    <a:pt x="1202" y="1052"/>
                    <a:pt x="1202" y="902"/>
                  </a:cubicBezTo>
                  <a:close/>
                </a:path>
              </a:pathLst>
            </a:custGeom>
            <a:solidFill>
              <a:srgbClr val="F9B3AB"/>
            </a:solidFill>
            <a:ln w="14982" cap="flat">
              <a:noFill/>
              <a:prstDash val="solid"/>
              <a:miter/>
            </a:ln>
          </p:spPr>
          <p:txBody>
            <a:bodyPr rtlCol="0" anchor="ctr"/>
            <a:lstStyle/>
            <a:p>
              <a:endParaRPr lang="th-TH"/>
            </a:p>
          </p:txBody>
        </p:sp>
        <p:sp>
          <p:nvSpPr>
            <p:cNvPr id="125" name="Freeform: Shape 124">
              <a:extLst>
                <a:ext uri="{FF2B5EF4-FFF2-40B4-BE49-F238E27FC236}">
                  <a16:creationId xmlns:a16="http://schemas.microsoft.com/office/drawing/2014/main" id="{61198830-4125-490B-B8D3-4B58BAA484FC}"/>
                </a:ext>
              </a:extLst>
            </p:cNvPr>
            <p:cNvSpPr/>
            <p:nvPr/>
          </p:nvSpPr>
          <p:spPr>
            <a:xfrm>
              <a:off x="11806601" y="4223732"/>
              <a:ext cx="901" cy="450"/>
            </a:xfrm>
            <a:custGeom>
              <a:avLst/>
              <a:gdLst>
                <a:gd name="connsiteX0" fmla="*/ 601 w 901"/>
                <a:gd name="connsiteY0" fmla="*/ 301 h 450"/>
                <a:gd name="connsiteX1" fmla="*/ 0 w 901"/>
                <a:gd name="connsiteY1" fmla="*/ 0 h 450"/>
                <a:gd name="connsiteX2" fmla="*/ 902 w 901"/>
                <a:gd name="connsiteY2" fmla="*/ 451 h 450"/>
                <a:gd name="connsiteX3" fmla="*/ 601 w 901"/>
                <a:gd name="connsiteY3" fmla="*/ 301 h 450"/>
              </a:gdLst>
              <a:ahLst/>
              <a:cxnLst>
                <a:cxn ang="0">
                  <a:pos x="connsiteX0" y="connsiteY0"/>
                </a:cxn>
                <a:cxn ang="0">
                  <a:pos x="connsiteX1" y="connsiteY1"/>
                </a:cxn>
                <a:cxn ang="0">
                  <a:pos x="connsiteX2" y="connsiteY2"/>
                </a:cxn>
                <a:cxn ang="0">
                  <a:pos x="connsiteX3" y="connsiteY3"/>
                </a:cxn>
              </a:cxnLst>
              <a:rect l="l" t="t" r="r" b="b"/>
              <a:pathLst>
                <a:path w="901" h="450">
                  <a:moveTo>
                    <a:pt x="601" y="301"/>
                  </a:moveTo>
                  <a:cubicBezTo>
                    <a:pt x="451" y="150"/>
                    <a:pt x="150" y="150"/>
                    <a:pt x="0" y="0"/>
                  </a:cubicBezTo>
                  <a:cubicBezTo>
                    <a:pt x="300" y="150"/>
                    <a:pt x="601" y="301"/>
                    <a:pt x="902" y="451"/>
                  </a:cubicBezTo>
                  <a:cubicBezTo>
                    <a:pt x="751" y="451"/>
                    <a:pt x="751" y="301"/>
                    <a:pt x="601" y="301"/>
                  </a:cubicBezTo>
                  <a:close/>
                </a:path>
              </a:pathLst>
            </a:custGeom>
            <a:solidFill>
              <a:srgbClr val="F9B3AB"/>
            </a:solidFill>
            <a:ln w="14982" cap="flat">
              <a:noFill/>
              <a:prstDash val="solid"/>
              <a:miter/>
            </a:ln>
          </p:spPr>
          <p:txBody>
            <a:bodyPr rtlCol="0" anchor="ctr"/>
            <a:lstStyle/>
            <a:p>
              <a:endParaRPr lang="th-TH"/>
            </a:p>
          </p:txBody>
        </p:sp>
        <p:sp>
          <p:nvSpPr>
            <p:cNvPr id="126" name="Freeform: Shape 125">
              <a:extLst>
                <a:ext uri="{FF2B5EF4-FFF2-40B4-BE49-F238E27FC236}">
                  <a16:creationId xmlns:a16="http://schemas.microsoft.com/office/drawing/2014/main" id="{81423CDC-D255-490C-850A-0F69E307B31D}"/>
                </a:ext>
              </a:extLst>
            </p:cNvPr>
            <p:cNvSpPr/>
            <p:nvPr/>
          </p:nvSpPr>
          <p:spPr>
            <a:xfrm>
              <a:off x="11828239" y="4264152"/>
              <a:ext cx="2103" cy="8715"/>
            </a:xfrm>
            <a:custGeom>
              <a:avLst/>
              <a:gdLst>
                <a:gd name="connsiteX0" fmla="*/ 1352 w 2103"/>
                <a:gd name="connsiteY0" fmla="*/ 8715 h 8715"/>
                <a:gd name="connsiteX1" fmla="*/ 2104 w 2103"/>
                <a:gd name="connsiteY1" fmla="*/ 0 h 8715"/>
                <a:gd name="connsiteX2" fmla="*/ 902 w 2103"/>
                <a:gd name="connsiteY2" fmla="*/ 150 h 8715"/>
                <a:gd name="connsiteX3" fmla="*/ 0 w 2103"/>
                <a:gd name="connsiteY3" fmla="*/ 8565 h 8715"/>
                <a:gd name="connsiteX4" fmla="*/ 1352 w 2103"/>
                <a:gd name="connsiteY4" fmla="*/ 8715 h 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 h="8715">
                  <a:moveTo>
                    <a:pt x="1352" y="8715"/>
                  </a:moveTo>
                  <a:cubicBezTo>
                    <a:pt x="1803" y="5860"/>
                    <a:pt x="2104" y="2855"/>
                    <a:pt x="2104" y="0"/>
                  </a:cubicBezTo>
                  <a:cubicBezTo>
                    <a:pt x="1653" y="0"/>
                    <a:pt x="1352" y="0"/>
                    <a:pt x="902" y="150"/>
                  </a:cubicBezTo>
                  <a:cubicBezTo>
                    <a:pt x="902" y="3005"/>
                    <a:pt x="601" y="5860"/>
                    <a:pt x="0" y="8565"/>
                  </a:cubicBezTo>
                  <a:cubicBezTo>
                    <a:pt x="451" y="8565"/>
                    <a:pt x="902" y="8715"/>
                    <a:pt x="1352" y="8715"/>
                  </a:cubicBezTo>
                  <a:close/>
                </a:path>
              </a:pathLst>
            </a:custGeom>
            <a:solidFill>
              <a:srgbClr val="F9B3AB"/>
            </a:solidFill>
            <a:ln w="14982" cap="flat">
              <a:noFill/>
              <a:prstDash val="solid"/>
              <a:miter/>
            </a:ln>
          </p:spPr>
          <p:txBody>
            <a:bodyPr rtlCol="0" anchor="ctr"/>
            <a:lstStyle/>
            <a:p>
              <a:endParaRPr lang="th-TH"/>
            </a:p>
          </p:txBody>
        </p:sp>
        <p:sp>
          <p:nvSpPr>
            <p:cNvPr id="127" name="Freeform: Shape 126">
              <a:extLst>
                <a:ext uri="{FF2B5EF4-FFF2-40B4-BE49-F238E27FC236}">
                  <a16:creationId xmlns:a16="http://schemas.microsoft.com/office/drawing/2014/main" id="{DD2BFF84-F933-4721-883A-A4B48EC85585}"/>
                </a:ext>
              </a:extLst>
            </p:cNvPr>
            <p:cNvSpPr/>
            <p:nvPr/>
          </p:nvSpPr>
          <p:spPr>
            <a:xfrm>
              <a:off x="11798487" y="4304572"/>
              <a:ext cx="7663" cy="4357"/>
            </a:xfrm>
            <a:custGeom>
              <a:avLst/>
              <a:gdLst>
                <a:gd name="connsiteX0" fmla="*/ 6912 w 7663"/>
                <a:gd name="connsiteY0" fmla="*/ 0 h 4357"/>
                <a:gd name="connsiteX1" fmla="*/ 0 w 7663"/>
                <a:gd name="connsiteY1" fmla="*/ 3306 h 4357"/>
                <a:gd name="connsiteX2" fmla="*/ 301 w 7663"/>
                <a:gd name="connsiteY2" fmla="*/ 4358 h 4357"/>
                <a:gd name="connsiteX3" fmla="*/ 7663 w 7663"/>
                <a:gd name="connsiteY3" fmla="*/ 1052 h 4357"/>
                <a:gd name="connsiteX4" fmla="*/ 6912 w 7663"/>
                <a:gd name="connsiteY4" fmla="*/ 0 h 4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3" h="4357">
                  <a:moveTo>
                    <a:pt x="6912" y="0"/>
                  </a:moveTo>
                  <a:cubicBezTo>
                    <a:pt x="4658" y="1202"/>
                    <a:pt x="2404" y="2404"/>
                    <a:pt x="0" y="3306"/>
                  </a:cubicBezTo>
                  <a:cubicBezTo>
                    <a:pt x="150" y="3606"/>
                    <a:pt x="301" y="4057"/>
                    <a:pt x="301" y="4358"/>
                  </a:cubicBezTo>
                  <a:cubicBezTo>
                    <a:pt x="2855" y="3456"/>
                    <a:pt x="5259" y="2404"/>
                    <a:pt x="7663" y="1052"/>
                  </a:cubicBezTo>
                  <a:cubicBezTo>
                    <a:pt x="7363" y="751"/>
                    <a:pt x="7213" y="301"/>
                    <a:pt x="6912" y="0"/>
                  </a:cubicBezTo>
                  <a:close/>
                </a:path>
              </a:pathLst>
            </a:custGeom>
            <a:solidFill>
              <a:srgbClr val="F9B3AB"/>
            </a:solidFill>
            <a:ln w="14982" cap="flat">
              <a:noFill/>
              <a:prstDash val="solid"/>
              <a:miter/>
            </a:ln>
          </p:spPr>
          <p:txBody>
            <a:bodyPr rtlCol="0" anchor="ctr"/>
            <a:lstStyle/>
            <a:p>
              <a:endParaRPr lang="th-TH"/>
            </a:p>
          </p:txBody>
        </p:sp>
        <p:sp>
          <p:nvSpPr>
            <p:cNvPr id="128" name="Freeform: Shape 127">
              <a:extLst>
                <a:ext uri="{FF2B5EF4-FFF2-40B4-BE49-F238E27FC236}">
                  <a16:creationId xmlns:a16="http://schemas.microsoft.com/office/drawing/2014/main" id="{E16B4A3E-69DF-4B4A-A207-AD68D6C46B78}"/>
                </a:ext>
              </a:extLst>
            </p:cNvPr>
            <p:cNvSpPr/>
            <p:nvPr/>
          </p:nvSpPr>
          <p:spPr>
            <a:xfrm>
              <a:off x="11757466" y="4303971"/>
              <a:ext cx="3305" cy="1953"/>
            </a:xfrm>
            <a:custGeom>
              <a:avLst/>
              <a:gdLst>
                <a:gd name="connsiteX0" fmla="*/ 1803 w 3305"/>
                <a:gd name="connsiteY0" fmla="*/ 1352 h 1953"/>
                <a:gd name="connsiteX1" fmla="*/ 3156 w 3305"/>
                <a:gd name="connsiteY1" fmla="*/ 1953 h 1953"/>
                <a:gd name="connsiteX2" fmla="*/ 3306 w 3305"/>
                <a:gd name="connsiteY2" fmla="*/ 1803 h 1953"/>
                <a:gd name="connsiteX3" fmla="*/ 0 w 3305"/>
                <a:gd name="connsiteY3" fmla="*/ 0 h 1953"/>
                <a:gd name="connsiteX4" fmla="*/ 1803 w 3305"/>
                <a:gd name="connsiteY4" fmla="*/ 1352 h 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 h="1953">
                  <a:moveTo>
                    <a:pt x="1803" y="1352"/>
                  </a:moveTo>
                  <a:cubicBezTo>
                    <a:pt x="2254" y="1653"/>
                    <a:pt x="2705" y="1653"/>
                    <a:pt x="3156" y="1953"/>
                  </a:cubicBezTo>
                  <a:cubicBezTo>
                    <a:pt x="3156" y="1953"/>
                    <a:pt x="3156" y="1803"/>
                    <a:pt x="3306" y="1803"/>
                  </a:cubicBezTo>
                  <a:cubicBezTo>
                    <a:pt x="2254" y="1202"/>
                    <a:pt x="1052" y="601"/>
                    <a:pt x="0" y="0"/>
                  </a:cubicBezTo>
                  <a:cubicBezTo>
                    <a:pt x="601" y="301"/>
                    <a:pt x="1202" y="902"/>
                    <a:pt x="1803" y="1352"/>
                  </a:cubicBezTo>
                  <a:close/>
                </a:path>
              </a:pathLst>
            </a:custGeom>
            <a:solidFill>
              <a:srgbClr val="F9B3AB"/>
            </a:solidFill>
            <a:ln w="14982" cap="flat">
              <a:noFill/>
              <a:prstDash val="solid"/>
              <a:miter/>
            </a:ln>
          </p:spPr>
          <p:txBody>
            <a:bodyPr rtlCol="0" anchor="ctr"/>
            <a:lstStyle/>
            <a:p>
              <a:endParaRPr lang="th-TH"/>
            </a:p>
          </p:txBody>
        </p:sp>
        <p:sp>
          <p:nvSpPr>
            <p:cNvPr id="129" name="Freeform: Shape 128">
              <a:extLst>
                <a:ext uri="{FF2B5EF4-FFF2-40B4-BE49-F238E27FC236}">
                  <a16:creationId xmlns:a16="http://schemas.microsoft.com/office/drawing/2014/main" id="{525CB9DC-D11C-49D4-9C61-5FB1D10D676D}"/>
                </a:ext>
              </a:extLst>
            </p:cNvPr>
            <p:cNvSpPr/>
            <p:nvPr/>
          </p:nvSpPr>
          <p:spPr>
            <a:xfrm>
              <a:off x="11740202" y="3919700"/>
              <a:ext cx="113156" cy="302529"/>
            </a:xfrm>
            <a:custGeom>
              <a:avLst/>
              <a:gdLst>
                <a:gd name="connsiteX0" fmla="*/ 22072 w 113156"/>
                <a:gd name="connsiteY0" fmla="*/ 301328 h 302529"/>
                <a:gd name="connsiteX1" fmla="*/ 41756 w 113156"/>
                <a:gd name="connsiteY1" fmla="*/ 296970 h 302529"/>
                <a:gd name="connsiteX2" fmla="*/ 63694 w 113156"/>
                <a:gd name="connsiteY2" fmla="*/ 302530 h 302529"/>
                <a:gd name="connsiteX3" fmla="*/ 108171 w 113156"/>
                <a:gd name="connsiteY3" fmla="*/ 154223 h 302529"/>
                <a:gd name="connsiteX4" fmla="*/ 108321 w 113156"/>
                <a:gd name="connsiteY4" fmla="*/ 153472 h 302529"/>
                <a:gd name="connsiteX5" fmla="*/ 112979 w 113156"/>
                <a:gd name="connsiteY5" fmla="*/ 71580 h 302529"/>
                <a:gd name="connsiteX6" fmla="*/ 99306 w 113156"/>
                <a:gd name="connsiteY6" fmla="*/ 17486 h 302529"/>
                <a:gd name="connsiteX7" fmla="*/ 61290 w 113156"/>
                <a:gd name="connsiteY7" fmla="*/ 958 h 302529"/>
                <a:gd name="connsiteX8" fmla="*/ 24927 w 113156"/>
                <a:gd name="connsiteY8" fmla="*/ 39875 h 302529"/>
                <a:gd name="connsiteX9" fmla="*/ 1336 w 113156"/>
                <a:gd name="connsiteY9" fmla="*/ 138295 h 302529"/>
                <a:gd name="connsiteX10" fmla="*/ 22072 w 113156"/>
                <a:gd name="connsiteY10" fmla="*/ 301328 h 30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156" h="302529">
                  <a:moveTo>
                    <a:pt x="22072" y="301328"/>
                  </a:moveTo>
                  <a:cubicBezTo>
                    <a:pt x="28083" y="298623"/>
                    <a:pt x="34694" y="296970"/>
                    <a:pt x="41756" y="296970"/>
                  </a:cubicBezTo>
                  <a:cubicBezTo>
                    <a:pt x="49720" y="296970"/>
                    <a:pt x="57083" y="299074"/>
                    <a:pt x="63694" y="302530"/>
                  </a:cubicBezTo>
                  <a:cubicBezTo>
                    <a:pt x="85782" y="255649"/>
                    <a:pt x="101109" y="205762"/>
                    <a:pt x="108171" y="154223"/>
                  </a:cubicBezTo>
                  <a:cubicBezTo>
                    <a:pt x="108171" y="153922"/>
                    <a:pt x="108171" y="153772"/>
                    <a:pt x="108321" y="153472"/>
                  </a:cubicBezTo>
                  <a:cubicBezTo>
                    <a:pt x="112078" y="126425"/>
                    <a:pt x="113731" y="98927"/>
                    <a:pt x="112979" y="71580"/>
                  </a:cubicBezTo>
                  <a:cubicBezTo>
                    <a:pt x="112379" y="52948"/>
                    <a:pt x="109974" y="33264"/>
                    <a:pt x="99306" y="17486"/>
                  </a:cubicBezTo>
                  <a:cubicBezTo>
                    <a:pt x="90891" y="4864"/>
                    <a:pt x="76617" y="-2799"/>
                    <a:pt x="61290" y="958"/>
                  </a:cubicBezTo>
                  <a:cubicBezTo>
                    <a:pt x="42808" y="5315"/>
                    <a:pt x="31839" y="23647"/>
                    <a:pt x="24927" y="39875"/>
                  </a:cubicBezTo>
                  <a:cubicBezTo>
                    <a:pt x="11855" y="71129"/>
                    <a:pt x="4191" y="104337"/>
                    <a:pt x="1336" y="138295"/>
                  </a:cubicBezTo>
                  <a:cubicBezTo>
                    <a:pt x="-3322" y="193291"/>
                    <a:pt x="4342" y="249638"/>
                    <a:pt x="22072" y="301328"/>
                  </a:cubicBezTo>
                  <a:close/>
                </a:path>
              </a:pathLst>
            </a:custGeom>
            <a:solidFill>
              <a:srgbClr val="F9B3AB"/>
            </a:solidFill>
            <a:ln w="14982" cap="flat">
              <a:noFill/>
              <a:prstDash val="solid"/>
              <a:miter/>
            </a:ln>
          </p:spPr>
          <p:txBody>
            <a:bodyPr rtlCol="0" anchor="ctr"/>
            <a:lstStyle/>
            <a:p>
              <a:endParaRPr lang="th-TH"/>
            </a:p>
          </p:txBody>
        </p:sp>
        <p:sp>
          <p:nvSpPr>
            <p:cNvPr id="130" name="Freeform: Shape 129">
              <a:extLst>
                <a:ext uri="{FF2B5EF4-FFF2-40B4-BE49-F238E27FC236}">
                  <a16:creationId xmlns:a16="http://schemas.microsoft.com/office/drawing/2014/main" id="{E48D12C6-A1DC-4504-A83B-ECCA196567CE}"/>
                </a:ext>
              </a:extLst>
            </p:cNvPr>
            <p:cNvSpPr/>
            <p:nvPr/>
          </p:nvSpPr>
          <p:spPr>
            <a:xfrm>
              <a:off x="11811409" y="4097992"/>
              <a:ext cx="288253" cy="166159"/>
            </a:xfrm>
            <a:custGeom>
              <a:avLst/>
              <a:gdLst>
                <a:gd name="connsiteX0" fmla="*/ 0 w 288253"/>
                <a:gd name="connsiteY0" fmla="*/ 129046 h 166159"/>
                <a:gd name="connsiteX1" fmla="*/ 0 w 288253"/>
                <a:gd name="connsiteY1" fmla="*/ 129046 h 166159"/>
                <a:gd name="connsiteX2" fmla="*/ 17731 w 288253"/>
                <a:gd name="connsiteY2" fmla="*/ 165709 h 166159"/>
                <a:gd name="connsiteX3" fmla="*/ 17731 w 288253"/>
                <a:gd name="connsiteY3" fmla="*/ 166160 h 166159"/>
                <a:gd name="connsiteX4" fmla="*/ 18933 w 288253"/>
                <a:gd name="connsiteY4" fmla="*/ 166010 h 166159"/>
                <a:gd name="connsiteX5" fmla="*/ 170094 w 288253"/>
                <a:gd name="connsiteY5" fmla="*/ 130398 h 166159"/>
                <a:gd name="connsiteX6" fmla="*/ 170695 w 288253"/>
                <a:gd name="connsiteY6" fmla="*/ 130098 h 166159"/>
                <a:gd name="connsiteX7" fmla="*/ 243872 w 288253"/>
                <a:gd name="connsiteY7" fmla="*/ 93134 h 166159"/>
                <a:gd name="connsiteX8" fmla="*/ 283841 w 288253"/>
                <a:gd name="connsiteY8" fmla="*/ 54216 h 166159"/>
                <a:gd name="connsiteX9" fmla="*/ 279183 w 288253"/>
                <a:gd name="connsiteY9" fmla="*/ 13045 h 166159"/>
                <a:gd name="connsiteX10" fmla="*/ 227344 w 288253"/>
                <a:gd name="connsiteY10" fmla="*/ 1024 h 166159"/>
                <a:gd name="connsiteX11" fmla="*/ 130275 w 288253"/>
                <a:gd name="connsiteY11" fmla="*/ 29724 h 166159"/>
                <a:gd name="connsiteX12" fmla="*/ 0 w 288253"/>
                <a:gd name="connsiteY12" fmla="*/ 129046 h 16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253" h="166159">
                  <a:moveTo>
                    <a:pt x="0" y="129046"/>
                  </a:moveTo>
                  <a:cubicBezTo>
                    <a:pt x="0" y="129196"/>
                    <a:pt x="0" y="129196"/>
                    <a:pt x="0" y="129046"/>
                  </a:cubicBezTo>
                  <a:cubicBezTo>
                    <a:pt x="10669" y="137761"/>
                    <a:pt x="17731" y="150833"/>
                    <a:pt x="17731" y="165709"/>
                  </a:cubicBezTo>
                  <a:cubicBezTo>
                    <a:pt x="17731" y="165859"/>
                    <a:pt x="17731" y="166010"/>
                    <a:pt x="17731" y="166160"/>
                  </a:cubicBezTo>
                  <a:cubicBezTo>
                    <a:pt x="18182" y="166160"/>
                    <a:pt x="18482" y="166160"/>
                    <a:pt x="18933" y="166010"/>
                  </a:cubicBezTo>
                  <a:cubicBezTo>
                    <a:pt x="70773" y="161802"/>
                    <a:pt x="121711" y="149932"/>
                    <a:pt x="170094" y="130398"/>
                  </a:cubicBezTo>
                  <a:cubicBezTo>
                    <a:pt x="170245" y="130248"/>
                    <a:pt x="170545" y="130248"/>
                    <a:pt x="170695" y="130098"/>
                  </a:cubicBezTo>
                  <a:cubicBezTo>
                    <a:pt x="196089" y="119730"/>
                    <a:pt x="220582" y="107559"/>
                    <a:pt x="243872" y="93134"/>
                  </a:cubicBezTo>
                  <a:cubicBezTo>
                    <a:pt x="259649" y="83367"/>
                    <a:pt x="275577" y="71346"/>
                    <a:pt x="283841" y="54216"/>
                  </a:cubicBezTo>
                  <a:cubicBezTo>
                    <a:pt x="290603" y="40543"/>
                    <a:pt x="290002" y="24465"/>
                    <a:pt x="279183" y="13045"/>
                  </a:cubicBezTo>
                  <a:cubicBezTo>
                    <a:pt x="266111" y="-779"/>
                    <a:pt x="244774" y="-1230"/>
                    <a:pt x="227344" y="1024"/>
                  </a:cubicBezTo>
                  <a:cubicBezTo>
                    <a:pt x="193836" y="5382"/>
                    <a:pt x="161079" y="15299"/>
                    <a:pt x="130275" y="29724"/>
                  </a:cubicBezTo>
                  <a:cubicBezTo>
                    <a:pt x="80690" y="53315"/>
                    <a:pt x="35912" y="88025"/>
                    <a:pt x="0" y="129046"/>
                  </a:cubicBezTo>
                  <a:close/>
                </a:path>
              </a:pathLst>
            </a:custGeom>
            <a:solidFill>
              <a:srgbClr val="F9B3AB"/>
            </a:solidFill>
            <a:ln w="14982" cap="flat">
              <a:noFill/>
              <a:prstDash val="solid"/>
              <a:miter/>
            </a:ln>
          </p:spPr>
          <p:txBody>
            <a:bodyPr rtlCol="0" anchor="ctr"/>
            <a:lstStyle/>
            <a:p>
              <a:endParaRPr lang="th-TH"/>
            </a:p>
          </p:txBody>
        </p:sp>
        <p:sp>
          <p:nvSpPr>
            <p:cNvPr id="131" name="Freeform: Shape 130">
              <a:extLst>
                <a:ext uri="{FF2B5EF4-FFF2-40B4-BE49-F238E27FC236}">
                  <a16:creationId xmlns:a16="http://schemas.microsoft.com/office/drawing/2014/main" id="{F81F3ACC-4331-459A-B3AD-4B611BFF722B}"/>
                </a:ext>
              </a:extLst>
            </p:cNvPr>
            <p:cNvSpPr/>
            <p:nvPr/>
          </p:nvSpPr>
          <p:spPr>
            <a:xfrm>
              <a:off x="11805399" y="4272717"/>
              <a:ext cx="266402" cy="209017"/>
            </a:xfrm>
            <a:custGeom>
              <a:avLst/>
              <a:gdLst>
                <a:gd name="connsiteX0" fmla="*/ 22990 w 266402"/>
                <a:gd name="connsiteY0" fmla="*/ 0 h 209017"/>
                <a:gd name="connsiteX1" fmla="*/ 0 w 266402"/>
                <a:gd name="connsiteY1" fmla="*/ 31855 h 209017"/>
                <a:gd name="connsiteX2" fmla="*/ 751 w 266402"/>
                <a:gd name="connsiteY2" fmla="*/ 32907 h 209017"/>
                <a:gd name="connsiteX3" fmla="*/ 108788 w 266402"/>
                <a:gd name="connsiteY3" fmla="*/ 148307 h 209017"/>
                <a:gd name="connsiteX4" fmla="*/ 109389 w 266402"/>
                <a:gd name="connsiteY4" fmla="*/ 148757 h 209017"/>
                <a:gd name="connsiteX5" fmla="*/ 177908 w 266402"/>
                <a:gd name="connsiteY5" fmla="*/ 193685 h 209017"/>
                <a:gd name="connsiteX6" fmla="*/ 231551 w 266402"/>
                <a:gd name="connsiteY6" fmla="*/ 208861 h 209017"/>
                <a:gd name="connsiteX7" fmla="*/ 264909 w 266402"/>
                <a:gd name="connsiteY7" fmla="*/ 184219 h 209017"/>
                <a:gd name="connsiteX8" fmla="*/ 249281 w 266402"/>
                <a:gd name="connsiteY8" fmla="*/ 133281 h 209017"/>
                <a:gd name="connsiteX9" fmla="*/ 176105 w 266402"/>
                <a:gd name="connsiteY9" fmla="*/ 63861 h 209017"/>
                <a:gd name="connsiteX10" fmla="*/ 24041 w 266402"/>
                <a:gd name="connsiteY10" fmla="*/ 150 h 209017"/>
                <a:gd name="connsiteX11" fmla="*/ 22990 w 266402"/>
                <a:gd name="connsiteY11" fmla="*/ 0 h 20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402" h="209017">
                  <a:moveTo>
                    <a:pt x="22990" y="0"/>
                  </a:moveTo>
                  <a:cubicBezTo>
                    <a:pt x="20435" y="13674"/>
                    <a:pt x="11720" y="25093"/>
                    <a:pt x="0" y="31855"/>
                  </a:cubicBezTo>
                  <a:cubicBezTo>
                    <a:pt x="301" y="32306"/>
                    <a:pt x="451" y="32606"/>
                    <a:pt x="751" y="32907"/>
                  </a:cubicBezTo>
                  <a:cubicBezTo>
                    <a:pt x="30653" y="76633"/>
                    <a:pt x="66866" y="115700"/>
                    <a:pt x="108788" y="148307"/>
                  </a:cubicBezTo>
                  <a:cubicBezTo>
                    <a:pt x="108939" y="148457"/>
                    <a:pt x="109239" y="148607"/>
                    <a:pt x="109389" y="148757"/>
                  </a:cubicBezTo>
                  <a:cubicBezTo>
                    <a:pt x="131027" y="165587"/>
                    <a:pt x="153866" y="180763"/>
                    <a:pt x="177908" y="193685"/>
                  </a:cubicBezTo>
                  <a:cubicBezTo>
                    <a:pt x="194286" y="202551"/>
                    <a:pt x="212618" y="210214"/>
                    <a:pt x="231551" y="208861"/>
                  </a:cubicBezTo>
                  <a:cubicBezTo>
                    <a:pt x="246727" y="207810"/>
                    <a:pt x="260401" y="199395"/>
                    <a:pt x="264909" y="184219"/>
                  </a:cubicBezTo>
                  <a:cubicBezTo>
                    <a:pt x="270318" y="166037"/>
                    <a:pt x="260100" y="147255"/>
                    <a:pt x="249281" y="133281"/>
                  </a:cubicBezTo>
                  <a:cubicBezTo>
                    <a:pt x="228846" y="106534"/>
                    <a:pt x="203903" y="83244"/>
                    <a:pt x="176105" y="63861"/>
                  </a:cubicBezTo>
                  <a:cubicBezTo>
                    <a:pt x="130876" y="32156"/>
                    <a:pt x="77985" y="10518"/>
                    <a:pt x="24041" y="150"/>
                  </a:cubicBezTo>
                  <a:cubicBezTo>
                    <a:pt x="23741" y="150"/>
                    <a:pt x="23290" y="0"/>
                    <a:pt x="22990" y="0"/>
                  </a:cubicBezTo>
                  <a:close/>
                </a:path>
              </a:pathLst>
            </a:custGeom>
            <a:solidFill>
              <a:srgbClr val="F9B3AB"/>
            </a:solidFill>
            <a:ln w="14982" cap="flat">
              <a:noFill/>
              <a:prstDash val="solid"/>
              <a:miter/>
            </a:ln>
          </p:spPr>
          <p:txBody>
            <a:bodyPr rtlCol="0" anchor="ctr"/>
            <a:lstStyle/>
            <a:p>
              <a:endParaRPr lang="th-TH"/>
            </a:p>
          </p:txBody>
        </p:sp>
        <p:sp>
          <p:nvSpPr>
            <p:cNvPr id="132" name="Freeform: Shape 131">
              <a:extLst>
                <a:ext uri="{FF2B5EF4-FFF2-40B4-BE49-F238E27FC236}">
                  <a16:creationId xmlns:a16="http://schemas.microsoft.com/office/drawing/2014/main" id="{31937A6C-81F0-4FFD-8E95-B84B7523E680}"/>
                </a:ext>
              </a:extLst>
            </p:cNvPr>
            <p:cNvSpPr/>
            <p:nvPr/>
          </p:nvSpPr>
          <p:spPr>
            <a:xfrm>
              <a:off x="11708905" y="4305774"/>
              <a:ext cx="113192" cy="307488"/>
            </a:xfrm>
            <a:custGeom>
              <a:avLst/>
              <a:gdLst>
                <a:gd name="connsiteX0" fmla="*/ 82820 w 113192"/>
                <a:gd name="connsiteY0" fmla="*/ 278732 h 307488"/>
                <a:gd name="connsiteX1" fmla="*/ 88230 w 113192"/>
                <a:gd name="connsiteY1" fmla="*/ 267613 h 307488"/>
                <a:gd name="connsiteX2" fmla="*/ 111821 w 113192"/>
                <a:gd name="connsiteY2" fmla="*/ 169193 h 307488"/>
                <a:gd name="connsiteX3" fmla="*/ 90033 w 113192"/>
                <a:gd name="connsiteY3" fmla="*/ 3155 h 307488"/>
                <a:gd name="connsiteX4" fmla="*/ 89732 w 113192"/>
                <a:gd name="connsiteY4" fmla="*/ 2104 h 307488"/>
                <a:gd name="connsiteX5" fmla="*/ 73354 w 113192"/>
                <a:gd name="connsiteY5" fmla="*/ 5259 h 307488"/>
                <a:gd name="connsiteX6" fmla="*/ 52017 w 113192"/>
                <a:gd name="connsiteY6" fmla="*/ 0 h 307488"/>
                <a:gd name="connsiteX7" fmla="*/ 51867 w 113192"/>
                <a:gd name="connsiteY7" fmla="*/ 150 h 307488"/>
                <a:gd name="connsiteX8" fmla="*/ 4986 w 113192"/>
                <a:gd name="connsiteY8" fmla="*/ 153265 h 307488"/>
                <a:gd name="connsiteX9" fmla="*/ 4835 w 113192"/>
                <a:gd name="connsiteY9" fmla="*/ 154017 h 307488"/>
                <a:gd name="connsiteX10" fmla="*/ 177 w 113192"/>
                <a:gd name="connsiteY10" fmla="*/ 235908 h 307488"/>
                <a:gd name="connsiteX11" fmla="*/ 13851 w 113192"/>
                <a:gd name="connsiteY11" fmla="*/ 290002 h 307488"/>
                <a:gd name="connsiteX12" fmla="*/ 51867 w 113192"/>
                <a:gd name="connsiteY12" fmla="*/ 306530 h 307488"/>
                <a:gd name="connsiteX13" fmla="*/ 56074 w 113192"/>
                <a:gd name="connsiteY13" fmla="*/ 305028 h 307488"/>
                <a:gd name="connsiteX14" fmla="*/ 82820 w 113192"/>
                <a:gd name="connsiteY14" fmla="*/ 278732 h 30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192" h="307488">
                  <a:moveTo>
                    <a:pt x="82820" y="278732"/>
                  </a:moveTo>
                  <a:cubicBezTo>
                    <a:pt x="84774" y="274976"/>
                    <a:pt x="86577" y="271219"/>
                    <a:pt x="88230" y="267613"/>
                  </a:cubicBezTo>
                  <a:cubicBezTo>
                    <a:pt x="101302" y="236359"/>
                    <a:pt x="108966" y="203152"/>
                    <a:pt x="111821" y="169193"/>
                  </a:cubicBezTo>
                  <a:cubicBezTo>
                    <a:pt x="116629" y="113296"/>
                    <a:pt x="108665" y="55746"/>
                    <a:pt x="90033" y="3155"/>
                  </a:cubicBezTo>
                  <a:cubicBezTo>
                    <a:pt x="89883" y="2855"/>
                    <a:pt x="89732" y="2404"/>
                    <a:pt x="89732" y="2104"/>
                  </a:cubicBezTo>
                  <a:cubicBezTo>
                    <a:pt x="84623" y="4057"/>
                    <a:pt x="79064" y="5259"/>
                    <a:pt x="73354" y="5259"/>
                  </a:cubicBezTo>
                  <a:cubicBezTo>
                    <a:pt x="65691" y="5259"/>
                    <a:pt x="58478" y="3306"/>
                    <a:pt x="52017" y="0"/>
                  </a:cubicBezTo>
                  <a:cubicBezTo>
                    <a:pt x="52017" y="0"/>
                    <a:pt x="52017" y="150"/>
                    <a:pt x="51867" y="150"/>
                  </a:cubicBezTo>
                  <a:cubicBezTo>
                    <a:pt x="28426" y="48384"/>
                    <a:pt x="12499" y="100073"/>
                    <a:pt x="4986" y="153265"/>
                  </a:cubicBezTo>
                  <a:cubicBezTo>
                    <a:pt x="4986" y="153566"/>
                    <a:pt x="4986" y="153716"/>
                    <a:pt x="4835" y="154017"/>
                  </a:cubicBezTo>
                  <a:cubicBezTo>
                    <a:pt x="1079" y="181063"/>
                    <a:pt x="-574" y="208561"/>
                    <a:pt x="177" y="235908"/>
                  </a:cubicBezTo>
                  <a:cubicBezTo>
                    <a:pt x="778" y="254541"/>
                    <a:pt x="3182" y="274225"/>
                    <a:pt x="13851" y="290002"/>
                  </a:cubicBezTo>
                  <a:cubicBezTo>
                    <a:pt x="22266" y="302624"/>
                    <a:pt x="36540" y="310287"/>
                    <a:pt x="51867" y="306530"/>
                  </a:cubicBezTo>
                  <a:cubicBezTo>
                    <a:pt x="53369" y="306230"/>
                    <a:pt x="54722" y="305629"/>
                    <a:pt x="56074" y="305028"/>
                  </a:cubicBezTo>
                  <a:cubicBezTo>
                    <a:pt x="67944" y="300520"/>
                    <a:pt x="76660" y="290002"/>
                    <a:pt x="82820" y="278732"/>
                  </a:cubicBezTo>
                  <a:close/>
                </a:path>
              </a:pathLst>
            </a:custGeom>
            <a:solidFill>
              <a:srgbClr val="F9B3AB"/>
            </a:solidFill>
            <a:ln w="14982" cap="flat">
              <a:noFill/>
              <a:prstDash val="solid"/>
              <a:miter/>
            </a:ln>
          </p:spPr>
          <p:txBody>
            <a:bodyPr rtlCol="0" anchor="ctr"/>
            <a:lstStyle/>
            <a:p>
              <a:endParaRPr lang="th-TH"/>
            </a:p>
          </p:txBody>
        </p:sp>
        <p:sp>
          <p:nvSpPr>
            <p:cNvPr id="133" name="Freeform: Shape 132">
              <a:extLst>
                <a:ext uri="{FF2B5EF4-FFF2-40B4-BE49-F238E27FC236}">
                  <a16:creationId xmlns:a16="http://schemas.microsoft.com/office/drawing/2014/main" id="{2061523A-976A-4E26-B8CA-9D7D026C2373}"/>
                </a:ext>
              </a:extLst>
            </p:cNvPr>
            <p:cNvSpPr/>
            <p:nvPr/>
          </p:nvSpPr>
          <p:spPr>
            <a:xfrm>
              <a:off x="11462601" y="4268660"/>
              <a:ext cx="291709" cy="166310"/>
            </a:xfrm>
            <a:custGeom>
              <a:avLst/>
              <a:gdLst>
                <a:gd name="connsiteX0" fmla="*/ 291709 w 291709"/>
                <a:gd name="connsiteY0" fmla="*/ 33208 h 166310"/>
                <a:gd name="connsiteX1" fmla="*/ 272777 w 291709"/>
                <a:gd name="connsiteY1" fmla="*/ 0 h 166310"/>
                <a:gd name="connsiteX2" fmla="*/ 118159 w 291709"/>
                <a:gd name="connsiteY2" fmla="*/ 35912 h 166310"/>
                <a:gd name="connsiteX3" fmla="*/ 117558 w 291709"/>
                <a:gd name="connsiteY3" fmla="*/ 36213 h 166310"/>
                <a:gd name="connsiteX4" fmla="*/ 44382 w 291709"/>
                <a:gd name="connsiteY4" fmla="*/ 73177 h 166310"/>
                <a:gd name="connsiteX5" fmla="*/ 4412 w 291709"/>
                <a:gd name="connsiteY5" fmla="*/ 112094 h 166310"/>
                <a:gd name="connsiteX6" fmla="*/ 9070 w 291709"/>
                <a:gd name="connsiteY6" fmla="*/ 153265 h 166310"/>
                <a:gd name="connsiteX7" fmla="*/ 60910 w 291709"/>
                <a:gd name="connsiteY7" fmla="*/ 165286 h 166310"/>
                <a:gd name="connsiteX8" fmla="*/ 157978 w 291709"/>
                <a:gd name="connsiteY8" fmla="*/ 136586 h 166310"/>
                <a:gd name="connsiteX9" fmla="*/ 291709 w 291709"/>
                <a:gd name="connsiteY9" fmla="*/ 33208 h 16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709" h="166310">
                  <a:moveTo>
                    <a:pt x="291709" y="33208"/>
                  </a:moveTo>
                  <a:cubicBezTo>
                    <a:pt x="281191" y="25544"/>
                    <a:pt x="274129" y="13674"/>
                    <a:pt x="272777" y="0"/>
                  </a:cubicBezTo>
                  <a:cubicBezTo>
                    <a:pt x="219735" y="4057"/>
                    <a:pt x="167595" y="15928"/>
                    <a:pt x="118159" y="35912"/>
                  </a:cubicBezTo>
                  <a:cubicBezTo>
                    <a:pt x="118009" y="36062"/>
                    <a:pt x="117709" y="36062"/>
                    <a:pt x="117558" y="36213"/>
                  </a:cubicBezTo>
                  <a:cubicBezTo>
                    <a:pt x="92164" y="46581"/>
                    <a:pt x="67672" y="58752"/>
                    <a:pt x="44382" y="73177"/>
                  </a:cubicBezTo>
                  <a:cubicBezTo>
                    <a:pt x="28604" y="82944"/>
                    <a:pt x="12827" y="94964"/>
                    <a:pt x="4412" y="112094"/>
                  </a:cubicBezTo>
                  <a:cubicBezTo>
                    <a:pt x="-2349" y="125768"/>
                    <a:pt x="-1748" y="141846"/>
                    <a:pt x="9070" y="153265"/>
                  </a:cubicBezTo>
                  <a:cubicBezTo>
                    <a:pt x="22143" y="167089"/>
                    <a:pt x="43480" y="167540"/>
                    <a:pt x="60910" y="165286"/>
                  </a:cubicBezTo>
                  <a:cubicBezTo>
                    <a:pt x="94418" y="160929"/>
                    <a:pt x="127175" y="150861"/>
                    <a:pt x="157978" y="136586"/>
                  </a:cubicBezTo>
                  <a:cubicBezTo>
                    <a:pt x="209217" y="112395"/>
                    <a:pt x="255347" y="76182"/>
                    <a:pt x="291709" y="33208"/>
                  </a:cubicBezTo>
                  <a:close/>
                </a:path>
              </a:pathLst>
            </a:custGeom>
            <a:solidFill>
              <a:srgbClr val="F9B3AB"/>
            </a:solidFill>
            <a:ln w="14982" cap="flat">
              <a:noFill/>
              <a:prstDash val="solid"/>
              <a:miter/>
            </a:ln>
          </p:spPr>
          <p:txBody>
            <a:bodyPr rtlCol="0" anchor="ctr"/>
            <a:lstStyle/>
            <a:p>
              <a:endParaRPr lang="th-TH"/>
            </a:p>
          </p:txBody>
        </p:sp>
        <p:sp>
          <p:nvSpPr>
            <p:cNvPr id="134" name="Freeform: Shape 133">
              <a:extLst>
                <a:ext uri="{FF2B5EF4-FFF2-40B4-BE49-F238E27FC236}">
                  <a16:creationId xmlns:a16="http://schemas.microsoft.com/office/drawing/2014/main" id="{E92471EC-8162-4DB8-A39E-905A3BD5AE32}"/>
                </a:ext>
              </a:extLst>
            </p:cNvPr>
            <p:cNvSpPr/>
            <p:nvPr/>
          </p:nvSpPr>
          <p:spPr>
            <a:xfrm>
              <a:off x="11490462" y="4051228"/>
              <a:ext cx="264298" cy="209467"/>
            </a:xfrm>
            <a:custGeom>
              <a:avLst/>
              <a:gdLst>
                <a:gd name="connsiteX0" fmla="*/ 264299 w 264298"/>
                <a:gd name="connsiteY0" fmla="*/ 174157 h 209467"/>
                <a:gd name="connsiteX1" fmla="*/ 157614 w 264298"/>
                <a:gd name="connsiteY1" fmla="*/ 60710 h 209467"/>
                <a:gd name="connsiteX2" fmla="*/ 157013 w 264298"/>
                <a:gd name="connsiteY2" fmla="*/ 60260 h 209467"/>
                <a:gd name="connsiteX3" fmla="*/ 88494 w 264298"/>
                <a:gd name="connsiteY3" fmla="*/ 15332 h 209467"/>
                <a:gd name="connsiteX4" fmla="*/ 34852 w 264298"/>
                <a:gd name="connsiteY4" fmla="*/ 156 h 209467"/>
                <a:gd name="connsiteX5" fmla="*/ 1494 w 264298"/>
                <a:gd name="connsiteY5" fmla="*/ 24798 h 209467"/>
                <a:gd name="connsiteX6" fmla="*/ 17121 w 264298"/>
                <a:gd name="connsiteY6" fmla="*/ 75736 h 209467"/>
                <a:gd name="connsiteX7" fmla="*/ 90298 w 264298"/>
                <a:gd name="connsiteY7" fmla="*/ 145157 h 209467"/>
                <a:gd name="connsiteX8" fmla="*/ 244915 w 264298"/>
                <a:gd name="connsiteY8" fmla="*/ 209468 h 209467"/>
                <a:gd name="connsiteX9" fmla="*/ 264299 w 264298"/>
                <a:gd name="connsiteY9" fmla="*/ 174157 h 20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4298" h="209467">
                  <a:moveTo>
                    <a:pt x="264299" y="174157"/>
                  </a:moveTo>
                  <a:cubicBezTo>
                    <a:pt x="234698" y="131182"/>
                    <a:pt x="198936" y="92866"/>
                    <a:pt x="157614" y="60710"/>
                  </a:cubicBezTo>
                  <a:cubicBezTo>
                    <a:pt x="157464" y="60560"/>
                    <a:pt x="157163" y="60410"/>
                    <a:pt x="157013" y="60260"/>
                  </a:cubicBezTo>
                  <a:cubicBezTo>
                    <a:pt x="135376" y="43431"/>
                    <a:pt x="112536" y="28254"/>
                    <a:pt x="88494" y="15332"/>
                  </a:cubicBezTo>
                  <a:cubicBezTo>
                    <a:pt x="72116" y="6467"/>
                    <a:pt x="53784" y="-1197"/>
                    <a:pt x="34852" y="156"/>
                  </a:cubicBezTo>
                  <a:cubicBezTo>
                    <a:pt x="19675" y="1207"/>
                    <a:pt x="6002" y="9622"/>
                    <a:pt x="1494" y="24798"/>
                  </a:cubicBezTo>
                  <a:cubicBezTo>
                    <a:pt x="-3915" y="42980"/>
                    <a:pt x="6302" y="61762"/>
                    <a:pt x="17121" y="75736"/>
                  </a:cubicBezTo>
                  <a:cubicBezTo>
                    <a:pt x="37556" y="102483"/>
                    <a:pt x="62500" y="125773"/>
                    <a:pt x="90298" y="145157"/>
                  </a:cubicBezTo>
                  <a:cubicBezTo>
                    <a:pt x="136277" y="177312"/>
                    <a:pt x="190070" y="199250"/>
                    <a:pt x="244915" y="209468"/>
                  </a:cubicBezTo>
                  <a:cubicBezTo>
                    <a:pt x="245667" y="194893"/>
                    <a:pt x="253029" y="182121"/>
                    <a:pt x="264299" y="174157"/>
                  </a:cubicBezTo>
                  <a:close/>
                </a:path>
              </a:pathLst>
            </a:custGeom>
            <a:solidFill>
              <a:srgbClr val="F9B3AB"/>
            </a:solidFill>
            <a:ln w="14982" cap="flat">
              <a:noFill/>
              <a:prstDash val="solid"/>
              <a:miter/>
            </a:ln>
          </p:spPr>
          <p:txBody>
            <a:bodyPr rtlCol="0" anchor="ctr"/>
            <a:lstStyle/>
            <a:p>
              <a:endParaRPr lang="th-TH"/>
            </a:p>
          </p:txBody>
        </p:sp>
        <p:sp>
          <p:nvSpPr>
            <p:cNvPr id="135" name="Freeform: Shape 134">
              <a:extLst>
                <a:ext uri="{FF2B5EF4-FFF2-40B4-BE49-F238E27FC236}">
                  <a16:creationId xmlns:a16="http://schemas.microsoft.com/office/drawing/2014/main" id="{30F4332D-5AFA-4648-A257-DF1A9570A16F}"/>
                </a:ext>
              </a:extLst>
            </p:cNvPr>
            <p:cNvSpPr/>
            <p:nvPr/>
          </p:nvSpPr>
          <p:spPr>
            <a:xfrm>
              <a:off x="11734927" y="4216820"/>
              <a:ext cx="94363" cy="94213"/>
            </a:xfrm>
            <a:custGeom>
              <a:avLst/>
              <a:gdLst>
                <a:gd name="connsiteX0" fmla="*/ 93462 w 94363"/>
                <a:gd name="connsiteY0" fmla="*/ 55897 h 94213"/>
                <a:gd name="connsiteX1" fmla="*/ 94363 w 94363"/>
                <a:gd name="connsiteY1" fmla="*/ 47482 h 94213"/>
                <a:gd name="connsiteX2" fmla="*/ 94363 w 94363"/>
                <a:gd name="connsiteY2" fmla="*/ 47031 h 94213"/>
                <a:gd name="connsiteX3" fmla="*/ 76633 w 94363"/>
                <a:gd name="connsiteY3" fmla="*/ 10368 h 94213"/>
                <a:gd name="connsiteX4" fmla="*/ 75431 w 94363"/>
                <a:gd name="connsiteY4" fmla="*/ 9466 h 94213"/>
                <a:gd name="connsiteX5" fmla="*/ 72726 w 94363"/>
                <a:gd name="connsiteY5" fmla="*/ 7513 h 94213"/>
                <a:gd name="connsiteX6" fmla="*/ 71824 w 94363"/>
                <a:gd name="connsiteY6" fmla="*/ 7062 h 94213"/>
                <a:gd name="connsiteX7" fmla="*/ 69120 w 94363"/>
                <a:gd name="connsiteY7" fmla="*/ 5560 h 94213"/>
                <a:gd name="connsiteX8" fmla="*/ 47182 w 94363"/>
                <a:gd name="connsiteY8" fmla="*/ 0 h 94213"/>
                <a:gd name="connsiteX9" fmla="*/ 27498 w 94363"/>
                <a:gd name="connsiteY9" fmla="*/ 4358 h 94213"/>
                <a:gd name="connsiteX10" fmla="*/ 19834 w 94363"/>
                <a:gd name="connsiteY10" fmla="*/ 8715 h 94213"/>
                <a:gd name="connsiteX11" fmla="*/ 301 w 94363"/>
                <a:gd name="connsiteY11" fmla="*/ 43876 h 94213"/>
                <a:gd name="connsiteX12" fmla="*/ 0 w 94363"/>
                <a:gd name="connsiteY12" fmla="*/ 47031 h 94213"/>
                <a:gd name="connsiteX13" fmla="*/ 451 w 94363"/>
                <a:gd name="connsiteY13" fmla="*/ 51840 h 94213"/>
                <a:gd name="connsiteX14" fmla="*/ 19383 w 94363"/>
                <a:gd name="connsiteY14" fmla="*/ 85047 h 94213"/>
                <a:gd name="connsiteX15" fmla="*/ 22539 w 94363"/>
                <a:gd name="connsiteY15" fmla="*/ 87151 h 94213"/>
                <a:gd name="connsiteX16" fmla="*/ 25845 w 94363"/>
                <a:gd name="connsiteY16" fmla="*/ 88954 h 94213"/>
                <a:gd name="connsiteX17" fmla="*/ 47182 w 94363"/>
                <a:gd name="connsiteY17" fmla="*/ 94213 h 94213"/>
                <a:gd name="connsiteX18" fmla="*/ 63560 w 94363"/>
                <a:gd name="connsiteY18" fmla="*/ 91058 h 94213"/>
                <a:gd name="connsiteX19" fmla="*/ 70472 w 94363"/>
                <a:gd name="connsiteY19" fmla="*/ 87752 h 94213"/>
                <a:gd name="connsiteX20" fmla="*/ 93462 w 94363"/>
                <a:gd name="connsiteY20" fmla="*/ 55897 h 9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63" h="94213">
                  <a:moveTo>
                    <a:pt x="93462" y="55897"/>
                  </a:moveTo>
                  <a:cubicBezTo>
                    <a:pt x="93913" y="53192"/>
                    <a:pt x="94213" y="50337"/>
                    <a:pt x="94363" y="47482"/>
                  </a:cubicBezTo>
                  <a:cubicBezTo>
                    <a:pt x="94363" y="47332"/>
                    <a:pt x="94363" y="47182"/>
                    <a:pt x="94363" y="47031"/>
                  </a:cubicBezTo>
                  <a:cubicBezTo>
                    <a:pt x="94363" y="32156"/>
                    <a:pt x="87301" y="19083"/>
                    <a:pt x="76633" y="10368"/>
                  </a:cubicBezTo>
                  <a:cubicBezTo>
                    <a:pt x="76182" y="10067"/>
                    <a:pt x="75881" y="9767"/>
                    <a:pt x="75431" y="9466"/>
                  </a:cubicBezTo>
                  <a:cubicBezTo>
                    <a:pt x="74529" y="8715"/>
                    <a:pt x="73627" y="8114"/>
                    <a:pt x="72726" y="7513"/>
                  </a:cubicBezTo>
                  <a:cubicBezTo>
                    <a:pt x="72425" y="7363"/>
                    <a:pt x="72125" y="7213"/>
                    <a:pt x="71824" y="7062"/>
                  </a:cubicBezTo>
                  <a:cubicBezTo>
                    <a:pt x="70923" y="6461"/>
                    <a:pt x="70021" y="6010"/>
                    <a:pt x="69120" y="5560"/>
                  </a:cubicBezTo>
                  <a:cubicBezTo>
                    <a:pt x="62508" y="2104"/>
                    <a:pt x="55145" y="0"/>
                    <a:pt x="47182" y="0"/>
                  </a:cubicBezTo>
                  <a:cubicBezTo>
                    <a:pt x="40119" y="0"/>
                    <a:pt x="33508" y="1653"/>
                    <a:pt x="27498" y="4358"/>
                  </a:cubicBezTo>
                  <a:cubicBezTo>
                    <a:pt x="24793" y="5560"/>
                    <a:pt x="22238" y="7062"/>
                    <a:pt x="19834" y="8715"/>
                  </a:cubicBezTo>
                  <a:cubicBezTo>
                    <a:pt x="8715" y="16679"/>
                    <a:pt x="1202" y="29301"/>
                    <a:pt x="301" y="43876"/>
                  </a:cubicBezTo>
                  <a:cubicBezTo>
                    <a:pt x="301" y="44928"/>
                    <a:pt x="0" y="45980"/>
                    <a:pt x="0" y="47031"/>
                  </a:cubicBezTo>
                  <a:cubicBezTo>
                    <a:pt x="0" y="48684"/>
                    <a:pt x="301" y="50187"/>
                    <a:pt x="451" y="51840"/>
                  </a:cubicBezTo>
                  <a:cubicBezTo>
                    <a:pt x="1803" y="65513"/>
                    <a:pt x="8865" y="77384"/>
                    <a:pt x="19383" y="85047"/>
                  </a:cubicBezTo>
                  <a:cubicBezTo>
                    <a:pt x="20435" y="85799"/>
                    <a:pt x="21487" y="86400"/>
                    <a:pt x="22539" y="87151"/>
                  </a:cubicBezTo>
                  <a:cubicBezTo>
                    <a:pt x="23591" y="87752"/>
                    <a:pt x="24793" y="88353"/>
                    <a:pt x="25845" y="88954"/>
                  </a:cubicBezTo>
                  <a:cubicBezTo>
                    <a:pt x="32306" y="92260"/>
                    <a:pt x="39368" y="94213"/>
                    <a:pt x="47182" y="94213"/>
                  </a:cubicBezTo>
                  <a:cubicBezTo>
                    <a:pt x="53042" y="94213"/>
                    <a:pt x="58451" y="93011"/>
                    <a:pt x="63560" y="91058"/>
                  </a:cubicBezTo>
                  <a:cubicBezTo>
                    <a:pt x="65964" y="90156"/>
                    <a:pt x="68218" y="88954"/>
                    <a:pt x="70472" y="87752"/>
                  </a:cubicBezTo>
                  <a:cubicBezTo>
                    <a:pt x="82192" y="80990"/>
                    <a:pt x="90757" y="69570"/>
                    <a:pt x="93462" y="55897"/>
                  </a:cubicBezTo>
                  <a:close/>
                </a:path>
              </a:pathLst>
            </a:custGeom>
            <a:solidFill>
              <a:srgbClr val="F69890"/>
            </a:solidFill>
            <a:ln w="14982" cap="flat">
              <a:noFill/>
              <a:prstDash val="solid"/>
              <a:miter/>
            </a:ln>
          </p:spPr>
          <p:txBody>
            <a:bodyPr rtlCol="0" anchor="ctr"/>
            <a:lstStyle/>
            <a:p>
              <a:endParaRPr lang="th-TH"/>
            </a:p>
          </p:txBody>
        </p:sp>
        <p:sp>
          <p:nvSpPr>
            <p:cNvPr id="136" name="Freeform: Shape 135">
              <a:extLst>
                <a:ext uri="{FF2B5EF4-FFF2-40B4-BE49-F238E27FC236}">
                  <a16:creationId xmlns:a16="http://schemas.microsoft.com/office/drawing/2014/main" id="{BD402A35-0A6E-4EDB-97B3-E297741836A4}"/>
                </a:ext>
              </a:extLst>
            </p:cNvPr>
            <p:cNvSpPr/>
            <p:nvPr/>
          </p:nvSpPr>
          <p:spPr>
            <a:xfrm>
              <a:off x="10795146" y="3575750"/>
              <a:ext cx="82147" cy="285405"/>
            </a:xfrm>
            <a:custGeom>
              <a:avLst/>
              <a:gdLst>
                <a:gd name="connsiteX0" fmla="*/ 44532 w 82147"/>
                <a:gd name="connsiteY0" fmla="*/ 95627 h 285405"/>
                <a:gd name="connsiteX1" fmla="*/ 63615 w 82147"/>
                <a:gd name="connsiteY1" fmla="*/ 84057 h 285405"/>
                <a:gd name="connsiteX2" fmla="*/ 57905 w 82147"/>
                <a:gd name="connsiteY2" fmla="*/ 69782 h 285405"/>
                <a:gd name="connsiteX3" fmla="*/ 60009 w 82147"/>
                <a:gd name="connsiteY3" fmla="*/ 70683 h 285405"/>
                <a:gd name="connsiteX4" fmla="*/ 74434 w 82147"/>
                <a:gd name="connsiteY4" fmla="*/ 54305 h 285405"/>
                <a:gd name="connsiteX5" fmla="*/ 75335 w 82147"/>
                <a:gd name="connsiteY5" fmla="*/ 53704 h 285405"/>
                <a:gd name="connsiteX6" fmla="*/ 68273 w 82147"/>
                <a:gd name="connsiteY6" fmla="*/ 6973 h 285405"/>
                <a:gd name="connsiteX7" fmla="*/ 22293 w 82147"/>
                <a:gd name="connsiteY7" fmla="*/ 18243 h 285405"/>
                <a:gd name="connsiteX8" fmla="*/ 22143 w 82147"/>
                <a:gd name="connsiteY8" fmla="*/ 18844 h 285405"/>
                <a:gd name="connsiteX9" fmla="*/ 18387 w 82147"/>
                <a:gd name="connsiteY9" fmla="*/ 15989 h 285405"/>
                <a:gd name="connsiteX10" fmla="*/ 4112 w 82147"/>
                <a:gd name="connsiteY10" fmla="*/ 33719 h 285405"/>
                <a:gd name="connsiteX11" fmla="*/ 22744 w 82147"/>
                <a:gd name="connsiteY11" fmla="*/ 46041 h 285405"/>
                <a:gd name="connsiteX12" fmla="*/ 26651 w 82147"/>
                <a:gd name="connsiteY12" fmla="*/ 52802 h 285405"/>
                <a:gd name="connsiteX13" fmla="*/ 34615 w 82147"/>
                <a:gd name="connsiteY13" fmla="*/ 73088 h 285405"/>
                <a:gd name="connsiteX14" fmla="*/ 21392 w 82147"/>
                <a:gd name="connsiteY14" fmla="*/ 85259 h 285405"/>
                <a:gd name="connsiteX15" fmla="*/ 50843 w 82147"/>
                <a:gd name="connsiteY15" fmla="*/ 275037 h 285405"/>
                <a:gd name="connsiteX16" fmla="*/ 78340 w 82147"/>
                <a:gd name="connsiteY16" fmla="*/ 285405 h 285405"/>
                <a:gd name="connsiteX17" fmla="*/ 44532 w 82147"/>
                <a:gd name="connsiteY17" fmla="*/ 95627 h 285405"/>
                <a:gd name="connsiteX18" fmla="*/ 48739 w 82147"/>
                <a:gd name="connsiteY18" fmla="*/ 22300 h 285405"/>
                <a:gd name="connsiteX19" fmla="*/ 58957 w 82147"/>
                <a:gd name="connsiteY19" fmla="*/ 34170 h 285405"/>
                <a:gd name="connsiteX20" fmla="*/ 42428 w 82147"/>
                <a:gd name="connsiteY20" fmla="*/ 29813 h 285405"/>
                <a:gd name="connsiteX21" fmla="*/ 48739 w 82147"/>
                <a:gd name="connsiteY21" fmla="*/ 22300 h 28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47" h="285405">
                  <a:moveTo>
                    <a:pt x="44532" y="95627"/>
                  </a:moveTo>
                  <a:cubicBezTo>
                    <a:pt x="51895" y="103741"/>
                    <a:pt x="68273" y="96077"/>
                    <a:pt x="63615" y="84057"/>
                  </a:cubicBezTo>
                  <a:lnTo>
                    <a:pt x="57905" y="69782"/>
                  </a:lnTo>
                  <a:cubicBezTo>
                    <a:pt x="58656" y="70082"/>
                    <a:pt x="59257" y="70383"/>
                    <a:pt x="60009" y="70683"/>
                  </a:cubicBezTo>
                  <a:cubicBezTo>
                    <a:pt x="70978" y="75341"/>
                    <a:pt x="79092" y="62419"/>
                    <a:pt x="74434" y="54305"/>
                  </a:cubicBezTo>
                  <a:cubicBezTo>
                    <a:pt x="74734" y="54005"/>
                    <a:pt x="75035" y="54005"/>
                    <a:pt x="75335" y="53704"/>
                  </a:cubicBezTo>
                  <a:cubicBezTo>
                    <a:pt x="88258" y="40481"/>
                    <a:pt x="81045" y="17341"/>
                    <a:pt x="68273" y="6973"/>
                  </a:cubicBezTo>
                  <a:cubicBezTo>
                    <a:pt x="52646" y="-5649"/>
                    <a:pt x="29957" y="-690"/>
                    <a:pt x="22293" y="18243"/>
                  </a:cubicBezTo>
                  <a:cubicBezTo>
                    <a:pt x="22293" y="18393"/>
                    <a:pt x="22143" y="18543"/>
                    <a:pt x="22143" y="18844"/>
                  </a:cubicBezTo>
                  <a:cubicBezTo>
                    <a:pt x="20941" y="17942"/>
                    <a:pt x="19589" y="17041"/>
                    <a:pt x="18387" y="15989"/>
                  </a:cubicBezTo>
                  <a:cubicBezTo>
                    <a:pt x="7117" y="6673"/>
                    <a:pt x="-7158" y="24403"/>
                    <a:pt x="4112" y="33719"/>
                  </a:cubicBezTo>
                  <a:cubicBezTo>
                    <a:pt x="9972" y="38528"/>
                    <a:pt x="16133" y="42585"/>
                    <a:pt x="22744" y="46041"/>
                  </a:cubicBezTo>
                  <a:cubicBezTo>
                    <a:pt x="23796" y="48445"/>
                    <a:pt x="25148" y="50699"/>
                    <a:pt x="26651" y="52802"/>
                  </a:cubicBezTo>
                  <a:lnTo>
                    <a:pt x="34615" y="73088"/>
                  </a:lnTo>
                  <a:cubicBezTo>
                    <a:pt x="28304" y="72787"/>
                    <a:pt x="21242" y="76994"/>
                    <a:pt x="21392" y="85259"/>
                  </a:cubicBezTo>
                  <a:cubicBezTo>
                    <a:pt x="22293" y="150321"/>
                    <a:pt x="32210" y="213881"/>
                    <a:pt x="50843" y="275037"/>
                  </a:cubicBezTo>
                  <a:cubicBezTo>
                    <a:pt x="59708" y="278944"/>
                    <a:pt x="68874" y="282400"/>
                    <a:pt x="78340" y="285405"/>
                  </a:cubicBezTo>
                  <a:cubicBezTo>
                    <a:pt x="58055" y="224399"/>
                    <a:pt x="46485" y="160689"/>
                    <a:pt x="44532" y="95627"/>
                  </a:cubicBezTo>
                  <a:close/>
                  <a:moveTo>
                    <a:pt x="48739" y="22300"/>
                  </a:moveTo>
                  <a:cubicBezTo>
                    <a:pt x="54148" y="21999"/>
                    <a:pt x="58807" y="28611"/>
                    <a:pt x="58957" y="34170"/>
                  </a:cubicBezTo>
                  <a:cubicBezTo>
                    <a:pt x="53247" y="33269"/>
                    <a:pt x="47687" y="31766"/>
                    <a:pt x="42428" y="29813"/>
                  </a:cubicBezTo>
                  <a:cubicBezTo>
                    <a:pt x="42879" y="25906"/>
                    <a:pt x="44983" y="22450"/>
                    <a:pt x="48739" y="22300"/>
                  </a:cubicBezTo>
                  <a:close/>
                </a:path>
              </a:pathLst>
            </a:custGeom>
            <a:solidFill>
              <a:srgbClr val="7B6059"/>
            </a:solidFill>
            <a:ln w="14982" cap="flat">
              <a:noFill/>
              <a:prstDash val="solid"/>
              <a:miter/>
            </a:ln>
          </p:spPr>
          <p:txBody>
            <a:bodyPr rtlCol="0" anchor="ctr"/>
            <a:lstStyle/>
            <a:p>
              <a:endParaRPr lang="th-TH"/>
            </a:p>
          </p:txBody>
        </p:sp>
        <p:sp>
          <p:nvSpPr>
            <p:cNvPr id="137" name="Freeform: Shape 136">
              <a:extLst>
                <a:ext uri="{FF2B5EF4-FFF2-40B4-BE49-F238E27FC236}">
                  <a16:creationId xmlns:a16="http://schemas.microsoft.com/office/drawing/2014/main" id="{A262871F-46BF-4C52-88C7-32785D672874}"/>
                </a:ext>
              </a:extLst>
            </p:cNvPr>
            <p:cNvSpPr/>
            <p:nvPr/>
          </p:nvSpPr>
          <p:spPr>
            <a:xfrm>
              <a:off x="10661438" y="3640710"/>
              <a:ext cx="93943" cy="216236"/>
            </a:xfrm>
            <a:custGeom>
              <a:avLst/>
              <a:gdLst>
                <a:gd name="connsiteX0" fmla="*/ 47363 w 93943"/>
                <a:gd name="connsiteY0" fmla="*/ 90019 h 216236"/>
                <a:gd name="connsiteX1" fmla="*/ 51420 w 93943"/>
                <a:gd name="connsiteY1" fmla="*/ 55759 h 216236"/>
                <a:gd name="connsiteX2" fmla="*/ 51420 w 93943"/>
                <a:gd name="connsiteY2" fmla="*/ 55008 h 216236"/>
                <a:gd name="connsiteX3" fmla="*/ 50819 w 93943"/>
                <a:gd name="connsiteY3" fmla="*/ 9930 h 216236"/>
                <a:gd name="connsiteX4" fmla="*/ 28130 w 93943"/>
                <a:gd name="connsiteY4" fmla="*/ 12184 h 216236"/>
                <a:gd name="connsiteX5" fmla="*/ 28280 w 93943"/>
                <a:gd name="connsiteY5" fmla="*/ 19246 h 216236"/>
                <a:gd name="connsiteX6" fmla="*/ 16710 w 93943"/>
                <a:gd name="connsiteY6" fmla="*/ 21500 h 216236"/>
                <a:gd name="connsiteX7" fmla="*/ 10249 w 93943"/>
                <a:gd name="connsiteY7" fmla="*/ 20899 h 216236"/>
                <a:gd name="connsiteX8" fmla="*/ 31 w 93943"/>
                <a:gd name="connsiteY8" fmla="*/ 33371 h 216236"/>
                <a:gd name="connsiteX9" fmla="*/ 12503 w 93943"/>
                <a:gd name="connsiteY9" fmla="*/ 43588 h 216236"/>
                <a:gd name="connsiteX10" fmla="*/ 12503 w 93943"/>
                <a:gd name="connsiteY10" fmla="*/ 43588 h 216236"/>
                <a:gd name="connsiteX11" fmla="*/ 12202 w 93943"/>
                <a:gd name="connsiteY11" fmla="*/ 51402 h 216236"/>
                <a:gd name="connsiteX12" fmla="*/ 20016 w 93943"/>
                <a:gd name="connsiteY12" fmla="*/ 75594 h 216236"/>
                <a:gd name="connsiteX13" fmla="*/ 19565 w 93943"/>
                <a:gd name="connsiteY13" fmla="*/ 85511 h 216236"/>
                <a:gd name="connsiteX14" fmla="*/ 86130 w 93943"/>
                <a:gd name="connsiteY14" fmla="*/ 216237 h 216236"/>
                <a:gd name="connsiteX15" fmla="*/ 93944 w 93943"/>
                <a:gd name="connsiteY15" fmla="*/ 181677 h 216236"/>
                <a:gd name="connsiteX16" fmla="*/ 47363 w 93943"/>
                <a:gd name="connsiteY16" fmla="*/ 90019 h 21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 h="216236">
                  <a:moveTo>
                    <a:pt x="47363" y="90019"/>
                  </a:moveTo>
                  <a:cubicBezTo>
                    <a:pt x="52472" y="79050"/>
                    <a:pt x="53524" y="67179"/>
                    <a:pt x="51420" y="55759"/>
                  </a:cubicBezTo>
                  <a:cubicBezTo>
                    <a:pt x="51420" y="55459"/>
                    <a:pt x="51420" y="55308"/>
                    <a:pt x="51420" y="55008"/>
                  </a:cubicBezTo>
                  <a:cubicBezTo>
                    <a:pt x="51270" y="39982"/>
                    <a:pt x="50969" y="24956"/>
                    <a:pt x="50819" y="9930"/>
                  </a:cubicBezTo>
                  <a:cubicBezTo>
                    <a:pt x="50669" y="-4796"/>
                    <a:pt x="27979" y="-2391"/>
                    <a:pt x="28130" y="12184"/>
                  </a:cubicBezTo>
                  <a:cubicBezTo>
                    <a:pt x="28130" y="14588"/>
                    <a:pt x="28130" y="16842"/>
                    <a:pt x="28280" y="19246"/>
                  </a:cubicBezTo>
                  <a:cubicBezTo>
                    <a:pt x="24073" y="17293"/>
                    <a:pt x="19715" y="18645"/>
                    <a:pt x="16710" y="21500"/>
                  </a:cubicBezTo>
                  <a:cubicBezTo>
                    <a:pt x="14606" y="21199"/>
                    <a:pt x="12503" y="20899"/>
                    <a:pt x="10249" y="20899"/>
                  </a:cubicBezTo>
                  <a:cubicBezTo>
                    <a:pt x="4088" y="20899"/>
                    <a:pt x="-420" y="27661"/>
                    <a:pt x="31" y="33371"/>
                  </a:cubicBezTo>
                  <a:cubicBezTo>
                    <a:pt x="632" y="39982"/>
                    <a:pt x="6342" y="43438"/>
                    <a:pt x="12503" y="43588"/>
                  </a:cubicBezTo>
                  <a:cubicBezTo>
                    <a:pt x="12503" y="43588"/>
                    <a:pt x="12503" y="43588"/>
                    <a:pt x="12503" y="43588"/>
                  </a:cubicBezTo>
                  <a:cubicBezTo>
                    <a:pt x="11601" y="45842"/>
                    <a:pt x="11301" y="48547"/>
                    <a:pt x="12202" y="51402"/>
                  </a:cubicBezTo>
                  <a:cubicBezTo>
                    <a:pt x="14757" y="59516"/>
                    <a:pt x="17461" y="67480"/>
                    <a:pt x="20016" y="75594"/>
                  </a:cubicBezTo>
                  <a:cubicBezTo>
                    <a:pt x="18062" y="78148"/>
                    <a:pt x="17612" y="81604"/>
                    <a:pt x="19565" y="85511"/>
                  </a:cubicBezTo>
                  <a:cubicBezTo>
                    <a:pt x="41803" y="129086"/>
                    <a:pt x="63892" y="172662"/>
                    <a:pt x="86130" y="216237"/>
                  </a:cubicBezTo>
                  <a:cubicBezTo>
                    <a:pt x="87933" y="204667"/>
                    <a:pt x="90488" y="193097"/>
                    <a:pt x="93944" y="181677"/>
                  </a:cubicBezTo>
                  <a:cubicBezTo>
                    <a:pt x="78467" y="151174"/>
                    <a:pt x="62840" y="120672"/>
                    <a:pt x="47363" y="90019"/>
                  </a:cubicBezTo>
                  <a:close/>
                </a:path>
              </a:pathLst>
            </a:custGeom>
            <a:solidFill>
              <a:srgbClr val="7B6059"/>
            </a:solidFill>
            <a:ln w="14982" cap="flat">
              <a:noFill/>
              <a:prstDash val="solid"/>
              <a:miter/>
            </a:ln>
          </p:spPr>
          <p:txBody>
            <a:bodyPr rtlCol="0" anchor="ctr"/>
            <a:lstStyle/>
            <a:p>
              <a:endParaRPr lang="th-TH"/>
            </a:p>
          </p:txBody>
        </p:sp>
        <p:sp>
          <p:nvSpPr>
            <p:cNvPr id="138" name="Freeform: Shape 137">
              <a:extLst>
                <a:ext uri="{FF2B5EF4-FFF2-40B4-BE49-F238E27FC236}">
                  <a16:creationId xmlns:a16="http://schemas.microsoft.com/office/drawing/2014/main" id="{A48FA818-1450-4E81-8147-177E0BC983FA}"/>
                </a:ext>
              </a:extLst>
            </p:cNvPr>
            <p:cNvSpPr/>
            <p:nvPr/>
          </p:nvSpPr>
          <p:spPr>
            <a:xfrm>
              <a:off x="10514909" y="3780362"/>
              <a:ext cx="222741" cy="150512"/>
            </a:xfrm>
            <a:custGeom>
              <a:avLst/>
              <a:gdLst>
                <a:gd name="connsiteX0" fmla="*/ 45135 w 222741"/>
                <a:gd name="connsiteY0" fmla="*/ 30155 h 150512"/>
                <a:gd name="connsiteX1" fmla="*/ 44383 w 222741"/>
                <a:gd name="connsiteY1" fmla="*/ 25647 h 150512"/>
                <a:gd name="connsiteX2" fmla="*/ 25901 w 222741"/>
                <a:gd name="connsiteY2" fmla="*/ 13326 h 150512"/>
                <a:gd name="connsiteX3" fmla="*/ 25451 w 222741"/>
                <a:gd name="connsiteY3" fmla="*/ 9870 h 150512"/>
                <a:gd name="connsiteX4" fmla="*/ 2761 w 222741"/>
                <a:gd name="connsiteY4" fmla="*/ 12123 h 150512"/>
                <a:gd name="connsiteX5" fmla="*/ 5015 w 222741"/>
                <a:gd name="connsiteY5" fmla="*/ 33310 h 150512"/>
                <a:gd name="connsiteX6" fmla="*/ 12678 w 222741"/>
                <a:gd name="connsiteY6" fmla="*/ 90860 h 150512"/>
                <a:gd name="connsiteX7" fmla="*/ 33264 w 222741"/>
                <a:gd name="connsiteY7" fmla="*/ 83046 h 150512"/>
                <a:gd name="connsiteX8" fmla="*/ 29357 w 222741"/>
                <a:gd name="connsiteY8" fmla="*/ 47284 h 150512"/>
                <a:gd name="connsiteX9" fmla="*/ 33865 w 222741"/>
                <a:gd name="connsiteY9" fmla="*/ 50139 h 150512"/>
                <a:gd name="connsiteX10" fmla="*/ 183825 w 222741"/>
                <a:gd name="connsiteY10" fmla="*/ 142549 h 150512"/>
                <a:gd name="connsiteX11" fmla="*/ 222742 w 222741"/>
                <a:gd name="connsiteY11" fmla="*/ 150513 h 150512"/>
                <a:gd name="connsiteX12" fmla="*/ 45135 w 222741"/>
                <a:gd name="connsiteY12" fmla="*/ 30155 h 15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741" h="150512">
                  <a:moveTo>
                    <a:pt x="45135" y="30155"/>
                  </a:moveTo>
                  <a:cubicBezTo>
                    <a:pt x="45135" y="28802"/>
                    <a:pt x="44984" y="27300"/>
                    <a:pt x="44383" y="25647"/>
                  </a:cubicBezTo>
                  <a:cubicBezTo>
                    <a:pt x="41528" y="17533"/>
                    <a:pt x="34166" y="13025"/>
                    <a:pt x="25901" y="13326"/>
                  </a:cubicBezTo>
                  <a:cubicBezTo>
                    <a:pt x="25751" y="12123"/>
                    <a:pt x="25601" y="10921"/>
                    <a:pt x="25451" y="9870"/>
                  </a:cubicBezTo>
                  <a:cubicBezTo>
                    <a:pt x="23948" y="-4706"/>
                    <a:pt x="1259" y="-2452"/>
                    <a:pt x="2761" y="12123"/>
                  </a:cubicBezTo>
                  <a:cubicBezTo>
                    <a:pt x="3513" y="19186"/>
                    <a:pt x="4264" y="26248"/>
                    <a:pt x="5015" y="33310"/>
                  </a:cubicBezTo>
                  <a:cubicBezTo>
                    <a:pt x="-2498" y="53144"/>
                    <a:pt x="-2798" y="73430"/>
                    <a:pt x="12678" y="90860"/>
                  </a:cubicBezTo>
                  <a:cubicBezTo>
                    <a:pt x="19741" y="98824"/>
                    <a:pt x="34466" y="95067"/>
                    <a:pt x="33264" y="83046"/>
                  </a:cubicBezTo>
                  <a:cubicBezTo>
                    <a:pt x="31912" y="71176"/>
                    <a:pt x="30710" y="59155"/>
                    <a:pt x="29357" y="47284"/>
                  </a:cubicBezTo>
                  <a:cubicBezTo>
                    <a:pt x="30409" y="48486"/>
                    <a:pt x="31912" y="49538"/>
                    <a:pt x="33865" y="50139"/>
                  </a:cubicBezTo>
                  <a:cubicBezTo>
                    <a:pt x="90814" y="70124"/>
                    <a:pt x="141752" y="101678"/>
                    <a:pt x="183825" y="142549"/>
                  </a:cubicBezTo>
                  <a:cubicBezTo>
                    <a:pt x="196897" y="144202"/>
                    <a:pt x="209820" y="146907"/>
                    <a:pt x="222742" y="150513"/>
                  </a:cubicBezTo>
                  <a:cubicBezTo>
                    <a:pt x="175410" y="96720"/>
                    <a:pt x="114705" y="54948"/>
                    <a:pt x="45135" y="30155"/>
                  </a:cubicBezTo>
                  <a:close/>
                </a:path>
              </a:pathLst>
            </a:custGeom>
            <a:solidFill>
              <a:srgbClr val="7B6059"/>
            </a:solidFill>
            <a:ln w="14982" cap="flat">
              <a:noFill/>
              <a:prstDash val="solid"/>
              <a:miter/>
            </a:ln>
          </p:spPr>
          <p:txBody>
            <a:bodyPr rtlCol="0" anchor="ctr"/>
            <a:lstStyle/>
            <a:p>
              <a:endParaRPr lang="th-TH"/>
            </a:p>
          </p:txBody>
        </p:sp>
        <p:sp>
          <p:nvSpPr>
            <p:cNvPr id="139" name="Freeform: Shape 138">
              <a:extLst>
                <a:ext uri="{FF2B5EF4-FFF2-40B4-BE49-F238E27FC236}">
                  <a16:creationId xmlns:a16="http://schemas.microsoft.com/office/drawing/2014/main" id="{EE27537E-EA05-406B-A10B-7E1E09A98E16}"/>
                </a:ext>
              </a:extLst>
            </p:cNvPr>
            <p:cNvSpPr/>
            <p:nvPr/>
          </p:nvSpPr>
          <p:spPr>
            <a:xfrm>
              <a:off x="10583559" y="3686362"/>
              <a:ext cx="560822" cy="587407"/>
            </a:xfrm>
            <a:custGeom>
              <a:avLst/>
              <a:gdLst>
                <a:gd name="connsiteX0" fmla="*/ 452208 w 560822"/>
                <a:gd name="connsiteY0" fmla="*/ 574635 h 587407"/>
                <a:gd name="connsiteX1" fmla="*/ 483613 w 560822"/>
                <a:gd name="connsiteY1" fmla="*/ 558557 h 587407"/>
                <a:gd name="connsiteX2" fmla="*/ 486017 w 560822"/>
                <a:gd name="connsiteY2" fmla="*/ 563065 h 587407"/>
                <a:gd name="connsiteX3" fmla="*/ 551981 w 560822"/>
                <a:gd name="connsiteY3" fmla="*/ 501759 h 587407"/>
                <a:gd name="connsiteX4" fmla="*/ 519825 w 560822"/>
                <a:gd name="connsiteY4" fmla="*/ 293348 h 587407"/>
                <a:gd name="connsiteX5" fmla="*/ 413441 w 560822"/>
                <a:gd name="connsiteY5" fmla="*/ 67207 h 587407"/>
                <a:gd name="connsiteX6" fmla="*/ 414042 w 560822"/>
                <a:gd name="connsiteY6" fmla="*/ 65103 h 587407"/>
                <a:gd name="connsiteX7" fmla="*/ 423358 w 560822"/>
                <a:gd name="connsiteY7" fmla="*/ 9507 h 587407"/>
                <a:gd name="connsiteX8" fmla="*/ 412389 w 560822"/>
                <a:gd name="connsiteY8" fmla="*/ 491 h 587407"/>
                <a:gd name="connsiteX9" fmla="*/ 298492 w 560822"/>
                <a:gd name="connsiteY9" fmla="*/ 177798 h 587407"/>
                <a:gd name="connsiteX10" fmla="*/ 289777 w 560822"/>
                <a:gd name="connsiteY10" fmla="*/ 174793 h 587407"/>
                <a:gd name="connsiteX11" fmla="*/ 262280 w 560822"/>
                <a:gd name="connsiteY11" fmla="*/ 164425 h 587407"/>
                <a:gd name="connsiteX12" fmla="*/ 190155 w 560822"/>
                <a:gd name="connsiteY12" fmla="*/ 116642 h 587407"/>
                <a:gd name="connsiteX13" fmla="*/ 177533 w 560822"/>
                <a:gd name="connsiteY13" fmla="*/ 119648 h 587407"/>
                <a:gd name="connsiteX14" fmla="*/ 171823 w 560822"/>
                <a:gd name="connsiteY14" fmla="*/ 136326 h 587407"/>
                <a:gd name="connsiteX15" fmla="*/ 164010 w 560822"/>
                <a:gd name="connsiteY15" fmla="*/ 170886 h 587407"/>
                <a:gd name="connsiteX16" fmla="*/ 165212 w 560822"/>
                <a:gd name="connsiteY16" fmla="*/ 248120 h 587407"/>
                <a:gd name="connsiteX17" fmla="*/ 154243 w 560822"/>
                <a:gd name="connsiteY17" fmla="*/ 244964 h 587407"/>
                <a:gd name="connsiteX18" fmla="*/ 115325 w 560822"/>
                <a:gd name="connsiteY18" fmla="*/ 237001 h 587407"/>
                <a:gd name="connsiteX19" fmla="*/ 5185 w 560822"/>
                <a:gd name="connsiteY19" fmla="*/ 247669 h 587407"/>
                <a:gd name="connsiteX20" fmla="*/ 4734 w 560822"/>
                <a:gd name="connsiteY20" fmla="*/ 262845 h 587407"/>
                <a:gd name="connsiteX21" fmla="*/ 133056 w 560822"/>
                <a:gd name="connsiteY21" fmla="*/ 358261 h 587407"/>
                <a:gd name="connsiteX22" fmla="*/ 222160 w 560822"/>
                <a:gd name="connsiteY22" fmla="*/ 484629 h 587407"/>
                <a:gd name="connsiteX23" fmla="*/ 300746 w 560822"/>
                <a:gd name="connsiteY23" fmla="*/ 572832 h 587407"/>
                <a:gd name="connsiteX24" fmla="*/ 332451 w 560822"/>
                <a:gd name="connsiteY24" fmla="*/ 587407 h 587407"/>
                <a:gd name="connsiteX25" fmla="*/ 452208 w 560822"/>
                <a:gd name="connsiteY25" fmla="*/ 574635 h 587407"/>
                <a:gd name="connsiteX26" fmla="*/ 401420 w 560822"/>
                <a:gd name="connsiteY26" fmla="*/ 41512 h 587407"/>
                <a:gd name="connsiteX27" fmla="*/ 396762 w 560822"/>
                <a:gd name="connsiteY27" fmla="*/ 31595 h 587407"/>
                <a:gd name="connsiteX28" fmla="*/ 393006 w 560822"/>
                <a:gd name="connsiteY28" fmla="*/ 27688 h 587407"/>
                <a:gd name="connsiteX29" fmla="*/ 404876 w 560822"/>
                <a:gd name="connsiteY29" fmla="*/ 21378 h 587407"/>
                <a:gd name="connsiteX30" fmla="*/ 401420 w 560822"/>
                <a:gd name="connsiteY30" fmla="*/ 41512 h 58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60822" h="587407">
                  <a:moveTo>
                    <a:pt x="452208" y="574635"/>
                  </a:moveTo>
                  <a:cubicBezTo>
                    <a:pt x="443794" y="555402"/>
                    <a:pt x="472944" y="539023"/>
                    <a:pt x="483613" y="558557"/>
                  </a:cubicBezTo>
                  <a:cubicBezTo>
                    <a:pt x="484514" y="560060"/>
                    <a:pt x="485265" y="561562"/>
                    <a:pt x="486017" y="563065"/>
                  </a:cubicBezTo>
                  <a:cubicBezTo>
                    <a:pt x="504499" y="538272"/>
                    <a:pt x="526737" y="517536"/>
                    <a:pt x="551981" y="501759"/>
                  </a:cubicBezTo>
                  <a:cubicBezTo>
                    <a:pt x="574821" y="430986"/>
                    <a:pt x="549577" y="358261"/>
                    <a:pt x="519825" y="293348"/>
                  </a:cubicBezTo>
                  <a:cubicBezTo>
                    <a:pt x="485265" y="217617"/>
                    <a:pt x="449203" y="142487"/>
                    <a:pt x="413441" y="67207"/>
                  </a:cubicBezTo>
                  <a:cubicBezTo>
                    <a:pt x="413742" y="66606"/>
                    <a:pt x="414042" y="65854"/>
                    <a:pt x="414042" y="65103"/>
                  </a:cubicBezTo>
                  <a:cubicBezTo>
                    <a:pt x="417198" y="46471"/>
                    <a:pt x="420353" y="27989"/>
                    <a:pt x="423358" y="9507"/>
                  </a:cubicBezTo>
                  <a:cubicBezTo>
                    <a:pt x="424410" y="3346"/>
                    <a:pt x="418099" y="-1612"/>
                    <a:pt x="412389" y="491"/>
                  </a:cubicBezTo>
                  <a:cubicBezTo>
                    <a:pt x="339664" y="27388"/>
                    <a:pt x="292782" y="101166"/>
                    <a:pt x="298492" y="177798"/>
                  </a:cubicBezTo>
                  <a:cubicBezTo>
                    <a:pt x="295487" y="176897"/>
                    <a:pt x="292782" y="175695"/>
                    <a:pt x="289777" y="174793"/>
                  </a:cubicBezTo>
                  <a:cubicBezTo>
                    <a:pt x="280311" y="171788"/>
                    <a:pt x="271145" y="168332"/>
                    <a:pt x="262280" y="164425"/>
                  </a:cubicBezTo>
                  <a:cubicBezTo>
                    <a:pt x="235984" y="152705"/>
                    <a:pt x="211792" y="136777"/>
                    <a:pt x="190155" y="116642"/>
                  </a:cubicBezTo>
                  <a:cubicBezTo>
                    <a:pt x="186398" y="113036"/>
                    <a:pt x="179336" y="114990"/>
                    <a:pt x="177533" y="119648"/>
                  </a:cubicBezTo>
                  <a:cubicBezTo>
                    <a:pt x="175429" y="125207"/>
                    <a:pt x="173476" y="130767"/>
                    <a:pt x="171823" y="136326"/>
                  </a:cubicBezTo>
                  <a:cubicBezTo>
                    <a:pt x="168367" y="147746"/>
                    <a:pt x="165813" y="159316"/>
                    <a:pt x="164010" y="170886"/>
                  </a:cubicBezTo>
                  <a:cubicBezTo>
                    <a:pt x="160253" y="196430"/>
                    <a:pt x="160553" y="222125"/>
                    <a:pt x="165212" y="248120"/>
                  </a:cubicBezTo>
                  <a:cubicBezTo>
                    <a:pt x="161605" y="246918"/>
                    <a:pt x="157999" y="246016"/>
                    <a:pt x="154243" y="244964"/>
                  </a:cubicBezTo>
                  <a:cubicBezTo>
                    <a:pt x="141470" y="241208"/>
                    <a:pt x="128398" y="238654"/>
                    <a:pt x="115325" y="237001"/>
                  </a:cubicBezTo>
                  <a:cubicBezTo>
                    <a:pt x="78662" y="232493"/>
                    <a:pt x="41397" y="235799"/>
                    <a:pt x="5185" y="247669"/>
                  </a:cubicBezTo>
                  <a:cubicBezTo>
                    <a:pt x="-2028" y="250073"/>
                    <a:pt x="-1277" y="259840"/>
                    <a:pt x="4734" y="262845"/>
                  </a:cubicBezTo>
                  <a:cubicBezTo>
                    <a:pt x="52366" y="287638"/>
                    <a:pt x="95791" y="319343"/>
                    <a:pt x="133056" y="358261"/>
                  </a:cubicBezTo>
                  <a:cubicBezTo>
                    <a:pt x="169419" y="396276"/>
                    <a:pt x="195264" y="439852"/>
                    <a:pt x="222160" y="484629"/>
                  </a:cubicBezTo>
                  <a:cubicBezTo>
                    <a:pt x="242596" y="518738"/>
                    <a:pt x="266036" y="552096"/>
                    <a:pt x="300746" y="572832"/>
                  </a:cubicBezTo>
                  <a:cubicBezTo>
                    <a:pt x="310814" y="578842"/>
                    <a:pt x="321482" y="583651"/>
                    <a:pt x="332451" y="587407"/>
                  </a:cubicBezTo>
                  <a:cubicBezTo>
                    <a:pt x="371068" y="576288"/>
                    <a:pt x="411037" y="572081"/>
                    <a:pt x="452208" y="574635"/>
                  </a:cubicBezTo>
                  <a:close/>
                  <a:moveTo>
                    <a:pt x="401420" y="41512"/>
                  </a:moveTo>
                  <a:cubicBezTo>
                    <a:pt x="399918" y="38207"/>
                    <a:pt x="398265" y="34901"/>
                    <a:pt x="396762" y="31595"/>
                  </a:cubicBezTo>
                  <a:cubicBezTo>
                    <a:pt x="395861" y="29642"/>
                    <a:pt x="394508" y="28440"/>
                    <a:pt x="393006" y="27688"/>
                  </a:cubicBezTo>
                  <a:cubicBezTo>
                    <a:pt x="396762" y="25435"/>
                    <a:pt x="400669" y="23331"/>
                    <a:pt x="404876" y="21378"/>
                  </a:cubicBezTo>
                  <a:cubicBezTo>
                    <a:pt x="403674" y="28139"/>
                    <a:pt x="402472" y="34901"/>
                    <a:pt x="401420" y="41512"/>
                  </a:cubicBezTo>
                  <a:close/>
                </a:path>
              </a:pathLst>
            </a:custGeom>
            <a:solidFill>
              <a:srgbClr val="F69890"/>
            </a:solidFill>
            <a:ln w="14982" cap="flat">
              <a:noFill/>
              <a:prstDash val="solid"/>
              <a:miter/>
            </a:ln>
          </p:spPr>
          <p:txBody>
            <a:bodyPr rtlCol="0" anchor="ctr"/>
            <a:lstStyle/>
            <a:p>
              <a:endParaRPr lang="th-TH"/>
            </a:p>
          </p:txBody>
        </p:sp>
        <p:sp>
          <p:nvSpPr>
            <p:cNvPr id="140" name="Freeform: Shape 139">
              <a:extLst>
                <a:ext uri="{FF2B5EF4-FFF2-40B4-BE49-F238E27FC236}">
                  <a16:creationId xmlns:a16="http://schemas.microsoft.com/office/drawing/2014/main" id="{616B78DE-57FE-410D-AC56-BD5763F804D4}"/>
                </a:ext>
              </a:extLst>
            </p:cNvPr>
            <p:cNvSpPr/>
            <p:nvPr/>
          </p:nvSpPr>
          <p:spPr>
            <a:xfrm>
              <a:off x="10807221" y="4154954"/>
              <a:ext cx="594598" cy="486200"/>
            </a:xfrm>
            <a:custGeom>
              <a:avLst/>
              <a:gdLst>
                <a:gd name="connsiteX0" fmla="*/ 394282 w 594598"/>
                <a:gd name="connsiteY0" fmla="*/ 467117 h 486200"/>
                <a:gd name="connsiteX1" fmla="*/ 424034 w 594598"/>
                <a:gd name="connsiteY1" fmla="*/ 486200 h 486200"/>
                <a:gd name="connsiteX2" fmla="*/ 593828 w 594598"/>
                <a:gd name="connsiteY2" fmla="*/ 360282 h 486200"/>
                <a:gd name="connsiteX3" fmla="*/ 576698 w 594598"/>
                <a:gd name="connsiteY3" fmla="*/ 337894 h 486200"/>
                <a:gd name="connsiteX4" fmla="*/ 377904 w 594598"/>
                <a:gd name="connsiteY4" fmla="*/ 420086 h 486200"/>
                <a:gd name="connsiteX5" fmla="*/ 330722 w 594598"/>
                <a:gd name="connsiteY5" fmla="*/ 245934 h 486200"/>
                <a:gd name="connsiteX6" fmla="*/ 335380 w 594598"/>
                <a:gd name="connsiteY6" fmla="*/ 221142 h 486200"/>
                <a:gd name="connsiteX7" fmla="*/ 440563 w 594598"/>
                <a:gd name="connsiteY7" fmla="*/ 17389 h 486200"/>
                <a:gd name="connsiteX8" fmla="*/ 418174 w 594598"/>
                <a:gd name="connsiteY8" fmla="*/ 259 h 486200"/>
                <a:gd name="connsiteX9" fmla="*/ 328168 w 594598"/>
                <a:gd name="connsiteY9" fmla="*/ 33166 h 486200"/>
                <a:gd name="connsiteX10" fmla="*/ 262204 w 594598"/>
                <a:gd name="connsiteY10" fmla="*/ 94472 h 486200"/>
                <a:gd name="connsiteX11" fmla="*/ 259800 w 594598"/>
                <a:gd name="connsiteY11" fmla="*/ 89965 h 486200"/>
                <a:gd name="connsiteX12" fmla="*/ 228395 w 594598"/>
                <a:gd name="connsiteY12" fmla="*/ 106042 h 486200"/>
                <a:gd name="connsiteX13" fmla="*/ 108788 w 594598"/>
                <a:gd name="connsiteY13" fmla="*/ 118664 h 486200"/>
                <a:gd name="connsiteX14" fmla="*/ 8565 w 594598"/>
                <a:gd name="connsiteY14" fmla="*/ 164043 h 486200"/>
                <a:gd name="connsiteX15" fmla="*/ 8565 w 594598"/>
                <a:gd name="connsiteY15" fmla="*/ 194696 h 486200"/>
                <a:gd name="connsiteX16" fmla="*/ 296163 w 594598"/>
                <a:gd name="connsiteY16" fmla="*/ 254049 h 486200"/>
                <a:gd name="connsiteX17" fmla="*/ 345899 w 594598"/>
                <a:gd name="connsiteY17" fmla="*/ 443376 h 486200"/>
                <a:gd name="connsiteX18" fmla="*/ 356417 w 594598"/>
                <a:gd name="connsiteY18" fmla="*/ 447734 h 486200"/>
                <a:gd name="connsiteX19" fmla="*/ 394282 w 594598"/>
                <a:gd name="connsiteY19" fmla="*/ 467117 h 486200"/>
                <a:gd name="connsiteX20" fmla="*/ 548600 w 594598"/>
                <a:gd name="connsiteY20" fmla="*/ 375759 h 486200"/>
                <a:gd name="connsiteX21" fmla="*/ 398490 w 594598"/>
                <a:gd name="connsiteY21" fmla="*/ 449988 h 486200"/>
                <a:gd name="connsiteX22" fmla="*/ 548600 w 594598"/>
                <a:gd name="connsiteY22" fmla="*/ 375759 h 486200"/>
                <a:gd name="connsiteX23" fmla="*/ 52290 w 594598"/>
                <a:gd name="connsiteY23" fmla="*/ 179219 h 486200"/>
                <a:gd name="connsiteX24" fmla="*/ 247779 w 594598"/>
                <a:gd name="connsiteY24" fmla="*/ 143006 h 486200"/>
                <a:gd name="connsiteX25" fmla="*/ 283090 w 594598"/>
                <a:gd name="connsiteY25" fmla="*/ 220240 h 486200"/>
                <a:gd name="connsiteX26" fmla="*/ 52290 w 594598"/>
                <a:gd name="connsiteY26" fmla="*/ 179219 h 486200"/>
                <a:gd name="connsiteX27" fmla="*/ 279634 w 594598"/>
                <a:gd name="connsiteY27" fmla="*/ 127379 h 486200"/>
                <a:gd name="connsiteX28" fmla="*/ 286095 w 594598"/>
                <a:gd name="connsiteY28" fmla="*/ 121519 h 486200"/>
                <a:gd name="connsiteX29" fmla="*/ 406003 w 594598"/>
                <a:gd name="connsiteY29" fmla="*/ 38576 h 486200"/>
                <a:gd name="connsiteX30" fmla="*/ 310738 w 594598"/>
                <a:gd name="connsiteY30" fmla="*/ 194395 h 486200"/>
                <a:gd name="connsiteX31" fmla="*/ 279634 w 594598"/>
                <a:gd name="connsiteY31" fmla="*/ 127379 h 4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4598" h="486200">
                  <a:moveTo>
                    <a:pt x="394282" y="467117"/>
                  </a:moveTo>
                  <a:cubicBezTo>
                    <a:pt x="404500" y="473128"/>
                    <a:pt x="414417" y="479589"/>
                    <a:pt x="424034" y="486200"/>
                  </a:cubicBezTo>
                  <a:cubicBezTo>
                    <a:pt x="500216" y="483796"/>
                    <a:pt x="568584" y="435262"/>
                    <a:pt x="593828" y="360282"/>
                  </a:cubicBezTo>
                  <a:cubicBezTo>
                    <a:pt x="597434" y="349464"/>
                    <a:pt x="587817" y="337443"/>
                    <a:pt x="576698" y="337894"/>
                  </a:cubicBezTo>
                  <a:cubicBezTo>
                    <a:pt x="501418" y="340298"/>
                    <a:pt x="432148" y="368847"/>
                    <a:pt x="377904" y="420086"/>
                  </a:cubicBezTo>
                  <a:cubicBezTo>
                    <a:pt x="367085" y="360733"/>
                    <a:pt x="351308" y="302583"/>
                    <a:pt x="330722" y="245934"/>
                  </a:cubicBezTo>
                  <a:cubicBezTo>
                    <a:pt x="339888" y="240826"/>
                    <a:pt x="340489" y="229105"/>
                    <a:pt x="335380" y="221142"/>
                  </a:cubicBezTo>
                  <a:cubicBezTo>
                    <a:pt x="406754" y="179520"/>
                    <a:pt x="448376" y="100182"/>
                    <a:pt x="440563" y="17389"/>
                  </a:cubicBezTo>
                  <a:cubicBezTo>
                    <a:pt x="439360" y="4917"/>
                    <a:pt x="430195" y="-1394"/>
                    <a:pt x="418174" y="259"/>
                  </a:cubicBezTo>
                  <a:cubicBezTo>
                    <a:pt x="385267" y="4917"/>
                    <a:pt x="355065" y="16337"/>
                    <a:pt x="328168" y="33166"/>
                  </a:cubicBezTo>
                  <a:cubicBezTo>
                    <a:pt x="302924" y="48944"/>
                    <a:pt x="280686" y="69679"/>
                    <a:pt x="262204" y="94472"/>
                  </a:cubicBezTo>
                  <a:cubicBezTo>
                    <a:pt x="261453" y="92970"/>
                    <a:pt x="260551" y="91467"/>
                    <a:pt x="259800" y="89965"/>
                  </a:cubicBezTo>
                  <a:cubicBezTo>
                    <a:pt x="249131" y="70581"/>
                    <a:pt x="219981" y="86809"/>
                    <a:pt x="228395" y="106042"/>
                  </a:cubicBezTo>
                  <a:cubicBezTo>
                    <a:pt x="187224" y="103638"/>
                    <a:pt x="147255" y="107846"/>
                    <a:pt x="108788" y="118664"/>
                  </a:cubicBezTo>
                  <a:cubicBezTo>
                    <a:pt x="74078" y="128431"/>
                    <a:pt x="40570" y="143307"/>
                    <a:pt x="8565" y="164043"/>
                  </a:cubicBezTo>
                  <a:cubicBezTo>
                    <a:pt x="-2855" y="171406"/>
                    <a:pt x="-2855" y="187183"/>
                    <a:pt x="8565" y="194696"/>
                  </a:cubicBezTo>
                  <a:cubicBezTo>
                    <a:pt x="95265" y="251194"/>
                    <a:pt x="195639" y="271328"/>
                    <a:pt x="296163" y="254049"/>
                  </a:cubicBezTo>
                  <a:cubicBezTo>
                    <a:pt x="318852" y="315355"/>
                    <a:pt x="335380" y="378764"/>
                    <a:pt x="345899" y="443376"/>
                  </a:cubicBezTo>
                  <a:cubicBezTo>
                    <a:pt x="349355" y="444879"/>
                    <a:pt x="352961" y="446081"/>
                    <a:pt x="356417" y="447734"/>
                  </a:cubicBezTo>
                  <a:cubicBezTo>
                    <a:pt x="369339" y="453444"/>
                    <a:pt x="381961" y="460055"/>
                    <a:pt x="394282" y="467117"/>
                  </a:cubicBezTo>
                  <a:close/>
                  <a:moveTo>
                    <a:pt x="548600" y="375759"/>
                  </a:moveTo>
                  <a:cubicBezTo>
                    <a:pt x="519148" y="428050"/>
                    <a:pt x="459195" y="458853"/>
                    <a:pt x="398490" y="449988"/>
                  </a:cubicBezTo>
                  <a:cubicBezTo>
                    <a:pt x="440262" y="408967"/>
                    <a:pt x="491350" y="383422"/>
                    <a:pt x="548600" y="375759"/>
                  </a:cubicBezTo>
                  <a:close/>
                  <a:moveTo>
                    <a:pt x="52290" y="179219"/>
                  </a:moveTo>
                  <a:cubicBezTo>
                    <a:pt x="112695" y="146763"/>
                    <a:pt x="178509" y="134141"/>
                    <a:pt x="247779" y="143006"/>
                  </a:cubicBezTo>
                  <a:cubicBezTo>
                    <a:pt x="260551" y="168400"/>
                    <a:pt x="272421" y="194095"/>
                    <a:pt x="283090" y="220240"/>
                  </a:cubicBezTo>
                  <a:cubicBezTo>
                    <a:pt x="202701" y="232712"/>
                    <a:pt x="123814" y="218437"/>
                    <a:pt x="52290" y="179219"/>
                  </a:cubicBezTo>
                  <a:close/>
                  <a:moveTo>
                    <a:pt x="279634" y="127379"/>
                  </a:moveTo>
                  <a:cubicBezTo>
                    <a:pt x="282038" y="126027"/>
                    <a:pt x="284292" y="124224"/>
                    <a:pt x="286095" y="121519"/>
                  </a:cubicBezTo>
                  <a:cubicBezTo>
                    <a:pt x="315246" y="78395"/>
                    <a:pt x="356868" y="50596"/>
                    <a:pt x="406003" y="38576"/>
                  </a:cubicBezTo>
                  <a:cubicBezTo>
                    <a:pt x="404801" y="103939"/>
                    <a:pt x="369940" y="162690"/>
                    <a:pt x="310738" y="194395"/>
                  </a:cubicBezTo>
                  <a:cubicBezTo>
                    <a:pt x="301121" y="171706"/>
                    <a:pt x="290753" y="149468"/>
                    <a:pt x="279634" y="127379"/>
                  </a:cubicBezTo>
                  <a:close/>
                </a:path>
              </a:pathLst>
            </a:custGeom>
            <a:solidFill>
              <a:srgbClr val="AEDEDA"/>
            </a:solidFill>
            <a:ln w="14982" cap="flat">
              <a:noFill/>
              <a:prstDash val="solid"/>
              <a:miter/>
            </a:ln>
          </p:spPr>
          <p:txBody>
            <a:bodyPr rtlCol="0" anchor="ctr"/>
            <a:lstStyle/>
            <a:p>
              <a:endParaRPr lang="th-TH"/>
            </a:p>
          </p:txBody>
        </p:sp>
        <p:sp>
          <p:nvSpPr>
            <p:cNvPr id="141" name="Freeform: Shape 140">
              <a:extLst>
                <a:ext uri="{FF2B5EF4-FFF2-40B4-BE49-F238E27FC236}">
                  <a16:creationId xmlns:a16="http://schemas.microsoft.com/office/drawing/2014/main" id="{6B70FD9C-D274-42BB-9108-049EA202FD4C}"/>
                </a:ext>
              </a:extLst>
            </p:cNvPr>
            <p:cNvSpPr/>
            <p:nvPr/>
          </p:nvSpPr>
          <p:spPr>
            <a:xfrm>
              <a:off x="10793097" y="5146028"/>
              <a:ext cx="664149" cy="476925"/>
            </a:xfrm>
            <a:custGeom>
              <a:avLst/>
              <a:gdLst>
                <a:gd name="connsiteX0" fmla="*/ 396536 w 664149"/>
                <a:gd name="connsiteY0" fmla="*/ 58902 h 476925"/>
                <a:gd name="connsiteX1" fmla="*/ 387971 w 664149"/>
                <a:gd name="connsiteY1" fmla="*/ 58902 h 476925"/>
                <a:gd name="connsiteX2" fmla="*/ 0 w 664149"/>
                <a:gd name="connsiteY2" fmla="*/ 0 h 476925"/>
                <a:gd name="connsiteX3" fmla="*/ 143649 w 664149"/>
                <a:gd name="connsiteY3" fmla="*/ 241017 h 476925"/>
                <a:gd name="connsiteX4" fmla="*/ 298416 w 664149"/>
                <a:gd name="connsiteY4" fmla="*/ 457392 h 476925"/>
                <a:gd name="connsiteX5" fmla="*/ 664150 w 664149"/>
                <a:gd name="connsiteY5" fmla="*/ 476925 h 476925"/>
                <a:gd name="connsiteX6" fmla="*/ 396536 w 664149"/>
                <a:gd name="connsiteY6" fmla="*/ 58902 h 47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149" h="476925">
                  <a:moveTo>
                    <a:pt x="396536" y="58902"/>
                  </a:moveTo>
                  <a:cubicBezTo>
                    <a:pt x="393832" y="59503"/>
                    <a:pt x="391127" y="59503"/>
                    <a:pt x="387971" y="58902"/>
                  </a:cubicBezTo>
                  <a:cubicBezTo>
                    <a:pt x="259349" y="33508"/>
                    <a:pt x="130125" y="13674"/>
                    <a:pt x="0" y="0"/>
                  </a:cubicBezTo>
                  <a:cubicBezTo>
                    <a:pt x="39368" y="85648"/>
                    <a:pt x="93462" y="166188"/>
                    <a:pt x="143649" y="241017"/>
                  </a:cubicBezTo>
                  <a:cubicBezTo>
                    <a:pt x="193234" y="314644"/>
                    <a:pt x="244924" y="386619"/>
                    <a:pt x="298416" y="457392"/>
                  </a:cubicBezTo>
                  <a:cubicBezTo>
                    <a:pt x="420428" y="460246"/>
                    <a:pt x="542439" y="467008"/>
                    <a:pt x="664150" y="476925"/>
                  </a:cubicBezTo>
                  <a:cubicBezTo>
                    <a:pt x="574895" y="337634"/>
                    <a:pt x="485791" y="198343"/>
                    <a:pt x="396536" y="58902"/>
                  </a:cubicBezTo>
                  <a:close/>
                </a:path>
              </a:pathLst>
            </a:custGeom>
            <a:solidFill>
              <a:srgbClr val="AEDEDA"/>
            </a:solidFill>
            <a:ln w="14982" cap="flat">
              <a:noFill/>
              <a:prstDash val="solid"/>
              <a:miter/>
            </a:ln>
          </p:spPr>
          <p:txBody>
            <a:bodyPr rtlCol="0" anchor="ctr"/>
            <a:lstStyle/>
            <a:p>
              <a:endParaRPr lang="th-TH"/>
            </a:p>
          </p:txBody>
        </p:sp>
        <p:sp>
          <p:nvSpPr>
            <p:cNvPr id="142" name="Freeform: Shape 141">
              <a:extLst>
                <a:ext uri="{FF2B5EF4-FFF2-40B4-BE49-F238E27FC236}">
                  <a16:creationId xmlns:a16="http://schemas.microsoft.com/office/drawing/2014/main" id="{7F919885-59E9-4124-93E6-1C1686A1341C}"/>
                </a:ext>
              </a:extLst>
            </p:cNvPr>
            <p:cNvSpPr/>
            <p:nvPr/>
          </p:nvSpPr>
          <p:spPr>
            <a:xfrm>
              <a:off x="11124120" y="5646394"/>
              <a:ext cx="592926" cy="399090"/>
            </a:xfrm>
            <a:custGeom>
              <a:avLst/>
              <a:gdLst>
                <a:gd name="connsiteX0" fmla="*/ 507729 w 592926"/>
                <a:gd name="connsiteY0" fmla="*/ 249732 h 399090"/>
                <a:gd name="connsiteX1" fmla="*/ 503221 w 592926"/>
                <a:gd name="connsiteY1" fmla="*/ 242520 h 399090"/>
                <a:gd name="connsiteX2" fmla="*/ 449879 w 592926"/>
                <a:gd name="connsiteY2" fmla="*/ 159276 h 399090"/>
                <a:gd name="connsiteX3" fmla="*/ 361526 w 592926"/>
                <a:gd name="connsiteY3" fmla="*/ 21187 h 399090"/>
                <a:gd name="connsiteX4" fmla="*/ 0 w 592926"/>
                <a:gd name="connsiteY4" fmla="*/ 0 h 399090"/>
                <a:gd name="connsiteX5" fmla="*/ 329821 w 592926"/>
                <a:gd name="connsiteY5" fmla="*/ 399091 h 399090"/>
                <a:gd name="connsiteX6" fmla="*/ 592926 w 592926"/>
                <a:gd name="connsiteY6" fmla="*/ 383163 h 399090"/>
                <a:gd name="connsiteX7" fmla="*/ 507729 w 592926"/>
                <a:gd name="connsiteY7" fmla="*/ 249732 h 39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926" h="399090">
                  <a:moveTo>
                    <a:pt x="507729" y="249732"/>
                  </a:moveTo>
                  <a:cubicBezTo>
                    <a:pt x="505625" y="247929"/>
                    <a:pt x="504122" y="245375"/>
                    <a:pt x="503221" y="242520"/>
                  </a:cubicBezTo>
                  <a:cubicBezTo>
                    <a:pt x="485490" y="214872"/>
                    <a:pt x="467760" y="187074"/>
                    <a:pt x="449879" y="159276"/>
                  </a:cubicBezTo>
                  <a:cubicBezTo>
                    <a:pt x="420428" y="113296"/>
                    <a:pt x="390977" y="67316"/>
                    <a:pt x="361526" y="21187"/>
                  </a:cubicBezTo>
                  <a:cubicBezTo>
                    <a:pt x="241167" y="10518"/>
                    <a:pt x="120509" y="3456"/>
                    <a:pt x="0" y="0"/>
                  </a:cubicBezTo>
                  <a:cubicBezTo>
                    <a:pt x="105182" y="136737"/>
                    <a:pt x="216224" y="268966"/>
                    <a:pt x="329821" y="399091"/>
                  </a:cubicBezTo>
                  <a:cubicBezTo>
                    <a:pt x="417423" y="393832"/>
                    <a:pt x="505174" y="388422"/>
                    <a:pt x="592926" y="383163"/>
                  </a:cubicBezTo>
                  <a:cubicBezTo>
                    <a:pt x="564527" y="338836"/>
                    <a:pt x="536128" y="294359"/>
                    <a:pt x="507729" y="249732"/>
                  </a:cubicBezTo>
                  <a:close/>
                </a:path>
              </a:pathLst>
            </a:custGeom>
            <a:solidFill>
              <a:srgbClr val="AEDEDA"/>
            </a:solidFill>
            <a:ln w="14982" cap="flat">
              <a:noFill/>
              <a:prstDash val="solid"/>
              <a:miter/>
            </a:ln>
          </p:spPr>
          <p:txBody>
            <a:bodyPr rtlCol="0" anchor="ctr"/>
            <a:lstStyle/>
            <a:p>
              <a:endParaRPr lang="th-TH"/>
            </a:p>
          </p:txBody>
        </p:sp>
        <p:sp>
          <p:nvSpPr>
            <p:cNvPr id="143" name="Freeform: Shape 142">
              <a:extLst>
                <a:ext uri="{FF2B5EF4-FFF2-40B4-BE49-F238E27FC236}">
                  <a16:creationId xmlns:a16="http://schemas.microsoft.com/office/drawing/2014/main" id="{5B9A79E3-0420-4638-968B-7EC1D4BDDDC3}"/>
                </a:ext>
              </a:extLst>
            </p:cNvPr>
            <p:cNvSpPr/>
            <p:nvPr/>
          </p:nvSpPr>
          <p:spPr>
            <a:xfrm>
              <a:off x="11372049" y="5086675"/>
              <a:ext cx="357618" cy="741683"/>
            </a:xfrm>
            <a:custGeom>
              <a:avLst/>
              <a:gdLst>
                <a:gd name="connsiteX0" fmla="*/ 138239 w 357618"/>
                <a:gd name="connsiteY0" fmla="*/ 541087 h 741683"/>
                <a:gd name="connsiteX1" fmla="*/ 152965 w 357618"/>
                <a:gd name="connsiteY1" fmla="*/ 564227 h 741683"/>
                <a:gd name="connsiteX2" fmla="*/ 237261 w 357618"/>
                <a:gd name="connsiteY2" fmla="*/ 695854 h 741683"/>
                <a:gd name="connsiteX3" fmla="*/ 266712 w 357618"/>
                <a:gd name="connsiteY3" fmla="*/ 741684 h 741683"/>
                <a:gd name="connsiteX4" fmla="*/ 357619 w 357618"/>
                <a:gd name="connsiteY4" fmla="*/ 465957 h 741683"/>
                <a:gd name="connsiteX5" fmla="*/ 299017 w 357618"/>
                <a:gd name="connsiteY5" fmla="*/ 336282 h 741683"/>
                <a:gd name="connsiteX6" fmla="*/ 213820 w 357618"/>
                <a:gd name="connsiteY6" fmla="*/ 147856 h 741683"/>
                <a:gd name="connsiteX7" fmla="*/ 150560 w 357618"/>
                <a:gd name="connsiteY7" fmla="*/ 0 h 741683"/>
                <a:gd name="connsiteX8" fmla="*/ 0 w 357618"/>
                <a:gd name="connsiteY8" fmla="*/ 325313 h 741683"/>
                <a:gd name="connsiteX9" fmla="*/ 138239 w 357618"/>
                <a:gd name="connsiteY9" fmla="*/ 541087 h 74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18" h="741683">
                  <a:moveTo>
                    <a:pt x="138239" y="541087"/>
                  </a:moveTo>
                  <a:cubicBezTo>
                    <a:pt x="151612" y="542739"/>
                    <a:pt x="155820" y="553859"/>
                    <a:pt x="152965" y="564227"/>
                  </a:cubicBezTo>
                  <a:cubicBezTo>
                    <a:pt x="181214" y="608102"/>
                    <a:pt x="209162" y="652129"/>
                    <a:pt x="237261" y="695854"/>
                  </a:cubicBezTo>
                  <a:cubicBezTo>
                    <a:pt x="247178" y="711181"/>
                    <a:pt x="256794" y="726507"/>
                    <a:pt x="266712" y="741684"/>
                  </a:cubicBezTo>
                  <a:cubicBezTo>
                    <a:pt x="290753" y="647621"/>
                    <a:pt x="320955" y="555662"/>
                    <a:pt x="357619" y="465957"/>
                  </a:cubicBezTo>
                  <a:cubicBezTo>
                    <a:pt x="338085" y="422682"/>
                    <a:pt x="318551" y="379557"/>
                    <a:pt x="299017" y="336282"/>
                  </a:cubicBezTo>
                  <a:cubicBezTo>
                    <a:pt x="270618" y="273473"/>
                    <a:pt x="242219" y="210665"/>
                    <a:pt x="213820" y="147856"/>
                  </a:cubicBezTo>
                  <a:cubicBezTo>
                    <a:pt x="192333" y="100374"/>
                    <a:pt x="171747" y="50337"/>
                    <a:pt x="150560" y="0"/>
                  </a:cubicBezTo>
                  <a:cubicBezTo>
                    <a:pt x="97819" y="107286"/>
                    <a:pt x="47632" y="215623"/>
                    <a:pt x="0" y="325313"/>
                  </a:cubicBezTo>
                  <a:cubicBezTo>
                    <a:pt x="46280" y="397137"/>
                    <a:pt x="92410" y="469112"/>
                    <a:pt x="138239" y="541087"/>
                  </a:cubicBezTo>
                  <a:close/>
                </a:path>
              </a:pathLst>
            </a:custGeom>
            <a:solidFill>
              <a:srgbClr val="AEDEDA"/>
            </a:solidFill>
            <a:ln w="14982" cap="flat">
              <a:noFill/>
              <a:prstDash val="solid"/>
              <a:miter/>
            </a:ln>
          </p:spPr>
          <p:txBody>
            <a:bodyPr rtlCol="0" anchor="ctr"/>
            <a:lstStyle/>
            <a:p>
              <a:endParaRPr lang="th-TH"/>
            </a:p>
          </p:txBody>
        </p:sp>
        <p:sp>
          <p:nvSpPr>
            <p:cNvPr id="144" name="Freeform: Shape 143">
              <a:extLst>
                <a:ext uri="{FF2B5EF4-FFF2-40B4-BE49-F238E27FC236}">
                  <a16:creationId xmlns:a16="http://schemas.microsoft.com/office/drawing/2014/main" id="{054AB82B-D868-47A1-BCD0-6EA6B7BDAB97}"/>
                </a:ext>
              </a:extLst>
            </p:cNvPr>
            <p:cNvSpPr/>
            <p:nvPr/>
          </p:nvSpPr>
          <p:spPr>
            <a:xfrm>
              <a:off x="12077670" y="6435410"/>
              <a:ext cx="118265" cy="228545"/>
            </a:xfrm>
            <a:custGeom>
              <a:avLst/>
              <a:gdLst>
                <a:gd name="connsiteX0" fmla="*/ 51089 w 118265"/>
                <a:gd name="connsiteY0" fmla="*/ 0 h 228545"/>
                <a:gd name="connsiteX1" fmla="*/ 0 w 118265"/>
                <a:gd name="connsiteY1" fmla="*/ 92710 h 228545"/>
                <a:gd name="connsiteX2" fmla="*/ 81141 w 118265"/>
                <a:gd name="connsiteY2" fmla="*/ 228545 h 228545"/>
                <a:gd name="connsiteX3" fmla="*/ 117804 w 118265"/>
                <a:gd name="connsiteY3" fmla="*/ 162581 h 228545"/>
                <a:gd name="connsiteX4" fmla="*/ 100223 w 118265"/>
                <a:gd name="connsiteY4" fmla="*/ 108939 h 228545"/>
                <a:gd name="connsiteX5" fmla="*/ 82944 w 118265"/>
                <a:gd name="connsiteY5" fmla="*/ 70772 h 228545"/>
                <a:gd name="connsiteX6" fmla="*/ 51089 w 118265"/>
                <a:gd name="connsiteY6" fmla="*/ 0 h 22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265" h="228545">
                  <a:moveTo>
                    <a:pt x="51089" y="0"/>
                  </a:moveTo>
                  <a:cubicBezTo>
                    <a:pt x="33959" y="30803"/>
                    <a:pt x="16979" y="61757"/>
                    <a:pt x="0" y="92710"/>
                  </a:cubicBezTo>
                  <a:cubicBezTo>
                    <a:pt x="27197" y="137788"/>
                    <a:pt x="54394" y="183017"/>
                    <a:pt x="81141" y="228545"/>
                  </a:cubicBezTo>
                  <a:cubicBezTo>
                    <a:pt x="101125" y="210965"/>
                    <a:pt x="115099" y="186623"/>
                    <a:pt x="117804" y="162581"/>
                  </a:cubicBezTo>
                  <a:cubicBezTo>
                    <a:pt x="119907" y="143348"/>
                    <a:pt x="114949" y="124415"/>
                    <a:pt x="100223" y="108939"/>
                  </a:cubicBezTo>
                  <a:lnTo>
                    <a:pt x="82944" y="70772"/>
                  </a:lnTo>
                  <a:lnTo>
                    <a:pt x="51089" y="0"/>
                  </a:lnTo>
                  <a:close/>
                </a:path>
              </a:pathLst>
            </a:custGeom>
            <a:solidFill>
              <a:srgbClr val="AEDEDA"/>
            </a:solidFill>
            <a:ln w="14982" cap="flat">
              <a:noFill/>
              <a:prstDash val="solid"/>
              <a:miter/>
            </a:ln>
          </p:spPr>
          <p:txBody>
            <a:bodyPr rtlCol="0" anchor="ctr"/>
            <a:lstStyle/>
            <a:p>
              <a:endParaRPr lang="th-TH"/>
            </a:p>
          </p:txBody>
        </p:sp>
        <p:sp>
          <p:nvSpPr>
            <p:cNvPr id="145" name="Freeform: Shape 144">
              <a:extLst>
                <a:ext uri="{FF2B5EF4-FFF2-40B4-BE49-F238E27FC236}">
                  <a16:creationId xmlns:a16="http://schemas.microsoft.com/office/drawing/2014/main" id="{C0671104-83B0-4A4B-B665-373392370FDD}"/>
                </a:ext>
              </a:extLst>
            </p:cNvPr>
            <p:cNvSpPr/>
            <p:nvPr/>
          </p:nvSpPr>
          <p:spPr>
            <a:xfrm>
              <a:off x="11864902" y="6009422"/>
              <a:ext cx="242219" cy="476925"/>
            </a:xfrm>
            <a:custGeom>
              <a:avLst/>
              <a:gdLst>
                <a:gd name="connsiteX0" fmla="*/ 129524 w 242219"/>
                <a:gd name="connsiteY0" fmla="*/ 128773 h 476925"/>
                <a:gd name="connsiteX1" fmla="*/ 71374 w 242219"/>
                <a:gd name="connsiteY1" fmla="*/ 0 h 476925"/>
                <a:gd name="connsiteX2" fmla="*/ 0 w 242219"/>
                <a:gd name="connsiteY2" fmla="*/ 174452 h 476925"/>
                <a:gd name="connsiteX3" fmla="*/ 106685 w 242219"/>
                <a:gd name="connsiteY3" fmla="*/ 345147 h 476925"/>
                <a:gd name="connsiteX4" fmla="*/ 114949 w 242219"/>
                <a:gd name="connsiteY4" fmla="*/ 358520 h 476925"/>
                <a:gd name="connsiteX5" fmla="*/ 187525 w 242219"/>
                <a:gd name="connsiteY5" fmla="*/ 476925 h 476925"/>
                <a:gd name="connsiteX6" fmla="*/ 242219 w 242219"/>
                <a:gd name="connsiteY6" fmla="*/ 377754 h 476925"/>
                <a:gd name="connsiteX7" fmla="*/ 164385 w 242219"/>
                <a:gd name="connsiteY7" fmla="*/ 205255 h 476925"/>
                <a:gd name="connsiteX8" fmla="*/ 129524 w 242219"/>
                <a:gd name="connsiteY8" fmla="*/ 128773 h 47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19" h="476925">
                  <a:moveTo>
                    <a:pt x="129524" y="128773"/>
                  </a:moveTo>
                  <a:cubicBezTo>
                    <a:pt x="110141" y="85798"/>
                    <a:pt x="90757" y="42974"/>
                    <a:pt x="71374" y="0"/>
                  </a:cubicBezTo>
                  <a:cubicBezTo>
                    <a:pt x="40420" y="54695"/>
                    <a:pt x="16529" y="112845"/>
                    <a:pt x="0" y="174452"/>
                  </a:cubicBezTo>
                  <a:cubicBezTo>
                    <a:pt x="35762" y="231250"/>
                    <a:pt x="71374" y="288199"/>
                    <a:pt x="106685" y="345147"/>
                  </a:cubicBezTo>
                  <a:cubicBezTo>
                    <a:pt x="110892" y="348603"/>
                    <a:pt x="113747" y="353412"/>
                    <a:pt x="114949" y="358520"/>
                  </a:cubicBezTo>
                  <a:cubicBezTo>
                    <a:pt x="139291" y="397889"/>
                    <a:pt x="163483" y="437257"/>
                    <a:pt x="187525" y="476925"/>
                  </a:cubicBezTo>
                  <a:cubicBezTo>
                    <a:pt x="205706" y="443868"/>
                    <a:pt x="223888" y="410811"/>
                    <a:pt x="242219" y="377754"/>
                  </a:cubicBezTo>
                  <a:cubicBezTo>
                    <a:pt x="216224" y="320204"/>
                    <a:pt x="190229" y="262805"/>
                    <a:pt x="164385" y="205255"/>
                  </a:cubicBezTo>
                  <a:cubicBezTo>
                    <a:pt x="152514" y="179861"/>
                    <a:pt x="141094" y="154317"/>
                    <a:pt x="129524" y="128773"/>
                  </a:cubicBezTo>
                  <a:close/>
                </a:path>
              </a:pathLst>
            </a:custGeom>
            <a:solidFill>
              <a:srgbClr val="AEDEDA"/>
            </a:solidFill>
            <a:ln w="14982" cap="flat">
              <a:noFill/>
              <a:prstDash val="solid"/>
              <a:miter/>
            </a:ln>
          </p:spPr>
          <p:txBody>
            <a:bodyPr rtlCol="0" anchor="ctr"/>
            <a:lstStyle/>
            <a:p>
              <a:endParaRPr lang="th-TH"/>
            </a:p>
          </p:txBody>
        </p:sp>
        <p:sp>
          <p:nvSpPr>
            <p:cNvPr id="146" name="Freeform: Shape 145">
              <a:extLst>
                <a:ext uri="{FF2B5EF4-FFF2-40B4-BE49-F238E27FC236}">
                  <a16:creationId xmlns:a16="http://schemas.microsoft.com/office/drawing/2014/main" id="{D3056F66-91DC-4ECC-AAA6-63E996ED9B61}"/>
                </a:ext>
              </a:extLst>
            </p:cNvPr>
            <p:cNvSpPr/>
            <p:nvPr/>
          </p:nvSpPr>
          <p:spPr>
            <a:xfrm>
              <a:off x="11795782" y="6395741"/>
              <a:ext cx="326665" cy="294256"/>
            </a:xfrm>
            <a:custGeom>
              <a:avLst/>
              <a:gdLst>
                <a:gd name="connsiteX0" fmla="*/ 241468 w 326665"/>
                <a:gd name="connsiteY0" fmla="*/ 147555 h 294256"/>
                <a:gd name="connsiteX1" fmla="*/ 236058 w 326665"/>
                <a:gd name="connsiteY1" fmla="*/ 138690 h 294256"/>
                <a:gd name="connsiteX2" fmla="*/ 151312 w 326665"/>
                <a:gd name="connsiteY2" fmla="*/ 0 h 294256"/>
                <a:gd name="connsiteX3" fmla="*/ 0 w 326665"/>
                <a:gd name="connsiteY3" fmla="*/ 34109 h 294256"/>
                <a:gd name="connsiteX4" fmla="*/ 130125 w 326665"/>
                <a:gd name="connsiteY4" fmla="*/ 179561 h 294256"/>
                <a:gd name="connsiteX5" fmla="*/ 203302 w 326665"/>
                <a:gd name="connsiteY5" fmla="*/ 254240 h 294256"/>
                <a:gd name="connsiteX6" fmla="*/ 245074 w 326665"/>
                <a:gd name="connsiteY6" fmla="*/ 281137 h 294256"/>
                <a:gd name="connsiteX7" fmla="*/ 287748 w 326665"/>
                <a:gd name="connsiteY7" fmla="*/ 293758 h 294256"/>
                <a:gd name="connsiteX8" fmla="*/ 302474 w 326665"/>
                <a:gd name="connsiteY8" fmla="*/ 294059 h 294256"/>
                <a:gd name="connsiteX9" fmla="*/ 326665 w 326665"/>
                <a:gd name="connsiteY9" fmla="*/ 289401 h 294256"/>
                <a:gd name="connsiteX10" fmla="*/ 241468 w 326665"/>
                <a:gd name="connsiteY10" fmla="*/ 147555 h 29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6665" h="294256">
                  <a:moveTo>
                    <a:pt x="241468" y="147555"/>
                  </a:moveTo>
                  <a:cubicBezTo>
                    <a:pt x="238913" y="145151"/>
                    <a:pt x="237110" y="142146"/>
                    <a:pt x="236058" y="138690"/>
                  </a:cubicBezTo>
                  <a:cubicBezTo>
                    <a:pt x="207960" y="92410"/>
                    <a:pt x="179711" y="46130"/>
                    <a:pt x="151312" y="0"/>
                  </a:cubicBezTo>
                  <a:cubicBezTo>
                    <a:pt x="100975" y="12622"/>
                    <a:pt x="50638" y="24042"/>
                    <a:pt x="0" y="34109"/>
                  </a:cubicBezTo>
                  <a:cubicBezTo>
                    <a:pt x="43275" y="82643"/>
                    <a:pt x="86550" y="131177"/>
                    <a:pt x="130125" y="179561"/>
                  </a:cubicBezTo>
                  <a:cubicBezTo>
                    <a:pt x="152214" y="204204"/>
                    <a:pt x="176105" y="232152"/>
                    <a:pt x="203302" y="254240"/>
                  </a:cubicBezTo>
                  <a:cubicBezTo>
                    <a:pt x="216374" y="264909"/>
                    <a:pt x="230198" y="274074"/>
                    <a:pt x="245074" y="281137"/>
                  </a:cubicBezTo>
                  <a:cubicBezTo>
                    <a:pt x="258447" y="287448"/>
                    <a:pt x="272572" y="291955"/>
                    <a:pt x="287748" y="293758"/>
                  </a:cubicBezTo>
                  <a:cubicBezTo>
                    <a:pt x="292707" y="294360"/>
                    <a:pt x="297665" y="294360"/>
                    <a:pt x="302474" y="294059"/>
                  </a:cubicBezTo>
                  <a:cubicBezTo>
                    <a:pt x="310738" y="293608"/>
                    <a:pt x="318852" y="292106"/>
                    <a:pt x="326665" y="289401"/>
                  </a:cubicBezTo>
                  <a:cubicBezTo>
                    <a:pt x="298416" y="242219"/>
                    <a:pt x="270017" y="194737"/>
                    <a:pt x="241468" y="147555"/>
                  </a:cubicBezTo>
                  <a:close/>
                </a:path>
              </a:pathLst>
            </a:custGeom>
            <a:solidFill>
              <a:srgbClr val="AEDEDA"/>
            </a:solidFill>
            <a:ln w="14982" cap="flat">
              <a:noFill/>
              <a:prstDash val="solid"/>
              <a:miter/>
            </a:ln>
          </p:spPr>
          <p:txBody>
            <a:bodyPr rtlCol="0" anchor="ctr"/>
            <a:lstStyle/>
            <a:p>
              <a:endParaRPr lang="th-TH"/>
            </a:p>
          </p:txBody>
        </p:sp>
        <p:sp>
          <p:nvSpPr>
            <p:cNvPr id="147" name="Freeform: Shape 146">
              <a:extLst>
                <a:ext uri="{FF2B5EF4-FFF2-40B4-BE49-F238E27FC236}">
                  <a16:creationId xmlns:a16="http://schemas.microsoft.com/office/drawing/2014/main" id="{5C2D361C-6CCC-4CBE-949D-9146F27ABE82}"/>
                </a:ext>
              </a:extLst>
            </p:cNvPr>
            <p:cNvSpPr/>
            <p:nvPr/>
          </p:nvSpPr>
          <p:spPr>
            <a:xfrm>
              <a:off x="11489552" y="6070879"/>
              <a:ext cx="434251" cy="322458"/>
            </a:xfrm>
            <a:custGeom>
              <a:avLst/>
              <a:gdLst>
                <a:gd name="connsiteX0" fmla="*/ 161229 w 434251"/>
                <a:gd name="connsiteY0" fmla="*/ 196991 h 322458"/>
                <a:gd name="connsiteX1" fmla="*/ 178208 w 434251"/>
                <a:gd name="connsiteY1" fmla="*/ 215924 h 322458"/>
                <a:gd name="connsiteX2" fmla="*/ 199395 w 434251"/>
                <a:gd name="connsiteY2" fmla="*/ 239665 h 322458"/>
                <a:gd name="connsiteX3" fmla="*/ 210364 w 434251"/>
                <a:gd name="connsiteY3" fmla="*/ 251986 h 322458"/>
                <a:gd name="connsiteX4" fmla="*/ 273473 w 434251"/>
                <a:gd name="connsiteY4" fmla="*/ 322458 h 322458"/>
                <a:gd name="connsiteX5" fmla="*/ 434252 w 434251"/>
                <a:gd name="connsiteY5" fmla="*/ 287297 h 322458"/>
                <a:gd name="connsiteX6" fmla="*/ 351158 w 434251"/>
                <a:gd name="connsiteY6" fmla="*/ 154167 h 322458"/>
                <a:gd name="connsiteX7" fmla="*/ 327417 w 434251"/>
                <a:gd name="connsiteY7" fmla="*/ 129374 h 322458"/>
                <a:gd name="connsiteX8" fmla="*/ 329821 w 434251"/>
                <a:gd name="connsiteY8" fmla="*/ 120208 h 322458"/>
                <a:gd name="connsiteX9" fmla="*/ 253789 w 434251"/>
                <a:gd name="connsiteY9" fmla="*/ 0 h 322458"/>
                <a:gd name="connsiteX10" fmla="*/ 0 w 434251"/>
                <a:gd name="connsiteY10" fmla="*/ 15477 h 322458"/>
                <a:gd name="connsiteX11" fmla="*/ 102477 w 434251"/>
                <a:gd name="connsiteY11" fmla="*/ 131327 h 322458"/>
                <a:gd name="connsiteX12" fmla="*/ 143348 w 434251"/>
                <a:gd name="connsiteY12" fmla="*/ 177157 h 322458"/>
                <a:gd name="connsiteX13" fmla="*/ 161229 w 434251"/>
                <a:gd name="connsiteY13" fmla="*/ 196991 h 32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251" h="322458">
                  <a:moveTo>
                    <a:pt x="161229" y="196991"/>
                  </a:moveTo>
                  <a:cubicBezTo>
                    <a:pt x="166939" y="203302"/>
                    <a:pt x="172498" y="209613"/>
                    <a:pt x="178208" y="215924"/>
                  </a:cubicBezTo>
                  <a:cubicBezTo>
                    <a:pt x="185271" y="223888"/>
                    <a:pt x="192333" y="231701"/>
                    <a:pt x="199395" y="239665"/>
                  </a:cubicBezTo>
                  <a:cubicBezTo>
                    <a:pt x="203001" y="243722"/>
                    <a:pt x="206758" y="247929"/>
                    <a:pt x="210364" y="251986"/>
                  </a:cubicBezTo>
                  <a:cubicBezTo>
                    <a:pt x="231401" y="275427"/>
                    <a:pt x="252437" y="299018"/>
                    <a:pt x="273473" y="322458"/>
                  </a:cubicBezTo>
                  <a:cubicBezTo>
                    <a:pt x="327266" y="312090"/>
                    <a:pt x="380909" y="300370"/>
                    <a:pt x="434252" y="287297"/>
                  </a:cubicBezTo>
                  <a:cubicBezTo>
                    <a:pt x="406604" y="242820"/>
                    <a:pt x="378956" y="198343"/>
                    <a:pt x="351158" y="154167"/>
                  </a:cubicBezTo>
                  <a:cubicBezTo>
                    <a:pt x="338085" y="155519"/>
                    <a:pt x="323510" y="145903"/>
                    <a:pt x="327417" y="129374"/>
                  </a:cubicBezTo>
                  <a:cubicBezTo>
                    <a:pt x="328168" y="126219"/>
                    <a:pt x="329070" y="123213"/>
                    <a:pt x="329821" y="120208"/>
                  </a:cubicBezTo>
                  <a:cubicBezTo>
                    <a:pt x="304577" y="80089"/>
                    <a:pt x="279333" y="39969"/>
                    <a:pt x="253789" y="0"/>
                  </a:cubicBezTo>
                  <a:cubicBezTo>
                    <a:pt x="169193" y="5109"/>
                    <a:pt x="84596" y="10218"/>
                    <a:pt x="0" y="15477"/>
                  </a:cubicBezTo>
                  <a:cubicBezTo>
                    <a:pt x="33959" y="54244"/>
                    <a:pt x="68218" y="92861"/>
                    <a:pt x="102477" y="131327"/>
                  </a:cubicBezTo>
                  <a:cubicBezTo>
                    <a:pt x="116151" y="146654"/>
                    <a:pt x="129825" y="161830"/>
                    <a:pt x="143348" y="177157"/>
                  </a:cubicBezTo>
                  <a:cubicBezTo>
                    <a:pt x="149208" y="183618"/>
                    <a:pt x="155219" y="190229"/>
                    <a:pt x="161229" y="196991"/>
                  </a:cubicBezTo>
                  <a:close/>
                </a:path>
              </a:pathLst>
            </a:custGeom>
            <a:solidFill>
              <a:srgbClr val="AEDEDA"/>
            </a:solidFill>
            <a:ln w="14982" cap="flat">
              <a:noFill/>
              <a:prstDash val="solid"/>
              <a:miter/>
            </a:ln>
          </p:spPr>
          <p:txBody>
            <a:bodyPr rtlCol="0" anchor="ctr"/>
            <a:lstStyle/>
            <a:p>
              <a:endParaRPr lang="th-TH"/>
            </a:p>
          </p:txBody>
        </p:sp>
        <p:sp>
          <p:nvSpPr>
            <p:cNvPr id="148" name="Freeform: Shape 147">
              <a:extLst>
                <a:ext uri="{FF2B5EF4-FFF2-40B4-BE49-F238E27FC236}">
                  <a16:creationId xmlns:a16="http://schemas.microsoft.com/office/drawing/2014/main" id="{6665C0DD-9587-40CB-9C73-2AC2DA840D94}"/>
                </a:ext>
              </a:extLst>
            </p:cNvPr>
            <p:cNvSpPr/>
            <p:nvPr/>
          </p:nvSpPr>
          <p:spPr>
            <a:xfrm>
              <a:off x="11670315" y="5606275"/>
              <a:ext cx="244623" cy="529967"/>
            </a:xfrm>
            <a:custGeom>
              <a:avLst/>
              <a:gdLst>
                <a:gd name="connsiteX0" fmla="*/ 0 w 244623"/>
                <a:gd name="connsiteY0" fmla="*/ 271520 h 529967"/>
                <a:gd name="connsiteX1" fmla="*/ 95265 w 244623"/>
                <a:gd name="connsiteY1" fmla="*/ 420728 h 529967"/>
                <a:gd name="connsiteX2" fmla="*/ 113747 w 244623"/>
                <a:gd name="connsiteY2" fmla="*/ 449879 h 529967"/>
                <a:gd name="connsiteX3" fmla="*/ 164385 w 244623"/>
                <a:gd name="connsiteY3" fmla="*/ 529967 h 529967"/>
                <a:gd name="connsiteX4" fmla="*/ 244623 w 244623"/>
                <a:gd name="connsiteY4" fmla="*/ 356116 h 529967"/>
                <a:gd name="connsiteX5" fmla="*/ 224188 w 244623"/>
                <a:gd name="connsiteY5" fmla="*/ 310888 h 529967"/>
                <a:gd name="connsiteX6" fmla="*/ 216224 w 244623"/>
                <a:gd name="connsiteY6" fmla="*/ 293308 h 529967"/>
                <a:gd name="connsiteX7" fmla="*/ 143348 w 244623"/>
                <a:gd name="connsiteY7" fmla="*/ 132078 h 529967"/>
                <a:gd name="connsiteX8" fmla="*/ 83695 w 244623"/>
                <a:gd name="connsiteY8" fmla="*/ 0 h 529967"/>
                <a:gd name="connsiteX9" fmla="*/ 0 w 244623"/>
                <a:gd name="connsiteY9" fmla="*/ 271520 h 52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623" h="529967">
                  <a:moveTo>
                    <a:pt x="0" y="271520"/>
                  </a:moveTo>
                  <a:cubicBezTo>
                    <a:pt x="31855" y="321256"/>
                    <a:pt x="63560" y="370992"/>
                    <a:pt x="95265" y="420728"/>
                  </a:cubicBezTo>
                  <a:cubicBezTo>
                    <a:pt x="112094" y="420578"/>
                    <a:pt x="118555" y="437407"/>
                    <a:pt x="113747" y="449879"/>
                  </a:cubicBezTo>
                  <a:cubicBezTo>
                    <a:pt x="130726" y="476625"/>
                    <a:pt x="147555" y="503221"/>
                    <a:pt x="164385" y="529967"/>
                  </a:cubicBezTo>
                  <a:cubicBezTo>
                    <a:pt x="184219" y="468511"/>
                    <a:pt x="210965" y="410360"/>
                    <a:pt x="244623" y="356116"/>
                  </a:cubicBezTo>
                  <a:cubicBezTo>
                    <a:pt x="237862" y="341090"/>
                    <a:pt x="230950" y="325914"/>
                    <a:pt x="224188" y="310888"/>
                  </a:cubicBezTo>
                  <a:cubicBezTo>
                    <a:pt x="221483" y="305028"/>
                    <a:pt x="218929" y="299168"/>
                    <a:pt x="216224" y="293308"/>
                  </a:cubicBezTo>
                  <a:cubicBezTo>
                    <a:pt x="191882" y="239515"/>
                    <a:pt x="167690" y="185872"/>
                    <a:pt x="143348" y="132078"/>
                  </a:cubicBezTo>
                  <a:cubicBezTo>
                    <a:pt x="123514" y="88052"/>
                    <a:pt x="103529" y="44026"/>
                    <a:pt x="83695" y="0"/>
                  </a:cubicBezTo>
                  <a:cubicBezTo>
                    <a:pt x="49586" y="88203"/>
                    <a:pt x="21637" y="178809"/>
                    <a:pt x="0" y="271520"/>
                  </a:cubicBezTo>
                  <a:close/>
                </a:path>
              </a:pathLst>
            </a:custGeom>
            <a:solidFill>
              <a:srgbClr val="AEDEDA"/>
            </a:solidFill>
            <a:ln w="14982" cap="flat">
              <a:noFill/>
              <a:prstDash val="solid"/>
              <a:miter/>
            </a:ln>
          </p:spPr>
          <p:txBody>
            <a:bodyPr rtlCol="0" anchor="ctr"/>
            <a:lstStyle/>
            <a:p>
              <a:endParaRPr lang="th-TH"/>
            </a:p>
          </p:txBody>
        </p:sp>
        <p:sp>
          <p:nvSpPr>
            <p:cNvPr id="149" name="Freeform: Shape 148">
              <a:extLst>
                <a:ext uri="{FF2B5EF4-FFF2-40B4-BE49-F238E27FC236}">
                  <a16:creationId xmlns:a16="http://schemas.microsoft.com/office/drawing/2014/main" id="{090942ED-113B-42DB-9614-234C40897E77}"/>
                </a:ext>
              </a:extLst>
            </p:cNvPr>
            <p:cNvSpPr/>
            <p:nvPr/>
          </p:nvSpPr>
          <p:spPr>
            <a:xfrm>
              <a:off x="10867476" y="4570970"/>
              <a:ext cx="296162" cy="341854"/>
            </a:xfrm>
            <a:custGeom>
              <a:avLst/>
              <a:gdLst>
                <a:gd name="connsiteX0" fmla="*/ 185571 w 296162"/>
                <a:gd name="connsiteY0" fmla="*/ 341855 h 341854"/>
                <a:gd name="connsiteX1" fmla="*/ 296162 w 296162"/>
                <a:gd name="connsiteY1" fmla="*/ 31568 h 341854"/>
                <a:gd name="connsiteX2" fmla="*/ 285644 w 296162"/>
                <a:gd name="connsiteY2" fmla="*/ 27210 h 341854"/>
                <a:gd name="connsiteX3" fmla="*/ 77534 w 296162"/>
                <a:gd name="connsiteY3" fmla="*/ 12335 h 341854"/>
                <a:gd name="connsiteX4" fmla="*/ 0 w 296162"/>
                <a:gd name="connsiteY4" fmla="*/ 51853 h 341854"/>
                <a:gd name="connsiteX5" fmla="*/ 185571 w 296162"/>
                <a:gd name="connsiteY5" fmla="*/ 341855 h 34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162" h="341854">
                  <a:moveTo>
                    <a:pt x="185571" y="341855"/>
                  </a:moveTo>
                  <a:cubicBezTo>
                    <a:pt x="211716" y="234419"/>
                    <a:pt x="248530" y="130589"/>
                    <a:pt x="296162" y="31568"/>
                  </a:cubicBezTo>
                  <a:cubicBezTo>
                    <a:pt x="292707" y="29915"/>
                    <a:pt x="289100" y="28713"/>
                    <a:pt x="285644" y="27210"/>
                  </a:cubicBezTo>
                  <a:cubicBezTo>
                    <a:pt x="219830" y="-588"/>
                    <a:pt x="147706" y="-9754"/>
                    <a:pt x="77534" y="12335"/>
                  </a:cubicBezTo>
                  <a:cubicBezTo>
                    <a:pt x="48835" y="21350"/>
                    <a:pt x="22839" y="35024"/>
                    <a:pt x="0" y="51853"/>
                  </a:cubicBezTo>
                  <a:cubicBezTo>
                    <a:pt x="61907" y="148620"/>
                    <a:pt x="123664" y="245238"/>
                    <a:pt x="185571" y="341855"/>
                  </a:cubicBezTo>
                  <a:close/>
                </a:path>
              </a:pathLst>
            </a:custGeom>
            <a:solidFill>
              <a:srgbClr val="AEDEDA"/>
            </a:solidFill>
            <a:ln w="14982" cap="flat">
              <a:noFill/>
              <a:prstDash val="solid"/>
              <a:miter/>
            </a:ln>
          </p:spPr>
          <p:txBody>
            <a:bodyPr rtlCol="0" anchor="ctr"/>
            <a:lstStyle/>
            <a:p>
              <a:endParaRPr lang="th-TH"/>
            </a:p>
          </p:txBody>
        </p:sp>
        <p:sp>
          <p:nvSpPr>
            <p:cNvPr id="150" name="Freeform: Shape 149">
              <a:extLst>
                <a:ext uri="{FF2B5EF4-FFF2-40B4-BE49-F238E27FC236}">
                  <a16:creationId xmlns:a16="http://schemas.microsoft.com/office/drawing/2014/main" id="{7B783494-8742-4B5C-AEE3-D4BFC66D1F23}"/>
                </a:ext>
              </a:extLst>
            </p:cNvPr>
            <p:cNvSpPr/>
            <p:nvPr/>
          </p:nvSpPr>
          <p:spPr>
            <a:xfrm>
              <a:off x="11083850" y="4622222"/>
              <a:ext cx="417122" cy="747092"/>
            </a:xfrm>
            <a:custGeom>
              <a:avLst/>
              <a:gdLst>
                <a:gd name="connsiteX0" fmla="*/ 2855 w 417122"/>
                <a:gd name="connsiteY0" fmla="*/ 331774 h 747092"/>
                <a:gd name="connsiteX1" fmla="*/ 0 w 417122"/>
                <a:gd name="connsiteY1" fmla="*/ 338836 h 747092"/>
                <a:gd name="connsiteX2" fmla="*/ 261302 w 417122"/>
                <a:gd name="connsiteY2" fmla="*/ 747093 h 747092"/>
                <a:gd name="connsiteX3" fmla="*/ 417122 w 417122"/>
                <a:gd name="connsiteY3" fmla="*/ 413065 h 747092"/>
                <a:gd name="connsiteX4" fmla="*/ 235608 w 417122"/>
                <a:gd name="connsiteY4" fmla="*/ 98270 h 747092"/>
                <a:gd name="connsiteX5" fmla="*/ 147405 w 417122"/>
                <a:gd name="connsiteY5" fmla="*/ 19083 h 747092"/>
                <a:gd name="connsiteX6" fmla="*/ 117654 w 417122"/>
                <a:gd name="connsiteY6" fmla="*/ 0 h 747092"/>
                <a:gd name="connsiteX7" fmla="*/ 2855 w 417122"/>
                <a:gd name="connsiteY7" fmla="*/ 331774 h 74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122" h="747092">
                  <a:moveTo>
                    <a:pt x="2855" y="331774"/>
                  </a:moveTo>
                  <a:cubicBezTo>
                    <a:pt x="2254" y="334479"/>
                    <a:pt x="1202" y="336733"/>
                    <a:pt x="0" y="338836"/>
                  </a:cubicBezTo>
                  <a:lnTo>
                    <a:pt x="261302" y="747093"/>
                  </a:lnTo>
                  <a:cubicBezTo>
                    <a:pt x="310738" y="634398"/>
                    <a:pt x="362728" y="523205"/>
                    <a:pt x="417122" y="413065"/>
                  </a:cubicBezTo>
                  <a:cubicBezTo>
                    <a:pt x="368288" y="300069"/>
                    <a:pt x="313593" y="188126"/>
                    <a:pt x="235608" y="98270"/>
                  </a:cubicBezTo>
                  <a:cubicBezTo>
                    <a:pt x="210214" y="69120"/>
                    <a:pt x="180462" y="42073"/>
                    <a:pt x="147405" y="19083"/>
                  </a:cubicBezTo>
                  <a:cubicBezTo>
                    <a:pt x="137788" y="12321"/>
                    <a:pt x="127871" y="5860"/>
                    <a:pt x="117654" y="0"/>
                  </a:cubicBezTo>
                  <a:cubicBezTo>
                    <a:pt x="66716" y="105332"/>
                    <a:pt x="28399" y="216224"/>
                    <a:pt x="2855" y="331774"/>
                  </a:cubicBezTo>
                  <a:close/>
                </a:path>
              </a:pathLst>
            </a:custGeom>
            <a:solidFill>
              <a:srgbClr val="AEDEDA"/>
            </a:solidFill>
            <a:ln w="14982" cap="flat">
              <a:noFill/>
              <a:prstDash val="solid"/>
              <a:miter/>
            </a:ln>
          </p:spPr>
          <p:txBody>
            <a:bodyPr rtlCol="0" anchor="ctr"/>
            <a:lstStyle/>
            <a:p>
              <a:endParaRPr lang="th-TH"/>
            </a:p>
          </p:txBody>
        </p:sp>
        <p:sp>
          <p:nvSpPr>
            <p:cNvPr id="151" name="Freeform: Shape 150">
              <a:extLst>
                <a:ext uri="{FF2B5EF4-FFF2-40B4-BE49-F238E27FC236}">
                  <a16:creationId xmlns:a16="http://schemas.microsoft.com/office/drawing/2014/main" id="{D3F699EF-33FF-4AE3-9F6D-80402788C94A}"/>
                </a:ext>
              </a:extLst>
            </p:cNvPr>
            <p:cNvSpPr/>
            <p:nvPr/>
          </p:nvSpPr>
          <p:spPr>
            <a:xfrm>
              <a:off x="10735242" y="4651072"/>
              <a:ext cx="424038" cy="506676"/>
            </a:xfrm>
            <a:custGeom>
              <a:avLst/>
              <a:gdLst>
                <a:gd name="connsiteX0" fmla="*/ 424039 w 424038"/>
                <a:gd name="connsiteY0" fmla="*/ 506677 h 506676"/>
                <a:gd name="connsiteX1" fmla="*/ 99928 w 424038"/>
                <a:gd name="connsiteY1" fmla="*/ 0 h 506676"/>
                <a:gd name="connsiteX2" fmla="*/ 1057 w 424038"/>
                <a:gd name="connsiteY2" fmla="*/ 230799 h 506676"/>
                <a:gd name="connsiteX3" fmla="*/ 38772 w 424038"/>
                <a:gd name="connsiteY3" fmla="*/ 450630 h 506676"/>
                <a:gd name="connsiteX4" fmla="*/ 424039 w 424038"/>
                <a:gd name="connsiteY4" fmla="*/ 506677 h 50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38" h="506676">
                  <a:moveTo>
                    <a:pt x="424039" y="506677"/>
                  </a:moveTo>
                  <a:cubicBezTo>
                    <a:pt x="316002" y="337935"/>
                    <a:pt x="207965" y="168892"/>
                    <a:pt x="99928" y="0"/>
                  </a:cubicBezTo>
                  <a:cubicBezTo>
                    <a:pt x="40725" y="60104"/>
                    <a:pt x="7067" y="146353"/>
                    <a:pt x="1057" y="230799"/>
                  </a:cubicBezTo>
                  <a:cubicBezTo>
                    <a:pt x="-4353" y="306981"/>
                    <a:pt x="11425" y="380308"/>
                    <a:pt x="38772" y="450630"/>
                  </a:cubicBezTo>
                  <a:cubicBezTo>
                    <a:pt x="167996" y="463703"/>
                    <a:pt x="296318" y="482335"/>
                    <a:pt x="424039" y="506677"/>
                  </a:cubicBezTo>
                  <a:close/>
                </a:path>
              </a:pathLst>
            </a:custGeom>
            <a:solidFill>
              <a:srgbClr val="AEDEDA"/>
            </a:solidFill>
            <a:ln w="14982" cap="flat">
              <a:noFill/>
              <a:prstDash val="solid"/>
              <a:miter/>
            </a:ln>
          </p:spPr>
          <p:txBody>
            <a:bodyPr rtlCol="0" anchor="ctr"/>
            <a:lstStyle/>
            <a:p>
              <a:endParaRPr lang="th-TH"/>
            </a:p>
          </p:txBody>
        </p:sp>
        <p:sp>
          <p:nvSpPr>
            <p:cNvPr id="152" name="Freeform: Shape 151">
              <a:extLst>
                <a:ext uri="{FF2B5EF4-FFF2-40B4-BE49-F238E27FC236}">
                  <a16:creationId xmlns:a16="http://schemas.microsoft.com/office/drawing/2014/main" id="{3A2A6BEB-E488-4F1A-9EFF-C6D867733FD0}"/>
                </a:ext>
              </a:extLst>
            </p:cNvPr>
            <p:cNvSpPr/>
            <p:nvPr/>
          </p:nvSpPr>
          <p:spPr>
            <a:xfrm>
              <a:off x="10773864" y="4602538"/>
              <a:ext cx="1442796" cy="2245636"/>
            </a:xfrm>
            <a:custGeom>
              <a:avLst/>
              <a:gdLst>
                <a:gd name="connsiteX0" fmla="*/ 1045209 w 1442796"/>
                <a:gd name="connsiteY0" fmla="*/ 1588399 h 2245636"/>
                <a:gd name="connsiteX1" fmla="*/ 1042805 w 1442796"/>
                <a:gd name="connsiteY1" fmla="*/ 1597565 h 2245636"/>
                <a:gd name="connsiteX2" fmla="*/ 1066546 w 1442796"/>
                <a:gd name="connsiteY2" fmla="*/ 1622358 h 2245636"/>
                <a:gd name="connsiteX3" fmla="*/ 1149640 w 1442796"/>
                <a:gd name="connsiteY3" fmla="*/ 1755488 h 2245636"/>
                <a:gd name="connsiteX4" fmla="*/ 988861 w 1442796"/>
                <a:gd name="connsiteY4" fmla="*/ 1790649 h 2245636"/>
                <a:gd name="connsiteX5" fmla="*/ 1021618 w 1442796"/>
                <a:gd name="connsiteY5" fmla="*/ 1827312 h 2245636"/>
                <a:gd name="connsiteX6" fmla="*/ 1172930 w 1442796"/>
                <a:gd name="connsiteY6" fmla="*/ 1793203 h 2245636"/>
                <a:gd name="connsiteX7" fmla="*/ 1257677 w 1442796"/>
                <a:gd name="connsiteY7" fmla="*/ 1931894 h 2245636"/>
                <a:gd name="connsiteX8" fmla="*/ 1263086 w 1442796"/>
                <a:gd name="connsiteY8" fmla="*/ 1940759 h 2245636"/>
                <a:gd name="connsiteX9" fmla="*/ 1348284 w 1442796"/>
                <a:gd name="connsiteY9" fmla="*/ 2082905 h 2245636"/>
                <a:gd name="connsiteX10" fmla="*/ 1365714 w 1442796"/>
                <a:gd name="connsiteY10" fmla="*/ 2112656 h 2245636"/>
                <a:gd name="connsiteX11" fmla="*/ 1386750 w 1442796"/>
                <a:gd name="connsiteY11" fmla="*/ 2148569 h 2245636"/>
                <a:gd name="connsiteX12" fmla="*/ 1406134 w 1442796"/>
                <a:gd name="connsiteY12" fmla="*/ 2181626 h 2245636"/>
                <a:gd name="connsiteX13" fmla="*/ 1428522 w 1442796"/>
                <a:gd name="connsiteY13" fmla="*/ 2220693 h 2245636"/>
                <a:gd name="connsiteX14" fmla="*/ 1442797 w 1442796"/>
                <a:gd name="connsiteY14" fmla="*/ 2245636 h 2245636"/>
                <a:gd name="connsiteX15" fmla="*/ 1442797 w 1442796"/>
                <a:gd name="connsiteY15" fmla="*/ 2160589 h 2245636"/>
                <a:gd name="connsiteX16" fmla="*/ 1384646 w 1442796"/>
                <a:gd name="connsiteY16" fmla="*/ 2061418 h 2245636"/>
                <a:gd name="connsiteX17" fmla="*/ 1303506 w 1442796"/>
                <a:gd name="connsiteY17" fmla="*/ 1925583 h 2245636"/>
                <a:gd name="connsiteX18" fmla="*/ 1354594 w 1442796"/>
                <a:gd name="connsiteY18" fmla="*/ 1832872 h 2245636"/>
                <a:gd name="connsiteX19" fmla="*/ 1337014 w 1442796"/>
                <a:gd name="connsiteY19" fmla="*/ 1793955 h 2245636"/>
                <a:gd name="connsiteX20" fmla="*/ 1332807 w 1442796"/>
                <a:gd name="connsiteY20" fmla="*/ 1784639 h 2245636"/>
                <a:gd name="connsiteX21" fmla="*/ 1278112 w 1442796"/>
                <a:gd name="connsiteY21" fmla="*/ 1883810 h 2245636"/>
                <a:gd name="connsiteX22" fmla="*/ 1205536 w 1442796"/>
                <a:gd name="connsiteY22" fmla="*/ 1765405 h 2245636"/>
                <a:gd name="connsiteX23" fmla="*/ 1197272 w 1442796"/>
                <a:gd name="connsiteY23" fmla="*/ 1752032 h 2245636"/>
                <a:gd name="connsiteX24" fmla="*/ 1090587 w 1442796"/>
                <a:gd name="connsiteY24" fmla="*/ 1581337 h 2245636"/>
                <a:gd name="connsiteX25" fmla="*/ 1161961 w 1442796"/>
                <a:gd name="connsiteY25" fmla="*/ 1406885 h 2245636"/>
                <a:gd name="connsiteX26" fmla="*/ 1140774 w 1442796"/>
                <a:gd name="connsiteY26" fmla="*/ 1359853 h 2245636"/>
                <a:gd name="connsiteX27" fmla="*/ 1060535 w 1442796"/>
                <a:gd name="connsiteY27" fmla="*/ 1533704 h 2245636"/>
                <a:gd name="connsiteX28" fmla="*/ 1009898 w 1442796"/>
                <a:gd name="connsiteY28" fmla="*/ 1453616 h 2245636"/>
                <a:gd name="connsiteX29" fmla="*/ 991416 w 1442796"/>
                <a:gd name="connsiteY29" fmla="*/ 1424465 h 2245636"/>
                <a:gd name="connsiteX30" fmla="*/ 896151 w 1442796"/>
                <a:gd name="connsiteY30" fmla="*/ 1275257 h 2245636"/>
                <a:gd name="connsiteX31" fmla="*/ 979846 w 1442796"/>
                <a:gd name="connsiteY31" fmla="*/ 1003887 h 2245636"/>
                <a:gd name="connsiteX32" fmla="*/ 978043 w 1442796"/>
                <a:gd name="connsiteY32" fmla="*/ 999831 h 2245636"/>
                <a:gd name="connsiteX33" fmla="*/ 955654 w 1442796"/>
                <a:gd name="connsiteY33" fmla="*/ 950245 h 2245636"/>
                <a:gd name="connsiteX34" fmla="*/ 864747 w 1442796"/>
                <a:gd name="connsiteY34" fmla="*/ 1225972 h 2245636"/>
                <a:gd name="connsiteX35" fmla="*/ 835296 w 1442796"/>
                <a:gd name="connsiteY35" fmla="*/ 1180143 h 2245636"/>
                <a:gd name="connsiteX36" fmla="*/ 751000 w 1442796"/>
                <a:gd name="connsiteY36" fmla="*/ 1048515 h 2245636"/>
                <a:gd name="connsiteX37" fmla="*/ 736274 w 1442796"/>
                <a:gd name="connsiteY37" fmla="*/ 1025375 h 2245636"/>
                <a:gd name="connsiteX38" fmla="*/ 598336 w 1442796"/>
                <a:gd name="connsiteY38" fmla="*/ 809601 h 2245636"/>
                <a:gd name="connsiteX39" fmla="*/ 748896 w 1442796"/>
                <a:gd name="connsiteY39" fmla="*/ 484288 h 2245636"/>
                <a:gd name="connsiteX40" fmla="*/ 726808 w 1442796"/>
                <a:gd name="connsiteY40" fmla="*/ 432899 h 2245636"/>
                <a:gd name="connsiteX41" fmla="*/ 570988 w 1442796"/>
                <a:gd name="connsiteY41" fmla="*/ 766927 h 2245636"/>
                <a:gd name="connsiteX42" fmla="*/ 309836 w 1442796"/>
                <a:gd name="connsiteY42" fmla="*/ 358520 h 2245636"/>
                <a:gd name="connsiteX43" fmla="*/ 312691 w 1442796"/>
                <a:gd name="connsiteY43" fmla="*/ 351458 h 2245636"/>
                <a:gd name="connsiteX44" fmla="*/ 427490 w 1442796"/>
                <a:gd name="connsiteY44" fmla="*/ 19534 h 2245636"/>
                <a:gd name="connsiteX45" fmla="*/ 389624 w 1442796"/>
                <a:gd name="connsiteY45" fmla="*/ 0 h 2245636"/>
                <a:gd name="connsiteX46" fmla="*/ 279033 w 1442796"/>
                <a:gd name="connsiteY46" fmla="*/ 310287 h 2245636"/>
                <a:gd name="connsiteX47" fmla="*/ 93462 w 1442796"/>
                <a:gd name="connsiteY47" fmla="*/ 20285 h 2245636"/>
                <a:gd name="connsiteX48" fmla="*/ 61156 w 1442796"/>
                <a:gd name="connsiteY48" fmla="*/ 48534 h 2245636"/>
                <a:gd name="connsiteX49" fmla="*/ 385267 w 1442796"/>
                <a:gd name="connsiteY49" fmla="*/ 555211 h 2245636"/>
                <a:gd name="connsiteX50" fmla="*/ 0 w 1442796"/>
                <a:gd name="connsiteY50" fmla="*/ 499314 h 2245636"/>
                <a:gd name="connsiteX51" fmla="*/ 18933 w 1442796"/>
                <a:gd name="connsiteY51" fmla="*/ 543491 h 2245636"/>
                <a:gd name="connsiteX52" fmla="*/ 406904 w 1442796"/>
                <a:gd name="connsiteY52" fmla="*/ 602393 h 2245636"/>
                <a:gd name="connsiteX53" fmla="*/ 415469 w 1442796"/>
                <a:gd name="connsiteY53" fmla="*/ 602393 h 2245636"/>
                <a:gd name="connsiteX54" fmla="*/ 683082 w 1442796"/>
                <a:gd name="connsiteY54" fmla="*/ 1020566 h 2245636"/>
                <a:gd name="connsiteX55" fmla="*/ 317349 w 1442796"/>
                <a:gd name="connsiteY55" fmla="*/ 1001033 h 2245636"/>
                <a:gd name="connsiteX56" fmla="*/ 350106 w 1442796"/>
                <a:gd name="connsiteY56" fmla="*/ 1044007 h 2245636"/>
                <a:gd name="connsiteX57" fmla="*/ 711632 w 1442796"/>
                <a:gd name="connsiteY57" fmla="*/ 1065194 h 2245636"/>
                <a:gd name="connsiteX58" fmla="*/ 799985 w 1442796"/>
                <a:gd name="connsiteY58" fmla="*/ 1203283 h 2245636"/>
                <a:gd name="connsiteX59" fmla="*/ 853327 w 1442796"/>
                <a:gd name="connsiteY59" fmla="*/ 1286527 h 2245636"/>
                <a:gd name="connsiteX60" fmla="*/ 857835 w 1442796"/>
                <a:gd name="connsiteY60" fmla="*/ 1293739 h 2245636"/>
                <a:gd name="connsiteX61" fmla="*/ 943032 w 1442796"/>
                <a:gd name="connsiteY61" fmla="*/ 1427320 h 2245636"/>
                <a:gd name="connsiteX62" fmla="*/ 679927 w 1442796"/>
                <a:gd name="connsiteY62" fmla="*/ 1443248 h 2245636"/>
                <a:gd name="connsiteX63" fmla="*/ 715238 w 1442796"/>
                <a:gd name="connsiteY63" fmla="*/ 1483668 h 2245636"/>
                <a:gd name="connsiteX64" fmla="*/ 969027 w 1442796"/>
                <a:gd name="connsiteY64" fmla="*/ 1468191 h 2245636"/>
                <a:gd name="connsiteX65" fmla="*/ 1045209 w 1442796"/>
                <a:gd name="connsiteY65" fmla="*/ 1588399 h 224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42796" h="2245636">
                  <a:moveTo>
                    <a:pt x="1045209" y="1588399"/>
                  </a:moveTo>
                  <a:cubicBezTo>
                    <a:pt x="1044608" y="1591404"/>
                    <a:pt x="1043556" y="1594409"/>
                    <a:pt x="1042805" y="1597565"/>
                  </a:cubicBezTo>
                  <a:cubicBezTo>
                    <a:pt x="1038898" y="1614093"/>
                    <a:pt x="1053473" y="1623860"/>
                    <a:pt x="1066546" y="1622358"/>
                  </a:cubicBezTo>
                  <a:cubicBezTo>
                    <a:pt x="1094494" y="1666684"/>
                    <a:pt x="1121992" y="1711011"/>
                    <a:pt x="1149640" y="1755488"/>
                  </a:cubicBezTo>
                  <a:cubicBezTo>
                    <a:pt x="1096297" y="1768711"/>
                    <a:pt x="1042655" y="1780431"/>
                    <a:pt x="988861" y="1790649"/>
                  </a:cubicBezTo>
                  <a:cubicBezTo>
                    <a:pt x="999830" y="1802820"/>
                    <a:pt x="1010649" y="1815141"/>
                    <a:pt x="1021618" y="1827312"/>
                  </a:cubicBezTo>
                  <a:cubicBezTo>
                    <a:pt x="1072256" y="1817245"/>
                    <a:pt x="1122743" y="1805825"/>
                    <a:pt x="1172930" y="1793203"/>
                  </a:cubicBezTo>
                  <a:cubicBezTo>
                    <a:pt x="1201329" y="1839183"/>
                    <a:pt x="1229578" y="1885463"/>
                    <a:pt x="1257677" y="1931894"/>
                  </a:cubicBezTo>
                  <a:cubicBezTo>
                    <a:pt x="1258578" y="1935349"/>
                    <a:pt x="1260532" y="1938204"/>
                    <a:pt x="1263086" y="1940759"/>
                  </a:cubicBezTo>
                  <a:cubicBezTo>
                    <a:pt x="1291635" y="1987941"/>
                    <a:pt x="1320035" y="2035423"/>
                    <a:pt x="1348284" y="2082905"/>
                  </a:cubicBezTo>
                  <a:cubicBezTo>
                    <a:pt x="1354144" y="2092822"/>
                    <a:pt x="1359853" y="2102739"/>
                    <a:pt x="1365714" y="2112656"/>
                  </a:cubicBezTo>
                  <a:cubicBezTo>
                    <a:pt x="1372776" y="2124677"/>
                    <a:pt x="1379688" y="2136548"/>
                    <a:pt x="1386750" y="2148569"/>
                  </a:cubicBezTo>
                  <a:cubicBezTo>
                    <a:pt x="1393211" y="2159688"/>
                    <a:pt x="1399672" y="2170657"/>
                    <a:pt x="1406134" y="2181626"/>
                  </a:cubicBezTo>
                  <a:cubicBezTo>
                    <a:pt x="1413647" y="2194548"/>
                    <a:pt x="1421160" y="2207621"/>
                    <a:pt x="1428522" y="2220693"/>
                  </a:cubicBezTo>
                  <a:cubicBezTo>
                    <a:pt x="1433331" y="2228958"/>
                    <a:pt x="1437989" y="2237372"/>
                    <a:pt x="1442797" y="2245636"/>
                  </a:cubicBezTo>
                  <a:lnTo>
                    <a:pt x="1442797" y="2160589"/>
                  </a:lnTo>
                  <a:cubicBezTo>
                    <a:pt x="1423564" y="2127382"/>
                    <a:pt x="1404180" y="2094325"/>
                    <a:pt x="1384646" y="2061418"/>
                  </a:cubicBezTo>
                  <a:cubicBezTo>
                    <a:pt x="1357900" y="2016039"/>
                    <a:pt x="1330703" y="1970661"/>
                    <a:pt x="1303506" y="1925583"/>
                  </a:cubicBezTo>
                  <a:cubicBezTo>
                    <a:pt x="1320485" y="1894629"/>
                    <a:pt x="1337465" y="1863675"/>
                    <a:pt x="1354594" y="1832872"/>
                  </a:cubicBezTo>
                  <a:cubicBezTo>
                    <a:pt x="1348734" y="1819950"/>
                    <a:pt x="1342874" y="1806877"/>
                    <a:pt x="1337014" y="1793955"/>
                  </a:cubicBezTo>
                  <a:cubicBezTo>
                    <a:pt x="1335662" y="1790799"/>
                    <a:pt x="1334159" y="1787794"/>
                    <a:pt x="1332807" y="1784639"/>
                  </a:cubicBezTo>
                  <a:cubicBezTo>
                    <a:pt x="1314475" y="1817546"/>
                    <a:pt x="1296444" y="1850603"/>
                    <a:pt x="1278112" y="1883810"/>
                  </a:cubicBezTo>
                  <a:cubicBezTo>
                    <a:pt x="1254070" y="1844142"/>
                    <a:pt x="1229879" y="1804773"/>
                    <a:pt x="1205536" y="1765405"/>
                  </a:cubicBezTo>
                  <a:cubicBezTo>
                    <a:pt x="1204485" y="1760297"/>
                    <a:pt x="1201479" y="1755338"/>
                    <a:pt x="1197272" y="1752032"/>
                  </a:cubicBezTo>
                  <a:cubicBezTo>
                    <a:pt x="1161961" y="1694933"/>
                    <a:pt x="1126349" y="1637985"/>
                    <a:pt x="1090587" y="1581337"/>
                  </a:cubicBezTo>
                  <a:cubicBezTo>
                    <a:pt x="1107116" y="1519730"/>
                    <a:pt x="1131007" y="1461580"/>
                    <a:pt x="1161961" y="1406885"/>
                  </a:cubicBezTo>
                  <a:cubicBezTo>
                    <a:pt x="1154899" y="1391258"/>
                    <a:pt x="1147837" y="1375481"/>
                    <a:pt x="1140774" y="1359853"/>
                  </a:cubicBezTo>
                  <a:cubicBezTo>
                    <a:pt x="1107116" y="1414097"/>
                    <a:pt x="1080220" y="1472398"/>
                    <a:pt x="1060535" y="1533704"/>
                  </a:cubicBezTo>
                  <a:cubicBezTo>
                    <a:pt x="1043706" y="1506958"/>
                    <a:pt x="1026877" y="1480212"/>
                    <a:pt x="1009898" y="1453616"/>
                  </a:cubicBezTo>
                  <a:cubicBezTo>
                    <a:pt x="1014556" y="1441144"/>
                    <a:pt x="1008095" y="1424315"/>
                    <a:pt x="991416" y="1424465"/>
                  </a:cubicBezTo>
                  <a:cubicBezTo>
                    <a:pt x="959861" y="1374729"/>
                    <a:pt x="928156" y="1324993"/>
                    <a:pt x="896151" y="1275257"/>
                  </a:cubicBezTo>
                  <a:cubicBezTo>
                    <a:pt x="917788" y="1182547"/>
                    <a:pt x="945587" y="1092090"/>
                    <a:pt x="979846" y="1003887"/>
                  </a:cubicBezTo>
                  <a:cubicBezTo>
                    <a:pt x="979245" y="1002535"/>
                    <a:pt x="978644" y="1001183"/>
                    <a:pt x="978043" y="999831"/>
                  </a:cubicBezTo>
                  <a:cubicBezTo>
                    <a:pt x="970530" y="983302"/>
                    <a:pt x="963017" y="966773"/>
                    <a:pt x="955654" y="950245"/>
                  </a:cubicBezTo>
                  <a:cubicBezTo>
                    <a:pt x="918840" y="1039950"/>
                    <a:pt x="888638" y="1131909"/>
                    <a:pt x="864747" y="1225972"/>
                  </a:cubicBezTo>
                  <a:cubicBezTo>
                    <a:pt x="854830" y="1210796"/>
                    <a:pt x="845213" y="1195469"/>
                    <a:pt x="835296" y="1180143"/>
                  </a:cubicBezTo>
                  <a:cubicBezTo>
                    <a:pt x="807197" y="1136267"/>
                    <a:pt x="779249" y="1092391"/>
                    <a:pt x="751000" y="1048515"/>
                  </a:cubicBezTo>
                  <a:cubicBezTo>
                    <a:pt x="753704" y="1038147"/>
                    <a:pt x="749497" y="1027028"/>
                    <a:pt x="736274" y="1025375"/>
                  </a:cubicBezTo>
                  <a:cubicBezTo>
                    <a:pt x="690445" y="953550"/>
                    <a:pt x="644315" y="881576"/>
                    <a:pt x="598336" y="809601"/>
                  </a:cubicBezTo>
                  <a:cubicBezTo>
                    <a:pt x="645968" y="699911"/>
                    <a:pt x="696155" y="591574"/>
                    <a:pt x="748896" y="484288"/>
                  </a:cubicBezTo>
                  <a:cubicBezTo>
                    <a:pt x="741684" y="467159"/>
                    <a:pt x="734321" y="450029"/>
                    <a:pt x="726808" y="432899"/>
                  </a:cubicBezTo>
                  <a:cubicBezTo>
                    <a:pt x="672263" y="543040"/>
                    <a:pt x="620424" y="654383"/>
                    <a:pt x="570988" y="766927"/>
                  </a:cubicBezTo>
                  <a:lnTo>
                    <a:pt x="309836" y="358520"/>
                  </a:lnTo>
                  <a:cubicBezTo>
                    <a:pt x="311038" y="356417"/>
                    <a:pt x="312090" y="354163"/>
                    <a:pt x="312691" y="351458"/>
                  </a:cubicBezTo>
                  <a:cubicBezTo>
                    <a:pt x="338235" y="235908"/>
                    <a:pt x="376552" y="125167"/>
                    <a:pt x="427490" y="19534"/>
                  </a:cubicBezTo>
                  <a:cubicBezTo>
                    <a:pt x="415168" y="12321"/>
                    <a:pt x="402547" y="5860"/>
                    <a:pt x="389624" y="0"/>
                  </a:cubicBezTo>
                  <a:cubicBezTo>
                    <a:pt x="341992" y="99172"/>
                    <a:pt x="305028" y="202851"/>
                    <a:pt x="279033" y="310287"/>
                  </a:cubicBezTo>
                  <a:cubicBezTo>
                    <a:pt x="217276" y="213520"/>
                    <a:pt x="155369" y="116902"/>
                    <a:pt x="93462" y="20285"/>
                  </a:cubicBezTo>
                  <a:cubicBezTo>
                    <a:pt x="82042" y="28850"/>
                    <a:pt x="71223" y="38316"/>
                    <a:pt x="61156" y="48534"/>
                  </a:cubicBezTo>
                  <a:cubicBezTo>
                    <a:pt x="169193" y="217276"/>
                    <a:pt x="277230" y="386319"/>
                    <a:pt x="385267" y="555211"/>
                  </a:cubicBezTo>
                  <a:cubicBezTo>
                    <a:pt x="257546" y="530719"/>
                    <a:pt x="129073" y="512237"/>
                    <a:pt x="0" y="499314"/>
                  </a:cubicBezTo>
                  <a:cubicBezTo>
                    <a:pt x="5710" y="514190"/>
                    <a:pt x="12171" y="528915"/>
                    <a:pt x="18933" y="543491"/>
                  </a:cubicBezTo>
                  <a:cubicBezTo>
                    <a:pt x="149058" y="557164"/>
                    <a:pt x="278282" y="576848"/>
                    <a:pt x="406904" y="602393"/>
                  </a:cubicBezTo>
                  <a:cubicBezTo>
                    <a:pt x="410060" y="602994"/>
                    <a:pt x="412915" y="602994"/>
                    <a:pt x="415469" y="602393"/>
                  </a:cubicBezTo>
                  <a:cubicBezTo>
                    <a:pt x="504724" y="741834"/>
                    <a:pt x="593828" y="881125"/>
                    <a:pt x="683082" y="1020566"/>
                  </a:cubicBezTo>
                  <a:cubicBezTo>
                    <a:pt x="561221" y="1010649"/>
                    <a:pt x="439360" y="1003887"/>
                    <a:pt x="317349" y="1001033"/>
                  </a:cubicBezTo>
                  <a:cubicBezTo>
                    <a:pt x="328168" y="1015307"/>
                    <a:pt x="339137" y="1029732"/>
                    <a:pt x="350106" y="1044007"/>
                  </a:cubicBezTo>
                  <a:cubicBezTo>
                    <a:pt x="470765" y="1047613"/>
                    <a:pt x="591273" y="1054675"/>
                    <a:pt x="711632" y="1065194"/>
                  </a:cubicBezTo>
                  <a:cubicBezTo>
                    <a:pt x="740932" y="1111173"/>
                    <a:pt x="770534" y="1157303"/>
                    <a:pt x="799985" y="1203283"/>
                  </a:cubicBezTo>
                  <a:cubicBezTo>
                    <a:pt x="817715" y="1230930"/>
                    <a:pt x="835446" y="1258729"/>
                    <a:pt x="853327" y="1286527"/>
                  </a:cubicBezTo>
                  <a:cubicBezTo>
                    <a:pt x="854228" y="1289381"/>
                    <a:pt x="855731" y="1291786"/>
                    <a:pt x="857835" y="1293739"/>
                  </a:cubicBezTo>
                  <a:cubicBezTo>
                    <a:pt x="886234" y="1338366"/>
                    <a:pt x="914633" y="1382693"/>
                    <a:pt x="943032" y="1427320"/>
                  </a:cubicBezTo>
                  <a:cubicBezTo>
                    <a:pt x="855280" y="1432579"/>
                    <a:pt x="767528" y="1437989"/>
                    <a:pt x="679927" y="1443248"/>
                  </a:cubicBezTo>
                  <a:cubicBezTo>
                    <a:pt x="691647" y="1456771"/>
                    <a:pt x="703367" y="1470295"/>
                    <a:pt x="715238" y="1483668"/>
                  </a:cubicBezTo>
                  <a:cubicBezTo>
                    <a:pt x="799834" y="1478559"/>
                    <a:pt x="884431" y="1473450"/>
                    <a:pt x="969027" y="1468191"/>
                  </a:cubicBezTo>
                  <a:cubicBezTo>
                    <a:pt x="994722" y="1508160"/>
                    <a:pt x="1020116" y="1548280"/>
                    <a:pt x="1045209" y="1588399"/>
                  </a:cubicBezTo>
                  <a:close/>
                </a:path>
              </a:pathLst>
            </a:custGeom>
            <a:solidFill>
              <a:srgbClr val="84BAB5"/>
            </a:solidFill>
            <a:ln w="14982" cap="flat">
              <a:noFill/>
              <a:prstDash val="solid"/>
              <a:miter/>
            </a:ln>
          </p:spPr>
          <p:txBody>
            <a:bodyPr rtlCol="0" anchor="ctr"/>
            <a:lstStyle/>
            <a:p>
              <a:endParaRPr lang="th-TH"/>
            </a:p>
          </p:txBody>
        </p:sp>
      </p:grpSp>
      <p:grpSp>
        <p:nvGrpSpPr>
          <p:cNvPr id="153" name="Graphic 257">
            <a:extLst>
              <a:ext uri="{FF2B5EF4-FFF2-40B4-BE49-F238E27FC236}">
                <a16:creationId xmlns:a16="http://schemas.microsoft.com/office/drawing/2014/main" id="{171B9E30-AD97-4C21-8031-56EDFCD08DFF}"/>
              </a:ext>
            </a:extLst>
          </p:cNvPr>
          <p:cNvGrpSpPr/>
          <p:nvPr/>
        </p:nvGrpSpPr>
        <p:grpSpPr>
          <a:xfrm>
            <a:off x="1806336" y="1127074"/>
            <a:ext cx="1989609" cy="710943"/>
            <a:chOff x="9558545" y="1219226"/>
            <a:chExt cx="3289631" cy="1175477"/>
          </a:xfrm>
        </p:grpSpPr>
        <p:sp>
          <p:nvSpPr>
            <p:cNvPr id="154" name="Freeform: Shape 153">
              <a:extLst>
                <a:ext uri="{FF2B5EF4-FFF2-40B4-BE49-F238E27FC236}">
                  <a16:creationId xmlns:a16="http://schemas.microsoft.com/office/drawing/2014/main" id="{6B2DCD4B-2E72-4CA8-9F5F-89279B0EF5E8}"/>
                </a:ext>
              </a:extLst>
            </p:cNvPr>
            <p:cNvSpPr/>
            <p:nvPr/>
          </p:nvSpPr>
          <p:spPr>
            <a:xfrm>
              <a:off x="9558545" y="1219226"/>
              <a:ext cx="3289631" cy="1175477"/>
            </a:xfrm>
            <a:custGeom>
              <a:avLst/>
              <a:gdLst>
                <a:gd name="connsiteX0" fmla="*/ 2926837 w 3289631"/>
                <a:gd name="connsiteY0" fmla="*/ 1007699 h 1175477"/>
                <a:gd name="connsiteX1" fmla="*/ 3289632 w 3289631"/>
                <a:gd name="connsiteY1" fmla="*/ 1007699 h 1175477"/>
                <a:gd name="connsiteX2" fmla="*/ 3109616 w 3289631"/>
                <a:gd name="connsiteY2" fmla="*/ 929337 h 1175477"/>
                <a:gd name="connsiteX3" fmla="*/ 3091259 w 3289631"/>
                <a:gd name="connsiteY3" fmla="*/ 910585 h 1175477"/>
                <a:gd name="connsiteX4" fmla="*/ 3013489 w 3289631"/>
                <a:gd name="connsiteY4" fmla="*/ 734320 h 1175477"/>
                <a:gd name="connsiteX5" fmla="*/ 2872556 w 3289631"/>
                <a:gd name="connsiteY5" fmla="*/ 762151 h 1175477"/>
                <a:gd name="connsiteX6" fmla="*/ 2795970 w 3289631"/>
                <a:gd name="connsiteY6" fmla="*/ 572463 h 1175477"/>
                <a:gd name="connsiteX7" fmla="*/ 2614375 w 3289631"/>
                <a:gd name="connsiteY7" fmla="*/ 571871 h 1175477"/>
                <a:gd name="connsiteX8" fmla="*/ 2590886 w 3289631"/>
                <a:gd name="connsiteY8" fmla="*/ 558252 h 1175477"/>
                <a:gd name="connsiteX9" fmla="*/ 2503050 w 3289631"/>
                <a:gd name="connsiteY9" fmla="*/ 369945 h 1175477"/>
                <a:gd name="connsiteX10" fmla="*/ 2251975 w 3289631"/>
                <a:gd name="connsiteY10" fmla="*/ 390276 h 1175477"/>
                <a:gd name="connsiteX11" fmla="*/ 2066432 w 3289631"/>
                <a:gd name="connsiteY11" fmla="*/ 162493 h 1175477"/>
                <a:gd name="connsiteX12" fmla="*/ 2041167 w 3289631"/>
                <a:gd name="connsiteY12" fmla="*/ 151242 h 1175477"/>
                <a:gd name="connsiteX13" fmla="*/ 1698110 w 3289631"/>
                <a:gd name="connsiteY13" fmla="*/ 130714 h 1175477"/>
                <a:gd name="connsiteX14" fmla="*/ 1671068 w 3289631"/>
                <a:gd name="connsiteY14" fmla="*/ 136833 h 1175477"/>
                <a:gd name="connsiteX15" fmla="*/ 1165958 w 3289631"/>
                <a:gd name="connsiteY15" fmla="*/ 220919 h 1175477"/>
                <a:gd name="connsiteX16" fmla="*/ 1150957 w 3289631"/>
                <a:gd name="connsiteY16" fmla="*/ 220130 h 1175477"/>
                <a:gd name="connsiteX17" fmla="*/ 896132 w 3289631"/>
                <a:gd name="connsiteY17" fmla="*/ 405672 h 1175477"/>
                <a:gd name="connsiteX18" fmla="*/ 754409 w 3289631"/>
                <a:gd name="connsiteY18" fmla="*/ 523709 h 1175477"/>
                <a:gd name="connsiteX19" fmla="*/ 706641 w 3289631"/>
                <a:gd name="connsiteY19" fmla="*/ 641746 h 1175477"/>
                <a:gd name="connsiteX20" fmla="*/ 680389 w 3289631"/>
                <a:gd name="connsiteY20" fmla="*/ 647470 h 1175477"/>
                <a:gd name="connsiteX21" fmla="*/ 357663 w 3289631"/>
                <a:gd name="connsiteY21" fmla="*/ 712607 h 1175477"/>
                <a:gd name="connsiteX22" fmla="*/ 341675 w 3289631"/>
                <a:gd name="connsiteY22" fmla="*/ 841698 h 1175477"/>
                <a:gd name="connsiteX23" fmla="*/ 321147 w 3289631"/>
                <a:gd name="connsiteY23" fmla="*/ 859660 h 1175477"/>
                <a:gd name="connsiteX24" fmla="*/ 173107 w 3289631"/>
                <a:gd name="connsiteY24" fmla="*/ 931113 h 1175477"/>
                <a:gd name="connsiteX25" fmla="*/ 154553 w 3289631"/>
                <a:gd name="connsiteY25" fmla="*/ 940391 h 1175477"/>
                <a:gd name="connsiteX26" fmla="*/ 0 w 3289631"/>
                <a:gd name="connsiteY26" fmla="*/ 1007699 h 1175477"/>
                <a:gd name="connsiteX27" fmla="*/ 308119 w 3289631"/>
                <a:gd name="connsiteY27" fmla="*/ 1007699 h 1175477"/>
                <a:gd name="connsiteX28" fmla="*/ 392798 w 3289631"/>
                <a:gd name="connsiteY28" fmla="*/ 1059809 h 1175477"/>
                <a:gd name="connsiteX29" fmla="*/ 454974 w 3289631"/>
                <a:gd name="connsiteY29" fmla="*/ 1035925 h 1175477"/>
                <a:gd name="connsiteX30" fmla="*/ 794478 w 3289631"/>
                <a:gd name="connsiteY30" fmla="*/ 1096128 h 1175477"/>
                <a:gd name="connsiteX31" fmla="*/ 1145430 w 3289631"/>
                <a:gd name="connsiteY31" fmla="*/ 1030793 h 1175477"/>
                <a:gd name="connsiteX32" fmla="*/ 1258729 w 3289631"/>
                <a:gd name="connsiteY32" fmla="*/ 1098102 h 1175477"/>
                <a:gd name="connsiteX33" fmla="*/ 1378345 w 3289631"/>
                <a:gd name="connsiteY33" fmla="*/ 1018950 h 1175477"/>
                <a:gd name="connsiteX34" fmla="*/ 1377161 w 3289631"/>
                <a:gd name="connsiteY34" fmla="*/ 1031583 h 1175477"/>
                <a:gd name="connsiteX35" fmla="*/ 1646592 w 3289631"/>
                <a:gd name="connsiteY35" fmla="*/ 1175477 h 1175477"/>
                <a:gd name="connsiteX36" fmla="*/ 1916024 w 3289631"/>
                <a:gd name="connsiteY36" fmla="*/ 1031583 h 1175477"/>
                <a:gd name="connsiteX37" fmla="*/ 1912076 w 3289631"/>
                <a:gd name="connsiteY37" fmla="*/ 1007699 h 1175477"/>
                <a:gd name="connsiteX38" fmla="*/ 1917801 w 3289631"/>
                <a:gd name="connsiteY38" fmla="*/ 1007699 h 1175477"/>
                <a:gd name="connsiteX39" fmla="*/ 2050049 w 3289631"/>
                <a:gd name="connsiteY39" fmla="*/ 1128894 h 1175477"/>
                <a:gd name="connsiteX40" fmla="*/ 2170454 w 3289631"/>
                <a:gd name="connsiteY40" fmla="*/ 1047966 h 1175477"/>
                <a:gd name="connsiteX41" fmla="*/ 2514300 w 3289631"/>
                <a:gd name="connsiteY41" fmla="*/ 1109945 h 1175477"/>
                <a:gd name="connsiteX42" fmla="*/ 2926837 w 3289631"/>
                <a:gd name="connsiteY42" fmla="*/ 1007699 h 11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89631" h="1175477">
                  <a:moveTo>
                    <a:pt x="2926837" y="1007699"/>
                  </a:moveTo>
                  <a:lnTo>
                    <a:pt x="3289632" y="1007699"/>
                  </a:lnTo>
                  <a:cubicBezTo>
                    <a:pt x="3233180" y="909006"/>
                    <a:pt x="3148501" y="918481"/>
                    <a:pt x="3109616" y="929337"/>
                  </a:cubicBezTo>
                  <a:cubicBezTo>
                    <a:pt x="3099944" y="932100"/>
                    <a:pt x="3090667" y="922626"/>
                    <a:pt x="3091259" y="910585"/>
                  </a:cubicBezTo>
                  <a:cubicBezTo>
                    <a:pt x="3093233" y="866766"/>
                    <a:pt x="3086917" y="778929"/>
                    <a:pt x="3013489" y="734320"/>
                  </a:cubicBezTo>
                  <a:cubicBezTo>
                    <a:pt x="2922889" y="679447"/>
                    <a:pt x="2880057" y="748137"/>
                    <a:pt x="2872556" y="762151"/>
                  </a:cubicBezTo>
                  <a:cubicBezTo>
                    <a:pt x="2880451" y="745966"/>
                    <a:pt x="2917362" y="654971"/>
                    <a:pt x="2795970" y="572463"/>
                  </a:cubicBezTo>
                  <a:cubicBezTo>
                    <a:pt x="2709515" y="513642"/>
                    <a:pt x="2647536" y="543448"/>
                    <a:pt x="2614375" y="571871"/>
                  </a:cubicBezTo>
                  <a:cubicBezTo>
                    <a:pt x="2604901" y="579964"/>
                    <a:pt x="2591676" y="572266"/>
                    <a:pt x="2590886" y="558252"/>
                  </a:cubicBezTo>
                  <a:cubicBezTo>
                    <a:pt x="2588518" y="517985"/>
                    <a:pt x="2571345" y="452650"/>
                    <a:pt x="2503050" y="369945"/>
                  </a:cubicBezTo>
                  <a:cubicBezTo>
                    <a:pt x="2385802" y="228222"/>
                    <a:pt x="2251975" y="390276"/>
                    <a:pt x="2251975" y="390276"/>
                  </a:cubicBezTo>
                  <a:cubicBezTo>
                    <a:pt x="2399225" y="226051"/>
                    <a:pt x="2202036" y="23533"/>
                    <a:pt x="2066432" y="162493"/>
                  </a:cubicBezTo>
                  <a:cubicBezTo>
                    <a:pt x="2057155" y="171968"/>
                    <a:pt x="2042351" y="165849"/>
                    <a:pt x="2041167" y="151242"/>
                  </a:cubicBezTo>
                  <a:cubicBezTo>
                    <a:pt x="2029718" y="8729"/>
                    <a:pt x="1750023" y="-92924"/>
                    <a:pt x="1698110" y="130714"/>
                  </a:cubicBezTo>
                  <a:cubicBezTo>
                    <a:pt x="1694557" y="145913"/>
                    <a:pt x="1678569" y="149663"/>
                    <a:pt x="1671068" y="136833"/>
                  </a:cubicBezTo>
                  <a:cubicBezTo>
                    <a:pt x="1546913" y="-76541"/>
                    <a:pt x="1248663" y="-8838"/>
                    <a:pt x="1165958" y="220919"/>
                  </a:cubicBezTo>
                  <a:cubicBezTo>
                    <a:pt x="1161023" y="220722"/>
                    <a:pt x="1156089" y="220130"/>
                    <a:pt x="1150957" y="220130"/>
                  </a:cubicBezTo>
                  <a:cubicBezTo>
                    <a:pt x="1031736" y="220130"/>
                    <a:pt x="930872" y="298097"/>
                    <a:pt x="896132" y="405672"/>
                  </a:cubicBezTo>
                  <a:cubicBezTo>
                    <a:pt x="834942" y="425214"/>
                    <a:pt x="779674" y="464691"/>
                    <a:pt x="754409" y="523709"/>
                  </a:cubicBezTo>
                  <a:cubicBezTo>
                    <a:pt x="744737" y="546211"/>
                    <a:pt x="718287" y="597926"/>
                    <a:pt x="706641" y="641746"/>
                  </a:cubicBezTo>
                  <a:cubicBezTo>
                    <a:pt x="702891" y="655563"/>
                    <a:pt x="688284" y="658721"/>
                    <a:pt x="680389" y="647470"/>
                  </a:cubicBezTo>
                  <a:cubicBezTo>
                    <a:pt x="599658" y="531605"/>
                    <a:pt x="405628" y="575029"/>
                    <a:pt x="357663" y="712607"/>
                  </a:cubicBezTo>
                  <a:cubicBezTo>
                    <a:pt x="352728" y="726819"/>
                    <a:pt x="339898" y="797681"/>
                    <a:pt x="341675" y="841698"/>
                  </a:cubicBezTo>
                  <a:cubicBezTo>
                    <a:pt x="342267" y="854922"/>
                    <a:pt x="331411" y="864002"/>
                    <a:pt x="321147" y="859660"/>
                  </a:cubicBezTo>
                  <a:cubicBezTo>
                    <a:pt x="228770" y="819590"/>
                    <a:pt x="186727" y="896176"/>
                    <a:pt x="173107" y="931113"/>
                  </a:cubicBezTo>
                  <a:cubicBezTo>
                    <a:pt x="169752" y="939601"/>
                    <a:pt x="161856" y="943351"/>
                    <a:pt x="154553" y="940391"/>
                  </a:cubicBezTo>
                  <a:cubicBezTo>
                    <a:pt x="75204" y="907822"/>
                    <a:pt x="0" y="1007699"/>
                    <a:pt x="0" y="1007699"/>
                  </a:cubicBezTo>
                  <a:lnTo>
                    <a:pt x="308119" y="1007699"/>
                  </a:lnTo>
                  <a:cubicBezTo>
                    <a:pt x="325094" y="1038886"/>
                    <a:pt x="356676" y="1059809"/>
                    <a:pt x="392798" y="1059809"/>
                  </a:cubicBezTo>
                  <a:cubicBezTo>
                    <a:pt x="416484" y="1059809"/>
                    <a:pt x="438197" y="1050927"/>
                    <a:pt x="454974" y="1035925"/>
                  </a:cubicBezTo>
                  <a:cubicBezTo>
                    <a:pt x="539653" y="1073034"/>
                    <a:pt x="660453" y="1096128"/>
                    <a:pt x="794478" y="1096128"/>
                  </a:cubicBezTo>
                  <a:cubicBezTo>
                    <a:pt x="934622" y="1096128"/>
                    <a:pt x="1060357" y="1070665"/>
                    <a:pt x="1145430" y="1030793"/>
                  </a:cubicBezTo>
                  <a:cubicBezTo>
                    <a:pt x="1169116" y="1071060"/>
                    <a:pt x="1210962" y="1098102"/>
                    <a:pt x="1258729" y="1098102"/>
                  </a:cubicBezTo>
                  <a:cubicBezTo>
                    <a:pt x="1311037" y="1098102"/>
                    <a:pt x="1356238" y="1065928"/>
                    <a:pt x="1378345" y="1018950"/>
                  </a:cubicBezTo>
                  <a:cubicBezTo>
                    <a:pt x="1377753" y="1023095"/>
                    <a:pt x="1377161" y="1027438"/>
                    <a:pt x="1377161" y="1031583"/>
                  </a:cubicBezTo>
                  <a:cubicBezTo>
                    <a:pt x="1377161" y="1111129"/>
                    <a:pt x="1497764" y="1175477"/>
                    <a:pt x="1646592" y="1175477"/>
                  </a:cubicBezTo>
                  <a:cubicBezTo>
                    <a:pt x="1795421" y="1175477"/>
                    <a:pt x="1916024" y="1111129"/>
                    <a:pt x="1916024" y="1031583"/>
                  </a:cubicBezTo>
                  <a:cubicBezTo>
                    <a:pt x="1916024" y="1023490"/>
                    <a:pt x="1914445" y="1015397"/>
                    <a:pt x="1912076" y="1007699"/>
                  </a:cubicBezTo>
                  <a:lnTo>
                    <a:pt x="1917801" y="1007699"/>
                  </a:lnTo>
                  <a:cubicBezTo>
                    <a:pt x="1927867" y="1076389"/>
                    <a:pt x="1983135" y="1128894"/>
                    <a:pt x="2050049" y="1128894"/>
                  </a:cubicBezTo>
                  <a:cubicBezTo>
                    <a:pt x="2103146" y="1128894"/>
                    <a:pt x="2148742" y="1095733"/>
                    <a:pt x="2170454" y="1047966"/>
                  </a:cubicBezTo>
                  <a:cubicBezTo>
                    <a:pt x="2255330" y="1086061"/>
                    <a:pt x="2377907" y="1109945"/>
                    <a:pt x="2514300" y="1109945"/>
                  </a:cubicBezTo>
                  <a:cubicBezTo>
                    <a:pt x="2693922" y="1109945"/>
                    <a:pt x="2849462" y="1068494"/>
                    <a:pt x="2926837" y="1007699"/>
                  </a:cubicBezTo>
                  <a:close/>
                </a:path>
              </a:pathLst>
            </a:custGeom>
            <a:solidFill>
              <a:srgbClr val="F8B2AE"/>
            </a:solidFill>
            <a:ln w="19734" cap="flat">
              <a:noFill/>
              <a:prstDash val="solid"/>
              <a:miter/>
            </a:ln>
          </p:spPr>
          <p:txBody>
            <a:bodyPr rtlCol="0" anchor="ctr"/>
            <a:lstStyle/>
            <a:p>
              <a:endParaRPr lang="th-TH"/>
            </a:p>
          </p:txBody>
        </p:sp>
        <p:sp>
          <p:nvSpPr>
            <p:cNvPr id="155" name="Freeform: Shape 154">
              <a:extLst>
                <a:ext uri="{FF2B5EF4-FFF2-40B4-BE49-F238E27FC236}">
                  <a16:creationId xmlns:a16="http://schemas.microsoft.com/office/drawing/2014/main" id="{FFE6FCB0-0228-46E4-942E-5615CE3198D0}"/>
                </a:ext>
              </a:extLst>
            </p:cNvPr>
            <p:cNvSpPr/>
            <p:nvPr/>
          </p:nvSpPr>
          <p:spPr>
            <a:xfrm>
              <a:off x="11352985" y="1661213"/>
              <a:ext cx="708119" cy="376338"/>
            </a:xfrm>
            <a:custGeom>
              <a:avLst/>
              <a:gdLst>
                <a:gd name="connsiteX0" fmla="*/ 552871 w 708119"/>
                <a:gd name="connsiteY0" fmla="*/ 214760 h 376338"/>
                <a:gd name="connsiteX1" fmla="*/ 385883 w 708119"/>
                <a:gd name="connsiteY1" fmla="*/ 4 h 376338"/>
                <a:gd name="connsiteX2" fmla="*/ 171719 w 708119"/>
                <a:gd name="connsiteY2" fmla="*/ 214760 h 376338"/>
                <a:gd name="connsiteX3" fmla="*/ 44208 w 708119"/>
                <a:gd name="connsiteY3" fmla="*/ 188903 h 376338"/>
                <a:gd name="connsiteX4" fmla="*/ 38484 w 708119"/>
                <a:gd name="connsiteY4" fmla="*/ 340495 h 376338"/>
                <a:gd name="connsiteX5" fmla="*/ 63749 w 708119"/>
                <a:gd name="connsiteY5" fmla="*/ 297070 h 376338"/>
                <a:gd name="connsiteX6" fmla="*/ 97107 w 708119"/>
                <a:gd name="connsiteY6" fmla="*/ 246539 h 376338"/>
                <a:gd name="connsiteX7" fmla="*/ 165008 w 708119"/>
                <a:gd name="connsiteY7" fmla="*/ 295096 h 376338"/>
                <a:gd name="connsiteX8" fmla="*/ 214355 w 708119"/>
                <a:gd name="connsiteY8" fmla="*/ 288385 h 376338"/>
                <a:gd name="connsiteX9" fmla="*/ 348380 w 708119"/>
                <a:gd name="connsiteY9" fmla="*/ 55470 h 376338"/>
                <a:gd name="connsiteX10" fmla="*/ 497998 w 708119"/>
                <a:gd name="connsiteY10" fmla="*/ 278713 h 376338"/>
                <a:gd name="connsiteX11" fmla="*/ 546358 w 708119"/>
                <a:gd name="connsiteY11" fmla="*/ 292135 h 376338"/>
                <a:gd name="connsiteX12" fmla="*/ 652354 w 708119"/>
                <a:gd name="connsiteY12" fmla="*/ 337929 h 376338"/>
                <a:gd name="connsiteX13" fmla="*/ 695779 w 708119"/>
                <a:gd name="connsiteY13" fmla="*/ 363194 h 376338"/>
                <a:gd name="connsiteX14" fmla="*/ 552871 w 708119"/>
                <a:gd name="connsiteY14" fmla="*/ 214760 h 37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8119" h="376338">
                  <a:moveTo>
                    <a:pt x="552871" y="214760"/>
                  </a:moveTo>
                  <a:cubicBezTo>
                    <a:pt x="554056" y="106790"/>
                    <a:pt x="519118" y="-785"/>
                    <a:pt x="385883" y="4"/>
                  </a:cubicBezTo>
                  <a:cubicBezTo>
                    <a:pt x="259556" y="794"/>
                    <a:pt x="192445" y="104224"/>
                    <a:pt x="171719" y="214760"/>
                  </a:cubicBezTo>
                  <a:cubicBezTo>
                    <a:pt x="138164" y="179823"/>
                    <a:pt x="91778" y="160084"/>
                    <a:pt x="44208" y="188903"/>
                  </a:cubicBezTo>
                  <a:cubicBezTo>
                    <a:pt x="-13034" y="223642"/>
                    <a:pt x="-14416" y="304176"/>
                    <a:pt x="38484" y="340495"/>
                  </a:cubicBezTo>
                  <a:cubicBezTo>
                    <a:pt x="65131" y="358852"/>
                    <a:pt x="90396" y="315229"/>
                    <a:pt x="63749" y="297070"/>
                  </a:cubicBezTo>
                  <a:cubicBezTo>
                    <a:pt x="40260" y="248710"/>
                    <a:pt x="51314" y="231735"/>
                    <a:pt x="97107" y="246539"/>
                  </a:cubicBezTo>
                  <a:cubicBezTo>
                    <a:pt x="135400" y="236473"/>
                    <a:pt x="157902" y="252658"/>
                    <a:pt x="165008" y="295096"/>
                  </a:cubicBezTo>
                  <a:cubicBezTo>
                    <a:pt x="174483" y="320756"/>
                    <a:pt x="213960" y="318190"/>
                    <a:pt x="214355" y="288385"/>
                  </a:cubicBezTo>
                  <a:cubicBezTo>
                    <a:pt x="215342" y="195416"/>
                    <a:pt x="245936" y="82709"/>
                    <a:pt x="348380" y="55470"/>
                  </a:cubicBezTo>
                  <a:cubicBezTo>
                    <a:pt x="498393" y="15598"/>
                    <a:pt x="513592" y="174296"/>
                    <a:pt x="497998" y="278713"/>
                  </a:cubicBezTo>
                  <a:cubicBezTo>
                    <a:pt x="493261" y="310887"/>
                    <a:pt x="533922" y="321941"/>
                    <a:pt x="546358" y="292135"/>
                  </a:cubicBezTo>
                  <a:cubicBezTo>
                    <a:pt x="567478" y="237657"/>
                    <a:pt x="603007" y="252856"/>
                    <a:pt x="652354" y="337929"/>
                  </a:cubicBezTo>
                  <a:cubicBezTo>
                    <a:pt x="639524" y="367142"/>
                    <a:pt x="682751" y="392802"/>
                    <a:pt x="695779" y="363194"/>
                  </a:cubicBezTo>
                  <a:cubicBezTo>
                    <a:pt x="745717" y="249895"/>
                    <a:pt x="633207" y="172322"/>
                    <a:pt x="552871" y="214760"/>
                  </a:cubicBezTo>
                  <a:close/>
                </a:path>
              </a:pathLst>
            </a:custGeom>
            <a:solidFill>
              <a:srgbClr val="F69890"/>
            </a:solidFill>
            <a:ln w="19734" cap="flat">
              <a:noFill/>
              <a:prstDash val="solid"/>
              <a:miter/>
            </a:ln>
          </p:spPr>
          <p:txBody>
            <a:bodyPr rtlCol="0" anchor="ctr"/>
            <a:lstStyle/>
            <a:p>
              <a:endParaRPr lang="th-TH"/>
            </a:p>
          </p:txBody>
        </p:sp>
        <p:sp>
          <p:nvSpPr>
            <p:cNvPr id="156" name="Freeform: Shape 155">
              <a:extLst>
                <a:ext uri="{FF2B5EF4-FFF2-40B4-BE49-F238E27FC236}">
                  <a16:creationId xmlns:a16="http://schemas.microsoft.com/office/drawing/2014/main" id="{508A8998-7D65-4ACB-95EF-EA35B5AD3EBF}"/>
                </a:ext>
              </a:extLst>
            </p:cNvPr>
            <p:cNvSpPr/>
            <p:nvPr/>
          </p:nvSpPr>
          <p:spPr>
            <a:xfrm>
              <a:off x="10491290" y="1768773"/>
              <a:ext cx="293416" cy="264791"/>
            </a:xfrm>
            <a:custGeom>
              <a:avLst/>
              <a:gdLst>
                <a:gd name="connsiteX0" fmla="*/ 272690 w 293416"/>
                <a:gd name="connsiteY0" fmla="*/ 127925 h 264791"/>
                <a:gd name="connsiteX1" fmla="*/ 222751 w 293416"/>
                <a:gd name="connsiteY1" fmla="*/ 104831 h 264791"/>
                <a:gd name="connsiteX2" fmla="*/ 7601 w 293416"/>
                <a:gd name="connsiteY2" fmla="*/ 37720 h 264791"/>
                <a:gd name="connsiteX3" fmla="*/ 43130 w 293416"/>
                <a:gd name="connsiteY3" fmla="*/ 73249 h 264791"/>
                <a:gd name="connsiteX4" fmla="*/ 174195 w 293416"/>
                <a:gd name="connsiteY4" fmla="*/ 136413 h 264791"/>
                <a:gd name="connsiteX5" fmla="*/ 211895 w 293416"/>
                <a:gd name="connsiteY5" fmla="*/ 158125 h 264791"/>
                <a:gd name="connsiteX6" fmla="*/ 234397 w 293416"/>
                <a:gd name="connsiteY6" fmla="*/ 233724 h 264791"/>
                <a:gd name="connsiteX7" fmla="*/ 282757 w 293416"/>
                <a:gd name="connsiteY7" fmla="*/ 247146 h 264791"/>
                <a:gd name="connsiteX8" fmla="*/ 272690 w 293416"/>
                <a:gd name="connsiteY8" fmla="*/ 127925 h 26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16" h="264791">
                  <a:moveTo>
                    <a:pt x="272690" y="127925"/>
                  </a:moveTo>
                  <a:cubicBezTo>
                    <a:pt x="258873" y="112924"/>
                    <a:pt x="241108" y="105028"/>
                    <a:pt x="222751" y="104831"/>
                  </a:cubicBezTo>
                  <a:cubicBezTo>
                    <a:pt x="206763" y="6335"/>
                    <a:pt x="85173" y="-36892"/>
                    <a:pt x="7601" y="37720"/>
                  </a:cubicBezTo>
                  <a:cubicBezTo>
                    <a:pt x="-15691" y="60222"/>
                    <a:pt x="19839" y="95751"/>
                    <a:pt x="43130" y="73249"/>
                  </a:cubicBezTo>
                  <a:cubicBezTo>
                    <a:pt x="98398" y="20152"/>
                    <a:pt x="179327" y="61406"/>
                    <a:pt x="174195" y="136413"/>
                  </a:cubicBezTo>
                  <a:cubicBezTo>
                    <a:pt x="173010" y="155559"/>
                    <a:pt x="196499" y="167599"/>
                    <a:pt x="211895" y="158125"/>
                  </a:cubicBezTo>
                  <a:cubicBezTo>
                    <a:pt x="260057" y="128912"/>
                    <a:pt x="235779" y="228394"/>
                    <a:pt x="234397" y="233724"/>
                  </a:cubicBezTo>
                  <a:cubicBezTo>
                    <a:pt x="225712" y="264911"/>
                    <a:pt x="274072" y="278136"/>
                    <a:pt x="282757" y="247146"/>
                  </a:cubicBezTo>
                  <a:cubicBezTo>
                    <a:pt x="294008" y="207471"/>
                    <a:pt x="303285" y="161086"/>
                    <a:pt x="272690" y="127925"/>
                  </a:cubicBezTo>
                  <a:close/>
                </a:path>
              </a:pathLst>
            </a:custGeom>
            <a:solidFill>
              <a:srgbClr val="F69890"/>
            </a:solidFill>
            <a:ln w="19734" cap="flat">
              <a:noFill/>
              <a:prstDash val="solid"/>
              <a:miter/>
            </a:ln>
          </p:spPr>
          <p:txBody>
            <a:bodyPr rtlCol="0" anchor="ctr"/>
            <a:lstStyle/>
            <a:p>
              <a:endParaRPr lang="th-TH"/>
            </a:p>
          </p:txBody>
        </p:sp>
      </p:grpSp>
      <p:grpSp>
        <p:nvGrpSpPr>
          <p:cNvPr id="157" name="Graphic 262">
            <a:extLst>
              <a:ext uri="{FF2B5EF4-FFF2-40B4-BE49-F238E27FC236}">
                <a16:creationId xmlns:a16="http://schemas.microsoft.com/office/drawing/2014/main" id="{105E8CF3-8A0F-4535-9E8F-90B8527A04CC}"/>
              </a:ext>
            </a:extLst>
          </p:cNvPr>
          <p:cNvGrpSpPr/>
          <p:nvPr/>
        </p:nvGrpSpPr>
        <p:grpSpPr>
          <a:xfrm>
            <a:off x="-855089" y="1768315"/>
            <a:ext cx="3667606" cy="1452544"/>
            <a:chOff x="-774882" y="2076424"/>
            <a:chExt cx="2154174" cy="853154"/>
          </a:xfrm>
        </p:grpSpPr>
        <p:sp>
          <p:nvSpPr>
            <p:cNvPr id="158" name="Freeform: Shape 157">
              <a:extLst>
                <a:ext uri="{FF2B5EF4-FFF2-40B4-BE49-F238E27FC236}">
                  <a16:creationId xmlns:a16="http://schemas.microsoft.com/office/drawing/2014/main" id="{DF9103F5-1080-47E8-83DD-5DFBC9E7C6A6}"/>
                </a:ext>
              </a:extLst>
            </p:cNvPr>
            <p:cNvSpPr/>
            <p:nvPr/>
          </p:nvSpPr>
          <p:spPr>
            <a:xfrm>
              <a:off x="-774882" y="2076424"/>
              <a:ext cx="2154174" cy="853154"/>
            </a:xfrm>
            <a:custGeom>
              <a:avLst/>
              <a:gdLst>
                <a:gd name="connsiteX0" fmla="*/ 2154174 w 2154174"/>
                <a:gd name="connsiteY0" fmla="*/ 709041 h 853154"/>
                <a:gd name="connsiteX1" fmla="*/ 2028254 w 2154174"/>
                <a:gd name="connsiteY1" fmla="*/ 659416 h 853154"/>
                <a:gd name="connsiteX2" fmla="*/ 1856899 w 2154174"/>
                <a:gd name="connsiteY2" fmla="*/ 611791 h 853154"/>
                <a:gd name="connsiteX3" fmla="*/ 1791272 w 2154174"/>
                <a:gd name="connsiteY3" fmla="*/ 523399 h 853154"/>
                <a:gd name="connsiteX4" fmla="*/ 1797272 w 2154174"/>
                <a:gd name="connsiteY4" fmla="*/ 492919 h 853154"/>
                <a:gd name="connsiteX5" fmla="*/ 1716310 w 2154174"/>
                <a:gd name="connsiteY5" fmla="*/ 411956 h 853154"/>
                <a:gd name="connsiteX6" fmla="*/ 1657731 w 2154174"/>
                <a:gd name="connsiteY6" fmla="*/ 437198 h 853154"/>
                <a:gd name="connsiteX7" fmla="*/ 1527810 w 2154174"/>
                <a:gd name="connsiteY7" fmla="*/ 389954 h 853154"/>
                <a:gd name="connsiteX8" fmla="*/ 1529048 w 2154174"/>
                <a:gd name="connsiteY8" fmla="*/ 371094 h 853154"/>
                <a:gd name="connsiteX9" fmla="*/ 1367123 w 2154174"/>
                <a:gd name="connsiteY9" fmla="*/ 209169 h 853154"/>
                <a:gd name="connsiteX10" fmla="*/ 1301591 w 2154174"/>
                <a:gd name="connsiteY10" fmla="*/ 223076 h 853154"/>
                <a:gd name="connsiteX11" fmla="*/ 1173575 w 2154174"/>
                <a:gd name="connsiteY11" fmla="*/ 99346 h 853154"/>
                <a:gd name="connsiteX12" fmla="*/ 1024223 w 2154174"/>
                <a:gd name="connsiteY12" fmla="*/ 0 h 853154"/>
                <a:gd name="connsiteX13" fmla="*/ 874109 w 2154174"/>
                <a:gd name="connsiteY13" fmla="*/ 101441 h 853154"/>
                <a:gd name="connsiteX14" fmla="*/ 843248 w 2154174"/>
                <a:gd name="connsiteY14" fmla="*/ 95345 h 853154"/>
                <a:gd name="connsiteX15" fmla="*/ 762286 w 2154174"/>
                <a:gd name="connsiteY15" fmla="*/ 176308 h 853154"/>
                <a:gd name="connsiteX16" fmla="*/ 762476 w 2154174"/>
                <a:gd name="connsiteY16" fmla="*/ 179261 h 853154"/>
                <a:gd name="connsiteX17" fmla="*/ 732187 w 2154174"/>
                <a:gd name="connsiteY17" fmla="*/ 176308 h 853154"/>
                <a:gd name="connsiteX18" fmla="*/ 570262 w 2154174"/>
                <a:gd name="connsiteY18" fmla="*/ 338233 h 853154"/>
                <a:gd name="connsiteX19" fmla="*/ 600647 w 2154174"/>
                <a:gd name="connsiteY19" fmla="*/ 432435 h 853154"/>
                <a:gd name="connsiteX20" fmla="*/ 415766 w 2154174"/>
                <a:gd name="connsiteY20" fmla="*/ 479489 h 853154"/>
                <a:gd name="connsiteX21" fmla="*/ 380905 w 2154174"/>
                <a:gd name="connsiteY21" fmla="*/ 628936 h 853154"/>
                <a:gd name="connsiteX22" fmla="*/ 271272 w 2154174"/>
                <a:gd name="connsiteY22" fmla="*/ 626555 h 853154"/>
                <a:gd name="connsiteX23" fmla="*/ 206693 w 2154174"/>
                <a:gd name="connsiteY23" fmla="*/ 594265 h 853154"/>
                <a:gd name="connsiteX24" fmla="*/ 125730 w 2154174"/>
                <a:gd name="connsiteY24" fmla="*/ 675227 h 853154"/>
                <a:gd name="connsiteX25" fmla="*/ 127064 w 2154174"/>
                <a:gd name="connsiteY25" fmla="*/ 689420 h 853154"/>
                <a:gd name="connsiteX26" fmla="*/ 0 w 2154174"/>
                <a:gd name="connsiteY26" fmla="*/ 734473 h 853154"/>
                <a:gd name="connsiteX27" fmla="*/ 149257 w 2154174"/>
                <a:gd name="connsiteY27" fmla="*/ 732473 h 853154"/>
                <a:gd name="connsiteX28" fmla="*/ 206597 w 2154174"/>
                <a:gd name="connsiteY28" fmla="*/ 756285 h 853154"/>
                <a:gd name="connsiteX29" fmla="*/ 218123 w 2154174"/>
                <a:gd name="connsiteY29" fmla="*/ 755333 h 853154"/>
                <a:gd name="connsiteX30" fmla="*/ 229076 w 2154174"/>
                <a:gd name="connsiteY30" fmla="*/ 764000 h 853154"/>
                <a:gd name="connsiteX31" fmla="*/ 295561 w 2154174"/>
                <a:gd name="connsiteY31" fmla="*/ 797909 h 853154"/>
                <a:gd name="connsiteX32" fmla="*/ 360140 w 2154174"/>
                <a:gd name="connsiteY32" fmla="*/ 800862 h 853154"/>
                <a:gd name="connsiteX33" fmla="*/ 371475 w 2154174"/>
                <a:gd name="connsiteY33" fmla="*/ 799243 h 853154"/>
                <a:gd name="connsiteX34" fmla="*/ 425577 w 2154174"/>
                <a:gd name="connsiteY34" fmla="*/ 779717 h 853154"/>
                <a:gd name="connsiteX35" fmla="*/ 557879 w 2154174"/>
                <a:gd name="connsiteY35" fmla="*/ 820484 h 853154"/>
                <a:gd name="connsiteX36" fmla="*/ 719233 w 2154174"/>
                <a:gd name="connsiteY36" fmla="*/ 780574 h 853154"/>
                <a:gd name="connsiteX37" fmla="*/ 1253300 w 2154174"/>
                <a:gd name="connsiteY37" fmla="*/ 795147 h 853154"/>
                <a:gd name="connsiteX38" fmla="*/ 1325689 w 2154174"/>
                <a:gd name="connsiteY38" fmla="*/ 840105 h 853154"/>
                <a:gd name="connsiteX39" fmla="*/ 1381220 w 2154174"/>
                <a:gd name="connsiteY39" fmla="*/ 818007 h 853154"/>
                <a:gd name="connsiteX40" fmla="*/ 1447991 w 2154174"/>
                <a:gd name="connsiteY40" fmla="*/ 853154 h 853154"/>
                <a:gd name="connsiteX41" fmla="*/ 1521428 w 2154174"/>
                <a:gd name="connsiteY41" fmla="*/ 806006 h 853154"/>
                <a:gd name="connsiteX42" fmla="*/ 1564767 w 2154174"/>
                <a:gd name="connsiteY42" fmla="*/ 803053 h 853154"/>
                <a:gd name="connsiteX43" fmla="*/ 1851660 w 2154174"/>
                <a:gd name="connsiteY43" fmla="*/ 777335 h 853154"/>
                <a:gd name="connsiteX44" fmla="*/ 1884045 w 2154174"/>
                <a:gd name="connsiteY44" fmla="*/ 766382 h 853154"/>
                <a:gd name="connsiteX45" fmla="*/ 1888236 w 2154174"/>
                <a:gd name="connsiteY45" fmla="*/ 764858 h 853154"/>
                <a:gd name="connsiteX46" fmla="*/ 1959197 w 2154174"/>
                <a:gd name="connsiteY46" fmla="*/ 806768 h 853154"/>
                <a:gd name="connsiteX47" fmla="*/ 2040160 w 2154174"/>
                <a:gd name="connsiteY47" fmla="*/ 725805 h 853154"/>
                <a:gd name="connsiteX48" fmla="*/ 2040064 w 2154174"/>
                <a:gd name="connsiteY48" fmla="*/ 724472 h 853154"/>
                <a:gd name="connsiteX49" fmla="*/ 2154174 w 2154174"/>
                <a:gd name="connsiteY49" fmla="*/ 709041 h 85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54174" h="853154">
                  <a:moveTo>
                    <a:pt x="2154174" y="709041"/>
                  </a:moveTo>
                  <a:cubicBezTo>
                    <a:pt x="2154174" y="709041"/>
                    <a:pt x="2045970" y="711994"/>
                    <a:pt x="2028254" y="659416"/>
                  </a:cubicBezTo>
                  <a:cubicBezTo>
                    <a:pt x="2014538" y="618744"/>
                    <a:pt x="1908334" y="604647"/>
                    <a:pt x="1856899" y="611791"/>
                  </a:cubicBezTo>
                  <a:cubicBezTo>
                    <a:pt x="1856899" y="611791"/>
                    <a:pt x="1850231" y="550069"/>
                    <a:pt x="1791272" y="523399"/>
                  </a:cubicBezTo>
                  <a:cubicBezTo>
                    <a:pt x="1795082" y="513969"/>
                    <a:pt x="1797272" y="503682"/>
                    <a:pt x="1797272" y="492919"/>
                  </a:cubicBezTo>
                  <a:cubicBezTo>
                    <a:pt x="1797272" y="448247"/>
                    <a:pt x="1760982" y="411956"/>
                    <a:pt x="1716310" y="411956"/>
                  </a:cubicBezTo>
                  <a:cubicBezTo>
                    <a:pt x="1693259" y="411956"/>
                    <a:pt x="1672495" y="421672"/>
                    <a:pt x="1657731" y="437198"/>
                  </a:cubicBezTo>
                  <a:cubicBezTo>
                    <a:pt x="1632776" y="407670"/>
                    <a:pt x="1592389" y="382619"/>
                    <a:pt x="1527810" y="389954"/>
                  </a:cubicBezTo>
                  <a:cubicBezTo>
                    <a:pt x="1528572" y="383762"/>
                    <a:pt x="1529048" y="377476"/>
                    <a:pt x="1529048" y="371094"/>
                  </a:cubicBezTo>
                  <a:cubicBezTo>
                    <a:pt x="1529048" y="281654"/>
                    <a:pt x="1456563" y="209169"/>
                    <a:pt x="1367123" y="209169"/>
                  </a:cubicBezTo>
                  <a:cubicBezTo>
                    <a:pt x="1343787" y="209169"/>
                    <a:pt x="1321594" y="214217"/>
                    <a:pt x="1301591" y="223076"/>
                  </a:cubicBezTo>
                  <a:cubicBezTo>
                    <a:pt x="1287304" y="174974"/>
                    <a:pt x="1253109" y="121349"/>
                    <a:pt x="1173575" y="99346"/>
                  </a:cubicBezTo>
                  <a:cubicBezTo>
                    <a:pt x="1149096" y="40958"/>
                    <a:pt x="1091470" y="0"/>
                    <a:pt x="1024223" y="0"/>
                  </a:cubicBezTo>
                  <a:cubicBezTo>
                    <a:pt x="956215" y="0"/>
                    <a:pt x="898017" y="42005"/>
                    <a:pt x="874109" y="101441"/>
                  </a:cubicBezTo>
                  <a:cubicBezTo>
                    <a:pt x="864584" y="97536"/>
                    <a:pt x="854202" y="95345"/>
                    <a:pt x="843248" y="95345"/>
                  </a:cubicBezTo>
                  <a:cubicBezTo>
                    <a:pt x="798576" y="95345"/>
                    <a:pt x="762286" y="131636"/>
                    <a:pt x="762286" y="176308"/>
                  </a:cubicBezTo>
                  <a:cubicBezTo>
                    <a:pt x="762286" y="177260"/>
                    <a:pt x="762381" y="178213"/>
                    <a:pt x="762476" y="179261"/>
                  </a:cubicBezTo>
                  <a:cubicBezTo>
                    <a:pt x="752665" y="177356"/>
                    <a:pt x="742569" y="176308"/>
                    <a:pt x="732187" y="176308"/>
                  </a:cubicBezTo>
                  <a:cubicBezTo>
                    <a:pt x="642747" y="176308"/>
                    <a:pt x="570262" y="248793"/>
                    <a:pt x="570262" y="338233"/>
                  </a:cubicBezTo>
                  <a:cubicBezTo>
                    <a:pt x="570262" y="373475"/>
                    <a:pt x="581597" y="405860"/>
                    <a:pt x="600647" y="432435"/>
                  </a:cubicBezTo>
                  <a:cubicBezTo>
                    <a:pt x="566166" y="421672"/>
                    <a:pt x="482727" y="406241"/>
                    <a:pt x="415766" y="479489"/>
                  </a:cubicBezTo>
                  <a:cubicBezTo>
                    <a:pt x="332518" y="570452"/>
                    <a:pt x="377285" y="624745"/>
                    <a:pt x="380905" y="628936"/>
                  </a:cubicBezTo>
                  <a:cubicBezTo>
                    <a:pt x="376904" y="625126"/>
                    <a:pt x="328708" y="580644"/>
                    <a:pt x="271272" y="626555"/>
                  </a:cubicBezTo>
                  <a:cubicBezTo>
                    <a:pt x="256508" y="606933"/>
                    <a:pt x="233077" y="594265"/>
                    <a:pt x="206693" y="594265"/>
                  </a:cubicBezTo>
                  <a:cubicBezTo>
                    <a:pt x="162020" y="594265"/>
                    <a:pt x="125730" y="630555"/>
                    <a:pt x="125730" y="675227"/>
                  </a:cubicBezTo>
                  <a:cubicBezTo>
                    <a:pt x="125730" y="680085"/>
                    <a:pt x="126206" y="684848"/>
                    <a:pt x="127064" y="689420"/>
                  </a:cubicBezTo>
                  <a:cubicBezTo>
                    <a:pt x="93155" y="696754"/>
                    <a:pt x="50864" y="710089"/>
                    <a:pt x="0" y="734473"/>
                  </a:cubicBezTo>
                  <a:cubicBezTo>
                    <a:pt x="0" y="734473"/>
                    <a:pt x="80105" y="722376"/>
                    <a:pt x="149257" y="732473"/>
                  </a:cubicBezTo>
                  <a:cubicBezTo>
                    <a:pt x="163925" y="747236"/>
                    <a:pt x="184214" y="756285"/>
                    <a:pt x="206597" y="756285"/>
                  </a:cubicBezTo>
                  <a:cubicBezTo>
                    <a:pt x="210503" y="756285"/>
                    <a:pt x="214408" y="755904"/>
                    <a:pt x="218123" y="755333"/>
                  </a:cubicBezTo>
                  <a:cubicBezTo>
                    <a:pt x="222123" y="758000"/>
                    <a:pt x="225838" y="760857"/>
                    <a:pt x="229076" y="764000"/>
                  </a:cubicBezTo>
                  <a:cubicBezTo>
                    <a:pt x="247841" y="781907"/>
                    <a:pt x="271177" y="792575"/>
                    <a:pt x="295561" y="797909"/>
                  </a:cubicBezTo>
                  <a:cubicBezTo>
                    <a:pt x="317278" y="802577"/>
                    <a:pt x="339662" y="803148"/>
                    <a:pt x="360140" y="800862"/>
                  </a:cubicBezTo>
                  <a:cubicBezTo>
                    <a:pt x="364046" y="800386"/>
                    <a:pt x="367760" y="799910"/>
                    <a:pt x="371475" y="799243"/>
                  </a:cubicBezTo>
                  <a:cubicBezTo>
                    <a:pt x="394145" y="795433"/>
                    <a:pt x="413575" y="788194"/>
                    <a:pt x="425577" y="779717"/>
                  </a:cubicBezTo>
                  <a:cubicBezTo>
                    <a:pt x="461486" y="754285"/>
                    <a:pt x="461391" y="826103"/>
                    <a:pt x="557879" y="820484"/>
                  </a:cubicBezTo>
                  <a:cubicBezTo>
                    <a:pt x="654368" y="814959"/>
                    <a:pt x="623792" y="772954"/>
                    <a:pt x="719233" y="780574"/>
                  </a:cubicBezTo>
                  <a:cubicBezTo>
                    <a:pt x="790194" y="786194"/>
                    <a:pt x="1078897" y="796862"/>
                    <a:pt x="1253300" y="795147"/>
                  </a:cubicBezTo>
                  <a:cubicBezTo>
                    <a:pt x="1266539" y="821722"/>
                    <a:pt x="1293971" y="840105"/>
                    <a:pt x="1325689" y="840105"/>
                  </a:cubicBezTo>
                  <a:cubicBezTo>
                    <a:pt x="1347216" y="840105"/>
                    <a:pt x="1366647" y="831628"/>
                    <a:pt x="1381220" y="818007"/>
                  </a:cubicBezTo>
                  <a:cubicBezTo>
                    <a:pt x="1395793" y="839248"/>
                    <a:pt x="1420273" y="853154"/>
                    <a:pt x="1447991" y="853154"/>
                  </a:cubicBezTo>
                  <a:cubicBezTo>
                    <a:pt x="1480566" y="853154"/>
                    <a:pt x="1508665" y="833819"/>
                    <a:pt x="1521428" y="806006"/>
                  </a:cubicBezTo>
                  <a:cubicBezTo>
                    <a:pt x="1534954" y="807339"/>
                    <a:pt x="1549146" y="806958"/>
                    <a:pt x="1564767" y="803053"/>
                  </a:cubicBezTo>
                  <a:cubicBezTo>
                    <a:pt x="1628299" y="787337"/>
                    <a:pt x="1731359" y="812959"/>
                    <a:pt x="1851660" y="777335"/>
                  </a:cubicBezTo>
                  <a:cubicBezTo>
                    <a:pt x="1862328" y="774192"/>
                    <a:pt x="1873091" y="770573"/>
                    <a:pt x="1884045" y="766382"/>
                  </a:cubicBezTo>
                  <a:cubicBezTo>
                    <a:pt x="1885474" y="765810"/>
                    <a:pt x="1886807" y="765334"/>
                    <a:pt x="1888236" y="764858"/>
                  </a:cubicBezTo>
                  <a:cubicBezTo>
                    <a:pt x="1902047" y="789813"/>
                    <a:pt x="1928622" y="806768"/>
                    <a:pt x="1959197" y="806768"/>
                  </a:cubicBezTo>
                  <a:cubicBezTo>
                    <a:pt x="2003870" y="806768"/>
                    <a:pt x="2040160" y="770477"/>
                    <a:pt x="2040160" y="725805"/>
                  </a:cubicBezTo>
                  <a:cubicBezTo>
                    <a:pt x="2040160" y="725329"/>
                    <a:pt x="2040064" y="724853"/>
                    <a:pt x="2040064" y="724472"/>
                  </a:cubicBezTo>
                  <a:cubicBezTo>
                    <a:pt x="2105025" y="712565"/>
                    <a:pt x="2154174" y="709041"/>
                    <a:pt x="2154174" y="709041"/>
                  </a:cubicBezTo>
                  <a:close/>
                </a:path>
              </a:pathLst>
            </a:custGeom>
            <a:solidFill>
              <a:srgbClr val="F8B2AE"/>
            </a:solidFill>
            <a:ln w="9525" cap="flat">
              <a:noFill/>
              <a:prstDash val="solid"/>
              <a:miter/>
            </a:ln>
          </p:spPr>
          <p:txBody>
            <a:bodyPr rtlCol="0" anchor="ctr"/>
            <a:lstStyle/>
            <a:p>
              <a:endParaRPr lang="th-TH"/>
            </a:p>
          </p:txBody>
        </p:sp>
        <p:grpSp>
          <p:nvGrpSpPr>
            <p:cNvPr id="159" name="Graphic 262">
              <a:extLst>
                <a:ext uri="{FF2B5EF4-FFF2-40B4-BE49-F238E27FC236}">
                  <a16:creationId xmlns:a16="http://schemas.microsoft.com/office/drawing/2014/main" id="{04F1F9D2-74BE-4B69-B007-83E48FFB4A4C}"/>
                </a:ext>
              </a:extLst>
            </p:cNvPr>
            <p:cNvGrpSpPr/>
            <p:nvPr/>
          </p:nvGrpSpPr>
          <p:grpSpPr>
            <a:xfrm>
              <a:off x="67372" y="2257476"/>
              <a:ext cx="779878" cy="446217"/>
              <a:chOff x="67372" y="2257476"/>
              <a:chExt cx="779878" cy="446217"/>
            </a:xfrm>
            <a:solidFill>
              <a:srgbClr val="F69890"/>
            </a:solidFill>
          </p:grpSpPr>
          <p:sp>
            <p:nvSpPr>
              <p:cNvPr id="160" name="Freeform: Shape 159">
                <a:extLst>
                  <a:ext uri="{FF2B5EF4-FFF2-40B4-BE49-F238E27FC236}">
                    <a16:creationId xmlns:a16="http://schemas.microsoft.com/office/drawing/2014/main" id="{EB81F5D9-391E-48E6-83DA-638033431B26}"/>
                  </a:ext>
                </a:extLst>
              </p:cNvPr>
              <p:cNvSpPr/>
              <p:nvPr/>
            </p:nvSpPr>
            <p:spPr>
              <a:xfrm>
                <a:off x="81085" y="2494156"/>
                <a:ext cx="328846" cy="208379"/>
              </a:xfrm>
              <a:custGeom>
                <a:avLst/>
                <a:gdLst>
                  <a:gd name="connsiteX0" fmla="*/ 274364 w 328846"/>
                  <a:gd name="connsiteY0" fmla="*/ 127669 h 208379"/>
                  <a:gd name="connsiteX1" fmla="*/ 207213 w 328846"/>
                  <a:gd name="connsiteY1" fmla="*/ 6416 h 208379"/>
                  <a:gd name="connsiteX2" fmla="*/ 80054 w 328846"/>
                  <a:gd name="connsiteY2" fmla="*/ 51374 h 208379"/>
                  <a:gd name="connsiteX3" fmla="*/ 19856 w 328846"/>
                  <a:gd name="connsiteY3" fmla="*/ 36038 h 208379"/>
                  <a:gd name="connsiteX4" fmla="*/ 12427 w 328846"/>
                  <a:gd name="connsiteY4" fmla="*/ 98332 h 208379"/>
                  <a:gd name="connsiteX5" fmla="*/ 32620 w 328846"/>
                  <a:gd name="connsiteY5" fmla="*/ 78139 h 208379"/>
                  <a:gd name="connsiteX6" fmla="*/ 70339 w 328846"/>
                  <a:gd name="connsiteY6" fmla="*/ 85759 h 208379"/>
                  <a:gd name="connsiteX7" fmla="*/ 96437 w 328846"/>
                  <a:gd name="connsiteY7" fmla="*/ 82330 h 208379"/>
                  <a:gd name="connsiteX8" fmla="*/ 203213 w 328846"/>
                  <a:gd name="connsiteY8" fmla="*/ 35467 h 208379"/>
                  <a:gd name="connsiteX9" fmla="*/ 239122 w 328846"/>
                  <a:gd name="connsiteY9" fmla="*/ 153958 h 208379"/>
                  <a:gd name="connsiteX10" fmla="*/ 263792 w 328846"/>
                  <a:gd name="connsiteY10" fmla="*/ 168341 h 208379"/>
                  <a:gd name="connsiteX11" fmla="*/ 296367 w 328846"/>
                  <a:gd name="connsiteY11" fmla="*/ 186914 h 208379"/>
                  <a:gd name="connsiteX12" fmla="*/ 321037 w 328846"/>
                  <a:gd name="connsiteY12" fmla="*/ 201297 h 208379"/>
                  <a:gd name="connsiteX13" fmla="*/ 274364 w 328846"/>
                  <a:gd name="connsiteY13" fmla="*/ 127669 h 20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846" h="208379">
                    <a:moveTo>
                      <a:pt x="274364" y="127669"/>
                    </a:moveTo>
                    <a:cubicBezTo>
                      <a:pt x="279603" y="77758"/>
                      <a:pt x="258172" y="25275"/>
                      <a:pt x="207213" y="6416"/>
                    </a:cubicBezTo>
                    <a:cubicBezTo>
                      <a:pt x="158636" y="-11587"/>
                      <a:pt x="105962" y="9845"/>
                      <a:pt x="80054" y="51374"/>
                    </a:cubicBezTo>
                    <a:cubicBezTo>
                      <a:pt x="64148" y="34514"/>
                      <a:pt x="42240" y="22608"/>
                      <a:pt x="19856" y="36038"/>
                    </a:cubicBezTo>
                    <a:cubicBezTo>
                      <a:pt x="-3480" y="50040"/>
                      <a:pt x="-6623" y="80711"/>
                      <a:pt x="12427" y="98332"/>
                    </a:cubicBezTo>
                    <a:cubicBezTo>
                      <a:pt x="25952" y="110810"/>
                      <a:pt x="46145" y="90617"/>
                      <a:pt x="32620" y="78139"/>
                    </a:cubicBezTo>
                    <a:cubicBezTo>
                      <a:pt x="51003" y="61661"/>
                      <a:pt x="63671" y="64232"/>
                      <a:pt x="70339" y="85759"/>
                    </a:cubicBezTo>
                    <a:cubicBezTo>
                      <a:pt x="76816" y="96713"/>
                      <a:pt x="92723" y="93855"/>
                      <a:pt x="96437" y="82330"/>
                    </a:cubicBezTo>
                    <a:cubicBezTo>
                      <a:pt x="110249" y="40134"/>
                      <a:pt x="161779" y="15179"/>
                      <a:pt x="203213" y="35467"/>
                    </a:cubicBezTo>
                    <a:cubicBezTo>
                      <a:pt x="246266" y="56517"/>
                      <a:pt x="257029" y="113191"/>
                      <a:pt x="239122" y="153958"/>
                    </a:cubicBezTo>
                    <a:cubicBezTo>
                      <a:pt x="231883" y="170436"/>
                      <a:pt x="254076" y="184533"/>
                      <a:pt x="263792" y="168341"/>
                    </a:cubicBezTo>
                    <a:cubicBezTo>
                      <a:pt x="274650" y="174532"/>
                      <a:pt x="285509" y="180723"/>
                      <a:pt x="296367" y="186914"/>
                    </a:cubicBezTo>
                    <a:cubicBezTo>
                      <a:pt x="287509" y="203012"/>
                      <a:pt x="312179" y="217490"/>
                      <a:pt x="321037" y="201297"/>
                    </a:cubicBezTo>
                    <a:cubicBezTo>
                      <a:pt x="345040" y="157863"/>
                      <a:pt x="309226" y="121382"/>
                      <a:pt x="274364" y="127669"/>
                    </a:cubicBezTo>
                    <a:close/>
                  </a:path>
                </a:pathLst>
              </a:custGeom>
              <a:solidFill>
                <a:srgbClr val="F69890"/>
              </a:solidFill>
              <a:ln w="9525" cap="flat">
                <a:noFill/>
                <a:prstDash val="solid"/>
                <a:miter/>
              </a:ln>
            </p:spPr>
            <p:txBody>
              <a:bodyPr rtlCol="0" anchor="ctr"/>
              <a:lstStyle/>
              <a:p>
                <a:endParaRPr lang="th-TH"/>
              </a:p>
            </p:txBody>
          </p:sp>
          <p:sp>
            <p:nvSpPr>
              <p:cNvPr id="161" name="Freeform: Shape 160">
                <a:extLst>
                  <a:ext uri="{FF2B5EF4-FFF2-40B4-BE49-F238E27FC236}">
                    <a16:creationId xmlns:a16="http://schemas.microsoft.com/office/drawing/2014/main" id="{8CBD1E39-2BA9-44AB-86B3-8B475EE3CAB8}"/>
                  </a:ext>
                </a:extLst>
              </p:cNvPr>
              <p:cNvSpPr/>
              <p:nvPr/>
            </p:nvSpPr>
            <p:spPr>
              <a:xfrm>
                <a:off x="651050" y="2587786"/>
                <a:ext cx="196199" cy="115906"/>
              </a:xfrm>
              <a:custGeom>
                <a:avLst/>
                <a:gdLst>
                  <a:gd name="connsiteX0" fmla="*/ 195889 w 196199"/>
                  <a:gd name="connsiteY0" fmla="*/ 58518 h 115906"/>
                  <a:gd name="connsiteX1" fmla="*/ 115308 w 196199"/>
                  <a:gd name="connsiteY1" fmla="*/ 1273 h 115906"/>
                  <a:gd name="connsiteX2" fmla="*/ 64920 w 196199"/>
                  <a:gd name="connsiteY2" fmla="*/ 51756 h 115906"/>
                  <a:gd name="connsiteX3" fmla="*/ 13771 w 196199"/>
                  <a:gd name="connsiteY3" fmla="*/ 50613 h 115906"/>
                  <a:gd name="connsiteX4" fmla="*/ 35012 w 196199"/>
                  <a:gd name="connsiteY4" fmla="*/ 113097 h 115906"/>
                  <a:gd name="connsiteX5" fmla="*/ 49395 w 196199"/>
                  <a:gd name="connsiteY5" fmla="*/ 88427 h 115906"/>
                  <a:gd name="connsiteX6" fmla="*/ 29773 w 196199"/>
                  <a:gd name="connsiteY6" fmla="*/ 73473 h 115906"/>
                  <a:gd name="connsiteX7" fmla="*/ 67397 w 196199"/>
                  <a:gd name="connsiteY7" fmla="*/ 92046 h 115906"/>
                  <a:gd name="connsiteX8" fmla="*/ 91304 w 196199"/>
                  <a:gd name="connsiteY8" fmla="*/ 78140 h 115906"/>
                  <a:gd name="connsiteX9" fmla="*/ 168362 w 196199"/>
                  <a:gd name="connsiteY9" fmla="*/ 66043 h 115906"/>
                  <a:gd name="connsiteX10" fmla="*/ 195889 w 196199"/>
                  <a:gd name="connsiteY10" fmla="*/ 58518 h 1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199" h="115906">
                    <a:moveTo>
                      <a:pt x="195889" y="58518"/>
                    </a:moveTo>
                    <a:cubicBezTo>
                      <a:pt x="188745" y="21942"/>
                      <a:pt x="153503" y="-6442"/>
                      <a:pt x="115308" y="1273"/>
                    </a:cubicBezTo>
                    <a:cubicBezTo>
                      <a:pt x="88447" y="6798"/>
                      <a:pt x="71016" y="27467"/>
                      <a:pt x="64920" y="51756"/>
                    </a:cubicBezTo>
                    <a:cubicBezTo>
                      <a:pt x="49299" y="41469"/>
                      <a:pt x="31107" y="36992"/>
                      <a:pt x="13771" y="50613"/>
                    </a:cubicBezTo>
                    <a:cubicBezTo>
                      <a:pt x="-18709" y="76235"/>
                      <a:pt x="13676" y="96809"/>
                      <a:pt x="35012" y="113097"/>
                    </a:cubicBezTo>
                    <a:cubicBezTo>
                      <a:pt x="49680" y="124241"/>
                      <a:pt x="63873" y="99381"/>
                      <a:pt x="49395" y="88427"/>
                    </a:cubicBezTo>
                    <a:cubicBezTo>
                      <a:pt x="42822" y="83474"/>
                      <a:pt x="36345" y="78521"/>
                      <a:pt x="29773" y="73473"/>
                    </a:cubicBezTo>
                    <a:cubicBezTo>
                      <a:pt x="35583" y="57471"/>
                      <a:pt x="65587" y="90046"/>
                      <a:pt x="67397" y="92046"/>
                    </a:cubicBezTo>
                    <a:cubicBezTo>
                      <a:pt x="77779" y="103572"/>
                      <a:pt x="93591" y="90999"/>
                      <a:pt x="91304" y="78140"/>
                    </a:cubicBezTo>
                    <a:cubicBezTo>
                      <a:pt x="81494" y="23466"/>
                      <a:pt x="157789" y="12132"/>
                      <a:pt x="168362" y="66043"/>
                    </a:cubicBezTo>
                    <a:cubicBezTo>
                      <a:pt x="171886" y="84141"/>
                      <a:pt x="199413" y="76521"/>
                      <a:pt x="195889" y="58518"/>
                    </a:cubicBezTo>
                    <a:close/>
                  </a:path>
                </a:pathLst>
              </a:custGeom>
              <a:solidFill>
                <a:srgbClr val="F69890"/>
              </a:solidFill>
              <a:ln w="9525" cap="flat">
                <a:noFill/>
                <a:prstDash val="solid"/>
                <a:miter/>
              </a:ln>
            </p:spPr>
            <p:txBody>
              <a:bodyPr rtlCol="0" anchor="ctr"/>
              <a:lstStyle/>
              <a:p>
                <a:endParaRPr lang="th-TH"/>
              </a:p>
            </p:txBody>
          </p:sp>
          <p:sp>
            <p:nvSpPr>
              <p:cNvPr id="162" name="Freeform: Shape 161">
                <a:extLst>
                  <a:ext uri="{FF2B5EF4-FFF2-40B4-BE49-F238E27FC236}">
                    <a16:creationId xmlns:a16="http://schemas.microsoft.com/office/drawing/2014/main" id="{D9B27A4D-FBA0-4D7A-8DDB-8974EB428F3A}"/>
                  </a:ext>
                </a:extLst>
              </p:cNvPr>
              <p:cNvSpPr/>
              <p:nvPr/>
            </p:nvSpPr>
            <p:spPr>
              <a:xfrm>
                <a:off x="67372" y="2257476"/>
                <a:ext cx="84522" cy="78435"/>
              </a:xfrm>
              <a:custGeom>
                <a:avLst/>
                <a:gdLst>
                  <a:gd name="connsiteX0" fmla="*/ 64240 w 84522"/>
                  <a:gd name="connsiteY0" fmla="*/ 5257 h 78435"/>
                  <a:gd name="connsiteX1" fmla="*/ 232 w 84522"/>
                  <a:gd name="connsiteY1" fmla="*/ 35737 h 78435"/>
                  <a:gd name="connsiteX2" fmla="*/ 10233 w 84522"/>
                  <a:gd name="connsiteY2" fmla="*/ 53358 h 78435"/>
                  <a:gd name="connsiteX3" fmla="*/ 27854 w 84522"/>
                  <a:gd name="connsiteY3" fmla="*/ 43357 h 78435"/>
                  <a:gd name="connsiteX4" fmla="*/ 49857 w 84522"/>
                  <a:gd name="connsiteY4" fmla="*/ 29926 h 78435"/>
                  <a:gd name="connsiteX5" fmla="*/ 51095 w 84522"/>
                  <a:gd name="connsiteY5" fmla="*/ 54310 h 78435"/>
                  <a:gd name="connsiteX6" fmla="*/ 71288 w 84522"/>
                  <a:gd name="connsiteY6" fmla="*/ 74503 h 78435"/>
                  <a:gd name="connsiteX7" fmla="*/ 64240 w 84522"/>
                  <a:gd name="connsiteY7" fmla="*/ 5257 h 7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22" h="78435">
                    <a:moveTo>
                      <a:pt x="64240" y="5257"/>
                    </a:moveTo>
                    <a:cubicBezTo>
                      <a:pt x="39760" y="-9126"/>
                      <a:pt x="4518" y="7638"/>
                      <a:pt x="232" y="35737"/>
                    </a:cubicBezTo>
                    <a:cubicBezTo>
                      <a:pt x="-911" y="43452"/>
                      <a:pt x="2137" y="50977"/>
                      <a:pt x="10233" y="53358"/>
                    </a:cubicBezTo>
                    <a:cubicBezTo>
                      <a:pt x="16996" y="55263"/>
                      <a:pt x="26616" y="50977"/>
                      <a:pt x="27854" y="43357"/>
                    </a:cubicBezTo>
                    <a:cubicBezTo>
                      <a:pt x="29283" y="33927"/>
                      <a:pt x="40141" y="24116"/>
                      <a:pt x="49857" y="29926"/>
                    </a:cubicBezTo>
                    <a:cubicBezTo>
                      <a:pt x="58429" y="34975"/>
                      <a:pt x="57667" y="48214"/>
                      <a:pt x="51095" y="54310"/>
                    </a:cubicBezTo>
                    <a:cubicBezTo>
                      <a:pt x="37570" y="66883"/>
                      <a:pt x="57858" y="86981"/>
                      <a:pt x="71288" y="74503"/>
                    </a:cubicBezTo>
                    <a:cubicBezTo>
                      <a:pt x="91386" y="55930"/>
                      <a:pt x="88243" y="19354"/>
                      <a:pt x="64240" y="5257"/>
                    </a:cubicBezTo>
                    <a:close/>
                  </a:path>
                </a:pathLst>
              </a:custGeom>
              <a:solidFill>
                <a:srgbClr val="F69890"/>
              </a:solidFill>
              <a:ln w="9525" cap="flat">
                <a:noFill/>
                <a:prstDash val="solid"/>
                <a:miter/>
              </a:ln>
            </p:spPr>
            <p:txBody>
              <a:bodyPr rtlCol="0" anchor="ctr"/>
              <a:lstStyle/>
              <a:p>
                <a:endParaRPr lang="th-TH"/>
              </a:p>
            </p:txBody>
          </p:sp>
        </p:grpSp>
      </p:grpSp>
      <p:grpSp>
        <p:nvGrpSpPr>
          <p:cNvPr id="167" name="Graphic 165">
            <a:extLst>
              <a:ext uri="{FF2B5EF4-FFF2-40B4-BE49-F238E27FC236}">
                <a16:creationId xmlns:a16="http://schemas.microsoft.com/office/drawing/2014/main" id="{E96BD9BB-1709-49AD-8A17-E5B39C9F6DC5}"/>
              </a:ext>
            </a:extLst>
          </p:cNvPr>
          <p:cNvGrpSpPr/>
          <p:nvPr/>
        </p:nvGrpSpPr>
        <p:grpSpPr>
          <a:xfrm>
            <a:off x="1575929" y="3757509"/>
            <a:ext cx="1103471" cy="1007264"/>
            <a:chOff x="1634289" y="4118506"/>
            <a:chExt cx="1103471" cy="1007264"/>
          </a:xfrm>
        </p:grpSpPr>
        <p:sp>
          <p:nvSpPr>
            <p:cNvPr id="168" name="Freeform: Shape 167">
              <a:extLst>
                <a:ext uri="{FF2B5EF4-FFF2-40B4-BE49-F238E27FC236}">
                  <a16:creationId xmlns:a16="http://schemas.microsoft.com/office/drawing/2014/main" id="{078F8228-088D-453B-8890-EC4ECB05F3BC}"/>
                </a:ext>
              </a:extLst>
            </p:cNvPr>
            <p:cNvSpPr/>
            <p:nvPr/>
          </p:nvSpPr>
          <p:spPr>
            <a:xfrm>
              <a:off x="1634289" y="4394046"/>
              <a:ext cx="597000" cy="731725"/>
            </a:xfrm>
            <a:custGeom>
              <a:avLst/>
              <a:gdLst>
                <a:gd name="connsiteX0" fmla="*/ 547436 w 597000"/>
                <a:gd name="connsiteY0" fmla="*/ 636495 h 731725"/>
                <a:gd name="connsiteX1" fmla="*/ 453347 w 597000"/>
                <a:gd name="connsiteY1" fmla="*/ 729313 h 731725"/>
                <a:gd name="connsiteX2" fmla="*/ 369429 w 597000"/>
                <a:gd name="connsiteY2" fmla="*/ 698162 h 731725"/>
                <a:gd name="connsiteX3" fmla="*/ 409481 w 597000"/>
                <a:gd name="connsiteY3" fmla="*/ 501083 h 731725"/>
                <a:gd name="connsiteX4" fmla="*/ 65 w 597000"/>
                <a:gd name="connsiteY4" fmla="*/ 196882 h 731725"/>
                <a:gd name="connsiteX5" fmla="*/ 173304 w 597000"/>
                <a:gd name="connsiteY5" fmla="*/ 439 h 731725"/>
                <a:gd name="connsiteX6" fmla="*/ 317934 w 597000"/>
                <a:gd name="connsiteY6" fmla="*/ 49073 h 731725"/>
                <a:gd name="connsiteX7" fmla="*/ 560469 w 597000"/>
                <a:gd name="connsiteY7" fmla="*/ 244880 h 731725"/>
                <a:gd name="connsiteX8" fmla="*/ 547436 w 597000"/>
                <a:gd name="connsiteY8" fmla="*/ 636495 h 73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000" h="731725">
                  <a:moveTo>
                    <a:pt x="547436" y="636495"/>
                  </a:moveTo>
                  <a:cubicBezTo>
                    <a:pt x="527410" y="675911"/>
                    <a:pt x="499120" y="718188"/>
                    <a:pt x="453347" y="729313"/>
                  </a:cubicBezTo>
                  <a:cubicBezTo>
                    <a:pt x="421242" y="736942"/>
                    <a:pt x="387548" y="726452"/>
                    <a:pt x="369429" y="698162"/>
                  </a:cubicBezTo>
                  <a:cubicBezTo>
                    <a:pt x="331921" y="639356"/>
                    <a:pt x="368794" y="557028"/>
                    <a:pt x="409481" y="501083"/>
                  </a:cubicBezTo>
                  <a:cubicBezTo>
                    <a:pt x="220349" y="536684"/>
                    <a:pt x="-4385" y="406993"/>
                    <a:pt x="65" y="196882"/>
                  </a:cubicBezTo>
                  <a:cubicBezTo>
                    <a:pt x="2290" y="101203"/>
                    <a:pt x="74129" y="7750"/>
                    <a:pt x="173304" y="439"/>
                  </a:cubicBezTo>
                  <a:cubicBezTo>
                    <a:pt x="227024" y="-3694"/>
                    <a:pt x="274069" y="22054"/>
                    <a:pt x="317934" y="49073"/>
                  </a:cubicBezTo>
                  <a:cubicBezTo>
                    <a:pt x="402170" y="101203"/>
                    <a:pt x="512153" y="147930"/>
                    <a:pt x="560469" y="244880"/>
                  </a:cubicBezTo>
                  <a:cubicBezTo>
                    <a:pt x="617685" y="358995"/>
                    <a:pt x="603381" y="525877"/>
                    <a:pt x="547436" y="636495"/>
                  </a:cubicBezTo>
                  <a:close/>
                </a:path>
              </a:pathLst>
            </a:custGeom>
            <a:solidFill>
              <a:srgbClr val="F9B3AB"/>
            </a:solidFill>
            <a:ln w="31569" cap="flat">
              <a:noFill/>
              <a:prstDash val="solid"/>
              <a:miter/>
            </a:ln>
          </p:spPr>
          <p:txBody>
            <a:bodyPr rtlCol="0" anchor="ctr"/>
            <a:lstStyle/>
            <a:p>
              <a:endParaRPr lang="th-TH"/>
            </a:p>
          </p:txBody>
        </p:sp>
        <p:sp>
          <p:nvSpPr>
            <p:cNvPr id="169" name="Freeform: Shape 168">
              <a:extLst>
                <a:ext uri="{FF2B5EF4-FFF2-40B4-BE49-F238E27FC236}">
                  <a16:creationId xmlns:a16="http://schemas.microsoft.com/office/drawing/2014/main" id="{482486D5-24CE-4FA0-A5D8-B32E05311FAA}"/>
                </a:ext>
              </a:extLst>
            </p:cNvPr>
            <p:cNvSpPr/>
            <p:nvPr/>
          </p:nvSpPr>
          <p:spPr>
            <a:xfrm>
              <a:off x="2262885" y="4118506"/>
              <a:ext cx="474875" cy="781958"/>
            </a:xfrm>
            <a:custGeom>
              <a:avLst/>
              <a:gdLst>
                <a:gd name="connsiteX0" fmla="*/ 265001 w 474875"/>
                <a:gd name="connsiteY0" fmla="*/ 760093 h 781958"/>
                <a:gd name="connsiteX1" fmla="*/ 396598 w 474875"/>
                <a:gd name="connsiteY1" fmla="*/ 771854 h 781958"/>
                <a:gd name="connsiteX2" fmla="*/ 441418 w 474875"/>
                <a:gd name="connsiteY2" fmla="*/ 694612 h 781958"/>
                <a:gd name="connsiteX3" fmla="*/ 285344 w 474875"/>
                <a:gd name="connsiteY3" fmla="*/ 567782 h 781958"/>
                <a:gd name="connsiteX4" fmla="*/ 408360 w 474875"/>
                <a:gd name="connsiteY4" fmla="*/ 72859 h 781958"/>
                <a:gd name="connsiteX5" fmla="*/ 149614 w 474875"/>
                <a:gd name="connsiteY5" fmla="*/ 31218 h 781958"/>
                <a:gd name="connsiteX6" fmla="*/ 68875 w 474875"/>
                <a:gd name="connsiteY6" fmla="*/ 160591 h 781958"/>
                <a:gd name="connsiteX7" fmla="*/ 5937 w 474875"/>
                <a:gd name="connsiteY7" fmla="*/ 465746 h 781958"/>
                <a:gd name="connsiteX8" fmla="*/ 265001 w 474875"/>
                <a:gd name="connsiteY8" fmla="*/ 760093 h 78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75" h="781958">
                  <a:moveTo>
                    <a:pt x="265001" y="760093"/>
                  </a:moveTo>
                  <a:cubicBezTo>
                    <a:pt x="305370" y="777893"/>
                    <a:pt x="354322" y="792515"/>
                    <a:pt x="396598" y="771854"/>
                  </a:cubicBezTo>
                  <a:cubicBezTo>
                    <a:pt x="426160" y="757550"/>
                    <a:pt x="445550" y="727670"/>
                    <a:pt x="441418" y="694612"/>
                  </a:cubicBezTo>
                  <a:cubicBezTo>
                    <a:pt x="433154" y="625316"/>
                    <a:pt x="352415" y="585265"/>
                    <a:pt x="285344" y="567782"/>
                  </a:cubicBezTo>
                  <a:cubicBezTo>
                    <a:pt x="454133" y="474964"/>
                    <a:pt x="545361" y="232112"/>
                    <a:pt x="408360" y="72859"/>
                  </a:cubicBezTo>
                  <a:cubicBezTo>
                    <a:pt x="346057" y="385"/>
                    <a:pt x="230989" y="-26316"/>
                    <a:pt x="149614" y="31218"/>
                  </a:cubicBezTo>
                  <a:cubicBezTo>
                    <a:pt x="105748" y="62052"/>
                    <a:pt x="85722" y="111639"/>
                    <a:pt x="68875" y="160591"/>
                  </a:cubicBezTo>
                  <a:cubicBezTo>
                    <a:pt x="37088" y="254363"/>
                    <a:pt x="-18221" y="360213"/>
                    <a:pt x="5937" y="465746"/>
                  </a:cubicBezTo>
                  <a:cubicBezTo>
                    <a:pt x="34545" y="590350"/>
                    <a:pt x="151521" y="710187"/>
                    <a:pt x="265001" y="760093"/>
                  </a:cubicBezTo>
                  <a:close/>
                </a:path>
              </a:pathLst>
            </a:custGeom>
            <a:solidFill>
              <a:srgbClr val="F9B3AB"/>
            </a:solidFill>
            <a:ln w="31569" cap="flat">
              <a:noFill/>
              <a:prstDash val="solid"/>
              <a:miter/>
            </a:ln>
          </p:spPr>
          <p:txBody>
            <a:bodyPr rtlCol="0" anchor="ctr"/>
            <a:lstStyle/>
            <a:p>
              <a:endParaRPr lang="th-TH"/>
            </a:p>
          </p:txBody>
        </p:sp>
        <p:sp>
          <p:nvSpPr>
            <p:cNvPr id="170" name="Freeform: Shape 169">
              <a:extLst>
                <a:ext uri="{FF2B5EF4-FFF2-40B4-BE49-F238E27FC236}">
                  <a16:creationId xmlns:a16="http://schemas.microsoft.com/office/drawing/2014/main" id="{5A002C43-10AD-4648-B9BD-73480DDB768D}"/>
                </a:ext>
              </a:extLst>
            </p:cNvPr>
            <p:cNvSpPr/>
            <p:nvPr/>
          </p:nvSpPr>
          <p:spPr>
            <a:xfrm>
              <a:off x="2136266" y="4452046"/>
              <a:ext cx="328138" cy="643428"/>
            </a:xfrm>
            <a:custGeom>
              <a:avLst/>
              <a:gdLst>
                <a:gd name="connsiteX0" fmla="*/ 292444 w 328138"/>
                <a:gd name="connsiteY0" fmla="*/ 419242 h 643428"/>
                <a:gd name="connsiteX1" fmla="*/ 321052 w 328138"/>
                <a:gd name="connsiteY1" fmla="*/ 601381 h 643428"/>
                <a:gd name="connsiteX2" fmla="*/ 226009 w 328138"/>
                <a:gd name="connsiteY2" fmla="*/ 629036 h 643428"/>
                <a:gd name="connsiteX3" fmla="*/ 109351 w 328138"/>
                <a:gd name="connsiteY3" fmla="*/ 456115 h 643428"/>
                <a:gd name="connsiteX4" fmla="*/ 4 w 328138"/>
                <a:gd name="connsiteY4" fmla="*/ 20316 h 643428"/>
                <a:gd name="connsiteX5" fmla="*/ 24162 w 328138"/>
                <a:gd name="connsiteY5" fmla="*/ 12687 h 643428"/>
                <a:gd name="connsiteX6" fmla="*/ 215519 w 328138"/>
                <a:gd name="connsiteY6" fmla="*/ 204362 h 643428"/>
                <a:gd name="connsiteX7" fmla="*/ 292444 w 328138"/>
                <a:gd name="connsiteY7" fmla="*/ 419242 h 6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138" h="643428">
                  <a:moveTo>
                    <a:pt x="292444" y="419242"/>
                  </a:moveTo>
                  <a:cubicBezTo>
                    <a:pt x="307384" y="471055"/>
                    <a:pt x="343303" y="547661"/>
                    <a:pt x="321052" y="601381"/>
                  </a:cubicBezTo>
                  <a:cubicBezTo>
                    <a:pt x="304523" y="641115"/>
                    <a:pt x="260021" y="657644"/>
                    <a:pt x="226009" y="629036"/>
                  </a:cubicBezTo>
                  <a:cubicBezTo>
                    <a:pt x="176104" y="587395"/>
                    <a:pt x="138913" y="512696"/>
                    <a:pt x="109351" y="456115"/>
                  </a:cubicBezTo>
                  <a:cubicBezTo>
                    <a:pt x="39420" y="321338"/>
                    <a:pt x="2547" y="171940"/>
                    <a:pt x="4" y="20316"/>
                  </a:cubicBezTo>
                  <a:cubicBezTo>
                    <a:pt x="-314" y="6012"/>
                    <a:pt x="18758" y="2515"/>
                    <a:pt x="24162" y="12687"/>
                  </a:cubicBezTo>
                  <a:cubicBezTo>
                    <a:pt x="80743" y="-55655"/>
                    <a:pt x="200897" y="172893"/>
                    <a:pt x="215519" y="204362"/>
                  </a:cubicBezTo>
                  <a:cubicBezTo>
                    <a:pt x="247942" y="273658"/>
                    <a:pt x="271464" y="346132"/>
                    <a:pt x="292444" y="419242"/>
                  </a:cubicBezTo>
                  <a:close/>
                </a:path>
              </a:pathLst>
            </a:custGeom>
            <a:solidFill>
              <a:srgbClr val="F69890"/>
            </a:solidFill>
            <a:ln w="31569" cap="flat">
              <a:noFill/>
              <a:prstDash val="solid"/>
              <a:miter/>
            </a:ln>
          </p:spPr>
          <p:txBody>
            <a:bodyPr rtlCol="0" anchor="ctr"/>
            <a:lstStyle/>
            <a:p>
              <a:endParaRPr lang="th-TH"/>
            </a:p>
          </p:txBody>
        </p:sp>
        <p:sp>
          <p:nvSpPr>
            <p:cNvPr id="171" name="Freeform: Shape 170">
              <a:extLst>
                <a:ext uri="{FF2B5EF4-FFF2-40B4-BE49-F238E27FC236}">
                  <a16:creationId xmlns:a16="http://schemas.microsoft.com/office/drawing/2014/main" id="{77D00EF1-83A4-47B7-80EE-BC565738B5C6}"/>
                </a:ext>
              </a:extLst>
            </p:cNvPr>
            <p:cNvSpPr/>
            <p:nvPr/>
          </p:nvSpPr>
          <p:spPr>
            <a:xfrm>
              <a:off x="2042363" y="4304088"/>
              <a:ext cx="75130" cy="88945"/>
            </a:xfrm>
            <a:custGeom>
              <a:avLst/>
              <a:gdLst>
                <a:gd name="connsiteX0" fmla="*/ 67842 w 75130"/>
                <a:gd name="connsiteY0" fmla="*/ 64649 h 88945"/>
                <a:gd name="connsiteX1" fmla="*/ 25884 w 75130"/>
                <a:gd name="connsiteY1" fmla="*/ 11247 h 88945"/>
                <a:gd name="connsiteX2" fmla="*/ 136 w 75130"/>
                <a:gd name="connsiteY2" fmla="*/ 13154 h 88945"/>
                <a:gd name="connsiteX3" fmla="*/ 56717 w 75130"/>
                <a:gd name="connsiteY3" fmla="*/ 87853 h 88945"/>
                <a:gd name="connsiteX4" fmla="*/ 67842 w 75130"/>
                <a:gd name="connsiteY4" fmla="*/ 64649 h 88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30" h="88945">
                  <a:moveTo>
                    <a:pt x="67842" y="64649"/>
                  </a:moveTo>
                  <a:cubicBezTo>
                    <a:pt x="45274" y="55113"/>
                    <a:pt x="29380" y="35723"/>
                    <a:pt x="25884" y="11247"/>
                  </a:cubicBezTo>
                  <a:cubicBezTo>
                    <a:pt x="23659" y="-4964"/>
                    <a:pt x="-2089" y="-3057"/>
                    <a:pt x="136" y="13154"/>
                  </a:cubicBezTo>
                  <a:cubicBezTo>
                    <a:pt x="4904" y="46530"/>
                    <a:pt x="25566" y="74503"/>
                    <a:pt x="56717" y="87853"/>
                  </a:cubicBezTo>
                  <a:cubicBezTo>
                    <a:pt x="71975" y="94211"/>
                    <a:pt x="83100" y="71006"/>
                    <a:pt x="67842" y="64649"/>
                  </a:cubicBezTo>
                  <a:close/>
                </a:path>
              </a:pathLst>
            </a:custGeom>
            <a:solidFill>
              <a:srgbClr val="F69890"/>
            </a:solidFill>
            <a:ln w="31569" cap="flat">
              <a:noFill/>
              <a:prstDash val="solid"/>
              <a:miter/>
            </a:ln>
          </p:spPr>
          <p:txBody>
            <a:bodyPr rtlCol="0" anchor="ctr"/>
            <a:lstStyle/>
            <a:p>
              <a:endParaRPr lang="th-TH"/>
            </a:p>
          </p:txBody>
        </p:sp>
        <p:sp>
          <p:nvSpPr>
            <p:cNvPr id="172" name="Freeform: Shape 171">
              <a:extLst>
                <a:ext uri="{FF2B5EF4-FFF2-40B4-BE49-F238E27FC236}">
                  <a16:creationId xmlns:a16="http://schemas.microsoft.com/office/drawing/2014/main" id="{A0D3709C-49B9-4AB1-AD19-7AE0C6A3A31B}"/>
                </a:ext>
              </a:extLst>
            </p:cNvPr>
            <p:cNvSpPr/>
            <p:nvPr/>
          </p:nvSpPr>
          <p:spPr>
            <a:xfrm>
              <a:off x="2167039" y="4249787"/>
              <a:ext cx="41169" cy="103473"/>
            </a:xfrm>
            <a:custGeom>
              <a:avLst/>
              <a:gdLst>
                <a:gd name="connsiteX0" fmla="*/ 23270 w 41169"/>
                <a:gd name="connsiteY0" fmla="*/ 5470 h 103473"/>
                <a:gd name="connsiteX1" fmla="*/ 2290 w 41169"/>
                <a:gd name="connsiteY1" fmla="*/ 20092 h 103473"/>
                <a:gd name="connsiteX2" fmla="*/ 12462 w 41169"/>
                <a:gd name="connsiteY2" fmla="*/ 84937 h 103473"/>
                <a:gd name="connsiteX3" fmla="*/ 35666 w 41169"/>
                <a:gd name="connsiteY3" fmla="*/ 95745 h 103473"/>
                <a:gd name="connsiteX4" fmla="*/ 23270 w 41169"/>
                <a:gd name="connsiteY4" fmla="*/ 5470 h 103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9" h="103473">
                  <a:moveTo>
                    <a:pt x="23270" y="5470"/>
                  </a:moveTo>
                  <a:cubicBezTo>
                    <a:pt x="14051" y="-8198"/>
                    <a:pt x="-6928" y="6424"/>
                    <a:pt x="2290" y="20092"/>
                  </a:cubicBezTo>
                  <a:cubicBezTo>
                    <a:pt x="15323" y="39164"/>
                    <a:pt x="19455" y="62687"/>
                    <a:pt x="12462" y="84937"/>
                  </a:cubicBezTo>
                  <a:cubicBezTo>
                    <a:pt x="7376" y="100513"/>
                    <a:pt x="30581" y="111638"/>
                    <a:pt x="35666" y="95745"/>
                  </a:cubicBezTo>
                  <a:cubicBezTo>
                    <a:pt x="45838" y="64912"/>
                    <a:pt x="42024" y="32807"/>
                    <a:pt x="23270" y="5470"/>
                  </a:cubicBezTo>
                  <a:close/>
                </a:path>
              </a:pathLst>
            </a:custGeom>
            <a:solidFill>
              <a:srgbClr val="F69890"/>
            </a:solidFill>
            <a:ln w="31569" cap="flat">
              <a:noFill/>
              <a:prstDash val="solid"/>
              <a:miter/>
            </a:ln>
          </p:spPr>
          <p:txBody>
            <a:bodyPr rtlCol="0" anchor="ctr"/>
            <a:lstStyle/>
            <a:p>
              <a:endParaRPr lang="th-TH"/>
            </a:p>
          </p:txBody>
        </p:sp>
        <p:sp>
          <p:nvSpPr>
            <p:cNvPr id="173" name="Freeform: Shape 172">
              <a:extLst>
                <a:ext uri="{FF2B5EF4-FFF2-40B4-BE49-F238E27FC236}">
                  <a16:creationId xmlns:a16="http://schemas.microsoft.com/office/drawing/2014/main" id="{F63557C3-24FF-446A-B2F8-9DA66F2D8CE4}"/>
                </a:ext>
              </a:extLst>
            </p:cNvPr>
            <p:cNvSpPr/>
            <p:nvPr/>
          </p:nvSpPr>
          <p:spPr>
            <a:xfrm>
              <a:off x="2070987" y="4332379"/>
              <a:ext cx="179491" cy="179518"/>
            </a:xfrm>
            <a:custGeom>
              <a:avLst/>
              <a:gdLst>
                <a:gd name="connsiteX0" fmla="*/ 179398 w 179491"/>
                <a:gd name="connsiteY0" fmla="*/ 94209 h 179518"/>
                <a:gd name="connsiteX1" fmla="*/ 85309 w 179491"/>
                <a:gd name="connsiteY1" fmla="*/ 179398 h 179518"/>
                <a:gd name="connsiteX2" fmla="*/ 120 w 179491"/>
                <a:gd name="connsiteY2" fmla="*/ 85309 h 179518"/>
                <a:gd name="connsiteX3" fmla="*/ 94209 w 179491"/>
                <a:gd name="connsiteY3" fmla="*/ 120 h 179518"/>
                <a:gd name="connsiteX4" fmla="*/ 179398 w 179491"/>
                <a:gd name="connsiteY4" fmla="*/ 94209 h 17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91" h="179518">
                  <a:moveTo>
                    <a:pt x="179398" y="94209"/>
                  </a:moveTo>
                  <a:cubicBezTo>
                    <a:pt x="176856" y="143797"/>
                    <a:pt x="134579" y="181941"/>
                    <a:pt x="85309" y="179398"/>
                  </a:cubicBezTo>
                  <a:cubicBezTo>
                    <a:pt x="35721" y="176855"/>
                    <a:pt x="-2423" y="134579"/>
                    <a:pt x="120" y="85309"/>
                  </a:cubicBezTo>
                  <a:cubicBezTo>
                    <a:pt x="2663" y="35721"/>
                    <a:pt x="44940" y="-2423"/>
                    <a:pt x="94209" y="120"/>
                  </a:cubicBezTo>
                  <a:cubicBezTo>
                    <a:pt x="143797" y="2663"/>
                    <a:pt x="181624" y="44622"/>
                    <a:pt x="179398" y="94209"/>
                  </a:cubicBezTo>
                  <a:close/>
                </a:path>
              </a:pathLst>
            </a:custGeom>
            <a:solidFill>
              <a:srgbClr val="F9B3AB"/>
            </a:solidFill>
            <a:ln w="31569" cap="flat">
              <a:noFill/>
              <a:prstDash val="solid"/>
              <a:miter/>
            </a:ln>
          </p:spPr>
          <p:txBody>
            <a:bodyPr rtlCol="0" anchor="ctr"/>
            <a:lstStyle/>
            <a:p>
              <a:endParaRPr lang="th-TH"/>
            </a:p>
          </p:txBody>
        </p:sp>
        <p:sp>
          <p:nvSpPr>
            <p:cNvPr id="174" name="Freeform: Shape 173">
              <a:extLst>
                <a:ext uri="{FF2B5EF4-FFF2-40B4-BE49-F238E27FC236}">
                  <a16:creationId xmlns:a16="http://schemas.microsoft.com/office/drawing/2014/main" id="{CD0B6B72-05EA-49F5-9885-22A3416DB9B0}"/>
                </a:ext>
              </a:extLst>
            </p:cNvPr>
            <p:cNvSpPr/>
            <p:nvPr/>
          </p:nvSpPr>
          <p:spPr>
            <a:xfrm>
              <a:off x="2176008" y="4560881"/>
              <a:ext cx="111076" cy="64723"/>
            </a:xfrm>
            <a:custGeom>
              <a:avLst/>
              <a:gdLst>
                <a:gd name="connsiteX0" fmla="*/ 88999 w 111076"/>
                <a:gd name="connsiteY0" fmla="*/ 4935 h 64723"/>
                <a:gd name="connsiteX1" fmla="*/ 14935 w 111076"/>
                <a:gd name="connsiteY1" fmla="*/ 38947 h 64723"/>
                <a:gd name="connsiteX2" fmla="*/ 10167 w 111076"/>
                <a:gd name="connsiteY2" fmla="*/ 64059 h 64723"/>
                <a:gd name="connsiteX3" fmla="*/ 108389 w 111076"/>
                <a:gd name="connsiteY3" fmla="*/ 21464 h 64723"/>
                <a:gd name="connsiteX4" fmla="*/ 88999 w 111076"/>
                <a:gd name="connsiteY4" fmla="*/ 4935 h 64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76" h="64723">
                  <a:moveTo>
                    <a:pt x="88999" y="4935"/>
                  </a:moveTo>
                  <a:cubicBezTo>
                    <a:pt x="71834" y="29093"/>
                    <a:pt x="44815" y="42126"/>
                    <a:pt x="14935" y="38947"/>
                  </a:cubicBezTo>
                  <a:cubicBezTo>
                    <a:pt x="-1276" y="37040"/>
                    <a:pt x="-6362" y="62469"/>
                    <a:pt x="10167" y="64059"/>
                  </a:cubicBezTo>
                  <a:cubicBezTo>
                    <a:pt x="48630" y="68191"/>
                    <a:pt x="85820" y="52933"/>
                    <a:pt x="108389" y="21464"/>
                  </a:cubicBezTo>
                  <a:cubicBezTo>
                    <a:pt x="118243" y="8114"/>
                    <a:pt x="98535" y="-8416"/>
                    <a:pt x="88999" y="4935"/>
                  </a:cubicBezTo>
                  <a:close/>
                </a:path>
              </a:pathLst>
            </a:custGeom>
            <a:solidFill>
              <a:srgbClr val="F9B3AB"/>
            </a:solidFill>
            <a:ln w="31569" cap="flat">
              <a:noFill/>
              <a:prstDash val="solid"/>
              <a:miter/>
            </a:ln>
          </p:spPr>
          <p:txBody>
            <a:bodyPr rtlCol="0" anchor="ctr"/>
            <a:lstStyle/>
            <a:p>
              <a:endParaRPr lang="th-TH"/>
            </a:p>
          </p:txBody>
        </p:sp>
        <p:sp>
          <p:nvSpPr>
            <p:cNvPr id="175" name="Freeform: Shape 174">
              <a:extLst>
                <a:ext uri="{FF2B5EF4-FFF2-40B4-BE49-F238E27FC236}">
                  <a16:creationId xmlns:a16="http://schemas.microsoft.com/office/drawing/2014/main" id="{6AD98D72-E78D-4400-A790-3560F831BD13}"/>
                </a:ext>
              </a:extLst>
            </p:cNvPr>
            <p:cNvSpPr/>
            <p:nvPr/>
          </p:nvSpPr>
          <p:spPr>
            <a:xfrm>
              <a:off x="2190778" y="4668969"/>
              <a:ext cx="125497" cy="61053"/>
            </a:xfrm>
            <a:custGeom>
              <a:avLst/>
              <a:gdLst>
                <a:gd name="connsiteX0" fmla="*/ 100295 w 125497"/>
                <a:gd name="connsiteY0" fmla="*/ 6512 h 61053"/>
                <a:gd name="connsiteX1" fmla="*/ 17967 w 125497"/>
                <a:gd name="connsiteY1" fmla="*/ 28763 h 61053"/>
                <a:gd name="connsiteX2" fmla="*/ 7159 w 125497"/>
                <a:gd name="connsiteY2" fmla="*/ 51967 h 61053"/>
                <a:gd name="connsiteX3" fmla="*/ 123499 w 125497"/>
                <a:gd name="connsiteY3" fmla="*/ 17637 h 61053"/>
                <a:gd name="connsiteX4" fmla="*/ 100295 w 125497"/>
                <a:gd name="connsiteY4" fmla="*/ 6512 h 61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97" h="61053">
                  <a:moveTo>
                    <a:pt x="100295" y="6512"/>
                  </a:moveTo>
                  <a:cubicBezTo>
                    <a:pt x="83130" y="34166"/>
                    <a:pt x="46575" y="42749"/>
                    <a:pt x="17967" y="28763"/>
                  </a:cubicBezTo>
                  <a:cubicBezTo>
                    <a:pt x="3027" y="21452"/>
                    <a:pt x="-7781" y="44656"/>
                    <a:pt x="7159" y="51967"/>
                  </a:cubicBezTo>
                  <a:cubicBezTo>
                    <a:pt x="49436" y="72629"/>
                    <a:pt x="99024" y="56735"/>
                    <a:pt x="123499" y="17637"/>
                  </a:cubicBezTo>
                  <a:cubicBezTo>
                    <a:pt x="132400" y="3333"/>
                    <a:pt x="109195" y="-7475"/>
                    <a:pt x="100295" y="6512"/>
                  </a:cubicBezTo>
                  <a:close/>
                </a:path>
              </a:pathLst>
            </a:custGeom>
            <a:solidFill>
              <a:srgbClr val="F9B3AB"/>
            </a:solidFill>
            <a:ln w="31569" cap="flat">
              <a:noFill/>
              <a:prstDash val="solid"/>
              <a:miter/>
            </a:ln>
          </p:spPr>
          <p:txBody>
            <a:bodyPr rtlCol="0" anchor="ctr"/>
            <a:lstStyle/>
            <a:p>
              <a:endParaRPr lang="th-TH"/>
            </a:p>
          </p:txBody>
        </p:sp>
        <p:sp>
          <p:nvSpPr>
            <p:cNvPr id="176" name="Freeform: Shape 175">
              <a:extLst>
                <a:ext uri="{FF2B5EF4-FFF2-40B4-BE49-F238E27FC236}">
                  <a16:creationId xmlns:a16="http://schemas.microsoft.com/office/drawing/2014/main" id="{4498B330-EACF-4D3E-8D33-F331EC5C7FB1}"/>
                </a:ext>
              </a:extLst>
            </p:cNvPr>
            <p:cNvSpPr/>
            <p:nvPr/>
          </p:nvSpPr>
          <p:spPr>
            <a:xfrm>
              <a:off x="2216488" y="4788276"/>
              <a:ext cx="153370" cy="58302"/>
            </a:xfrm>
            <a:custGeom>
              <a:avLst/>
              <a:gdLst>
                <a:gd name="connsiteX0" fmla="*/ 129894 w 153370"/>
                <a:gd name="connsiteY0" fmla="*/ 3863 h 58302"/>
                <a:gd name="connsiteX1" fmla="*/ 18322 w 153370"/>
                <a:gd name="connsiteY1" fmla="*/ 25478 h 58302"/>
                <a:gd name="connsiteX2" fmla="*/ 7514 w 153370"/>
                <a:gd name="connsiteY2" fmla="*/ 48682 h 58302"/>
                <a:gd name="connsiteX3" fmla="*/ 149920 w 153370"/>
                <a:gd name="connsiteY3" fmla="*/ 20392 h 58302"/>
                <a:gd name="connsiteX4" fmla="*/ 129894 w 153370"/>
                <a:gd name="connsiteY4" fmla="*/ 3863 h 5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70" h="58302">
                  <a:moveTo>
                    <a:pt x="129894" y="3863"/>
                  </a:moveTo>
                  <a:cubicBezTo>
                    <a:pt x="100014" y="32471"/>
                    <a:pt x="56466" y="40418"/>
                    <a:pt x="18322" y="25478"/>
                  </a:cubicBezTo>
                  <a:cubicBezTo>
                    <a:pt x="3064" y="19438"/>
                    <a:pt x="-8061" y="42643"/>
                    <a:pt x="7514" y="48682"/>
                  </a:cubicBezTo>
                  <a:cubicBezTo>
                    <a:pt x="57420" y="68390"/>
                    <a:pt x="111140" y="57265"/>
                    <a:pt x="149920" y="20392"/>
                  </a:cubicBezTo>
                  <a:cubicBezTo>
                    <a:pt x="161363" y="8949"/>
                    <a:pt x="141655" y="-7581"/>
                    <a:pt x="129894" y="3863"/>
                  </a:cubicBezTo>
                  <a:close/>
                </a:path>
              </a:pathLst>
            </a:custGeom>
            <a:solidFill>
              <a:srgbClr val="F9B3AB"/>
            </a:solidFill>
            <a:ln w="31569" cap="flat">
              <a:noFill/>
              <a:prstDash val="solid"/>
              <a:miter/>
            </a:ln>
          </p:spPr>
          <p:txBody>
            <a:bodyPr rtlCol="0" anchor="ctr"/>
            <a:lstStyle/>
            <a:p>
              <a:endParaRPr lang="th-TH"/>
            </a:p>
          </p:txBody>
        </p:sp>
        <p:sp>
          <p:nvSpPr>
            <p:cNvPr id="177" name="Freeform: Shape 176">
              <a:extLst>
                <a:ext uri="{FF2B5EF4-FFF2-40B4-BE49-F238E27FC236}">
                  <a16:creationId xmlns:a16="http://schemas.microsoft.com/office/drawing/2014/main" id="{31D1811C-EE47-47E5-A081-610C2513B8CC}"/>
                </a:ext>
              </a:extLst>
            </p:cNvPr>
            <p:cNvSpPr/>
            <p:nvPr/>
          </p:nvSpPr>
          <p:spPr>
            <a:xfrm>
              <a:off x="2275226" y="4875125"/>
              <a:ext cx="95990" cy="57419"/>
            </a:xfrm>
            <a:custGeom>
              <a:avLst/>
              <a:gdLst>
                <a:gd name="connsiteX0" fmla="*/ 71792 w 95990"/>
                <a:gd name="connsiteY0" fmla="*/ 7288 h 57419"/>
                <a:gd name="connsiteX1" fmla="*/ 17754 w 95990"/>
                <a:gd name="connsiteY1" fmla="*/ 27314 h 57419"/>
                <a:gd name="connsiteX2" fmla="*/ 6946 w 95990"/>
                <a:gd name="connsiteY2" fmla="*/ 50518 h 57419"/>
                <a:gd name="connsiteX3" fmla="*/ 94996 w 95990"/>
                <a:gd name="connsiteY3" fmla="*/ 18414 h 57419"/>
                <a:gd name="connsiteX4" fmla="*/ 71792 w 95990"/>
                <a:gd name="connsiteY4" fmla="*/ 7288 h 57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90" h="57419">
                  <a:moveTo>
                    <a:pt x="71792" y="7288"/>
                  </a:moveTo>
                  <a:cubicBezTo>
                    <a:pt x="63209" y="28586"/>
                    <a:pt x="38097" y="37804"/>
                    <a:pt x="17754" y="27314"/>
                  </a:cubicBezTo>
                  <a:cubicBezTo>
                    <a:pt x="3132" y="19685"/>
                    <a:pt x="-7676" y="42890"/>
                    <a:pt x="6946" y="50518"/>
                  </a:cubicBezTo>
                  <a:cubicBezTo>
                    <a:pt x="39051" y="67366"/>
                    <a:pt x="81328" y="52108"/>
                    <a:pt x="94996" y="18414"/>
                  </a:cubicBezTo>
                  <a:cubicBezTo>
                    <a:pt x="101036" y="3156"/>
                    <a:pt x="77831" y="-7970"/>
                    <a:pt x="71792" y="7288"/>
                  </a:cubicBezTo>
                  <a:close/>
                </a:path>
              </a:pathLst>
            </a:custGeom>
            <a:solidFill>
              <a:srgbClr val="F9B3AB"/>
            </a:solidFill>
            <a:ln w="31569" cap="flat">
              <a:noFill/>
              <a:prstDash val="solid"/>
              <a:miter/>
            </a:ln>
          </p:spPr>
          <p:txBody>
            <a:bodyPr rtlCol="0" anchor="ctr"/>
            <a:lstStyle/>
            <a:p>
              <a:endParaRPr lang="th-TH"/>
            </a:p>
          </p:txBody>
        </p:sp>
        <p:sp>
          <p:nvSpPr>
            <p:cNvPr id="178" name="Freeform: Shape 177">
              <a:extLst>
                <a:ext uri="{FF2B5EF4-FFF2-40B4-BE49-F238E27FC236}">
                  <a16:creationId xmlns:a16="http://schemas.microsoft.com/office/drawing/2014/main" id="{FFBB100A-3F6A-4A43-B676-B75EDD11083A}"/>
                </a:ext>
              </a:extLst>
            </p:cNvPr>
            <p:cNvSpPr/>
            <p:nvPr/>
          </p:nvSpPr>
          <p:spPr>
            <a:xfrm>
              <a:off x="2321385" y="4955265"/>
              <a:ext cx="105983" cy="60171"/>
            </a:xfrm>
            <a:custGeom>
              <a:avLst/>
              <a:gdLst>
                <a:gd name="connsiteX0" fmla="*/ 81260 w 105983"/>
                <a:gd name="connsiteY0" fmla="*/ 6934 h 60171"/>
                <a:gd name="connsiteX1" fmla="*/ 18322 w 105983"/>
                <a:gd name="connsiteY1" fmla="*/ 32046 h 60171"/>
                <a:gd name="connsiteX2" fmla="*/ 7514 w 105983"/>
                <a:gd name="connsiteY2" fmla="*/ 55250 h 60171"/>
                <a:gd name="connsiteX3" fmla="*/ 104464 w 105983"/>
                <a:gd name="connsiteY3" fmla="*/ 18060 h 60171"/>
                <a:gd name="connsiteX4" fmla="*/ 81260 w 105983"/>
                <a:gd name="connsiteY4" fmla="*/ 6934 h 60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3" h="60171">
                  <a:moveTo>
                    <a:pt x="81260" y="6934"/>
                  </a:moveTo>
                  <a:cubicBezTo>
                    <a:pt x="69817" y="29185"/>
                    <a:pt x="42480" y="40628"/>
                    <a:pt x="18322" y="32046"/>
                  </a:cubicBezTo>
                  <a:cubicBezTo>
                    <a:pt x="3064" y="26324"/>
                    <a:pt x="-8061" y="49529"/>
                    <a:pt x="7514" y="55250"/>
                  </a:cubicBezTo>
                  <a:cubicBezTo>
                    <a:pt x="45023" y="68919"/>
                    <a:pt x="86028" y="53343"/>
                    <a:pt x="104464" y="18060"/>
                  </a:cubicBezTo>
                  <a:cubicBezTo>
                    <a:pt x="112093" y="3120"/>
                    <a:pt x="88889" y="-7688"/>
                    <a:pt x="81260" y="6934"/>
                  </a:cubicBezTo>
                  <a:close/>
                </a:path>
              </a:pathLst>
            </a:custGeom>
            <a:solidFill>
              <a:srgbClr val="F9B3AB"/>
            </a:solidFill>
            <a:ln w="31569" cap="flat">
              <a:noFill/>
              <a:prstDash val="solid"/>
              <a:miter/>
            </a:ln>
          </p:spPr>
          <p:txBody>
            <a:bodyPr rtlCol="0" anchor="ctr"/>
            <a:lstStyle/>
            <a:p>
              <a:endParaRPr lang="th-TH"/>
            </a:p>
          </p:txBody>
        </p:sp>
        <p:sp>
          <p:nvSpPr>
            <p:cNvPr id="179" name="Freeform: Shape 178">
              <a:extLst>
                <a:ext uri="{FF2B5EF4-FFF2-40B4-BE49-F238E27FC236}">
                  <a16:creationId xmlns:a16="http://schemas.microsoft.com/office/drawing/2014/main" id="{5656152A-6CE2-4814-A94C-3EF2EBD27E2C}"/>
                </a:ext>
              </a:extLst>
            </p:cNvPr>
            <p:cNvSpPr/>
            <p:nvPr/>
          </p:nvSpPr>
          <p:spPr>
            <a:xfrm>
              <a:off x="2445903" y="4213152"/>
              <a:ext cx="25055" cy="25810"/>
            </a:xfrm>
            <a:custGeom>
              <a:avLst/>
              <a:gdLst>
                <a:gd name="connsiteX0" fmla="*/ 8237 w 25055"/>
                <a:gd name="connsiteY0" fmla="*/ 783 h 25810"/>
                <a:gd name="connsiteX1" fmla="*/ 16819 w 25055"/>
                <a:gd name="connsiteY1" fmla="*/ 24941 h 25810"/>
                <a:gd name="connsiteX2" fmla="*/ 8237 w 25055"/>
                <a:gd name="connsiteY2" fmla="*/ 783 h 25810"/>
              </a:gdLst>
              <a:ahLst/>
              <a:cxnLst>
                <a:cxn ang="0">
                  <a:pos x="connsiteX0" y="connsiteY0"/>
                </a:cxn>
                <a:cxn ang="0">
                  <a:pos x="connsiteX1" y="connsiteY1"/>
                </a:cxn>
                <a:cxn ang="0">
                  <a:pos x="connsiteX2" y="connsiteY2"/>
                </a:cxn>
              </a:cxnLst>
              <a:rect l="l" t="t" r="r" b="b"/>
              <a:pathLst>
                <a:path w="25055" h="25810">
                  <a:moveTo>
                    <a:pt x="8237" y="783"/>
                  </a:moveTo>
                  <a:cubicBezTo>
                    <a:pt x="-7339" y="6504"/>
                    <a:pt x="1244" y="30662"/>
                    <a:pt x="16819" y="24941"/>
                  </a:cubicBezTo>
                  <a:cubicBezTo>
                    <a:pt x="32395" y="19537"/>
                    <a:pt x="23812" y="-4621"/>
                    <a:pt x="8237" y="783"/>
                  </a:cubicBezTo>
                  <a:close/>
                </a:path>
              </a:pathLst>
            </a:custGeom>
            <a:solidFill>
              <a:srgbClr val="F69890"/>
            </a:solidFill>
            <a:ln w="31569" cap="flat">
              <a:noFill/>
              <a:prstDash val="solid"/>
              <a:miter/>
            </a:ln>
          </p:spPr>
          <p:txBody>
            <a:bodyPr rtlCol="0" anchor="ctr"/>
            <a:lstStyle/>
            <a:p>
              <a:endParaRPr lang="th-TH"/>
            </a:p>
          </p:txBody>
        </p:sp>
        <p:sp>
          <p:nvSpPr>
            <p:cNvPr id="180" name="Freeform: Shape 179">
              <a:extLst>
                <a:ext uri="{FF2B5EF4-FFF2-40B4-BE49-F238E27FC236}">
                  <a16:creationId xmlns:a16="http://schemas.microsoft.com/office/drawing/2014/main" id="{B2F01DA0-FF90-489A-BBDD-3B9E773778A9}"/>
                </a:ext>
              </a:extLst>
            </p:cNvPr>
            <p:cNvSpPr/>
            <p:nvPr/>
          </p:nvSpPr>
          <p:spPr>
            <a:xfrm>
              <a:off x="2510751" y="4214409"/>
              <a:ext cx="33951" cy="28611"/>
            </a:xfrm>
            <a:custGeom>
              <a:avLst/>
              <a:gdLst>
                <a:gd name="connsiteX0" fmla="*/ 16499 w 33951"/>
                <a:gd name="connsiteY0" fmla="*/ 797 h 28611"/>
                <a:gd name="connsiteX1" fmla="*/ 8552 w 33951"/>
                <a:gd name="connsiteY1" fmla="*/ 3657 h 28611"/>
                <a:gd name="connsiteX2" fmla="*/ 924 w 33951"/>
                <a:gd name="connsiteY2" fmla="*/ 20187 h 28611"/>
                <a:gd name="connsiteX3" fmla="*/ 17453 w 33951"/>
                <a:gd name="connsiteY3" fmla="*/ 27815 h 28611"/>
                <a:gd name="connsiteX4" fmla="*/ 25400 w 33951"/>
                <a:gd name="connsiteY4" fmla="*/ 24955 h 28611"/>
                <a:gd name="connsiteX5" fmla="*/ 33028 w 33951"/>
                <a:gd name="connsiteY5" fmla="*/ 8425 h 28611"/>
                <a:gd name="connsiteX6" fmla="*/ 16499 w 33951"/>
                <a:gd name="connsiteY6" fmla="*/ 797 h 2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51" h="28611">
                  <a:moveTo>
                    <a:pt x="16499" y="797"/>
                  </a:moveTo>
                  <a:lnTo>
                    <a:pt x="8552" y="3657"/>
                  </a:lnTo>
                  <a:cubicBezTo>
                    <a:pt x="2195" y="5882"/>
                    <a:pt x="-1937" y="13511"/>
                    <a:pt x="924" y="20187"/>
                  </a:cubicBezTo>
                  <a:cubicBezTo>
                    <a:pt x="3466" y="26544"/>
                    <a:pt x="10460" y="30358"/>
                    <a:pt x="17453" y="27815"/>
                  </a:cubicBezTo>
                  <a:lnTo>
                    <a:pt x="25400" y="24955"/>
                  </a:lnTo>
                  <a:cubicBezTo>
                    <a:pt x="31757" y="22730"/>
                    <a:pt x="35889" y="15101"/>
                    <a:pt x="33028" y="8425"/>
                  </a:cubicBezTo>
                  <a:cubicBezTo>
                    <a:pt x="30168" y="2068"/>
                    <a:pt x="23174" y="-1746"/>
                    <a:pt x="16499" y="797"/>
                  </a:cubicBezTo>
                  <a:close/>
                </a:path>
              </a:pathLst>
            </a:custGeom>
            <a:solidFill>
              <a:srgbClr val="F69890"/>
            </a:solidFill>
            <a:ln w="31569" cap="flat">
              <a:noFill/>
              <a:prstDash val="solid"/>
              <a:miter/>
            </a:ln>
          </p:spPr>
          <p:txBody>
            <a:bodyPr rtlCol="0" anchor="ctr"/>
            <a:lstStyle/>
            <a:p>
              <a:endParaRPr lang="th-TH"/>
            </a:p>
          </p:txBody>
        </p:sp>
        <p:sp>
          <p:nvSpPr>
            <p:cNvPr id="181" name="Freeform: Shape 180">
              <a:extLst>
                <a:ext uri="{FF2B5EF4-FFF2-40B4-BE49-F238E27FC236}">
                  <a16:creationId xmlns:a16="http://schemas.microsoft.com/office/drawing/2014/main" id="{6AEFC155-9829-46E6-B9DD-81803AAC40F2}"/>
                </a:ext>
              </a:extLst>
            </p:cNvPr>
            <p:cNvSpPr/>
            <p:nvPr/>
          </p:nvSpPr>
          <p:spPr>
            <a:xfrm>
              <a:off x="2489896" y="4249958"/>
              <a:ext cx="30712" cy="36346"/>
            </a:xfrm>
            <a:custGeom>
              <a:avLst/>
              <a:gdLst>
                <a:gd name="connsiteX0" fmla="*/ 23367 w 30712"/>
                <a:gd name="connsiteY0" fmla="*/ 1167 h 36346"/>
                <a:gd name="connsiteX1" fmla="*/ 6202 w 30712"/>
                <a:gd name="connsiteY1" fmla="*/ 7207 h 36346"/>
                <a:gd name="connsiteX2" fmla="*/ 1116 w 30712"/>
                <a:gd name="connsiteY2" fmla="*/ 18014 h 36346"/>
                <a:gd name="connsiteX3" fmla="*/ 7156 w 30712"/>
                <a:gd name="connsiteY3" fmla="*/ 35179 h 36346"/>
                <a:gd name="connsiteX4" fmla="*/ 24321 w 30712"/>
                <a:gd name="connsiteY4" fmla="*/ 29140 h 36346"/>
                <a:gd name="connsiteX5" fmla="*/ 29407 w 30712"/>
                <a:gd name="connsiteY5" fmla="*/ 18332 h 36346"/>
                <a:gd name="connsiteX6" fmla="*/ 23367 w 30712"/>
                <a:gd name="connsiteY6" fmla="*/ 1167 h 3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2" h="36346">
                  <a:moveTo>
                    <a:pt x="23367" y="1167"/>
                  </a:moveTo>
                  <a:cubicBezTo>
                    <a:pt x="17010" y="-1694"/>
                    <a:pt x="9381" y="849"/>
                    <a:pt x="6202" y="7207"/>
                  </a:cubicBezTo>
                  <a:cubicBezTo>
                    <a:pt x="4613" y="10703"/>
                    <a:pt x="2706" y="14518"/>
                    <a:pt x="1116" y="18014"/>
                  </a:cubicBezTo>
                  <a:cubicBezTo>
                    <a:pt x="-1745" y="24372"/>
                    <a:pt x="1116" y="32001"/>
                    <a:pt x="7156" y="35179"/>
                  </a:cubicBezTo>
                  <a:cubicBezTo>
                    <a:pt x="13513" y="38040"/>
                    <a:pt x="21142" y="35497"/>
                    <a:pt x="24321" y="29140"/>
                  </a:cubicBezTo>
                  <a:cubicBezTo>
                    <a:pt x="25910" y="25643"/>
                    <a:pt x="27817" y="21829"/>
                    <a:pt x="29407" y="18332"/>
                  </a:cubicBezTo>
                  <a:cubicBezTo>
                    <a:pt x="32585" y="11975"/>
                    <a:pt x="29725" y="4346"/>
                    <a:pt x="23367" y="1167"/>
                  </a:cubicBezTo>
                  <a:close/>
                </a:path>
              </a:pathLst>
            </a:custGeom>
            <a:solidFill>
              <a:srgbClr val="F69890"/>
            </a:solidFill>
            <a:ln w="31569" cap="flat">
              <a:noFill/>
              <a:prstDash val="solid"/>
              <a:miter/>
            </a:ln>
          </p:spPr>
          <p:txBody>
            <a:bodyPr rtlCol="0" anchor="ctr"/>
            <a:lstStyle/>
            <a:p>
              <a:endParaRPr lang="th-TH"/>
            </a:p>
          </p:txBody>
        </p:sp>
        <p:sp>
          <p:nvSpPr>
            <p:cNvPr id="182" name="Freeform: Shape 181">
              <a:extLst>
                <a:ext uri="{FF2B5EF4-FFF2-40B4-BE49-F238E27FC236}">
                  <a16:creationId xmlns:a16="http://schemas.microsoft.com/office/drawing/2014/main" id="{48ACCD43-76F4-401D-B2DD-7536E5920354}"/>
                </a:ext>
              </a:extLst>
            </p:cNvPr>
            <p:cNvSpPr/>
            <p:nvPr/>
          </p:nvSpPr>
          <p:spPr>
            <a:xfrm>
              <a:off x="1773368" y="4517973"/>
              <a:ext cx="36491" cy="30522"/>
            </a:xfrm>
            <a:custGeom>
              <a:avLst/>
              <a:gdLst>
                <a:gd name="connsiteX0" fmla="*/ 29458 w 36491"/>
                <a:gd name="connsiteY0" fmla="*/ 6202 h 30522"/>
                <a:gd name="connsiteX1" fmla="*/ 18332 w 36491"/>
                <a:gd name="connsiteY1" fmla="*/ 1116 h 30522"/>
                <a:gd name="connsiteX2" fmla="*/ 1167 w 36491"/>
                <a:gd name="connsiteY2" fmla="*/ 7156 h 30522"/>
                <a:gd name="connsiteX3" fmla="*/ 7207 w 36491"/>
                <a:gd name="connsiteY3" fmla="*/ 24321 h 30522"/>
                <a:gd name="connsiteX4" fmla="*/ 18014 w 36491"/>
                <a:gd name="connsiteY4" fmla="*/ 29407 h 30522"/>
                <a:gd name="connsiteX5" fmla="*/ 35179 w 36491"/>
                <a:gd name="connsiteY5" fmla="*/ 23367 h 30522"/>
                <a:gd name="connsiteX6" fmla="*/ 29458 w 36491"/>
                <a:gd name="connsiteY6" fmla="*/ 6202 h 3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91" h="30522">
                  <a:moveTo>
                    <a:pt x="29458" y="6202"/>
                  </a:moveTo>
                  <a:lnTo>
                    <a:pt x="18332" y="1116"/>
                  </a:lnTo>
                  <a:cubicBezTo>
                    <a:pt x="11975" y="-1745"/>
                    <a:pt x="4346" y="1116"/>
                    <a:pt x="1167" y="7156"/>
                  </a:cubicBezTo>
                  <a:cubicBezTo>
                    <a:pt x="-1694" y="13513"/>
                    <a:pt x="849" y="21142"/>
                    <a:pt x="7207" y="24321"/>
                  </a:cubicBezTo>
                  <a:cubicBezTo>
                    <a:pt x="10703" y="25910"/>
                    <a:pt x="14518" y="27817"/>
                    <a:pt x="18014" y="29407"/>
                  </a:cubicBezTo>
                  <a:cubicBezTo>
                    <a:pt x="24372" y="32267"/>
                    <a:pt x="32001" y="29407"/>
                    <a:pt x="35179" y="23367"/>
                  </a:cubicBezTo>
                  <a:cubicBezTo>
                    <a:pt x="38358" y="17010"/>
                    <a:pt x="35497" y="9063"/>
                    <a:pt x="29458" y="6202"/>
                  </a:cubicBezTo>
                  <a:close/>
                </a:path>
              </a:pathLst>
            </a:custGeom>
            <a:solidFill>
              <a:srgbClr val="F69890"/>
            </a:solidFill>
            <a:ln w="31569" cap="flat">
              <a:noFill/>
              <a:prstDash val="solid"/>
              <a:miter/>
            </a:ln>
          </p:spPr>
          <p:txBody>
            <a:bodyPr rtlCol="0" anchor="ctr"/>
            <a:lstStyle/>
            <a:p>
              <a:endParaRPr lang="th-TH"/>
            </a:p>
          </p:txBody>
        </p:sp>
        <p:sp>
          <p:nvSpPr>
            <p:cNvPr id="183" name="Freeform: Shape 182">
              <a:extLst>
                <a:ext uri="{FF2B5EF4-FFF2-40B4-BE49-F238E27FC236}">
                  <a16:creationId xmlns:a16="http://schemas.microsoft.com/office/drawing/2014/main" id="{F6163D46-2FE4-4D88-BC08-BBE51898EED8}"/>
                </a:ext>
              </a:extLst>
            </p:cNvPr>
            <p:cNvSpPr/>
            <p:nvPr/>
          </p:nvSpPr>
          <p:spPr>
            <a:xfrm>
              <a:off x="1729916" y="4584135"/>
              <a:ext cx="38829" cy="39649"/>
            </a:xfrm>
            <a:custGeom>
              <a:avLst/>
              <a:gdLst>
                <a:gd name="connsiteX0" fmla="*/ 34129 w 38829"/>
                <a:gd name="connsiteY0" fmla="*/ 2978 h 39649"/>
                <a:gd name="connsiteX1" fmla="*/ 16010 w 38829"/>
                <a:gd name="connsiteY1" fmla="*/ 4567 h 39649"/>
                <a:gd name="connsiteX2" fmla="*/ 2978 w 38829"/>
                <a:gd name="connsiteY2" fmla="*/ 18553 h 39649"/>
                <a:gd name="connsiteX3" fmla="*/ 4567 w 38829"/>
                <a:gd name="connsiteY3" fmla="*/ 36672 h 39649"/>
                <a:gd name="connsiteX4" fmla="*/ 22685 w 38829"/>
                <a:gd name="connsiteY4" fmla="*/ 35082 h 39649"/>
                <a:gd name="connsiteX5" fmla="*/ 35718 w 38829"/>
                <a:gd name="connsiteY5" fmla="*/ 21096 h 39649"/>
                <a:gd name="connsiteX6" fmla="*/ 34129 w 38829"/>
                <a:gd name="connsiteY6" fmla="*/ 2978 h 3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29" h="39649">
                  <a:moveTo>
                    <a:pt x="34129" y="2978"/>
                  </a:moveTo>
                  <a:cubicBezTo>
                    <a:pt x="28407" y="-1790"/>
                    <a:pt x="20778" y="-519"/>
                    <a:pt x="16010" y="4567"/>
                  </a:cubicBezTo>
                  <a:cubicBezTo>
                    <a:pt x="11560" y="9335"/>
                    <a:pt x="7110" y="13785"/>
                    <a:pt x="2978" y="18553"/>
                  </a:cubicBezTo>
                  <a:cubicBezTo>
                    <a:pt x="-1790" y="23639"/>
                    <a:pt x="-519" y="32222"/>
                    <a:pt x="4567" y="36672"/>
                  </a:cubicBezTo>
                  <a:cubicBezTo>
                    <a:pt x="10289" y="41440"/>
                    <a:pt x="17917" y="40168"/>
                    <a:pt x="22685" y="35082"/>
                  </a:cubicBezTo>
                  <a:cubicBezTo>
                    <a:pt x="27136" y="30314"/>
                    <a:pt x="31586" y="25546"/>
                    <a:pt x="35718" y="21096"/>
                  </a:cubicBezTo>
                  <a:cubicBezTo>
                    <a:pt x="40804" y="16010"/>
                    <a:pt x="39215" y="7110"/>
                    <a:pt x="34129" y="2978"/>
                  </a:cubicBezTo>
                  <a:close/>
                </a:path>
              </a:pathLst>
            </a:custGeom>
            <a:solidFill>
              <a:srgbClr val="F69890"/>
            </a:solidFill>
            <a:ln w="31569" cap="flat">
              <a:noFill/>
              <a:prstDash val="solid"/>
              <a:miter/>
            </a:ln>
          </p:spPr>
          <p:txBody>
            <a:bodyPr rtlCol="0" anchor="ctr"/>
            <a:lstStyle/>
            <a:p>
              <a:endParaRPr lang="th-TH"/>
            </a:p>
          </p:txBody>
        </p:sp>
        <p:sp>
          <p:nvSpPr>
            <p:cNvPr id="184" name="Freeform: Shape 183">
              <a:extLst>
                <a:ext uri="{FF2B5EF4-FFF2-40B4-BE49-F238E27FC236}">
                  <a16:creationId xmlns:a16="http://schemas.microsoft.com/office/drawing/2014/main" id="{739037B9-F9A6-4490-A664-2DDB58B7D7A5}"/>
                </a:ext>
              </a:extLst>
            </p:cNvPr>
            <p:cNvSpPr/>
            <p:nvPr/>
          </p:nvSpPr>
          <p:spPr>
            <a:xfrm>
              <a:off x="1797261" y="4609236"/>
              <a:ext cx="28611" cy="33791"/>
            </a:xfrm>
            <a:custGeom>
              <a:avLst/>
              <a:gdLst>
                <a:gd name="connsiteX0" fmla="*/ 8425 w 28611"/>
                <a:gd name="connsiteY0" fmla="*/ 763 h 33791"/>
                <a:gd name="connsiteX1" fmla="*/ 797 w 28611"/>
                <a:gd name="connsiteY1" fmla="*/ 17293 h 33791"/>
                <a:gd name="connsiteX2" fmla="*/ 3657 w 28611"/>
                <a:gd name="connsiteY2" fmla="*/ 25239 h 33791"/>
                <a:gd name="connsiteX3" fmla="*/ 20187 w 28611"/>
                <a:gd name="connsiteY3" fmla="*/ 32868 h 33791"/>
                <a:gd name="connsiteX4" fmla="*/ 27815 w 28611"/>
                <a:gd name="connsiteY4" fmla="*/ 16339 h 33791"/>
                <a:gd name="connsiteX5" fmla="*/ 24637 w 28611"/>
                <a:gd name="connsiteY5" fmla="*/ 8392 h 33791"/>
                <a:gd name="connsiteX6" fmla="*/ 8425 w 28611"/>
                <a:gd name="connsiteY6" fmla="*/ 763 h 3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1" h="33791">
                  <a:moveTo>
                    <a:pt x="8425" y="763"/>
                  </a:moveTo>
                  <a:cubicBezTo>
                    <a:pt x="2068" y="3306"/>
                    <a:pt x="-1746" y="10300"/>
                    <a:pt x="797" y="17293"/>
                  </a:cubicBezTo>
                  <a:lnTo>
                    <a:pt x="3657" y="25239"/>
                  </a:lnTo>
                  <a:cubicBezTo>
                    <a:pt x="5882" y="31597"/>
                    <a:pt x="13511" y="35729"/>
                    <a:pt x="20187" y="32868"/>
                  </a:cubicBezTo>
                  <a:cubicBezTo>
                    <a:pt x="26544" y="30325"/>
                    <a:pt x="30358" y="23332"/>
                    <a:pt x="27815" y="16339"/>
                  </a:cubicBezTo>
                  <a:lnTo>
                    <a:pt x="24637" y="8392"/>
                  </a:lnTo>
                  <a:cubicBezTo>
                    <a:pt x="22412" y="2353"/>
                    <a:pt x="14783" y="-1780"/>
                    <a:pt x="8425" y="763"/>
                  </a:cubicBezTo>
                  <a:close/>
                </a:path>
              </a:pathLst>
            </a:custGeom>
            <a:solidFill>
              <a:srgbClr val="F69890"/>
            </a:solidFill>
            <a:ln w="31569" cap="flat">
              <a:noFill/>
              <a:prstDash val="solid"/>
              <a:miter/>
            </a:ln>
          </p:spPr>
          <p:txBody>
            <a:bodyPr rtlCol="0" anchor="ctr"/>
            <a:lstStyle/>
            <a:p>
              <a:endParaRPr lang="th-TH"/>
            </a:p>
          </p:txBody>
        </p:sp>
      </p:grpSp>
      <p:sp>
        <p:nvSpPr>
          <p:cNvPr id="185" name="TextBox 184">
            <a:extLst>
              <a:ext uri="{FF2B5EF4-FFF2-40B4-BE49-F238E27FC236}">
                <a16:creationId xmlns:a16="http://schemas.microsoft.com/office/drawing/2014/main" id="{45E3E2DC-18B7-4836-89C6-E3D69CFE764C}"/>
              </a:ext>
            </a:extLst>
          </p:cNvPr>
          <p:cNvSpPr txBox="1"/>
          <p:nvPr/>
        </p:nvSpPr>
        <p:spPr>
          <a:xfrm>
            <a:off x="2559426" y="2799519"/>
            <a:ext cx="6447135" cy="3108543"/>
          </a:xfrm>
          <a:prstGeom prst="rect">
            <a:avLst/>
          </a:prstGeom>
          <a:noFill/>
        </p:spPr>
        <p:txBody>
          <a:bodyPr wrap="square">
            <a:spAutoFit/>
          </a:bodyPr>
          <a:lstStyle/>
          <a:p>
            <a:pPr algn="ctr"/>
            <a:r>
              <a:rPr lang="en-US" dirty="0" smtClean="0">
                <a:latin typeface="Century Gothic" panose="020B0502020202020204" pitchFamily="34" charset="0"/>
              </a:rPr>
              <a:t>La </a:t>
            </a:r>
            <a:r>
              <a:rPr lang="en-US" dirty="0" err="1" smtClean="0">
                <a:latin typeface="Century Gothic" panose="020B0502020202020204" pitchFamily="34" charset="0"/>
              </a:rPr>
              <a:t>preparación</a:t>
            </a:r>
            <a:r>
              <a:rPr lang="en-US" dirty="0" smtClean="0">
                <a:latin typeface="Century Gothic" panose="020B0502020202020204" pitchFamily="34" charset="0"/>
              </a:rPr>
              <a:t> de </a:t>
            </a:r>
            <a:r>
              <a:rPr lang="en-US" dirty="0" err="1" smtClean="0">
                <a:latin typeface="Century Gothic" panose="020B0502020202020204" pitchFamily="34" charset="0"/>
              </a:rPr>
              <a:t>alimentos</a:t>
            </a:r>
            <a:r>
              <a:rPr lang="en-US" dirty="0" smtClean="0">
                <a:latin typeface="Century Gothic" panose="020B0502020202020204" pitchFamily="34" charset="0"/>
              </a:rPr>
              <a:t> </a:t>
            </a:r>
            <a:r>
              <a:rPr lang="en-US" dirty="0" err="1" smtClean="0">
                <a:latin typeface="Century Gothic" panose="020B0502020202020204" pitchFamily="34" charset="0"/>
              </a:rPr>
              <a:t>puede</a:t>
            </a:r>
            <a:r>
              <a:rPr lang="en-US" dirty="0" smtClean="0">
                <a:latin typeface="Century Gothic" panose="020B0502020202020204" pitchFamily="34" charset="0"/>
              </a:rPr>
              <a:t> </a:t>
            </a:r>
            <a:r>
              <a:rPr lang="en-US" dirty="0" err="1" smtClean="0">
                <a:latin typeface="Century Gothic" panose="020B0502020202020204" pitchFamily="34" charset="0"/>
              </a:rPr>
              <a:t>ser</a:t>
            </a:r>
            <a:r>
              <a:rPr lang="en-US" dirty="0" smtClean="0">
                <a:latin typeface="Century Gothic" panose="020B0502020202020204" pitchFamily="34" charset="0"/>
              </a:rPr>
              <a:t> </a:t>
            </a:r>
            <a:r>
              <a:rPr lang="en-US" dirty="0" err="1" smtClean="0">
                <a:latin typeface="Century Gothic" panose="020B0502020202020204" pitchFamily="34" charset="0"/>
              </a:rPr>
              <a:t>una</a:t>
            </a:r>
            <a:r>
              <a:rPr lang="en-US" dirty="0" smtClean="0">
                <a:latin typeface="Century Gothic" panose="020B0502020202020204" pitchFamily="34" charset="0"/>
              </a:rPr>
              <a:t> </a:t>
            </a:r>
            <a:r>
              <a:rPr lang="en-US" dirty="0" err="1" smtClean="0">
                <a:latin typeface="Century Gothic" panose="020B0502020202020204" pitchFamily="34" charset="0"/>
              </a:rPr>
              <a:t>situación</a:t>
            </a:r>
            <a:r>
              <a:rPr lang="en-US" dirty="0" smtClean="0">
                <a:latin typeface="Century Gothic" panose="020B0502020202020204" pitchFamily="34" charset="0"/>
              </a:rPr>
              <a:t> para </a:t>
            </a:r>
            <a:r>
              <a:rPr lang="en-US" dirty="0" err="1" smtClean="0">
                <a:latin typeface="Century Gothic" panose="020B0502020202020204" pitchFamily="34" charset="0"/>
              </a:rPr>
              <a:t>trabajar</a:t>
            </a:r>
            <a:r>
              <a:rPr lang="en-US" dirty="0" smtClean="0">
                <a:latin typeface="Century Gothic" panose="020B0502020202020204" pitchFamily="34" charset="0"/>
              </a:rPr>
              <a:t> la </a:t>
            </a:r>
            <a:r>
              <a:rPr lang="en-US" dirty="0" err="1" smtClean="0">
                <a:latin typeface="Century Gothic" panose="020B0502020202020204" pitchFamily="34" charset="0"/>
              </a:rPr>
              <a:t>medición</a:t>
            </a:r>
            <a:r>
              <a:rPr lang="en-US" dirty="0" smtClean="0">
                <a:latin typeface="Century Gothic" panose="020B0502020202020204" pitchFamily="34" charset="0"/>
              </a:rPr>
              <a:t> de pesos y </a:t>
            </a:r>
            <a:r>
              <a:rPr lang="en-US" dirty="0" err="1" smtClean="0">
                <a:latin typeface="Century Gothic" panose="020B0502020202020204" pitchFamily="34" charset="0"/>
              </a:rPr>
              <a:t>capacidades</a:t>
            </a:r>
            <a:r>
              <a:rPr lang="en-US" dirty="0" smtClean="0">
                <a:latin typeface="Century Gothic" panose="020B0502020202020204" pitchFamily="34" charset="0"/>
              </a:rPr>
              <a:t>.</a:t>
            </a:r>
          </a:p>
          <a:p>
            <a:pPr algn="ctr"/>
            <a:r>
              <a:rPr lang="en-US" dirty="0" err="1" smtClean="0">
                <a:latin typeface="Century Gothic" panose="020B0502020202020204" pitchFamily="34" charset="0"/>
              </a:rPr>
              <a:t>Estó</a:t>
            </a:r>
            <a:r>
              <a:rPr lang="en-US" dirty="0" smtClean="0">
                <a:latin typeface="Century Gothic" panose="020B0502020202020204" pitchFamily="34" charset="0"/>
              </a:rPr>
              <a:t> se pone </a:t>
            </a:r>
            <a:r>
              <a:rPr lang="en-US" dirty="0" err="1" smtClean="0">
                <a:latin typeface="Century Gothic" panose="020B0502020202020204" pitchFamily="34" charset="0"/>
              </a:rPr>
              <a:t>en</a:t>
            </a:r>
            <a:r>
              <a:rPr lang="en-US" dirty="0" smtClean="0">
                <a:latin typeface="Century Gothic" panose="020B0502020202020204" pitchFamily="34" charset="0"/>
              </a:rPr>
              <a:t> </a:t>
            </a:r>
            <a:r>
              <a:rPr lang="en-US" dirty="0" err="1" smtClean="0">
                <a:latin typeface="Century Gothic" panose="020B0502020202020204" pitchFamily="34" charset="0"/>
              </a:rPr>
              <a:t>práctica</a:t>
            </a:r>
            <a:r>
              <a:rPr lang="en-US" dirty="0" smtClean="0">
                <a:latin typeface="Century Gothic" panose="020B0502020202020204" pitchFamily="34" charset="0"/>
              </a:rPr>
              <a:t> </a:t>
            </a:r>
            <a:r>
              <a:rPr lang="en-US" dirty="0" err="1" smtClean="0">
                <a:latin typeface="Century Gothic" panose="020B0502020202020204" pitchFamily="34" charset="0"/>
              </a:rPr>
              <a:t>cuando</a:t>
            </a:r>
            <a:r>
              <a:rPr lang="en-US" dirty="0" smtClean="0">
                <a:latin typeface="Century Gothic" panose="020B0502020202020204" pitchFamily="34" charset="0"/>
              </a:rPr>
              <a:t> se </a:t>
            </a:r>
            <a:r>
              <a:rPr lang="en-US" dirty="0" err="1" smtClean="0">
                <a:latin typeface="Century Gothic" panose="020B0502020202020204" pitchFamily="34" charset="0"/>
              </a:rPr>
              <a:t>preparan</a:t>
            </a:r>
            <a:r>
              <a:rPr lang="en-US" dirty="0" smtClean="0">
                <a:latin typeface="Century Gothic" panose="020B0502020202020204" pitchFamily="34" charset="0"/>
              </a:rPr>
              <a:t> </a:t>
            </a:r>
            <a:r>
              <a:rPr lang="en-US" dirty="0" err="1" smtClean="0">
                <a:latin typeface="Century Gothic" panose="020B0502020202020204" pitchFamily="34" charset="0"/>
              </a:rPr>
              <a:t>galletas</a:t>
            </a:r>
            <a:r>
              <a:rPr lang="en-US" dirty="0" smtClean="0">
                <a:latin typeface="Century Gothic" panose="020B0502020202020204" pitchFamily="34" charset="0"/>
              </a:rPr>
              <a:t>, </a:t>
            </a:r>
            <a:r>
              <a:rPr lang="en-US" dirty="0" err="1" smtClean="0">
                <a:latin typeface="Century Gothic" panose="020B0502020202020204" pitchFamily="34" charset="0"/>
              </a:rPr>
              <a:t>jugos</a:t>
            </a:r>
            <a:r>
              <a:rPr lang="en-US" dirty="0" smtClean="0">
                <a:latin typeface="Century Gothic" panose="020B0502020202020204" pitchFamily="34" charset="0"/>
              </a:rPr>
              <a:t> o </a:t>
            </a:r>
            <a:r>
              <a:rPr lang="en-US" dirty="0" err="1" smtClean="0">
                <a:latin typeface="Century Gothic" panose="020B0502020202020204" pitchFamily="34" charset="0"/>
              </a:rPr>
              <a:t>ensaladas</a:t>
            </a:r>
            <a:r>
              <a:rPr lang="en-US" dirty="0" smtClean="0">
                <a:latin typeface="Century Gothic" panose="020B0502020202020204" pitchFamily="34" charset="0"/>
              </a:rPr>
              <a:t> de </a:t>
            </a:r>
            <a:r>
              <a:rPr lang="en-US" dirty="0" err="1" smtClean="0">
                <a:latin typeface="Century Gothic" panose="020B0502020202020204" pitchFamily="34" charset="0"/>
              </a:rPr>
              <a:t>frutas</a:t>
            </a:r>
            <a:r>
              <a:rPr lang="en-US" dirty="0" smtClean="0">
                <a:latin typeface="Century Gothic" panose="020B0502020202020204" pitchFamily="34" charset="0"/>
              </a:rPr>
              <a:t>.</a:t>
            </a:r>
            <a:endParaRPr lang="en-US" dirty="0">
              <a:latin typeface="Century Gothic" panose="020B0502020202020204" pitchFamily="34" charset="0"/>
            </a:endParaRPr>
          </a:p>
        </p:txBody>
      </p:sp>
      <p:sp>
        <p:nvSpPr>
          <p:cNvPr id="186" name="Rectangle 50">
            <a:extLst>
              <a:ext uri="{FF2B5EF4-FFF2-40B4-BE49-F238E27FC236}">
                <a16:creationId xmlns:a16="http://schemas.microsoft.com/office/drawing/2014/main" id="{7F2D5453-D7B1-4356-81FA-E9B5793D9888}"/>
              </a:ext>
            </a:extLst>
          </p:cNvPr>
          <p:cNvSpPr/>
          <p:nvPr/>
        </p:nvSpPr>
        <p:spPr>
          <a:xfrm>
            <a:off x="3747883" y="639515"/>
            <a:ext cx="6087976" cy="1173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a:solidFill>
                    <a:schemeClr val="tx1"/>
                  </a:solidFill>
                </a:ln>
                <a:solidFill>
                  <a:schemeClr val="bg1"/>
                </a:solidFill>
                <a:latin typeface="Caramel Sweets" panose="02000500000000000000" pitchFamily="50" charset="0"/>
              </a:rPr>
              <a:t>SITUACIONES DESTINADAS A LA MEDICIÓN DE PESOS Y CAPACIDADES</a:t>
            </a:r>
            <a:endParaRPr lang="th-TH" sz="4000" dirty="0">
              <a:ln>
                <a:solidFill>
                  <a:schemeClr val="tx1"/>
                </a:solidFill>
              </a:ln>
              <a:solidFill>
                <a:schemeClr val="bg1"/>
              </a:solidFill>
              <a:latin typeface="Caramel Sweets" panose="02000500000000000000" pitchFamily="50" charset="0"/>
            </a:endParaRPr>
          </a:p>
        </p:txBody>
      </p:sp>
    </p:spTree>
    <p:extLst>
      <p:ext uri="{BB962C8B-B14F-4D97-AF65-F5344CB8AC3E}">
        <p14:creationId xmlns:p14="http://schemas.microsoft.com/office/powerpoint/2010/main" val="426232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E3DC"/>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0C7124C-9DB2-4019-ADA6-6BAF3EEBFDE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10800000">
            <a:off x="-61418" y="-1"/>
            <a:ext cx="12314835" cy="6054696"/>
          </a:xfrm>
          <a:prstGeom prst="rect">
            <a:avLst/>
          </a:prstGeom>
        </p:spPr>
      </p:pic>
      <p:grpSp>
        <p:nvGrpSpPr>
          <p:cNvPr id="3" name="Graphic 269">
            <a:extLst>
              <a:ext uri="{FF2B5EF4-FFF2-40B4-BE49-F238E27FC236}">
                <a16:creationId xmlns:a16="http://schemas.microsoft.com/office/drawing/2014/main" id="{53003CF3-E395-497F-9661-895944ED5AF9}"/>
              </a:ext>
            </a:extLst>
          </p:cNvPr>
          <p:cNvGrpSpPr/>
          <p:nvPr/>
        </p:nvGrpSpPr>
        <p:grpSpPr>
          <a:xfrm rot="10800000">
            <a:off x="-61418" y="-567999"/>
            <a:ext cx="12460247" cy="3722161"/>
            <a:chOff x="-48178" y="3329088"/>
            <a:chExt cx="12240178" cy="3722161"/>
          </a:xfrm>
        </p:grpSpPr>
        <p:sp>
          <p:nvSpPr>
            <p:cNvPr id="4" name="Freeform: Shape 3">
              <a:extLst>
                <a:ext uri="{FF2B5EF4-FFF2-40B4-BE49-F238E27FC236}">
                  <a16:creationId xmlns:a16="http://schemas.microsoft.com/office/drawing/2014/main" id="{C5A2A9D9-1E22-4DF8-B582-9760D02259CD}"/>
                </a:ext>
              </a:extLst>
            </p:cNvPr>
            <p:cNvSpPr/>
            <p:nvPr/>
          </p:nvSpPr>
          <p:spPr>
            <a:xfrm>
              <a:off x="7605884" y="3398330"/>
              <a:ext cx="4586115" cy="3593129"/>
            </a:xfrm>
            <a:custGeom>
              <a:avLst/>
              <a:gdLst>
                <a:gd name="connsiteX0" fmla="*/ 4586116 w 4586115"/>
                <a:gd name="connsiteY0" fmla="*/ 82409 h 3593129"/>
                <a:gd name="connsiteX1" fmla="*/ 4586116 w 4586115"/>
                <a:gd name="connsiteY1" fmla="*/ 3177970 h 3593129"/>
                <a:gd name="connsiteX2" fmla="*/ 4080351 w 4586115"/>
                <a:gd name="connsiteY2" fmla="*/ 3219446 h 3593129"/>
                <a:gd name="connsiteX3" fmla="*/ 3023943 w 4586115"/>
                <a:gd name="connsiteY3" fmla="*/ 3415976 h 3593129"/>
                <a:gd name="connsiteX4" fmla="*/ 2546412 w 4586115"/>
                <a:gd name="connsiteY4" fmla="*/ 3552101 h 3593129"/>
                <a:gd name="connsiteX5" fmla="*/ 2182797 w 4586115"/>
                <a:gd name="connsiteY5" fmla="*/ 3583367 h 3593129"/>
                <a:gd name="connsiteX6" fmla="*/ 2006212 w 4586115"/>
                <a:gd name="connsiteY6" fmla="*/ 3501905 h 3593129"/>
                <a:gd name="connsiteX7" fmla="*/ 1931466 w 4586115"/>
                <a:gd name="connsiteY7" fmla="*/ 3449369 h 3593129"/>
                <a:gd name="connsiteX8" fmla="*/ 1803678 w 4586115"/>
                <a:gd name="connsiteY8" fmla="*/ 3444265 h 3593129"/>
                <a:gd name="connsiteX9" fmla="*/ 1276371 w 4586115"/>
                <a:gd name="connsiteY9" fmla="*/ 3437033 h 3593129"/>
                <a:gd name="connsiteX10" fmla="*/ 378105 w 4586115"/>
                <a:gd name="connsiteY10" fmla="*/ 3474467 h 3593129"/>
                <a:gd name="connsiteX11" fmla="*/ 376147 w 4586115"/>
                <a:gd name="connsiteY11" fmla="*/ 3475531 h 3593129"/>
                <a:gd name="connsiteX12" fmla="*/ 23956 w 4586115"/>
                <a:gd name="connsiteY12" fmla="*/ 3521473 h 3593129"/>
                <a:gd name="connsiteX13" fmla="*/ 6657 w 4586115"/>
                <a:gd name="connsiteY13" fmla="*/ 3467023 h 3593129"/>
                <a:gd name="connsiteX14" fmla="*/ 422986 w 4586115"/>
                <a:gd name="connsiteY14" fmla="*/ 3166698 h 3593129"/>
                <a:gd name="connsiteX15" fmla="*/ 615891 w 4586115"/>
                <a:gd name="connsiteY15" fmla="*/ 2957193 h 3593129"/>
                <a:gd name="connsiteX16" fmla="*/ 740251 w 4586115"/>
                <a:gd name="connsiteY16" fmla="*/ 2850633 h 3593129"/>
                <a:gd name="connsiteX17" fmla="*/ 987666 w 4586115"/>
                <a:gd name="connsiteY17" fmla="*/ 2593485 h 3593129"/>
                <a:gd name="connsiteX18" fmla="*/ 1196076 w 4586115"/>
                <a:gd name="connsiteY18" fmla="*/ 1918817 h 3593129"/>
                <a:gd name="connsiteX19" fmla="*/ 1621707 w 4586115"/>
                <a:gd name="connsiteY19" fmla="*/ 2086846 h 3593129"/>
                <a:gd name="connsiteX20" fmla="*/ 1879241 w 4586115"/>
                <a:gd name="connsiteY20" fmla="*/ 1942000 h 3593129"/>
                <a:gd name="connsiteX21" fmla="*/ 2014699 w 4586115"/>
                <a:gd name="connsiteY21" fmla="*/ 1752064 h 3593129"/>
                <a:gd name="connsiteX22" fmla="*/ 2066434 w 4586115"/>
                <a:gd name="connsiteY22" fmla="*/ 1442167 h 3593129"/>
                <a:gd name="connsiteX23" fmla="*/ 2516710 w 4586115"/>
                <a:gd name="connsiteY23" fmla="*/ 1198419 h 3593129"/>
                <a:gd name="connsiteX24" fmla="*/ 2715490 w 4586115"/>
                <a:gd name="connsiteY24" fmla="*/ 984022 h 3593129"/>
                <a:gd name="connsiteX25" fmla="*/ 2967638 w 4586115"/>
                <a:gd name="connsiteY25" fmla="*/ 156001 h 3593129"/>
                <a:gd name="connsiteX26" fmla="*/ 3656514 w 4586115"/>
                <a:gd name="connsiteY26" fmla="*/ 244057 h 3593129"/>
                <a:gd name="connsiteX27" fmla="*/ 3808946 w 4586115"/>
                <a:gd name="connsiteY27" fmla="*/ 72199 h 3593129"/>
                <a:gd name="connsiteX28" fmla="*/ 3962193 w 4586115"/>
                <a:gd name="connsiteY28" fmla="*/ 216832 h 3593129"/>
                <a:gd name="connsiteX29" fmla="*/ 4398596 w 4586115"/>
                <a:gd name="connsiteY29" fmla="*/ 6051 h 3593129"/>
                <a:gd name="connsiteX30" fmla="*/ 4586116 w 4586115"/>
                <a:gd name="connsiteY30" fmla="*/ 82409 h 359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586115" h="3593129">
                  <a:moveTo>
                    <a:pt x="4586116" y="82409"/>
                  </a:moveTo>
                  <a:lnTo>
                    <a:pt x="4586116" y="3177970"/>
                  </a:lnTo>
                  <a:cubicBezTo>
                    <a:pt x="4417364" y="3186266"/>
                    <a:pt x="4248777" y="3200091"/>
                    <a:pt x="4080351" y="3219446"/>
                  </a:cubicBezTo>
                  <a:cubicBezTo>
                    <a:pt x="3725875" y="3260283"/>
                    <a:pt x="3373032" y="3326006"/>
                    <a:pt x="3023943" y="3415976"/>
                  </a:cubicBezTo>
                  <a:cubicBezTo>
                    <a:pt x="2864004" y="3457239"/>
                    <a:pt x="2706024" y="3509562"/>
                    <a:pt x="2546412" y="3552101"/>
                  </a:cubicBezTo>
                  <a:cubicBezTo>
                    <a:pt x="2427601" y="3583792"/>
                    <a:pt x="2303731" y="3607189"/>
                    <a:pt x="2182797" y="3583367"/>
                  </a:cubicBezTo>
                  <a:cubicBezTo>
                    <a:pt x="2120780" y="3571243"/>
                    <a:pt x="2059743" y="3545720"/>
                    <a:pt x="2006212" y="3501905"/>
                  </a:cubicBezTo>
                  <a:cubicBezTo>
                    <a:pt x="1978957" y="3479572"/>
                    <a:pt x="1964596" y="3457026"/>
                    <a:pt x="1931466" y="3449369"/>
                  </a:cubicBezTo>
                  <a:cubicBezTo>
                    <a:pt x="1890991" y="3440011"/>
                    <a:pt x="1844642" y="3445753"/>
                    <a:pt x="1803678" y="3444265"/>
                  </a:cubicBezTo>
                  <a:cubicBezTo>
                    <a:pt x="1627909" y="3438309"/>
                    <a:pt x="1452140" y="3435969"/>
                    <a:pt x="1276371" y="3437033"/>
                  </a:cubicBezTo>
                  <a:cubicBezTo>
                    <a:pt x="976732" y="3439160"/>
                    <a:pt x="677255" y="3451922"/>
                    <a:pt x="378105" y="3474467"/>
                  </a:cubicBezTo>
                  <a:cubicBezTo>
                    <a:pt x="377452" y="3474893"/>
                    <a:pt x="376963" y="3475318"/>
                    <a:pt x="376147" y="3475531"/>
                  </a:cubicBezTo>
                  <a:cubicBezTo>
                    <a:pt x="260763" y="3521685"/>
                    <a:pt x="144073" y="3537000"/>
                    <a:pt x="23956" y="3521473"/>
                  </a:cubicBezTo>
                  <a:cubicBezTo>
                    <a:pt x="2250" y="3518708"/>
                    <a:pt x="-7542" y="3489143"/>
                    <a:pt x="6657" y="3467023"/>
                  </a:cubicBezTo>
                  <a:cubicBezTo>
                    <a:pt x="113391" y="3299845"/>
                    <a:pt x="278878" y="3256455"/>
                    <a:pt x="422986" y="3166698"/>
                  </a:cubicBezTo>
                  <a:cubicBezTo>
                    <a:pt x="506056" y="3115013"/>
                    <a:pt x="558933" y="3049290"/>
                    <a:pt x="615891" y="2957193"/>
                  </a:cubicBezTo>
                  <a:cubicBezTo>
                    <a:pt x="650001" y="2902105"/>
                    <a:pt x="687864" y="2848719"/>
                    <a:pt x="740251" y="2850633"/>
                  </a:cubicBezTo>
                  <a:cubicBezTo>
                    <a:pt x="751675" y="2693026"/>
                    <a:pt x="868365" y="2573492"/>
                    <a:pt x="987666" y="2593485"/>
                  </a:cubicBezTo>
                  <a:cubicBezTo>
                    <a:pt x="943928" y="2342292"/>
                    <a:pt x="1001212" y="2030269"/>
                    <a:pt x="1196076" y="1918817"/>
                  </a:cubicBezTo>
                  <a:cubicBezTo>
                    <a:pt x="1347364" y="1832462"/>
                    <a:pt x="1540922" y="1900312"/>
                    <a:pt x="1621707" y="2086846"/>
                  </a:cubicBezTo>
                  <a:cubicBezTo>
                    <a:pt x="1681113" y="1980923"/>
                    <a:pt x="1778708" y="1926686"/>
                    <a:pt x="1879241" y="1942000"/>
                  </a:cubicBezTo>
                  <a:cubicBezTo>
                    <a:pt x="1882342" y="1845011"/>
                    <a:pt x="1944195" y="1765038"/>
                    <a:pt x="2014699" y="1752064"/>
                  </a:cubicBezTo>
                  <a:cubicBezTo>
                    <a:pt x="1983201" y="1658265"/>
                    <a:pt x="2019268" y="1520014"/>
                    <a:pt x="2066434" y="1442167"/>
                  </a:cubicBezTo>
                  <a:cubicBezTo>
                    <a:pt x="2174148" y="1263716"/>
                    <a:pt x="2346163" y="1177787"/>
                    <a:pt x="2516710" y="1198419"/>
                  </a:cubicBezTo>
                  <a:cubicBezTo>
                    <a:pt x="2524706" y="1069526"/>
                    <a:pt x="2618058" y="971048"/>
                    <a:pt x="2715490" y="984022"/>
                  </a:cubicBezTo>
                  <a:cubicBezTo>
                    <a:pt x="2657717" y="674551"/>
                    <a:pt x="2756943" y="326582"/>
                    <a:pt x="2967638" y="156001"/>
                  </a:cubicBezTo>
                  <a:cubicBezTo>
                    <a:pt x="3182248" y="-17558"/>
                    <a:pt x="3470628" y="30724"/>
                    <a:pt x="3656514" y="244057"/>
                  </a:cubicBezTo>
                  <a:cubicBezTo>
                    <a:pt x="3672998" y="152172"/>
                    <a:pt x="3731751" y="74326"/>
                    <a:pt x="3808946" y="72199"/>
                  </a:cubicBezTo>
                  <a:cubicBezTo>
                    <a:pt x="3881081" y="70285"/>
                    <a:pt x="3938692" y="134732"/>
                    <a:pt x="3962193" y="216832"/>
                  </a:cubicBezTo>
                  <a:cubicBezTo>
                    <a:pt x="4060604" y="44974"/>
                    <a:pt x="4235721" y="-21599"/>
                    <a:pt x="4398596" y="6051"/>
                  </a:cubicBezTo>
                  <a:cubicBezTo>
                    <a:pt x="4466325" y="17537"/>
                    <a:pt x="4528668" y="44123"/>
                    <a:pt x="4586116" y="82409"/>
                  </a:cubicBezTo>
                  <a:close/>
                </a:path>
              </a:pathLst>
            </a:custGeom>
            <a:solidFill>
              <a:srgbClr val="FCE8EB"/>
            </a:solidFill>
            <a:ln w="16320" cap="flat">
              <a:noFill/>
              <a:prstDash val="solid"/>
              <a:miter/>
            </a:ln>
          </p:spPr>
          <p:txBody>
            <a:bodyPr rtlCol="0" anchor="ctr"/>
            <a:lstStyle/>
            <a:p>
              <a:endParaRPr lang="th-TH"/>
            </a:p>
          </p:txBody>
        </p:sp>
        <p:sp>
          <p:nvSpPr>
            <p:cNvPr id="5" name="Freeform: Shape 4">
              <a:extLst>
                <a:ext uri="{FF2B5EF4-FFF2-40B4-BE49-F238E27FC236}">
                  <a16:creationId xmlns:a16="http://schemas.microsoft.com/office/drawing/2014/main" id="{E3E51617-677C-4D13-8835-2CBDB1C0E34A}"/>
                </a:ext>
              </a:extLst>
            </p:cNvPr>
            <p:cNvSpPr/>
            <p:nvPr/>
          </p:nvSpPr>
          <p:spPr>
            <a:xfrm>
              <a:off x="-48178" y="3329029"/>
              <a:ext cx="5058074" cy="3731805"/>
            </a:xfrm>
            <a:custGeom>
              <a:avLst/>
              <a:gdLst>
                <a:gd name="connsiteX0" fmla="*/ 5040506 w 5058074"/>
                <a:gd name="connsiteY0" fmla="*/ 3630123 h 3731805"/>
                <a:gd name="connsiteX1" fmla="*/ 4120697 w 5058074"/>
                <a:gd name="connsiteY1" fmla="*/ 3724134 h 3731805"/>
                <a:gd name="connsiteX2" fmla="*/ 3656712 w 5058074"/>
                <a:gd name="connsiteY2" fmla="*/ 3668620 h 3731805"/>
                <a:gd name="connsiteX3" fmla="*/ 3224553 w 5058074"/>
                <a:gd name="connsiteY3" fmla="*/ 3730302 h 3731805"/>
                <a:gd name="connsiteX4" fmla="*/ 2834499 w 5058074"/>
                <a:gd name="connsiteY4" fmla="*/ 3690315 h 3731805"/>
                <a:gd name="connsiteX5" fmla="*/ 2381123 w 5058074"/>
                <a:gd name="connsiteY5" fmla="*/ 3623742 h 3731805"/>
                <a:gd name="connsiteX6" fmla="*/ 1532144 w 5058074"/>
                <a:gd name="connsiteY6" fmla="*/ 3581203 h 3731805"/>
                <a:gd name="connsiteX7" fmla="*/ 0 w 5058074"/>
                <a:gd name="connsiteY7" fmla="*/ 3631399 h 3731805"/>
                <a:gd name="connsiteX8" fmla="*/ 0 w 5058074"/>
                <a:gd name="connsiteY8" fmla="*/ 374827 h 3731805"/>
                <a:gd name="connsiteX9" fmla="*/ 478183 w 5058074"/>
                <a:gd name="connsiteY9" fmla="*/ 59 h 3731805"/>
                <a:gd name="connsiteX10" fmla="*/ 929927 w 5058074"/>
                <a:gd name="connsiteY10" fmla="*/ 705142 h 3731805"/>
                <a:gd name="connsiteX11" fmla="*/ 1233973 w 5058074"/>
                <a:gd name="connsiteY11" fmla="*/ 928259 h 3731805"/>
                <a:gd name="connsiteX12" fmla="*/ 1782333 w 5058074"/>
                <a:gd name="connsiteY12" fmla="*/ 972712 h 3731805"/>
                <a:gd name="connsiteX13" fmla="*/ 1920566 w 5058074"/>
                <a:gd name="connsiteY13" fmla="*/ 1428943 h 3731805"/>
                <a:gd name="connsiteX14" fmla="*/ 2100088 w 5058074"/>
                <a:gd name="connsiteY14" fmla="*/ 1550605 h 3731805"/>
                <a:gd name="connsiteX15" fmla="*/ 2607648 w 5058074"/>
                <a:gd name="connsiteY15" fmla="*/ 1459358 h 3731805"/>
                <a:gd name="connsiteX16" fmla="*/ 2660199 w 5058074"/>
                <a:gd name="connsiteY16" fmla="*/ 1931116 h 3731805"/>
                <a:gd name="connsiteX17" fmla="*/ 2847555 w 5058074"/>
                <a:gd name="connsiteY17" fmla="*/ 2218254 h 3731805"/>
                <a:gd name="connsiteX18" fmla="*/ 2956248 w 5058074"/>
                <a:gd name="connsiteY18" fmla="*/ 2455834 h 3731805"/>
                <a:gd name="connsiteX19" fmla="*/ 3664057 w 5058074"/>
                <a:gd name="connsiteY19" fmla="*/ 3177083 h 3731805"/>
                <a:gd name="connsiteX20" fmla="*/ 3803758 w 5058074"/>
                <a:gd name="connsiteY20" fmla="*/ 3311931 h 3731805"/>
                <a:gd name="connsiteX21" fmla="*/ 4320293 w 5058074"/>
                <a:gd name="connsiteY21" fmla="*/ 3466348 h 3731805"/>
                <a:gd name="connsiteX22" fmla="*/ 5040506 w 5058074"/>
                <a:gd name="connsiteY22" fmla="*/ 3568441 h 3731805"/>
                <a:gd name="connsiteX23" fmla="*/ 5040506 w 5058074"/>
                <a:gd name="connsiteY23" fmla="*/ 3630123 h 373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58074" h="3731805">
                  <a:moveTo>
                    <a:pt x="5040506" y="3630123"/>
                  </a:moveTo>
                  <a:cubicBezTo>
                    <a:pt x="4737602" y="3706055"/>
                    <a:pt x="4429150" y="3739448"/>
                    <a:pt x="4120697" y="3724134"/>
                  </a:cubicBezTo>
                  <a:cubicBezTo>
                    <a:pt x="3964839" y="3716477"/>
                    <a:pt x="3811918" y="3686700"/>
                    <a:pt x="3656712" y="3668620"/>
                  </a:cubicBezTo>
                  <a:cubicBezTo>
                    <a:pt x="3508851" y="3651605"/>
                    <a:pt x="3371108" y="3721582"/>
                    <a:pt x="3224553" y="3730302"/>
                  </a:cubicBezTo>
                  <a:cubicBezTo>
                    <a:pt x="3093828" y="3738172"/>
                    <a:pt x="2963592" y="3713712"/>
                    <a:pt x="2834499" y="3690315"/>
                  </a:cubicBezTo>
                  <a:cubicBezTo>
                    <a:pt x="2683863" y="3662878"/>
                    <a:pt x="2532738" y="3640119"/>
                    <a:pt x="2381123" y="3623742"/>
                  </a:cubicBezTo>
                  <a:cubicBezTo>
                    <a:pt x="2098783" y="3593327"/>
                    <a:pt x="1815463" y="3582054"/>
                    <a:pt x="1532144" y="3581203"/>
                  </a:cubicBezTo>
                  <a:cubicBezTo>
                    <a:pt x="1021321" y="3579927"/>
                    <a:pt x="510660" y="3612895"/>
                    <a:pt x="0" y="3631399"/>
                  </a:cubicBezTo>
                  <a:lnTo>
                    <a:pt x="0" y="374827"/>
                  </a:lnTo>
                  <a:cubicBezTo>
                    <a:pt x="110814" y="160643"/>
                    <a:pt x="261777" y="-3557"/>
                    <a:pt x="478183" y="59"/>
                  </a:cubicBezTo>
                  <a:cubicBezTo>
                    <a:pt x="763298" y="4951"/>
                    <a:pt x="919645" y="369297"/>
                    <a:pt x="929927" y="705142"/>
                  </a:cubicBezTo>
                  <a:cubicBezTo>
                    <a:pt x="1054940" y="566891"/>
                    <a:pt x="1263186" y="706418"/>
                    <a:pt x="1233973" y="928259"/>
                  </a:cubicBezTo>
                  <a:cubicBezTo>
                    <a:pt x="1410721" y="845095"/>
                    <a:pt x="1626149" y="813617"/>
                    <a:pt x="1782333" y="972712"/>
                  </a:cubicBezTo>
                  <a:cubicBezTo>
                    <a:pt x="1887762" y="1080123"/>
                    <a:pt x="1948800" y="1261978"/>
                    <a:pt x="1920566" y="1428943"/>
                  </a:cubicBezTo>
                  <a:cubicBezTo>
                    <a:pt x="1993517" y="1396188"/>
                    <a:pt x="2078545" y="1446171"/>
                    <a:pt x="2100088" y="1550605"/>
                  </a:cubicBezTo>
                  <a:cubicBezTo>
                    <a:pt x="2233751" y="1388744"/>
                    <a:pt x="2456196" y="1283247"/>
                    <a:pt x="2607648" y="1459358"/>
                  </a:cubicBezTo>
                  <a:cubicBezTo>
                    <a:pt x="2707854" y="1576128"/>
                    <a:pt x="2738210" y="1792864"/>
                    <a:pt x="2660199" y="1931116"/>
                  </a:cubicBezTo>
                  <a:cubicBezTo>
                    <a:pt x="2767096" y="1942814"/>
                    <a:pt x="2857347" y="2073621"/>
                    <a:pt x="2847555" y="2218254"/>
                  </a:cubicBezTo>
                  <a:cubicBezTo>
                    <a:pt x="2925240" y="2249307"/>
                    <a:pt x="2973221" y="2354804"/>
                    <a:pt x="2956248" y="2455834"/>
                  </a:cubicBezTo>
                  <a:cubicBezTo>
                    <a:pt x="3314151" y="2336512"/>
                    <a:pt x="3666178" y="2690437"/>
                    <a:pt x="3664057" y="3177083"/>
                  </a:cubicBezTo>
                  <a:cubicBezTo>
                    <a:pt x="3730154" y="3177295"/>
                    <a:pt x="3784500" y="3230256"/>
                    <a:pt x="3803758" y="3311931"/>
                  </a:cubicBezTo>
                  <a:cubicBezTo>
                    <a:pt x="3982954" y="3230469"/>
                    <a:pt x="4154643" y="3383822"/>
                    <a:pt x="4320293" y="3466348"/>
                  </a:cubicBezTo>
                  <a:cubicBezTo>
                    <a:pt x="4552531" y="3581628"/>
                    <a:pt x="4802883" y="3491871"/>
                    <a:pt x="5040506" y="3568441"/>
                  </a:cubicBezTo>
                  <a:cubicBezTo>
                    <a:pt x="5063191" y="3575885"/>
                    <a:pt x="5064659" y="3623955"/>
                    <a:pt x="5040506" y="3630123"/>
                  </a:cubicBezTo>
                  <a:close/>
                </a:path>
              </a:pathLst>
            </a:custGeom>
            <a:solidFill>
              <a:srgbClr val="FCE8EB"/>
            </a:solidFill>
            <a:ln w="16320" cap="flat">
              <a:noFill/>
              <a:prstDash val="solid"/>
              <a:miter/>
            </a:ln>
          </p:spPr>
          <p:txBody>
            <a:bodyPr rtlCol="0" anchor="ctr"/>
            <a:lstStyle/>
            <a:p>
              <a:endParaRPr lang="th-TH"/>
            </a:p>
          </p:txBody>
        </p:sp>
      </p:grpSp>
      <p:grpSp>
        <p:nvGrpSpPr>
          <p:cNvPr id="6" name="Graphic 210">
            <a:extLst>
              <a:ext uri="{FF2B5EF4-FFF2-40B4-BE49-F238E27FC236}">
                <a16:creationId xmlns:a16="http://schemas.microsoft.com/office/drawing/2014/main" id="{67531BF2-73CC-4D72-80A7-53F7AB62D2AD}"/>
              </a:ext>
            </a:extLst>
          </p:cNvPr>
          <p:cNvGrpSpPr/>
          <p:nvPr/>
        </p:nvGrpSpPr>
        <p:grpSpPr>
          <a:xfrm rot="979048">
            <a:off x="9629950" y="419226"/>
            <a:ext cx="3372392" cy="768156"/>
            <a:chOff x="7047833" y="-28418"/>
            <a:chExt cx="5088969" cy="1159154"/>
          </a:xfrm>
        </p:grpSpPr>
        <p:sp>
          <p:nvSpPr>
            <p:cNvPr id="7" name="Freeform: Shape 6">
              <a:extLst>
                <a:ext uri="{FF2B5EF4-FFF2-40B4-BE49-F238E27FC236}">
                  <a16:creationId xmlns:a16="http://schemas.microsoft.com/office/drawing/2014/main" id="{D671A494-2CC8-4035-A992-77EF533D1546}"/>
                </a:ext>
              </a:extLst>
            </p:cNvPr>
            <p:cNvSpPr/>
            <p:nvPr/>
          </p:nvSpPr>
          <p:spPr>
            <a:xfrm>
              <a:off x="9195943" y="867523"/>
              <a:ext cx="87077" cy="36753"/>
            </a:xfrm>
            <a:custGeom>
              <a:avLst/>
              <a:gdLst>
                <a:gd name="connsiteX0" fmla="*/ 2827 w 87077"/>
                <a:gd name="connsiteY0" fmla="*/ 36754 h 36753"/>
                <a:gd name="connsiteX1" fmla="*/ 87078 w 87077"/>
                <a:gd name="connsiteY1" fmla="*/ 27989 h 36753"/>
                <a:gd name="connsiteX2" fmla="*/ 84251 w 87077"/>
                <a:gd name="connsiteY2" fmla="*/ 0 h 36753"/>
                <a:gd name="connsiteX3" fmla="*/ 0 w 87077"/>
                <a:gd name="connsiteY3" fmla="*/ 8764 h 36753"/>
                <a:gd name="connsiteX4" fmla="*/ 2827 w 87077"/>
                <a:gd name="connsiteY4" fmla="*/ 36754 h 3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77" h="36753">
                  <a:moveTo>
                    <a:pt x="2827" y="36754"/>
                  </a:moveTo>
                  <a:cubicBezTo>
                    <a:pt x="29968" y="33926"/>
                    <a:pt x="57958" y="30816"/>
                    <a:pt x="87078" y="27989"/>
                  </a:cubicBezTo>
                  <a:lnTo>
                    <a:pt x="84251" y="0"/>
                  </a:lnTo>
                  <a:cubicBezTo>
                    <a:pt x="55130" y="2827"/>
                    <a:pt x="27141" y="5937"/>
                    <a:pt x="0" y="8764"/>
                  </a:cubicBezTo>
                  <a:lnTo>
                    <a:pt x="2827" y="36754"/>
                  </a:lnTo>
                  <a:close/>
                </a:path>
              </a:pathLst>
            </a:custGeom>
            <a:solidFill>
              <a:srgbClr val="F69890"/>
            </a:solidFill>
            <a:ln w="28257" cap="flat">
              <a:noFill/>
              <a:prstDash val="solid"/>
              <a:miter/>
            </a:ln>
          </p:spPr>
          <p:txBody>
            <a:bodyPr rtlCol="0" anchor="ctr"/>
            <a:lstStyle/>
            <a:p>
              <a:endParaRPr lang="th-TH"/>
            </a:p>
          </p:txBody>
        </p:sp>
        <p:sp>
          <p:nvSpPr>
            <p:cNvPr id="8" name="Freeform: Shape 7">
              <a:extLst>
                <a:ext uri="{FF2B5EF4-FFF2-40B4-BE49-F238E27FC236}">
                  <a16:creationId xmlns:a16="http://schemas.microsoft.com/office/drawing/2014/main" id="{D151FE5F-4BCA-4A7B-B8D8-B765ED050D29}"/>
                </a:ext>
              </a:extLst>
            </p:cNvPr>
            <p:cNvSpPr/>
            <p:nvPr/>
          </p:nvSpPr>
          <p:spPr>
            <a:xfrm>
              <a:off x="9873624" y="832465"/>
              <a:ext cx="85098" cy="28554"/>
            </a:xfrm>
            <a:custGeom>
              <a:avLst/>
              <a:gdLst>
                <a:gd name="connsiteX0" fmla="*/ 566 w 85098"/>
                <a:gd name="connsiteY0" fmla="*/ 28555 h 28554"/>
                <a:gd name="connsiteX1" fmla="*/ 68701 w 85098"/>
                <a:gd name="connsiteY1" fmla="*/ 28272 h 28554"/>
                <a:gd name="connsiteX2" fmla="*/ 85099 w 85098"/>
                <a:gd name="connsiteY2" fmla="*/ 28272 h 28554"/>
                <a:gd name="connsiteX3" fmla="*/ 85099 w 85098"/>
                <a:gd name="connsiteY3" fmla="*/ 0 h 28554"/>
                <a:gd name="connsiteX4" fmla="*/ 68419 w 85098"/>
                <a:gd name="connsiteY4" fmla="*/ 0 h 28554"/>
                <a:gd name="connsiteX5" fmla="*/ 0 w 85098"/>
                <a:gd name="connsiteY5" fmla="*/ 283 h 28554"/>
                <a:gd name="connsiteX6" fmla="*/ 566 w 85098"/>
                <a:gd name="connsiteY6" fmla="*/ 28555 h 2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98" h="28554">
                  <a:moveTo>
                    <a:pt x="566" y="28555"/>
                  </a:moveTo>
                  <a:cubicBezTo>
                    <a:pt x="22901" y="28272"/>
                    <a:pt x="45518" y="28272"/>
                    <a:pt x="68701" y="28272"/>
                  </a:cubicBezTo>
                  <a:lnTo>
                    <a:pt x="85099" y="28272"/>
                  </a:lnTo>
                  <a:lnTo>
                    <a:pt x="85099" y="0"/>
                  </a:lnTo>
                  <a:lnTo>
                    <a:pt x="68419" y="0"/>
                  </a:lnTo>
                  <a:cubicBezTo>
                    <a:pt x="45235" y="0"/>
                    <a:pt x="22335" y="0"/>
                    <a:pt x="0" y="283"/>
                  </a:cubicBezTo>
                  <a:lnTo>
                    <a:pt x="566" y="28555"/>
                  </a:lnTo>
                  <a:close/>
                </a:path>
              </a:pathLst>
            </a:custGeom>
            <a:solidFill>
              <a:srgbClr val="F69890"/>
            </a:solidFill>
            <a:ln w="28257" cap="flat">
              <a:noFill/>
              <a:prstDash val="solid"/>
              <a:miter/>
            </a:ln>
          </p:spPr>
          <p:txBody>
            <a:bodyPr rtlCol="0" anchor="ctr"/>
            <a:lstStyle/>
            <a:p>
              <a:endParaRPr lang="th-TH"/>
            </a:p>
          </p:txBody>
        </p:sp>
        <p:sp>
          <p:nvSpPr>
            <p:cNvPr id="9" name="Freeform: Shape 8">
              <a:extLst>
                <a:ext uri="{FF2B5EF4-FFF2-40B4-BE49-F238E27FC236}">
                  <a16:creationId xmlns:a16="http://schemas.microsoft.com/office/drawing/2014/main" id="{751FEA07-41E2-4ECD-9520-6965441366ED}"/>
                </a:ext>
              </a:extLst>
            </p:cNvPr>
            <p:cNvSpPr/>
            <p:nvPr/>
          </p:nvSpPr>
          <p:spPr>
            <a:xfrm>
              <a:off x="9534359" y="840664"/>
              <a:ext cx="86229" cy="33361"/>
            </a:xfrm>
            <a:custGeom>
              <a:avLst/>
              <a:gdLst>
                <a:gd name="connsiteX0" fmla="*/ 1696 w 86229"/>
                <a:gd name="connsiteY0" fmla="*/ 33361 h 33361"/>
                <a:gd name="connsiteX1" fmla="*/ 86230 w 86229"/>
                <a:gd name="connsiteY1" fmla="*/ 28272 h 33361"/>
                <a:gd name="connsiteX2" fmla="*/ 84816 w 86229"/>
                <a:gd name="connsiteY2" fmla="*/ 0 h 33361"/>
                <a:gd name="connsiteX3" fmla="*/ 0 w 86229"/>
                <a:gd name="connsiteY3" fmla="*/ 5089 h 33361"/>
                <a:gd name="connsiteX4" fmla="*/ 1696 w 86229"/>
                <a:gd name="connsiteY4" fmla="*/ 33361 h 3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29" h="33361">
                  <a:moveTo>
                    <a:pt x="1696" y="33361"/>
                  </a:moveTo>
                  <a:cubicBezTo>
                    <a:pt x="29120" y="31665"/>
                    <a:pt x="57110" y="29968"/>
                    <a:pt x="86230" y="28272"/>
                  </a:cubicBezTo>
                  <a:lnTo>
                    <a:pt x="84816" y="0"/>
                  </a:lnTo>
                  <a:cubicBezTo>
                    <a:pt x="55696" y="1414"/>
                    <a:pt x="27424" y="3110"/>
                    <a:pt x="0" y="5089"/>
                  </a:cubicBezTo>
                  <a:lnTo>
                    <a:pt x="1696" y="33361"/>
                  </a:lnTo>
                  <a:close/>
                </a:path>
              </a:pathLst>
            </a:custGeom>
            <a:solidFill>
              <a:srgbClr val="F69890"/>
            </a:solidFill>
            <a:ln w="28257" cap="flat">
              <a:noFill/>
              <a:prstDash val="solid"/>
              <a:miter/>
            </a:ln>
          </p:spPr>
          <p:txBody>
            <a:bodyPr rtlCol="0" anchor="ctr"/>
            <a:lstStyle/>
            <a:p>
              <a:endParaRPr lang="th-TH"/>
            </a:p>
          </p:txBody>
        </p:sp>
        <p:sp>
          <p:nvSpPr>
            <p:cNvPr id="10" name="Freeform: Shape 9">
              <a:extLst>
                <a:ext uri="{FF2B5EF4-FFF2-40B4-BE49-F238E27FC236}">
                  <a16:creationId xmlns:a16="http://schemas.microsoft.com/office/drawing/2014/main" id="{8197252D-29BC-4E11-BDCA-183242A44222}"/>
                </a:ext>
              </a:extLst>
            </p:cNvPr>
            <p:cNvSpPr/>
            <p:nvPr/>
          </p:nvSpPr>
          <p:spPr>
            <a:xfrm>
              <a:off x="9704274" y="834444"/>
              <a:ext cx="85381" cy="30816"/>
            </a:xfrm>
            <a:custGeom>
              <a:avLst/>
              <a:gdLst>
                <a:gd name="connsiteX0" fmla="*/ 848 w 85381"/>
                <a:gd name="connsiteY0" fmla="*/ 30817 h 30816"/>
                <a:gd name="connsiteX1" fmla="*/ 85382 w 85381"/>
                <a:gd name="connsiteY1" fmla="*/ 28272 h 30816"/>
                <a:gd name="connsiteX2" fmla="*/ 84816 w 85381"/>
                <a:gd name="connsiteY2" fmla="*/ 0 h 30816"/>
                <a:gd name="connsiteX3" fmla="*/ 0 w 85381"/>
                <a:gd name="connsiteY3" fmla="*/ 2544 h 30816"/>
                <a:gd name="connsiteX4" fmla="*/ 848 w 85381"/>
                <a:gd name="connsiteY4" fmla="*/ 30817 h 3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81" h="30816">
                  <a:moveTo>
                    <a:pt x="848" y="30817"/>
                  </a:moveTo>
                  <a:cubicBezTo>
                    <a:pt x="28272" y="29686"/>
                    <a:pt x="56544" y="28838"/>
                    <a:pt x="85382" y="28272"/>
                  </a:cubicBezTo>
                  <a:lnTo>
                    <a:pt x="84816" y="0"/>
                  </a:lnTo>
                  <a:cubicBezTo>
                    <a:pt x="55696" y="565"/>
                    <a:pt x="27424" y="1696"/>
                    <a:pt x="0" y="2544"/>
                  </a:cubicBezTo>
                  <a:lnTo>
                    <a:pt x="848" y="30817"/>
                  </a:lnTo>
                  <a:close/>
                </a:path>
              </a:pathLst>
            </a:custGeom>
            <a:solidFill>
              <a:srgbClr val="F69890"/>
            </a:solidFill>
            <a:ln w="28257" cap="flat">
              <a:noFill/>
              <a:prstDash val="solid"/>
              <a:miter/>
            </a:ln>
          </p:spPr>
          <p:txBody>
            <a:bodyPr rtlCol="0" anchor="ctr"/>
            <a:lstStyle/>
            <a:p>
              <a:endParaRPr lang="th-TH"/>
            </a:p>
          </p:txBody>
        </p:sp>
        <p:sp>
          <p:nvSpPr>
            <p:cNvPr id="11" name="Freeform: Shape 10">
              <a:extLst>
                <a:ext uri="{FF2B5EF4-FFF2-40B4-BE49-F238E27FC236}">
                  <a16:creationId xmlns:a16="http://schemas.microsoft.com/office/drawing/2014/main" id="{43DB1D8B-1420-4ECD-B2CE-4D4A36C229FC}"/>
                </a:ext>
              </a:extLst>
            </p:cNvPr>
            <p:cNvSpPr/>
            <p:nvPr/>
          </p:nvSpPr>
          <p:spPr>
            <a:xfrm>
              <a:off x="8859223" y="901166"/>
              <a:ext cx="86229" cy="33078"/>
            </a:xfrm>
            <a:custGeom>
              <a:avLst/>
              <a:gdLst>
                <a:gd name="connsiteX0" fmla="*/ 0 w 86229"/>
                <a:gd name="connsiteY0" fmla="*/ 4806 h 33078"/>
                <a:gd name="connsiteX1" fmla="*/ 848 w 86229"/>
                <a:gd name="connsiteY1" fmla="*/ 33078 h 33078"/>
                <a:gd name="connsiteX2" fmla="*/ 16681 w 86229"/>
                <a:gd name="connsiteY2" fmla="*/ 32513 h 33078"/>
                <a:gd name="connsiteX3" fmla="*/ 86230 w 86229"/>
                <a:gd name="connsiteY3" fmla="*/ 28272 h 33078"/>
                <a:gd name="connsiteX4" fmla="*/ 83968 w 86229"/>
                <a:gd name="connsiteY4" fmla="*/ 0 h 33078"/>
                <a:gd name="connsiteX5" fmla="*/ 15267 w 86229"/>
                <a:gd name="connsiteY5" fmla="*/ 4241 h 33078"/>
                <a:gd name="connsiteX6" fmla="*/ 0 w 86229"/>
                <a:gd name="connsiteY6" fmla="*/ 4806 h 3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9" h="33078">
                  <a:moveTo>
                    <a:pt x="0" y="4806"/>
                  </a:moveTo>
                  <a:lnTo>
                    <a:pt x="848" y="33078"/>
                  </a:lnTo>
                  <a:cubicBezTo>
                    <a:pt x="6220" y="33078"/>
                    <a:pt x="11309" y="32796"/>
                    <a:pt x="16681" y="32513"/>
                  </a:cubicBezTo>
                  <a:cubicBezTo>
                    <a:pt x="39581" y="31382"/>
                    <a:pt x="62481" y="29968"/>
                    <a:pt x="86230" y="28272"/>
                  </a:cubicBezTo>
                  <a:lnTo>
                    <a:pt x="83968" y="0"/>
                  </a:lnTo>
                  <a:cubicBezTo>
                    <a:pt x="60502" y="1696"/>
                    <a:pt x="37602" y="3110"/>
                    <a:pt x="15267" y="4241"/>
                  </a:cubicBezTo>
                  <a:cubicBezTo>
                    <a:pt x="10178" y="4524"/>
                    <a:pt x="5089" y="4806"/>
                    <a:pt x="0" y="4806"/>
                  </a:cubicBezTo>
                  <a:close/>
                </a:path>
              </a:pathLst>
            </a:custGeom>
            <a:solidFill>
              <a:srgbClr val="F69890"/>
            </a:solidFill>
            <a:ln w="28257" cap="flat">
              <a:noFill/>
              <a:prstDash val="solid"/>
              <a:miter/>
            </a:ln>
          </p:spPr>
          <p:txBody>
            <a:bodyPr rtlCol="0" anchor="ctr"/>
            <a:lstStyle/>
            <a:p>
              <a:endParaRPr lang="th-TH"/>
            </a:p>
          </p:txBody>
        </p:sp>
        <p:sp>
          <p:nvSpPr>
            <p:cNvPr id="12" name="Freeform: Shape 11">
              <a:extLst>
                <a:ext uri="{FF2B5EF4-FFF2-40B4-BE49-F238E27FC236}">
                  <a16:creationId xmlns:a16="http://schemas.microsoft.com/office/drawing/2014/main" id="{9C06CA0A-70B1-43A4-8011-ECC05BE2F3FB}"/>
                </a:ext>
              </a:extLst>
            </p:cNvPr>
            <p:cNvSpPr/>
            <p:nvPr/>
          </p:nvSpPr>
          <p:spPr>
            <a:xfrm>
              <a:off x="10043256" y="833314"/>
              <a:ext cx="85381" cy="29968"/>
            </a:xfrm>
            <a:custGeom>
              <a:avLst/>
              <a:gdLst>
                <a:gd name="connsiteX0" fmla="*/ 85382 w 85381"/>
                <a:gd name="connsiteY0" fmla="*/ 1696 h 29968"/>
                <a:gd name="connsiteX1" fmla="*/ 283 w 85381"/>
                <a:gd name="connsiteY1" fmla="*/ 0 h 29968"/>
                <a:gd name="connsiteX2" fmla="*/ 0 w 85381"/>
                <a:gd name="connsiteY2" fmla="*/ 28272 h 29968"/>
                <a:gd name="connsiteX3" fmla="*/ 84534 w 85381"/>
                <a:gd name="connsiteY3" fmla="*/ 29968 h 29968"/>
                <a:gd name="connsiteX4" fmla="*/ 85382 w 85381"/>
                <a:gd name="connsiteY4" fmla="*/ 1696 h 29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81" h="29968">
                  <a:moveTo>
                    <a:pt x="85382" y="1696"/>
                  </a:moveTo>
                  <a:cubicBezTo>
                    <a:pt x="56544" y="848"/>
                    <a:pt x="28272" y="283"/>
                    <a:pt x="283" y="0"/>
                  </a:cubicBezTo>
                  <a:lnTo>
                    <a:pt x="0" y="28272"/>
                  </a:lnTo>
                  <a:cubicBezTo>
                    <a:pt x="27707" y="28555"/>
                    <a:pt x="55696" y="29403"/>
                    <a:pt x="84534" y="29968"/>
                  </a:cubicBezTo>
                  <a:lnTo>
                    <a:pt x="85382" y="1696"/>
                  </a:lnTo>
                  <a:close/>
                </a:path>
              </a:pathLst>
            </a:custGeom>
            <a:solidFill>
              <a:srgbClr val="F69890"/>
            </a:solidFill>
            <a:ln w="28257" cap="flat">
              <a:noFill/>
              <a:prstDash val="solid"/>
              <a:miter/>
            </a:ln>
          </p:spPr>
          <p:txBody>
            <a:bodyPr rtlCol="0" anchor="ctr"/>
            <a:lstStyle/>
            <a:p>
              <a:endParaRPr lang="th-TH"/>
            </a:p>
          </p:txBody>
        </p:sp>
        <p:sp>
          <p:nvSpPr>
            <p:cNvPr id="13" name="Freeform: Shape 12">
              <a:extLst>
                <a:ext uri="{FF2B5EF4-FFF2-40B4-BE49-F238E27FC236}">
                  <a16:creationId xmlns:a16="http://schemas.microsoft.com/office/drawing/2014/main" id="{8AAD3B45-6080-48A1-B6BD-1E6D04F025E1}"/>
                </a:ext>
              </a:extLst>
            </p:cNvPr>
            <p:cNvSpPr/>
            <p:nvPr/>
          </p:nvSpPr>
          <p:spPr>
            <a:xfrm>
              <a:off x="9027159" y="885334"/>
              <a:ext cx="87360" cy="36753"/>
            </a:xfrm>
            <a:custGeom>
              <a:avLst/>
              <a:gdLst>
                <a:gd name="connsiteX0" fmla="*/ 2827 w 87360"/>
                <a:gd name="connsiteY0" fmla="*/ 36754 h 36753"/>
                <a:gd name="connsiteX1" fmla="*/ 87361 w 87360"/>
                <a:gd name="connsiteY1" fmla="*/ 27989 h 36753"/>
                <a:gd name="connsiteX2" fmla="*/ 84251 w 87360"/>
                <a:gd name="connsiteY2" fmla="*/ 0 h 36753"/>
                <a:gd name="connsiteX3" fmla="*/ 0 w 87360"/>
                <a:gd name="connsiteY3" fmla="*/ 8482 h 36753"/>
                <a:gd name="connsiteX4" fmla="*/ 2827 w 87360"/>
                <a:gd name="connsiteY4" fmla="*/ 36754 h 3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0" h="36753">
                  <a:moveTo>
                    <a:pt x="2827" y="36754"/>
                  </a:moveTo>
                  <a:cubicBezTo>
                    <a:pt x="30251" y="34209"/>
                    <a:pt x="58240" y="31099"/>
                    <a:pt x="87361" y="27989"/>
                  </a:cubicBezTo>
                  <a:lnTo>
                    <a:pt x="84251" y="0"/>
                  </a:lnTo>
                  <a:cubicBezTo>
                    <a:pt x="55413" y="3110"/>
                    <a:pt x="27424" y="5937"/>
                    <a:pt x="0" y="8482"/>
                  </a:cubicBezTo>
                  <a:lnTo>
                    <a:pt x="2827" y="36754"/>
                  </a:lnTo>
                  <a:close/>
                </a:path>
              </a:pathLst>
            </a:custGeom>
            <a:solidFill>
              <a:srgbClr val="F69890"/>
            </a:solidFill>
            <a:ln w="28257" cap="flat">
              <a:noFill/>
              <a:prstDash val="solid"/>
              <a:miter/>
            </a:ln>
          </p:spPr>
          <p:txBody>
            <a:bodyPr rtlCol="0" anchor="ctr"/>
            <a:lstStyle/>
            <a:p>
              <a:endParaRPr lang="th-TH"/>
            </a:p>
          </p:txBody>
        </p:sp>
        <p:sp>
          <p:nvSpPr>
            <p:cNvPr id="14" name="Freeform: Shape 13">
              <a:extLst>
                <a:ext uri="{FF2B5EF4-FFF2-40B4-BE49-F238E27FC236}">
                  <a16:creationId xmlns:a16="http://schemas.microsoft.com/office/drawing/2014/main" id="{47BE0B54-8664-415E-8AE6-E2EDBA9B4827}"/>
                </a:ext>
              </a:extLst>
            </p:cNvPr>
            <p:cNvSpPr/>
            <p:nvPr/>
          </p:nvSpPr>
          <p:spPr>
            <a:xfrm>
              <a:off x="9364727" y="851973"/>
              <a:ext cx="86795" cy="35340"/>
            </a:xfrm>
            <a:custGeom>
              <a:avLst/>
              <a:gdLst>
                <a:gd name="connsiteX0" fmla="*/ 2545 w 86795"/>
                <a:gd name="connsiteY0" fmla="*/ 35340 h 35340"/>
                <a:gd name="connsiteX1" fmla="*/ 86795 w 86795"/>
                <a:gd name="connsiteY1" fmla="*/ 28272 h 35340"/>
                <a:gd name="connsiteX2" fmla="*/ 84534 w 86795"/>
                <a:gd name="connsiteY2" fmla="*/ 0 h 35340"/>
                <a:gd name="connsiteX3" fmla="*/ 0 w 86795"/>
                <a:gd name="connsiteY3" fmla="*/ 7068 h 35340"/>
                <a:gd name="connsiteX4" fmla="*/ 2545 w 86795"/>
                <a:gd name="connsiteY4" fmla="*/ 35340 h 3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95" h="35340">
                  <a:moveTo>
                    <a:pt x="2545" y="35340"/>
                  </a:moveTo>
                  <a:cubicBezTo>
                    <a:pt x="29686" y="32796"/>
                    <a:pt x="57958" y="30534"/>
                    <a:pt x="86795" y="28272"/>
                  </a:cubicBezTo>
                  <a:lnTo>
                    <a:pt x="84534" y="0"/>
                  </a:lnTo>
                  <a:cubicBezTo>
                    <a:pt x="55413" y="2262"/>
                    <a:pt x="27141" y="4806"/>
                    <a:pt x="0" y="7068"/>
                  </a:cubicBezTo>
                  <a:lnTo>
                    <a:pt x="2545" y="35340"/>
                  </a:lnTo>
                  <a:close/>
                </a:path>
              </a:pathLst>
            </a:custGeom>
            <a:solidFill>
              <a:srgbClr val="F69890"/>
            </a:solidFill>
            <a:ln w="28257" cap="flat">
              <a:noFill/>
              <a:prstDash val="solid"/>
              <a:miter/>
            </a:ln>
          </p:spPr>
          <p:txBody>
            <a:bodyPr rtlCol="0" anchor="ctr"/>
            <a:lstStyle/>
            <a:p>
              <a:endParaRPr lang="th-TH"/>
            </a:p>
          </p:txBody>
        </p:sp>
        <p:sp>
          <p:nvSpPr>
            <p:cNvPr id="15" name="Freeform: Shape 14">
              <a:extLst>
                <a:ext uri="{FF2B5EF4-FFF2-40B4-BE49-F238E27FC236}">
                  <a16:creationId xmlns:a16="http://schemas.microsoft.com/office/drawing/2014/main" id="{C132FE07-F0B2-4291-982A-0BF9C8626F0C}"/>
                </a:ext>
              </a:extLst>
            </p:cNvPr>
            <p:cNvSpPr/>
            <p:nvPr/>
          </p:nvSpPr>
          <p:spPr>
            <a:xfrm>
              <a:off x="8388493" y="110397"/>
              <a:ext cx="75769" cy="82837"/>
            </a:xfrm>
            <a:custGeom>
              <a:avLst/>
              <a:gdLst>
                <a:gd name="connsiteX0" fmla="*/ 75769 w 75769"/>
                <a:gd name="connsiteY0" fmla="*/ 21769 h 82837"/>
                <a:gd name="connsiteX1" fmla="*/ 57675 w 75769"/>
                <a:gd name="connsiteY1" fmla="*/ 0 h 82837"/>
                <a:gd name="connsiteX2" fmla="*/ 0 w 75769"/>
                <a:gd name="connsiteY2" fmla="*/ 67570 h 82837"/>
                <a:gd name="connsiteX3" fmla="*/ 23749 w 75769"/>
                <a:gd name="connsiteY3" fmla="*/ 82837 h 82837"/>
                <a:gd name="connsiteX4" fmla="*/ 75769 w 75769"/>
                <a:gd name="connsiteY4" fmla="*/ 21769 h 8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69" h="82837">
                  <a:moveTo>
                    <a:pt x="75769" y="21769"/>
                  </a:moveTo>
                  <a:lnTo>
                    <a:pt x="57675" y="0"/>
                  </a:lnTo>
                  <a:cubicBezTo>
                    <a:pt x="37885" y="16398"/>
                    <a:pt x="18660" y="39015"/>
                    <a:pt x="0" y="67570"/>
                  </a:cubicBezTo>
                  <a:lnTo>
                    <a:pt x="23749" y="82837"/>
                  </a:lnTo>
                  <a:cubicBezTo>
                    <a:pt x="40712" y="56827"/>
                    <a:pt x="58240" y="36188"/>
                    <a:pt x="75769" y="21769"/>
                  </a:cubicBezTo>
                  <a:close/>
                </a:path>
              </a:pathLst>
            </a:custGeom>
            <a:solidFill>
              <a:srgbClr val="F69890"/>
            </a:solidFill>
            <a:ln w="28257" cap="flat">
              <a:noFill/>
              <a:prstDash val="solid"/>
              <a:miter/>
            </a:ln>
          </p:spPr>
          <p:txBody>
            <a:bodyPr rtlCol="0" anchor="ctr"/>
            <a:lstStyle/>
            <a:p>
              <a:endParaRPr lang="th-TH"/>
            </a:p>
          </p:txBody>
        </p:sp>
        <p:sp>
          <p:nvSpPr>
            <p:cNvPr id="16" name="Freeform: Shape 15">
              <a:extLst>
                <a:ext uri="{FF2B5EF4-FFF2-40B4-BE49-F238E27FC236}">
                  <a16:creationId xmlns:a16="http://schemas.microsoft.com/office/drawing/2014/main" id="{F1FCC147-99D9-4A81-BEFD-3D1D3367D466}"/>
                </a:ext>
              </a:extLst>
            </p:cNvPr>
            <p:cNvSpPr/>
            <p:nvPr/>
          </p:nvSpPr>
          <p:spPr>
            <a:xfrm>
              <a:off x="8089657" y="697890"/>
              <a:ext cx="89339" cy="53434"/>
            </a:xfrm>
            <a:custGeom>
              <a:avLst/>
              <a:gdLst>
                <a:gd name="connsiteX0" fmla="*/ 89340 w 89339"/>
                <a:gd name="connsiteY0" fmla="*/ 26576 h 53434"/>
                <a:gd name="connsiteX1" fmla="*/ 79445 w 89339"/>
                <a:gd name="connsiteY1" fmla="*/ 0 h 53434"/>
                <a:gd name="connsiteX2" fmla="*/ 0 w 89339"/>
                <a:gd name="connsiteY2" fmla="*/ 26293 h 53434"/>
                <a:gd name="connsiteX3" fmla="*/ 7916 w 89339"/>
                <a:gd name="connsiteY3" fmla="*/ 53434 h 53434"/>
                <a:gd name="connsiteX4" fmla="*/ 89340 w 89339"/>
                <a:gd name="connsiteY4" fmla="*/ 26576 h 5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9" h="53434">
                  <a:moveTo>
                    <a:pt x="89340" y="26576"/>
                  </a:moveTo>
                  <a:lnTo>
                    <a:pt x="79445" y="0"/>
                  </a:lnTo>
                  <a:cubicBezTo>
                    <a:pt x="54282" y="9330"/>
                    <a:pt x="27424" y="18377"/>
                    <a:pt x="0" y="26293"/>
                  </a:cubicBezTo>
                  <a:lnTo>
                    <a:pt x="7916" y="53434"/>
                  </a:lnTo>
                  <a:cubicBezTo>
                    <a:pt x="36188" y="45518"/>
                    <a:pt x="63612" y="36188"/>
                    <a:pt x="89340" y="26576"/>
                  </a:cubicBezTo>
                  <a:close/>
                </a:path>
              </a:pathLst>
            </a:custGeom>
            <a:solidFill>
              <a:srgbClr val="F69890"/>
            </a:solidFill>
            <a:ln w="28257" cap="flat">
              <a:noFill/>
              <a:prstDash val="solid"/>
              <a:miter/>
            </a:ln>
          </p:spPr>
          <p:txBody>
            <a:bodyPr rtlCol="0" anchor="ctr"/>
            <a:lstStyle/>
            <a:p>
              <a:endParaRPr lang="th-TH"/>
            </a:p>
          </p:txBody>
        </p:sp>
        <p:sp>
          <p:nvSpPr>
            <p:cNvPr id="17" name="Freeform: Shape 16">
              <a:extLst>
                <a:ext uri="{FF2B5EF4-FFF2-40B4-BE49-F238E27FC236}">
                  <a16:creationId xmlns:a16="http://schemas.microsoft.com/office/drawing/2014/main" id="{0739DA66-5364-4FCA-84CB-A5D1C0C68217}"/>
                </a:ext>
              </a:extLst>
            </p:cNvPr>
            <p:cNvSpPr/>
            <p:nvPr/>
          </p:nvSpPr>
          <p:spPr>
            <a:xfrm>
              <a:off x="8110013" y="68837"/>
              <a:ext cx="70114" cy="86229"/>
            </a:xfrm>
            <a:custGeom>
              <a:avLst/>
              <a:gdLst>
                <a:gd name="connsiteX0" fmla="*/ 33078 w 70114"/>
                <a:gd name="connsiteY0" fmla="*/ 72094 h 86229"/>
                <a:gd name="connsiteX1" fmla="*/ 70115 w 70114"/>
                <a:gd name="connsiteY1" fmla="*/ 16681 h 86229"/>
                <a:gd name="connsiteX2" fmla="*/ 47214 w 70114"/>
                <a:gd name="connsiteY2" fmla="*/ 0 h 86229"/>
                <a:gd name="connsiteX3" fmla="*/ 9047 w 70114"/>
                <a:gd name="connsiteY3" fmla="*/ 57110 h 86229"/>
                <a:gd name="connsiteX4" fmla="*/ 0 w 70114"/>
                <a:gd name="connsiteY4" fmla="*/ 72376 h 86229"/>
                <a:gd name="connsiteX5" fmla="*/ 24597 w 70114"/>
                <a:gd name="connsiteY5" fmla="*/ 86230 h 86229"/>
                <a:gd name="connsiteX6" fmla="*/ 33078 w 70114"/>
                <a:gd name="connsiteY6" fmla="*/ 72094 h 8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14" h="86229">
                  <a:moveTo>
                    <a:pt x="33078" y="72094"/>
                  </a:moveTo>
                  <a:cubicBezTo>
                    <a:pt x="45801" y="51455"/>
                    <a:pt x="58240" y="33078"/>
                    <a:pt x="70115" y="16681"/>
                  </a:cubicBezTo>
                  <a:lnTo>
                    <a:pt x="47214" y="0"/>
                  </a:lnTo>
                  <a:cubicBezTo>
                    <a:pt x="34775" y="16681"/>
                    <a:pt x="22052" y="35906"/>
                    <a:pt x="9047" y="57110"/>
                  </a:cubicBezTo>
                  <a:cubicBezTo>
                    <a:pt x="5654" y="62199"/>
                    <a:pt x="2827" y="67287"/>
                    <a:pt x="0" y="72376"/>
                  </a:cubicBezTo>
                  <a:lnTo>
                    <a:pt x="24597" y="86230"/>
                  </a:lnTo>
                  <a:cubicBezTo>
                    <a:pt x="27141" y="81424"/>
                    <a:pt x="29968" y="76900"/>
                    <a:pt x="33078" y="72094"/>
                  </a:cubicBezTo>
                  <a:close/>
                </a:path>
              </a:pathLst>
            </a:custGeom>
            <a:solidFill>
              <a:srgbClr val="F69890"/>
            </a:solidFill>
            <a:ln w="28257" cap="flat">
              <a:noFill/>
              <a:prstDash val="solid"/>
              <a:miter/>
            </a:ln>
          </p:spPr>
          <p:txBody>
            <a:bodyPr rtlCol="0" anchor="ctr"/>
            <a:lstStyle/>
            <a:p>
              <a:endParaRPr lang="th-TH"/>
            </a:p>
          </p:txBody>
        </p:sp>
        <p:sp>
          <p:nvSpPr>
            <p:cNvPr id="18" name="Freeform: Shape 17">
              <a:extLst>
                <a:ext uri="{FF2B5EF4-FFF2-40B4-BE49-F238E27FC236}">
                  <a16:creationId xmlns:a16="http://schemas.microsoft.com/office/drawing/2014/main" id="{AC134667-516F-4544-9E9A-D36F17FEF82B}"/>
                </a:ext>
              </a:extLst>
            </p:cNvPr>
            <p:cNvSpPr/>
            <p:nvPr/>
          </p:nvSpPr>
          <p:spPr>
            <a:xfrm>
              <a:off x="8059406" y="221789"/>
              <a:ext cx="42973" cy="88208"/>
            </a:xfrm>
            <a:custGeom>
              <a:avLst/>
              <a:gdLst>
                <a:gd name="connsiteX0" fmla="*/ 15832 w 42973"/>
                <a:gd name="connsiteY0" fmla="*/ 0 h 88208"/>
                <a:gd name="connsiteX1" fmla="*/ 0 w 42973"/>
                <a:gd name="connsiteY1" fmla="*/ 86512 h 88208"/>
                <a:gd name="connsiteX2" fmla="*/ 28272 w 42973"/>
                <a:gd name="connsiteY2" fmla="*/ 88209 h 88208"/>
                <a:gd name="connsiteX3" fmla="*/ 42974 w 42973"/>
                <a:gd name="connsiteY3" fmla="*/ 8199 h 88208"/>
                <a:gd name="connsiteX4" fmla="*/ 15832 w 42973"/>
                <a:gd name="connsiteY4" fmla="*/ 0 h 88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3" h="88208">
                  <a:moveTo>
                    <a:pt x="15832" y="0"/>
                  </a:moveTo>
                  <a:cubicBezTo>
                    <a:pt x="7068" y="28272"/>
                    <a:pt x="1979" y="57392"/>
                    <a:pt x="0" y="86512"/>
                  </a:cubicBezTo>
                  <a:lnTo>
                    <a:pt x="28272" y="88209"/>
                  </a:lnTo>
                  <a:cubicBezTo>
                    <a:pt x="29968" y="61350"/>
                    <a:pt x="35057" y="34209"/>
                    <a:pt x="42974" y="8199"/>
                  </a:cubicBezTo>
                  <a:lnTo>
                    <a:pt x="15832" y="0"/>
                  </a:lnTo>
                  <a:close/>
                </a:path>
              </a:pathLst>
            </a:custGeom>
            <a:solidFill>
              <a:srgbClr val="F69890"/>
            </a:solidFill>
            <a:ln w="28257" cap="flat">
              <a:noFill/>
              <a:prstDash val="solid"/>
              <a:miter/>
            </a:ln>
          </p:spPr>
          <p:txBody>
            <a:bodyPr rtlCol="0" anchor="ctr"/>
            <a:lstStyle/>
            <a:p>
              <a:endParaRPr lang="th-TH"/>
            </a:p>
          </p:txBody>
        </p:sp>
        <p:sp>
          <p:nvSpPr>
            <p:cNvPr id="19" name="Freeform: Shape 18">
              <a:extLst>
                <a:ext uri="{FF2B5EF4-FFF2-40B4-BE49-F238E27FC236}">
                  <a16:creationId xmlns:a16="http://schemas.microsoft.com/office/drawing/2014/main" id="{35C5C274-2660-43A9-B400-B811672C2E34}"/>
                </a:ext>
              </a:extLst>
            </p:cNvPr>
            <p:cNvSpPr/>
            <p:nvPr/>
          </p:nvSpPr>
          <p:spPr>
            <a:xfrm>
              <a:off x="8124149" y="544373"/>
              <a:ext cx="71528" cy="85664"/>
            </a:xfrm>
            <a:custGeom>
              <a:avLst/>
              <a:gdLst>
                <a:gd name="connsiteX0" fmla="*/ 24314 w 71528"/>
                <a:gd name="connsiteY0" fmla="*/ 0 h 85664"/>
                <a:gd name="connsiteX1" fmla="*/ 0 w 71528"/>
                <a:gd name="connsiteY1" fmla="*/ 14419 h 85664"/>
                <a:gd name="connsiteX2" fmla="*/ 49476 w 71528"/>
                <a:gd name="connsiteY2" fmla="*/ 85664 h 85664"/>
                <a:gd name="connsiteX3" fmla="*/ 71528 w 71528"/>
                <a:gd name="connsiteY3" fmla="*/ 67853 h 85664"/>
                <a:gd name="connsiteX4" fmla="*/ 24314 w 71528"/>
                <a:gd name="connsiteY4" fmla="*/ 0 h 8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28" h="85664">
                  <a:moveTo>
                    <a:pt x="24314" y="0"/>
                  </a:moveTo>
                  <a:lnTo>
                    <a:pt x="0" y="14419"/>
                  </a:lnTo>
                  <a:cubicBezTo>
                    <a:pt x="14136" y="38733"/>
                    <a:pt x="30817" y="62481"/>
                    <a:pt x="49476" y="85664"/>
                  </a:cubicBezTo>
                  <a:lnTo>
                    <a:pt x="71528" y="67853"/>
                  </a:lnTo>
                  <a:cubicBezTo>
                    <a:pt x="53717" y="46083"/>
                    <a:pt x="37885" y="23183"/>
                    <a:pt x="24314" y="0"/>
                  </a:cubicBezTo>
                  <a:close/>
                </a:path>
              </a:pathLst>
            </a:custGeom>
            <a:solidFill>
              <a:srgbClr val="F69890"/>
            </a:solidFill>
            <a:ln w="28257" cap="flat">
              <a:noFill/>
              <a:prstDash val="solid"/>
              <a:miter/>
            </a:ln>
          </p:spPr>
          <p:txBody>
            <a:bodyPr rtlCol="0" anchor="ctr"/>
            <a:lstStyle/>
            <a:p>
              <a:endParaRPr lang="th-TH"/>
            </a:p>
          </p:txBody>
        </p:sp>
        <p:sp>
          <p:nvSpPr>
            <p:cNvPr id="20" name="Freeform: Shape 19">
              <a:extLst>
                <a:ext uri="{FF2B5EF4-FFF2-40B4-BE49-F238E27FC236}">
                  <a16:creationId xmlns:a16="http://schemas.microsoft.com/office/drawing/2014/main" id="{3B32D6C8-016D-4D19-8E16-4A886DE93BDF}"/>
                </a:ext>
              </a:extLst>
            </p:cNvPr>
            <p:cNvSpPr/>
            <p:nvPr/>
          </p:nvSpPr>
          <p:spPr>
            <a:xfrm>
              <a:off x="8231866" y="626645"/>
              <a:ext cx="102344" cy="123831"/>
            </a:xfrm>
            <a:custGeom>
              <a:avLst/>
              <a:gdLst>
                <a:gd name="connsiteX0" fmla="*/ 87926 w 102344"/>
                <a:gd name="connsiteY0" fmla="*/ 0 h 123831"/>
                <a:gd name="connsiteX1" fmla="*/ 14419 w 102344"/>
                <a:gd name="connsiteY1" fmla="*/ 39015 h 123831"/>
                <a:gd name="connsiteX2" fmla="*/ 18660 w 102344"/>
                <a:gd name="connsiteY2" fmla="*/ 48063 h 123831"/>
                <a:gd name="connsiteX3" fmla="*/ 0 w 102344"/>
                <a:gd name="connsiteY3" fmla="*/ 67287 h 123831"/>
                <a:gd name="connsiteX4" fmla="*/ 65308 w 102344"/>
                <a:gd name="connsiteY4" fmla="*/ 123832 h 123831"/>
                <a:gd name="connsiteX5" fmla="*/ 82554 w 102344"/>
                <a:gd name="connsiteY5" fmla="*/ 101497 h 123831"/>
                <a:gd name="connsiteX6" fmla="*/ 34209 w 102344"/>
                <a:gd name="connsiteY6" fmla="*/ 60785 h 123831"/>
                <a:gd name="connsiteX7" fmla="*/ 102345 w 102344"/>
                <a:gd name="connsiteY7" fmla="*/ 24031 h 123831"/>
                <a:gd name="connsiteX8" fmla="*/ 87926 w 102344"/>
                <a:gd name="connsiteY8" fmla="*/ 0 h 12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44" h="123831">
                  <a:moveTo>
                    <a:pt x="87926" y="0"/>
                  </a:moveTo>
                  <a:cubicBezTo>
                    <a:pt x="64743" y="13853"/>
                    <a:pt x="40146" y="27141"/>
                    <a:pt x="14419" y="39015"/>
                  </a:cubicBezTo>
                  <a:lnTo>
                    <a:pt x="18660" y="48063"/>
                  </a:lnTo>
                  <a:lnTo>
                    <a:pt x="0" y="67287"/>
                  </a:lnTo>
                  <a:cubicBezTo>
                    <a:pt x="20356" y="86795"/>
                    <a:pt x="42125" y="106020"/>
                    <a:pt x="65308" y="123832"/>
                  </a:cubicBezTo>
                  <a:lnTo>
                    <a:pt x="82554" y="101497"/>
                  </a:lnTo>
                  <a:cubicBezTo>
                    <a:pt x="65874" y="88491"/>
                    <a:pt x="49476" y="74921"/>
                    <a:pt x="34209" y="60785"/>
                  </a:cubicBezTo>
                  <a:cubicBezTo>
                    <a:pt x="57958" y="49193"/>
                    <a:pt x="80858" y="37036"/>
                    <a:pt x="102345" y="24031"/>
                  </a:cubicBezTo>
                  <a:lnTo>
                    <a:pt x="87926" y="0"/>
                  </a:lnTo>
                  <a:close/>
                </a:path>
              </a:pathLst>
            </a:custGeom>
            <a:solidFill>
              <a:srgbClr val="F69890"/>
            </a:solidFill>
            <a:ln w="28257" cap="flat">
              <a:noFill/>
              <a:prstDash val="solid"/>
              <a:miter/>
            </a:ln>
          </p:spPr>
          <p:txBody>
            <a:bodyPr rtlCol="0" anchor="ctr"/>
            <a:lstStyle/>
            <a:p>
              <a:endParaRPr lang="th-TH"/>
            </a:p>
          </p:txBody>
        </p:sp>
        <p:sp>
          <p:nvSpPr>
            <p:cNvPr id="21" name="Freeform: Shape 20">
              <a:extLst>
                <a:ext uri="{FF2B5EF4-FFF2-40B4-BE49-F238E27FC236}">
                  <a16:creationId xmlns:a16="http://schemas.microsoft.com/office/drawing/2014/main" id="{6B001414-5CD1-4E65-A61E-B8C6866A1256}"/>
                </a:ext>
              </a:extLst>
            </p:cNvPr>
            <p:cNvSpPr/>
            <p:nvPr/>
          </p:nvSpPr>
          <p:spPr>
            <a:xfrm>
              <a:off x="8388776" y="525714"/>
              <a:ext cx="82554" cy="76617"/>
            </a:xfrm>
            <a:custGeom>
              <a:avLst/>
              <a:gdLst>
                <a:gd name="connsiteX0" fmla="*/ 62481 w 82554"/>
                <a:gd name="connsiteY0" fmla="*/ 0 h 76617"/>
                <a:gd name="connsiteX1" fmla="*/ 0 w 82554"/>
                <a:gd name="connsiteY1" fmla="*/ 54282 h 76617"/>
                <a:gd name="connsiteX2" fmla="*/ 17246 w 82554"/>
                <a:gd name="connsiteY2" fmla="*/ 76617 h 76617"/>
                <a:gd name="connsiteX3" fmla="*/ 82554 w 82554"/>
                <a:gd name="connsiteY3" fmla="*/ 19790 h 76617"/>
                <a:gd name="connsiteX4" fmla="*/ 62481 w 82554"/>
                <a:gd name="connsiteY4" fmla="*/ 0 h 7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4" h="76617">
                  <a:moveTo>
                    <a:pt x="62481" y="0"/>
                  </a:moveTo>
                  <a:cubicBezTo>
                    <a:pt x="43256" y="18942"/>
                    <a:pt x="22335" y="37319"/>
                    <a:pt x="0" y="54282"/>
                  </a:cubicBezTo>
                  <a:lnTo>
                    <a:pt x="17246" y="76617"/>
                  </a:lnTo>
                  <a:cubicBezTo>
                    <a:pt x="40712" y="58806"/>
                    <a:pt x="62481" y="39864"/>
                    <a:pt x="82554" y="19790"/>
                  </a:cubicBezTo>
                  <a:lnTo>
                    <a:pt x="62481" y="0"/>
                  </a:lnTo>
                  <a:close/>
                </a:path>
              </a:pathLst>
            </a:custGeom>
            <a:solidFill>
              <a:srgbClr val="F69890"/>
            </a:solidFill>
            <a:ln w="28257" cap="flat">
              <a:noFill/>
              <a:prstDash val="solid"/>
              <a:miter/>
            </a:ln>
          </p:spPr>
          <p:txBody>
            <a:bodyPr rtlCol="0" anchor="ctr"/>
            <a:lstStyle/>
            <a:p>
              <a:endParaRPr lang="th-TH"/>
            </a:p>
          </p:txBody>
        </p:sp>
        <p:sp>
          <p:nvSpPr>
            <p:cNvPr id="22" name="Freeform: Shape 21">
              <a:extLst>
                <a:ext uri="{FF2B5EF4-FFF2-40B4-BE49-F238E27FC236}">
                  <a16:creationId xmlns:a16="http://schemas.microsoft.com/office/drawing/2014/main" id="{C7340903-239C-4C8A-BA59-A62A3902D69A}"/>
                </a:ext>
              </a:extLst>
            </p:cNvPr>
            <p:cNvSpPr/>
            <p:nvPr/>
          </p:nvSpPr>
          <p:spPr>
            <a:xfrm>
              <a:off x="7925962" y="745105"/>
              <a:ext cx="88491" cy="44104"/>
            </a:xfrm>
            <a:custGeom>
              <a:avLst/>
              <a:gdLst>
                <a:gd name="connsiteX0" fmla="*/ 0 w 88491"/>
                <a:gd name="connsiteY0" fmla="*/ 16115 h 44104"/>
                <a:gd name="connsiteX1" fmla="*/ 4524 w 88491"/>
                <a:gd name="connsiteY1" fmla="*/ 44104 h 44104"/>
                <a:gd name="connsiteX2" fmla="*/ 14136 w 88491"/>
                <a:gd name="connsiteY2" fmla="*/ 42408 h 44104"/>
                <a:gd name="connsiteX3" fmla="*/ 88491 w 88491"/>
                <a:gd name="connsiteY3" fmla="*/ 27707 h 44104"/>
                <a:gd name="connsiteX4" fmla="*/ 82272 w 88491"/>
                <a:gd name="connsiteY4" fmla="*/ 0 h 44104"/>
                <a:gd name="connsiteX5" fmla="*/ 9613 w 88491"/>
                <a:gd name="connsiteY5" fmla="*/ 14419 h 44104"/>
                <a:gd name="connsiteX6" fmla="*/ 0 w 88491"/>
                <a:gd name="connsiteY6" fmla="*/ 16115 h 4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91" h="44104">
                  <a:moveTo>
                    <a:pt x="0" y="16115"/>
                  </a:moveTo>
                  <a:lnTo>
                    <a:pt x="4524" y="44104"/>
                  </a:lnTo>
                  <a:lnTo>
                    <a:pt x="14136" y="42408"/>
                  </a:lnTo>
                  <a:cubicBezTo>
                    <a:pt x="39864" y="37885"/>
                    <a:pt x="64460" y="33078"/>
                    <a:pt x="88491" y="27707"/>
                  </a:cubicBezTo>
                  <a:lnTo>
                    <a:pt x="82272" y="0"/>
                  </a:lnTo>
                  <a:cubicBezTo>
                    <a:pt x="58806" y="5372"/>
                    <a:pt x="34492" y="10178"/>
                    <a:pt x="9613" y="14419"/>
                  </a:cubicBezTo>
                  <a:lnTo>
                    <a:pt x="0" y="16115"/>
                  </a:lnTo>
                  <a:close/>
                </a:path>
              </a:pathLst>
            </a:custGeom>
            <a:solidFill>
              <a:srgbClr val="F69890"/>
            </a:solidFill>
            <a:ln w="28257" cap="flat">
              <a:noFill/>
              <a:prstDash val="solid"/>
              <a:miter/>
            </a:ln>
          </p:spPr>
          <p:txBody>
            <a:bodyPr rtlCol="0" anchor="ctr"/>
            <a:lstStyle/>
            <a:p>
              <a:endParaRPr lang="th-TH"/>
            </a:p>
          </p:txBody>
        </p:sp>
        <p:sp>
          <p:nvSpPr>
            <p:cNvPr id="23" name="Freeform: Shape 22">
              <a:extLst>
                <a:ext uri="{FF2B5EF4-FFF2-40B4-BE49-F238E27FC236}">
                  <a16:creationId xmlns:a16="http://schemas.microsoft.com/office/drawing/2014/main" id="{2ECEA1C0-EBCE-4FE1-9C83-3732A2F247AE}"/>
                </a:ext>
              </a:extLst>
            </p:cNvPr>
            <p:cNvSpPr/>
            <p:nvPr/>
          </p:nvSpPr>
          <p:spPr>
            <a:xfrm>
              <a:off x="8215751" y="-28421"/>
              <a:ext cx="89905" cy="53154"/>
            </a:xfrm>
            <a:custGeom>
              <a:avLst/>
              <a:gdLst>
                <a:gd name="connsiteX0" fmla="*/ 81706 w 89905"/>
                <a:gd name="connsiteY0" fmla="*/ 29972 h 53154"/>
                <a:gd name="connsiteX1" fmla="*/ 89905 w 89905"/>
                <a:gd name="connsiteY1" fmla="*/ 2831 h 53154"/>
                <a:gd name="connsiteX2" fmla="*/ 0 w 89905"/>
                <a:gd name="connsiteY2" fmla="*/ 31668 h 53154"/>
                <a:gd name="connsiteX3" fmla="*/ 18377 w 89905"/>
                <a:gd name="connsiteY3" fmla="*/ 53155 h 53154"/>
                <a:gd name="connsiteX4" fmla="*/ 81706 w 89905"/>
                <a:gd name="connsiteY4" fmla="*/ 29972 h 53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53154">
                  <a:moveTo>
                    <a:pt x="81706" y="29972"/>
                  </a:moveTo>
                  <a:lnTo>
                    <a:pt x="89905" y="2831"/>
                  </a:lnTo>
                  <a:cubicBezTo>
                    <a:pt x="62764" y="-5368"/>
                    <a:pt x="31947" y="4244"/>
                    <a:pt x="0" y="31668"/>
                  </a:cubicBezTo>
                  <a:lnTo>
                    <a:pt x="18377" y="53155"/>
                  </a:lnTo>
                  <a:cubicBezTo>
                    <a:pt x="42691" y="32516"/>
                    <a:pt x="63895" y="24600"/>
                    <a:pt x="81706" y="29972"/>
                  </a:cubicBezTo>
                  <a:close/>
                </a:path>
              </a:pathLst>
            </a:custGeom>
            <a:solidFill>
              <a:srgbClr val="F69890"/>
            </a:solidFill>
            <a:ln w="28257" cap="flat">
              <a:noFill/>
              <a:prstDash val="solid"/>
              <a:miter/>
            </a:ln>
          </p:spPr>
          <p:txBody>
            <a:bodyPr rtlCol="0" anchor="ctr"/>
            <a:lstStyle/>
            <a:p>
              <a:endParaRPr lang="th-TH"/>
            </a:p>
          </p:txBody>
        </p:sp>
        <p:sp>
          <p:nvSpPr>
            <p:cNvPr id="24" name="Freeform: Shape 23">
              <a:extLst>
                <a:ext uri="{FF2B5EF4-FFF2-40B4-BE49-F238E27FC236}">
                  <a16:creationId xmlns:a16="http://schemas.microsoft.com/office/drawing/2014/main" id="{55845F22-8A9D-4D6A-90B6-F0DEB4181E5C}"/>
                </a:ext>
              </a:extLst>
            </p:cNvPr>
            <p:cNvSpPr/>
            <p:nvPr/>
          </p:nvSpPr>
          <p:spPr>
            <a:xfrm>
              <a:off x="8063647" y="391421"/>
              <a:ext cx="49193" cy="89056"/>
            </a:xfrm>
            <a:custGeom>
              <a:avLst/>
              <a:gdLst>
                <a:gd name="connsiteX0" fmla="*/ 49193 w 49193"/>
                <a:gd name="connsiteY0" fmla="*/ 78879 h 89056"/>
                <a:gd name="connsiteX1" fmla="*/ 27989 w 49193"/>
                <a:gd name="connsiteY1" fmla="*/ 0 h 89056"/>
                <a:gd name="connsiteX2" fmla="*/ 0 w 49193"/>
                <a:gd name="connsiteY2" fmla="*/ 4524 h 89056"/>
                <a:gd name="connsiteX3" fmla="*/ 22618 w 49193"/>
                <a:gd name="connsiteY3" fmla="*/ 89057 h 89056"/>
                <a:gd name="connsiteX4" fmla="*/ 49193 w 49193"/>
                <a:gd name="connsiteY4" fmla="*/ 78879 h 8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93" h="89056">
                  <a:moveTo>
                    <a:pt x="49193" y="78879"/>
                  </a:moveTo>
                  <a:cubicBezTo>
                    <a:pt x="39298" y="52586"/>
                    <a:pt x="32230" y="26010"/>
                    <a:pt x="27989" y="0"/>
                  </a:cubicBezTo>
                  <a:lnTo>
                    <a:pt x="0" y="4524"/>
                  </a:lnTo>
                  <a:cubicBezTo>
                    <a:pt x="4524" y="32513"/>
                    <a:pt x="12157" y="61068"/>
                    <a:pt x="22618" y="89057"/>
                  </a:cubicBezTo>
                  <a:lnTo>
                    <a:pt x="49193" y="78879"/>
                  </a:lnTo>
                  <a:close/>
                </a:path>
              </a:pathLst>
            </a:custGeom>
            <a:solidFill>
              <a:srgbClr val="F69890"/>
            </a:solidFill>
            <a:ln w="28257" cap="flat">
              <a:noFill/>
              <a:prstDash val="solid"/>
              <a:miter/>
            </a:ln>
          </p:spPr>
          <p:txBody>
            <a:bodyPr rtlCol="0" anchor="ctr"/>
            <a:lstStyle/>
            <a:p>
              <a:endParaRPr lang="th-TH"/>
            </a:p>
          </p:txBody>
        </p:sp>
        <p:sp>
          <p:nvSpPr>
            <p:cNvPr id="25" name="Freeform: Shape 24">
              <a:extLst>
                <a:ext uri="{FF2B5EF4-FFF2-40B4-BE49-F238E27FC236}">
                  <a16:creationId xmlns:a16="http://schemas.microsoft.com/office/drawing/2014/main" id="{0933F709-F575-4B03-88D9-EE7607EF4E9C}"/>
                </a:ext>
              </a:extLst>
            </p:cNvPr>
            <p:cNvSpPr/>
            <p:nvPr/>
          </p:nvSpPr>
          <p:spPr>
            <a:xfrm>
              <a:off x="8368137" y="775639"/>
              <a:ext cx="87926" cy="65873"/>
            </a:xfrm>
            <a:custGeom>
              <a:avLst/>
              <a:gdLst>
                <a:gd name="connsiteX0" fmla="*/ 87926 w 87926"/>
                <a:gd name="connsiteY0" fmla="*/ 40429 h 65873"/>
                <a:gd name="connsiteX1" fmla="*/ 14984 w 87926"/>
                <a:gd name="connsiteY1" fmla="*/ 0 h 65873"/>
                <a:gd name="connsiteX2" fmla="*/ 0 w 87926"/>
                <a:gd name="connsiteY2" fmla="*/ 24031 h 65873"/>
                <a:gd name="connsiteX3" fmla="*/ 75204 w 87926"/>
                <a:gd name="connsiteY3" fmla="*/ 65874 h 65873"/>
                <a:gd name="connsiteX4" fmla="*/ 87926 w 87926"/>
                <a:gd name="connsiteY4" fmla="*/ 40429 h 65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6" h="65873">
                  <a:moveTo>
                    <a:pt x="87926" y="40429"/>
                  </a:moveTo>
                  <a:cubicBezTo>
                    <a:pt x="62764" y="27989"/>
                    <a:pt x="38167" y="14419"/>
                    <a:pt x="14984" y="0"/>
                  </a:cubicBezTo>
                  <a:lnTo>
                    <a:pt x="0" y="24031"/>
                  </a:lnTo>
                  <a:cubicBezTo>
                    <a:pt x="24031" y="39015"/>
                    <a:pt x="49476" y="53151"/>
                    <a:pt x="75204" y="65874"/>
                  </a:cubicBezTo>
                  <a:lnTo>
                    <a:pt x="87926" y="40429"/>
                  </a:lnTo>
                  <a:close/>
                </a:path>
              </a:pathLst>
            </a:custGeom>
            <a:solidFill>
              <a:srgbClr val="F69890"/>
            </a:solidFill>
            <a:ln w="28257" cap="flat">
              <a:noFill/>
              <a:prstDash val="solid"/>
              <a:miter/>
            </a:ln>
          </p:spPr>
          <p:txBody>
            <a:bodyPr rtlCol="0" anchor="ctr"/>
            <a:lstStyle/>
            <a:p>
              <a:endParaRPr lang="th-TH"/>
            </a:p>
          </p:txBody>
        </p:sp>
        <p:sp>
          <p:nvSpPr>
            <p:cNvPr id="26" name="Freeform: Shape 25">
              <a:extLst>
                <a:ext uri="{FF2B5EF4-FFF2-40B4-BE49-F238E27FC236}">
                  <a16:creationId xmlns:a16="http://schemas.microsoft.com/office/drawing/2014/main" id="{2B127E8F-19A0-4770-BB76-E27A9A5DF9EB}"/>
                </a:ext>
              </a:extLst>
            </p:cNvPr>
            <p:cNvSpPr/>
            <p:nvPr/>
          </p:nvSpPr>
          <p:spPr>
            <a:xfrm>
              <a:off x="7047833" y="19927"/>
              <a:ext cx="30251" cy="86512"/>
            </a:xfrm>
            <a:custGeom>
              <a:avLst/>
              <a:gdLst>
                <a:gd name="connsiteX0" fmla="*/ 565 w 30251"/>
                <a:gd name="connsiteY0" fmla="*/ 0 h 86512"/>
                <a:gd name="connsiteX1" fmla="*/ 0 w 30251"/>
                <a:gd name="connsiteY1" fmla="*/ 27141 h 86512"/>
                <a:gd name="connsiteX2" fmla="*/ 1979 w 30251"/>
                <a:gd name="connsiteY2" fmla="*/ 86512 h 86512"/>
                <a:gd name="connsiteX3" fmla="*/ 30251 w 30251"/>
                <a:gd name="connsiteY3" fmla="*/ 84816 h 86512"/>
                <a:gd name="connsiteX4" fmla="*/ 28272 w 30251"/>
                <a:gd name="connsiteY4" fmla="*/ 26858 h 86512"/>
                <a:gd name="connsiteX5" fmla="*/ 28837 w 30251"/>
                <a:gd name="connsiteY5" fmla="*/ 1414 h 86512"/>
                <a:gd name="connsiteX6" fmla="*/ 565 w 30251"/>
                <a:gd name="connsiteY6" fmla="*/ 0 h 8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51" h="86512">
                  <a:moveTo>
                    <a:pt x="565" y="0"/>
                  </a:moveTo>
                  <a:cubicBezTo>
                    <a:pt x="565" y="0"/>
                    <a:pt x="0" y="9612"/>
                    <a:pt x="0" y="27141"/>
                  </a:cubicBezTo>
                  <a:cubicBezTo>
                    <a:pt x="0" y="41560"/>
                    <a:pt x="283" y="61916"/>
                    <a:pt x="1979" y="86512"/>
                  </a:cubicBezTo>
                  <a:lnTo>
                    <a:pt x="30251" y="84816"/>
                  </a:lnTo>
                  <a:cubicBezTo>
                    <a:pt x="28555" y="61068"/>
                    <a:pt x="28272" y="41277"/>
                    <a:pt x="28272" y="26858"/>
                  </a:cubicBezTo>
                  <a:cubicBezTo>
                    <a:pt x="28272" y="10743"/>
                    <a:pt x="28837" y="1696"/>
                    <a:pt x="28837" y="1414"/>
                  </a:cubicBezTo>
                  <a:lnTo>
                    <a:pt x="565" y="0"/>
                  </a:lnTo>
                  <a:close/>
                </a:path>
              </a:pathLst>
            </a:custGeom>
            <a:solidFill>
              <a:srgbClr val="F69890"/>
            </a:solidFill>
            <a:ln w="28257" cap="flat">
              <a:noFill/>
              <a:prstDash val="solid"/>
              <a:miter/>
            </a:ln>
          </p:spPr>
          <p:txBody>
            <a:bodyPr rtlCol="0" anchor="ctr"/>
            <a:lstStyle/>
            <a:p>
              <a:endParaRPr lang="th-TH"/>
            </a:p>
          </p:txBody>
        </p:sp>
        <p:sp>
          <p:nvSpPr>
            <p:cNvPr id="27" name="Freeform: Shape 26">
              <a:extLst>
                <a:ext uri="{FF2B5EF4-FFF2-40B4-BE49-F238E27FC236}">
                  <a16:creationId xmlns:a16="http://schemas.microsoft.com/office/drawing/2014/main" id="{0619E23C-2D26-415E-A9D9-25D9BCA65D2F}"/>
                </a:ext>
              </a:extLst>
            </p:cNvPr>
            <p:cNvSpPr/>
            <p:nvPr/>
          </p:nvSpPr>
          <p:spPr>
            <a:xfrm>
              <a:off x="7058576" y="188145"/>
              <a:ext cx="43256" cy="88774"/>
            </a:xfrm>
            <a:custGeom>
              <a:avLst/>
              <a:gdLst>
                <a:gd name="connsiteX0" fmla="*/ 43256 w 43256"/>
                <a:gd name="connsiteY0" fmla="*/ 82272 h 88774"/>
                <a:gd name="connsiteX1" fmla="*/ 27989 w 43256"/>
                <a:gd name="connsiteY1" fmla="*/ 0 h 88774"/>
                <a:gd name="connsiteX2" fmla="*/ 0 w 43256"/>
                <a:gd name="connsiteY2" fmla="*/ 3958 h 88774"/>
                <a:gd name="connsiteX3" fmla="*/ 15832 w 43256"/>
                <a:gd name="connsiteY3" fmla="*/ 88774 h 88774"/>
                <a:gd name="connsiteX4" fmla="*/ 43256 w 43256"/>
                <a:gd name="connsiteY4" fmla="*/ 82272 h 88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6" h="88774">
                  <a:moveTo>
                    <a:pt x="43256" y="82272"/>
                  </a:moveTo>
                  <a:cubicBezTo>
                    <a:pt x="37319" y="55696"/>
                    <a:pt x="31947" y="27989"/>
                    <a:pt x="27989" y="0"/>
                  </a:cubicBezTo>
                  <a:lnTo>
                    <a:pt x="0" y="3958"/>
                  </a:lnTo>
                  <a:cubicBezTo>
                    <a:pt x="4241" y="32796"/>
                    <a:pt x="9330" y="61350"/>
                    <a:pt x="15832" y="88774"/>
                  </a:cubicBezTo>
                  <a:lnTo>
                    <a:pt x="43256" y="82272"/>
                  </a:lnTo>
                  <a:close/>
                </a:path>
              </a:pathLst>
            </a:custGeom>
            <a:solidFill>
              <a:srgbClr val="F69890"/>
            </a:solidFill>
            <a:ln w="28257" cap="flat">
              <a:noFill/>
              <a:prstDash val="solid"/>
              <a:miter/>
            </a:ln>
          </p:spPr>
          <p:txBody>
            <a:bodyPr rtlCol="0" anchor="ctr"/>
            <a:lstStyle/>
            <a:p>
              <a:endParaRPr lang="th-TH"/>
            </a:p>
          </p:txBody>
        </p:sp>
        <p:sp>
          <p:nvSpPr>
            <p:cNvPr id="28" name="Freeform: Shape 27">
              <a:extLst>
                <a:ext uri="{FF2B5EF4-FFF2-40B4-BE49-F238E27FC236}">
                  <a16:creationId xmlns:a16="http://schemas.microsoft.com/office/drawing/2014/main" id="{246A1F2B-7DB3-40EF-A1B0-8F4EFA049C60}"/>
                </a:ext>
              </a:extLst>
            </p:cNvPr>
            <p:cNvSpPr/>
            <p:nvPr/>
          </p:nvSpPr>
          <p:spPr>
            <a:xfrm>
              <a:off x="7097309" y="350992"/>
              <a:ext cx="57109" cy="89339"/>
            </a:xfrm>
            <a:custGeom>
              <a:avLst/>
              <a:gdLst>
                <a:gd name="connsiteX0" fmla="*/ 57110 w 57109"/>
                <a:gd name="connsiteY0" fmla="*/ 77748 h 89339"/>
                <a:gd name="connsiteX1" fmla="*/ 26858 w 57109"/>
                <a:gd name="connsiteY1" fmla="*/ 0 h 89339"/>
                <a:gd name="connsiteX2" fmla="*/ 0 w 57109"/>
                <a:gd name="connsiteY2" fmla="*/ 8764 h 89339"/>
                <a:gd name="connsiteX3" fmla="*/ 31382 w 57109"/>
                <a:gd name="connsiteY3" fmla="*/ 89340 h 89339"/>
                <a:gd name="connsiteX4" fmla="*/ 57110 w 57109"/>
                <a:gd name="connsiteY4" fmla="*/ 77748 h 8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09" h="89339">
                  <a:moveTo>
                    <a:pt x="57110" y="77748"/>
                  </a:moveTo>
                  <a:cubicBezTo>
                    <a:pt x="46083" y="53151"/>
                    <a:pt x="35906" y="26858"/>
                    <a:pt x="26858" y="0"/>
                  </a:cubicBezTo>
                  <a:lnTo>
                    <a:pt x="0" y="8764"/>
                  </a:lnTo>
                  <a:cubicBezTo>
                    <a:pt x="9047" y="36471"/>
                    <a:pt x="19790" y="63612"/>
                    <a:pt x="31382" y="89340"/>
                  </a:cubicBezTo>
                  <a:lnTo>
                    <a:pt x="57110" y="77748"/>
                  </a:lnTo>
                  <a:close/>
                </a:path>
              </a:pathLst>
            </a:custGeom>
            <a:solidFill>
              <a:srgbClr val="F69890"/>
            </a:solidFill>
            <a:ln w="28257" cap="flat">
              <a:noFill/>
              <a:prstDash val="solid"/>
              <a:miter/>
            </a:ln>
          </p:spPr>
          <p:txBody>
            <a:bodyPr rtlCol="0" anchor="ctr"/>
            <a:lstStyle/>
            <a:p>
              <a:endParaRPr lang="th-TH"/>
            </a:p>
          </p:txBody>
        </p:sp>
        <p:sp>
          <p:nvSpPr>
            <p:cNvPr id="29" name="Freeform: Shape 28">
              <a:extLst>
                <a:ext uri="{FF2B5EF4-FFF2-40B4-BE49-F238E27FC236}">
                  <a16:creationId xmlns:a16="http://schemas.microsoft.com/office/drawing/2014/main" id="{1EEFD8BC-A747-4356-B105-77DD7017E99C}"/>
                </a:ext>
              </a:extLst>
            </p:cNvPr>
            <p:cNvSpPr/>
            <p:nvPr/>
          </p:nvSpPr>
          <p:spPr>
            <a:xfrm>
              <a:off x="7169120" y="502531"/>
              <a:ext cx="71811" cy="85381"/>
            </a:xfrm>
            <a:custGeom>
              <a:avLst/>
              <a:gdLst>
                <a:gd name="connsiteX0" fmla="*/ 49759 w 71811"/>
                <a:gd name="connsiteY0" fmla="*/ 85382 h 85381"/>
                <a:gd name="connsiteX1" fmla="*/ 71811 w 71811"/>
                <a:gd name="connsiteY1" fmla="*/ 67570 h 85381"/>
                <a:gd name="connsiteX2" fmla="*/ 24031 w 71811"/>
                <a:gd name="connsiteY2" fmla="*/ 0 h 85381"/>
                <a:gd name="connsiteX3" fmla="*/ 0 w 71811"/>
                <a:gd name="connsiteY3" fmla="*/ 14701 h 85381"/>
                <a:gd name="connsiteX4" fmla="*/ 49759 w 71811"/>
                <a:gd name="connsiteY4" fmla="*/ 85382 h 8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1" h="85381">
                  <a:moveTo>
                    <a:pt x="49759" y="85382"/>
                  </a:moveTo>
                  <a:lnTo>
                    <a:pt x="71811" y="67570"/>
                  </a:lnTo>
                  <a:cubicBezTo>
                    <a:pt x="54848" y="46649"/>
                    <a:pt x="38733" y="23749"/>
                    <a:pt x="24031" y="0"/>
                  </a:cubicBezTo>
                  <a:lnTo>
                    <a:pt x="0" y="14701"/>
                  </a:lnTo>
                  <a:cubicBezTo>
                    <a:pt x="14984" y="39298"/>
                    <a:pt x="31947" y="63329"/>
                    <a:pt x="49759" y="85382"/>
                  </a:cubicBezTo>
                  <a:close/>
                </a:path>
              </a:pathLst>
            </a:custGeom>
            <a:solidFill>
              <a:srgbClr val="F69890"/>
            </a:solidFill>
            <a:ln w="28257" cap="flat">
              <a:noFill/>
              <a:prstDash val="solid"/>
              <a:miter/>
            </a:ln>
          </p:spPr>
          <p:txBody>
            <a:bodyPr rtlCol="0" anchor="ctr"/>
            <a:lstStyle/>
            <a:p>
              <a:endParaRPr lang="th-TH"/>
            </a:p>
          </p:txBody>
        </p:sp>
        <p:sp>
          <p:nvSpPr>
            <p:cNvPr id="30" name="Freeform: Shape 29">
              <a:extLst>
                <a:ext uri="{FF2B5EF4-FFF2-40B4-BE49-F238E27FC236}">
                  <a16:creationId xmlns:a16="http://schemas.microsoft.com/office/drawing/2014/main" id="{680B383E-0396-488E-B80A-7471A920514D}"/>
                </a:ext>
              </a:extLst>
            </p:cNvPr>
            <p:cNvSpPr/>
            <p:nvPr/>
          </p:nvSpPr>
          <p:spPr>
            <a:xfrm>
              <a:off x="7588394" y="767157"/>
              <a:ext cx="87360" cy="37601"/>
            </a:xfrm>
            <a:custGeom>
              <a:avLst/>
              <a:gdLst>
                <a:gd name="connsiteX0" fmla="*/ 85664 w 87360"/>
                <a:gd name="connsiteY0" fmla="*/ 37602 h 37601"/>
                <a:gd name="connsiteX1" fmla="*/ 87361 w 87360"/>
                <a:gd name="connsiteY1" fmla="*/ 9330 h 37601"/>
                <a:gd name="connsiteX2" fmla="*/ 4806 w 87360"/>
                <a:gd name="connsiteY2" fmla="*/ 0 h 37601"/>
                <a:gd name="connsiteX3" fmla="*/ 0 w 87360"/>
                <a:gd name="connsiteY3" fmla="*/ 27989 h 37601"/>
                <a:gd name="connsiteX4" fmla="*/ 85664 w 87360"/>
                <a:gd name="connsiteY4" fmla="*/ 37602 h 3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0" h="37601">
                  <a:moveTo>
                    <a:pt x="85664" y="37602"/>
                  </a:moveTo>
                  <a:lnTo>
                    <a:pt x="87361" y="9330"/>
                  </a:lnTo>
                  <a:cubicBezTo>
                    <a:pt x="59089" y="7633"/>
                    <a:pt x="31382" y="4524"/>
                    <a:pt x="4806" y="0"/>
                  </a:cubicBezTo>
                  <a:lnTo>
                    <a:pt x="0" y="27989"/>
                  </a:lnTo>
                  <a:cubicBezTo>
                    <a:pt x="27707" y="32513"/>
                    <a:pt x="56544" y="35906"/>
                    <a:pt x="85664" y="37602"/>
                  </a:cubicBezTo>
                  <a:close/>
                </a:path>
              </a:pathLst>
            </a:custGeom>
            <a:solidFill>
              <a:srgbClr val="F69890"/>
            </a:solidFill>
            <a:ln w="28257" cap="flat">
              <a:noFill/>
              <a:prstDash val="solid"/>
              <a:miter/>
            </a:ln>
          </p:spPr>
          <p:txBody>
            <a:bodyPr rtlCol="0" anchor="ctr"/>
            <a:lstStyle/>
            <a:p>
              <a:endParaRPr lang="th-TH"/>
            </a:p>
          </p:txBody>
        </p:sp>
        <p:sp>
          <p:nvSpPr>
            <p:cNvPr id="31" name="Freeform: Shape 30">
              <a:extLst>
                <a:ext uri="{FF2B5EF4-FFF2-40B4-BE49-F238E27FC236}">
                  <a16:creationId xmlns:a16="http://schemas.microsoft.com/office/drawing/2014/main" id="{A2DAE25B-1067-43F8-98FB-8D92F93A6BD6}"/>
                </a:ext>
              </a:extLst>
            </p:cNvPr>
            <p:cNvSpPr/>
            <p:nvPr/>
          </p:nvSpPr>
          <p:spPr>
            <a:xfrm>
              <a:off x="7278815" y="629755"/>
              <a:ext cx="84250" cy="74072"/>
            </a:xfrm>
            <a:custGeom>
              <a:avLst/>
              <a:gdLst>
                <a:gd name="connsiteX0" fmla="*/ 68701 w 84250"/>
                <a:gd name="connsiteY0" fmla="*/ 74073 h 74072"/>
                <a:gd name="connsiteX1" fmla="*/ 84251 w 84250"/>
                <a:gd name="connsiteY1" fmla="*/ 50324 h 74072"/>
                <a:gd name="connsiteX2" fmla="*/ 18942 w 84250"/>
                <a:gd name="connsiteY2" fmla="*/ 0 h 74072"/>
                <a:gd name="connsiteX3" fmla="*/ 0 w 84250"/>
                <a:gd name="connsiteY3" fmla="*/ 20921 h 74072"/>
                <a:gd name="connsiteX4" fmla="*/ 68701 w 84250"/>
                <a:gd name="connsiteY4" fmla="*/ 74073 h 7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50" h="74072">
                  <a:moveTo>
                    <a:pt x="68701" y="74073"/>
                  </a:moveTo>
                  <a:lnTo>
                    <a:pt x="84251" y="50324"/>
                  </a:lnTo>
                  <a:cubicBezTo>
                    <a:pt x="61350" y="35340"/>
                    <a:pt x="39298" y="18377"/>
                    <a:pt x="18942" y="0"/>
                  </a:cubicBezTo>
                  <a:lnTo>
                    <a:pt x="0" y="20921"/>
                  </a:lnTo>
                  <a:cubicBezTo>
                    <a:pt x="21204" y="40429"/>
                    <a:pt x="44387" y="58240"/>
                    <a:pt x="68701" y="74073"/>
                  </a:cubicBezTo>
                  <a:close/>
                </a:path>
              </a:pathLst>
            </a:custGeom>
            <a:solidFill>
              <a:srgbClr val="F69890"/>
            </a:solidFill>
            <a:ln w="28257" cap="flat">
              <a:noFill/>
              <a:prstDash val="solid"/>
              <a:miter/>
            </a:ln>
          </p:spPr>
          <p:txBody>
            <a:bodyPr rtlCol="0" anchor="ctr"/>
            <a:lstStyle/>
            <a:p>
              <a:endParaRPr lang="th-TH"/>
            </a:p>
          </p:txBody>
        </p:sp>
        <p:sp>
          <p:nvSpPr>
            <p:cNvPr id="32" name="Freeform: Shape 31">
              <a:extLst>
                <a:ext uri="{FF2B5EF4-FFF2-40B4-BE49-F238E27FC236}">
                  <a16:creationId xmlns:a16="http://schemas.microsoft.com/office/drawing/2014/main" id="{650CB52C-CCBD-4D70-917F-00AE1D0D755E}"/>
                </a:ext>
              </a:extLst>
            </p:cNvPr>
            <p:cNvSpPr/>
            <p:nvPr/>
          </p:nvSpPr>
          <p:spPr>
            <a:xfrm>
              <a:off x="7759157" y="772529"/>
              <a:ext cx="86512" cy="33643"/>
            </a:xfrm>
            <a:custGeom>
              <a:avLst/>
              <a:gdLst>
                <a:gd name="connsiteX0" fmla="*/ 848 w 86512"/>
                <a:gd name="connsiteY0" fmla="*/ 33644 h 33643"/>
                <a:gd name="connsiteX1" fmla="*/ 86512 w 86512"/>
                <a:gd name="connsiteY1" fmla="*/ 27989 h 33643"/>
                <a:gd name="connsiteX2" fmla="*/ 83685 w 86512"/>
                <a:gd name="connsiteY2" fmla="*/ 0 h 33643"/>
                <a:gd name="connsiteX3" fmla="*/ 0 w 86512"/>
                <a:gd name="connsiteY3" fmla="*/ 5372 h 33643"/>
                <a:gd name="connsiteX4" fmla="*/ 848 w 86512"/>
                <a:gd name="connsiteY4" fmla="*/ 33644 h 3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2" h="33643">
                  <a:moveTo>
                    <a:pt x="848" y="33644"/>
                  </a:moveTo>
                  <a:cubicBezTo>
                    <a:pt x="28555" y="32796"/>
                    <a:pt x="57392" y="31099"/>
                    <a:pt x="86512" y="27989"/>
                  </a:cubicBezTo>
                  <a:lnTo>
                    <a:pt x="83685" y="0"/>
                  </a:lnTo>
                  <a:cubicBezTo>
                    <a:pt x="55131" y="2827"/>
                    <a:pt x="27141" y="4806"/>
                    <a:pt x="0" y="5372"/>
                  </a:cubicBezTo>
                  <a:lnTo>
                    <a:pt x="848" y="33644"/>
                  </a:lnTo>
                  <a:close/>
                </a:path>
              </a:pathLst>
            </a:custGeom>
            <a:solidFill>
              <a:srgbClr val="F69890"/>
            </a:solidFill>
            <a:ln w="28257" cap="flat">
              <a:noFill/>
              <a:prstDash val="solid"/>
              <a:miter/>
            </a:ln>
          </p:spPr>
          <p:txBody>
            <a:bodyPr rtlCol="0" anchor="ctr"/>
            <a:lstStyle/>
            <a:p>
              <a:endParaRPr lang="th-TH"/>
            </a:p>
          </p:txBody>
        </p:sp>
        <p:sp>
          <p:nvSpPr>
            <p:cNvPr id="33" name="Freeform: Shape 32">
              <a:extLst>
                <a:ext uri="{FF2B5EF4-FFF2-40B4-BE49-F238E27FC236}">
                  <a16:creationId xmlns:a16="http://schemas.microsoft.com/office/drawing/2014/main" id="{43514A8D-3740-4849-B9D6-FC824B3E9F7C}"/>
                </a:ext>
              </a:extLst>
            </p:cNvPr>
            <p:cNvSpPr/>
            <p:nvPr/>
          </p:nvSpPr>
          <p:spPr>
            <a:xfrm>
              <a:off x="7423285" y="719943"/>
              <a:ext cx="89056" cy="55978"/>
            </a:xfrm>
            <a:custGeom>
              <a:avLst/>
              <a:gdLst>
                <a:gd name="connsiteX0" fmla="*/ 81141 w 89056"/>
                <a:gd name="connsiteY0" fmla="*/ 55979 h 55978"/>
                <a:gd name="connsiteX1" fmla="*/ 89057 w 89056"/>
                <a:gd name="connsiteY1" fmla="*/ 28838 h 55978"/>
                <a:gd name="connsiteX2" fmla="*/ 11592 w 89056"/>
                <a:gd name="connsiteY2" fmla="*/ 0 h 55978"/>
                <a:gd name="connsiteX3" fmla="*/ 0 w 89056"/>
                <a:gd name="connsiteY3" fmla="*/ 25728 h 55978"/>
                <a:gd name="connsiteX4" fmla="*/ 81141 w 89056"/>
                <a:gd name="connsiteY4" fmla="*/ 55979 h 55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6" h="55978">
                  <a:moveTo>
                    <a:pt x="81141" y="55979"/>
                  </a:moveTo>
                  <a:lnTo>
                    <a:pt x="89057" y="28838"/>
                  </a:lnTo>
                  <a:cubicBezTo>
                    <a:pt x="62199" y="20921"/>
                    <a:pt x="36188" y="11309"/>
                    <a:pt x="11592" y="0"/>
                  </a:cubicBezTo>
                  <a:lnTo>
                    <a:pt x="0" y="25728"/>
                  </a:lnTo>
                  <a:cubicBezTo>
                    <a:pt x="25728" y="37319"/>
                    <a:pt x="53151" y="47497"/>
                    <a:pt x="81141" y="55979"/>
                  </a:cubicBezTo>
                  <a:close/>
                </a:path>
              </a:pathLst>
            </a:custGeom>
            <a:solidFill>
              <a:srgbClr val="F69890"/>
            </a:solidFill>
            <a:ln w="28257" cap="flat">
              <a:noFill/>
              <a:prstDash val="solid"/>
              <a:miter/>
            </a:ln>
          </p:spPr>
          <p:txBody>
            <a:bodyPr rtlCol="0" anchor="ctr"/>
            <a:lstStyle/>
            <a:p>
              <a:endParaRPr lang="th-TH"/>
            </a:p>
          </p:txBody>
        </p:sp>
        <p:sp>
          <p:nvSpPr>
            <p:cNvPr id="34" name="Freeform: Shape 33">
              <a:extLst>
                <a:ext uri="{FF2B5EF4-FFF2-40B4-BE49-F238E27FC236}">
                  <a16:creationId xmlns:a16="http://schemas.microsoft.com/office/drawing/2014/main" id="{35969E44-5D9D-40A2-86D3-DA6F725D3277}"/>
                </a:ext>
              </a:extLst>
            </p:cNvPr>
            <p:cNvSpPr/>
            <p:nvPr/>
          </p:nvSpPr>
          <p:spPr>
            <a:xfrm>
              <a:off x="8522503" y="849429"/>
              <a:ext cx="89339" cy="53151"/>
            </a:xfrm>
            <a:custGeom>
              <a:avLst/>
              <a:gdLst>
                <a:gd name="connsiteX0" fmla="*/ 89340 w 89339"/>
                <a:gd name="connsiteY0" fmla="*/ 26010 h 53151"/>
                <a:gd name="connsiteX1" fmla="*/ 10178 w 89339"/>
                <a:gd name="connsiteY1" fmla="*/ 0 h 53151"/>
                <a:gd name="connsiteX2" fmla="*/ 0 w 89339"/>
                <a:gd name="connsiteY2" fmla="*/ 26293 h 53151"/>
                <a:gd name="connsiteX3" fmla="*/ 81706 w 89339"/>
                <a:gd name="connsiteY3" fmla="*/ 53151 h 53151"/>
                <a:gd name="connsiteX4" fmla="*/ 89340 w 89339"/>
                <a:gd name="connsiteY4" fmla="*/ 26010 h 53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9" h="53151">
                  <a:moveTo>
                    <a:pt x="89340" y="26010"/>
                  </a:moveTo>
                  <a:cubicBezTo>
                    <a:pt x="62764" y="18660"/>
                    <a:pt x="36188" y="9895"/>
                    <a:pt x="10178" y="0"/>
                  </a:cubicBezTo>
                  <a:lnTo>
                    <a:pt x="0" y="26293"/>
                  </a:lnTo>
                  <a:cubicBezTo>
                    <a:pt x="26858" y="36471"/>
                    <a:pt x="54282" y="45518"/>
                    <a:pt x="81706" y="53151"/>
                  </a:cubicBezTo>
                  <a:lnTo>
                    <a:pt x="89340" y="26010"/>
                  </a:lnTo>
                  <a:close/>
                </a:path>
              </a:pathLst>
            </a:custGeom>
            <a:solidFill>
              <a:srgbClr val="F69890"/>
            </a:solidFill>
            <a:ln w="28257" cap="flat">
              <a:noFill/>
              <a:prstDash val="solid"/>
              <a:miter/>
            </a:ln>
          </p:spPr>
          <p:txBody>
            <a:bodyPr rtlCol="0" anchor="ctr"/>
            <a:lstStyle/>
            <a:p>
              <a:endParaRPr lang="th-TH"/>
            </a:p>
          </p:txBody>
        </p:sp>
        <p:sp>
          <p:nvSpPr>
            <p:cNvPr id="35" name="Freeform: Shape 34">
              <a:extLst>
                <a:ext uri="{FF2B5EF4-FFF2-40B4-BE49-F238E27FC236}">
                  <a16:creationId xmlns:a16="http://schemas.microsoft.com/office/drawing/2014/main" id="{A58AB202-2F3E-4726-8892-EB690895928F}"/>
                </a:ext>
              </a:extLst>
            </p:cNvPr>
            <p:cNvSpPr/>
            <p:nvPr/>
          </p:nvSpPr>
          <p:spPr>
            <a:xfrm>
              <a:off x="11223897" y="933397"/>
              <a:ext cx="87926" cy="40146"/>
            </a:xfrm>
            <a:custGeom>
              <a:avLst/>
              <a:gdLst>
                <a:gd name="connsiteX0" fmla="*/ 87926 w 87926"/>
                <a:gd name="connsiteY0" fmla="*/ 12157 h 40146"/>
                <a:gd name="connsiteX1" fmla="*/ 3958 w 87926"/>
                <a:gd name="connsiteY1" fmla="*/ 0 h 40146"/>
                <a:gd name="connsiteX2" fmla="*/ 0 w 87926"/>
                <a:gd name="connsiteY2" fmla="*/ 27989 h 40146"/>
                <a:gd name="connsiteX3" fmla="*/ 83968 w 87926"/>
                <a:gd name="connsiteY3" fmla="*/ 40146 h 40146"/>
                <a:gd name="connsiteX4" fmla="*/ 87926 w 87926"/>
                <a:gd name="connsiteY4" fmla="*/ 12157 h 40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6" h="40146">
                  <a:moveTo>
                    <a:pt x="87926" y="12157"/>
                  </a:moveTo>
                  <a:cubicBezTo>
                    <a:pt x="59654" y="7916"/>
                    <a:pt x="31665" y="3958"/>
                    <a:pt x="3958" y="0"/>
                  </a:cubicBezTo>
                  <a:lnTo>
                    <a:pt x="0" y="27989"/>
                  </a:lnTo>
                  <a:cubicBezTo>
                    <a:pt x="27706" y="31947"/>
                    <a:pt x="55696" y="35906"/>
                    <a:pt x="83968" y="40146"/>
                  </a:cubicBezTo>
                  <a:lnTo>
                    <a:pt x="87926" y="12157"/>
                  </a:lnTo>
                  <a:close/>
                </a:path>
              </a:pathLst>
            </a:custGeom>
            <a:solidFill>
              <a:srgbClr val="F69890"/>
            </a:solidFill>
            <a:ln w="28257" cap="flat">
              <a:noFill/>
              <a:prstDash val="solid"/>
              <a:miter/>
            </a:ln>
          </p:spPr>
          <p:txBody>
            <a:bodyPr rtlCol="0" anchor="ctr"/>
            <a:lstStyle/>
            <a:p>
              <a:endParaRPr lang="th-TH"/>
            </a:p>
          </p:txBody>
        </p:sp>
        <p:sp>
          <p:nvSpPr>
            <p:cNvPr id="36" name="Freeform: Shape 35">
              <a:extLst>
                <a:ext uri="{FF2B5EF4-FFF2-40B4-BE49-F238E27FC236}">
                  <a16:creationId xmlns:a16="http://schemas.microsoft.com/office/drawing/2014/main" id="{4A9A7C07-1614-4357-AB15-619D6034A5FD}"/>
                </a:ext>
              </a:extLst>
            </p:cNvPr>
            <p:cNvSpPr/>
            <p:nvPr/>
          </p:nvSpPr>
          <p:spPr>
            <a:xfrm>
              <a:off x="8688460" y="893816"/>
              <a:ext cx="87360" cy="38450"/>
            </a:xfrm>
            <a:custGeom>
              <a:avLst/>
              <a:gdLst>
                <a:gd name="connsiteX0" fmla="*/ 85382 w 87360"/>
                <a:gd name="connsiteY0" fmla="*/ 38450 h 38450"/>
                <a:gd name="connsiteX1" fmla="*/ 87361 w 87360"/>
                <a:gd name="connsiteY1" fmla="*/ 10178 h 38450"/>
                <a:gd name="connsiteX2" fmla="*/ 4806 w 87360"/>
                <a:gd name="connsiteY2" fmla="*/ 0 h 38450"/>
                <a:gd name="connsiteX3" fmla="*/ 0 w 87360"/>
                <a:gd name="connsiteY3" fmla="*/ 27707 h 38450"/>
                <a:gd name="connsiteX4" fmla="*/ 85382 w 87360"/>
                <a:gd name="connsiteY4" fmla="*/ 38450 h 3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0" h="38450">
                  <a:moveTo>
                    <a:pt x="85382" y="38450"/>
                  </a:moveTo>
                  <a:lnTo>
                    <a:pt x="87361" y="10178"/>
                  </a:lnTo>
                  <a:cubicBezTo>
                    <a:pt x="59937" y="8199"/>
                    <a:pt x="32230" y="4806"/>
                    <a:pt x="4806" y="0"/>
                  </a:cubicBezTo>
                  <a:lnTo>
                    <a:pt x="0" y="27707"/>
                  </a:lnTo>
                  <a:cubicBezTo>
                    <a:pt x="28272" y="32796"/>
                    <a:pt x="56827" y="36188"/>
                    <a:pt x="85382" y="38450"/>
                  </a:cubicBezTo>
                  <a:close/>
                </a:path>
              </a:pathLst>
            </a:custGeom>
            <a:solidFill>
              <a:srgbClr val="F69890"/>
            </a:solidFill>
            <a:ln w="28257" cap="flat">
              <a:noFill/>
              <a:prstDash val="solid"/>
              <a:miter/>
            </a:ln>
          </p:spPr>
          <p:txBody>
            <a:bodyPr rtlCol="0" anchor="ctr"/>
            <a:lstStyle/>
            <a:p>
              <a:endParaRPr lang="th-TH"/>
            </a:p>
          </p:txBody>
        </p:sp>
        <p:sp>
          <p:nvSpPr>
            <p:cNvPr id="37" name="Freeform: Shape 36">
              <a:extLst>
                <a:ext uri="{FF2B5EF4-FFF2-40B4-BE49-F238E27FC236}">
                  <a16:creationId xmlns:a16="http://schemas.microsoft.com/office/drawing/2014/main" id="{FBB0255B-320A-4095-977C-F9CACEB4B82E}"/>
                </a:ext>
              </a:extLst>
            </p:cNvPr>
            <p:cNvSpPr/>
            <p:nvPr/>
          </p:nvSpPr>
          <p:spPr>
            <a:xfrm>
              <a:off x="11055678" y="910779"/>
              <a:ext cx="87926" cy="39015"/>
            </a:xfrm>
            <a:custGeom>
              <a:avLst/>
              <a:gdLst>
                <a:gd name="connsiteX0" fmla="*/ 87926 w 87926"/>
                <a:gd name="connsiteY0" fmla="*/ 11026 h 39015"/>
                <a:gd name="connsiteX1" fmla="*/ 3676 w 87926"/>
                <a:gd name="connsiteY1" fmla="*/ 0 h 39015"/>
                <a:gd name="connsiteX2" fmla="*/ 0 w 87926"/>
                <a:gd name="connsiteY2" fmla="*/ 27989 h 39015"/>
                <a:gd name="connsiteX3" fmla="*/ 83968 w 87926"/>
                <a:gd name="connsiteY3" fmla="*/ 39015 h 39015"/>
                <a:gd name="connsiteX4" fmla="*/ 87926 w 87926"/>
                <a:gd name="connsiteY4" fmla="*/ 11026 h 39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6" h="39015">
                  <a:moveTo>
                    <a:pt x="87926" y="11026"/>
                  </a:moveTo>
                  <a:cubicBezTo>
                    <a:pt x="59371" y="7351"/>
                    <a:pt x="31382" y="3675"/>
                    <a:pt x="3676" y="0"/>
                  </a:cubicBezTo>
                  <a:lnTo>
                    <a:pt x="0" y="27989"/>
                  </a:lnTo>
                  <a:cubicBezTo>
                    <a:pt x="27707" y="31382"/>
                    <a:pt x="55696" y="35057"/>
                    <a:pt x="83968" y="39015"/>
                  </a:cubicBezTo>
                  <a:lnTo>
                    <a:pt x="87926" y="11026"/>
                  </a:lnTo>
                  <a:close/>
                </a:path>
              </a:pathLst>
            </a:custGeom>
            <a:solidFill>
              <a:srgbClr val="F69890"/>
            </a:solidFill>
            <a:ln w="28257" cap="flat">
              <a:noFill/>
              <a:prstDash val="solid"/>
              <a:miter/>
            </a:ln>
          </p:spPr>
          <p:txBody>
            <a:bodyPr rtlCol="0" anchor="ctr"/>
            <a:lstStyle/>
            <a:p>
              <a:endParaRPr lang="th-TH"/>
            </a:p>
          </p:txBody>
        </p:sp>
        <p:sp>
          <p:nvSpPr>
            <p:cNvPr id="38" name="Freeform: Shape 37">
              <a:extLst>
                <a:ext uri="{FF2B5EF4-FFF2-40B4-BE49-F238E27FC236}">
                  <a16:creationId xmlns:a16="http://schemas.microsoft.com/office/drawing/2014/main" id="{99151680-BCDD-4663-BDF9-68CF1E9FFD22}"/>
                </a:ext>
              </a:extLst>
            </p:cNvPr>
            <p:cNvSpPr/>
            <p:nvPr/>
          </p:nvSpPr>
          <p:spPr>
            <a:xfrm>
              <a:off x="11558921" y="984569"/>
              <a:ext cx="88208" cy="41842"/>
            </a:xfrm>
            <a:custGeom>
              <a:avLst/>
              <a:gdLst>
                <a:gd name="connsiteX0" fmla="*/ 88209 w 88208"/>
                <a:gd name="connsiteY0" fmla="*/ 13853 h 41842"/>
                <a:gd name="connsiteX1" fmla="*/ 4524 w 88208"/>
                <a:gd name="connsiteY1" fmla="*/ 0 h 41842"/>
                <a:gd name="connsiteX2" fmla="*/ 0 w 88208"/>
                <a:gd name="connsiteY2" fmla="*/ 27989 h 41842"/>
                <a:gd name="connsiteX3" fmla="*/ 83685 w 88208"/>
                <a:gd name="connsiteY3" fmla="*/ 41843 h 41842"/>
                <a:gd name="connsiteX4" fmla="*/ 88209 w 88208"/>
                <a:gd name="connsiteY4" fmla="*/ 13853 h 4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08" h="41842">
                  <a:moveTo>
                    <a:pt x="88209" y="13853"/>
                  </a:moveTo>
                  <a:cubicBezTo>
                    <a:pt x="59937" y="9047"/>
                    <a:pt x="32230" y="4524"/>
                    <a:pt x="4524" y="0"/>
                  </a:cubicBezTo>
                  <a:lnTo>
                    <a:pt x="0" y="27989"/>
                  </a:lnTo>
                  <a:cubicBezTo>
                    <a:pt x="27706" y="32513"/>
                    <a:pt x="55413" y="37036"/>
                    <a:pt x="83685" y="41843"/>
                  </a:cubicBezTo>
                  <a:lnTo>
                    <a:pt x="88209" y="13853"/>
                  </a:lnTo>
                  <a:close/>
                </a:path>
              </a:pathLst>
            </a:custGeom>
            <a:solidFill>
              <a:srgbClr val="F69890"/>
            </a:solidFill>
            <a:ln w="28257" cap="flat">
              <a:noFill/>
              <a:prstDash val="solid"/>
              <a:miter/>
            </a:ln>
          </p:spPr>
          <p:txBody>
            <a:bodyPr rtlCol="0" anchor="ctr"/>
            <a:lstStyle/>
            <a:p>
              <a:endParaRPr lang="th-TH"/>
            </a:p>
          </p:txBody>
        </p:sp>
        <p:sp>
          <p:nvSpPr>
            <p:cNvPr id="39" name="Freeform: Shape 38">
              <a:extLst>
                <a:ext uri="{FF2B5EF4-FFF2-40B4-BE49-F238E27FC236}">
                  <a16:creationId xmlns:a16="http://schemas.microsoft.com/office/drawing/2014/main" id="{19BD1EE9-91D5-4854-A276-19BA5C5ABDE7}"/>
                </a:ext>
              </a:extLst>
            </p:cNvPr>
            <p:cNvSpPr/>
            <p:nvPr/>
          </p:nvSpPr>
          <p:spPr>
            <a:xfrm>
              <a:off x="11391550" y="957993"/>
              <a:ext cx="88208" cy="40994"/>
            </a:xfrm>
            <a:custGeom>
              <a:avLst/>
              <a:gdLst>
                <a:gd name="connsiteX0" fmla="*/ 88209 w 88208"/>
                <a:gd name="connsiteY0" fmla="*/ 13005 h 40994"/>
                <a:gd name="connsiteX1" fmla="*/ 4241 w 88208"/>
                <a:gd name="connsiteY1" fmla="*/ 0 h 40994"/>
                <a:gd name="connsiteX2" fmla="*/ 0 w 88208"/>
                <a:gd name="connsiteY2" fmla="*/ 27989 h 40994"/>
                <a:gd name="connsiteX3" fmla="*/ 83685 w 88208"/>
                <a:gd name="connsiteY3" fmla="*/ 40994 h 40994"/>
                <a:gd name="connsiteX4" fmla="*/ 88209 w 88208"/>
                <a:gd name="connsiteY4" fmla="*/ 13005 h 40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08" h="40994">
                  <a:moveTo>
                    <a:pt x="88209" y="13005"/>
                  </a:moveTo>
                  <a:cubicBezTo>
                    <a:pt x="59937" y="8482"/>
                    <a:pt x="31948" y="4241"/>
                    <a:pt x="4241" y="0"/>
                  </a:cubicBezTo>
                  <a:lnTo>
                    <a:pt x="0" y="27989"/>
                  </a:lnTo>
                  <a:cubicBezTo>
                    <a:pt x="27706" y="32230"/>
                    <a:pt x="55413" y="36471"/>
                    <a:pt x="83685" y="40994"/>
                  </a:cubicBezTo>
                  <a:lnTo>
                    <a:pt x="88209" y="13005"/>
                  </a:lnTo>
                  <a:close/>
                </a:path>
              </a:pathLst>
            </a:custGeom>
            <a:solidFill>
              <a:srgbClr val="F69890"/>
            </a:solidFill>
            <a:ln w="28257" cap="flat">
              <a:noFill/>
              <a:prstDash val="solid"/>
              <a:miter/>
            </a:ln>
          </p:spPr>
          <p:txBody>
            <a:bodyPr rtlCol="0" anchor="ctr"/>
            <a:lstStyle/>
            <a:p>
              <a:endParaRPr lang="th-TH"/>
            </a:p>
          </p:txBody>
        </p:sp>
        <p:sp>
          <p:nvSpPr>
            <p:cNvPr id="40" name="Freeform: Shape 39">
              <a:extLst>
                <a:ext uri="{FF2B5EF4-FFF2-40B4-BE49-F238E27FC236}">
                  <a16:creationId xmlns:a16="http://schemas.microsoft.com/office/drawing/2014/main" id="{2EB476A1-CA6E-4780-9E18-90C7C9D7743C}"/>
                </a:ext>
              </a:extLst>
            </p:cNvPr>
            <p:cNvSpPr/>
            <p:nvPr/>
          </p:nvSpPr>
          <p:spPr>
            <a:xfrm>
              <a:off x="10381673" y="846319"/>
              <a:ext cx="86512" cy="33643"/>
            </a:xfrm>
            <a:custGeom>
              <a:avLst/>
              <a:gdLst>
                <a:gd name="connsiteX0" fmla="*/ 86513 w 86512"/>
                <a:gd name="connsiteY0" fmla="*/ 5372 h 33643"/>
                <a:gd name="connsiteX1" fmla="*/ 1696 w 86512"/>
                <a:gd name="connsiteY1" fmla="*/ 0 h 33643"/>
                <a:gd name="connsiteX2" fmla="*/ 0 w 86512"/>
                <a:gd name="connsiteY2" fmla="*/ 28272 h 33643"/>
                <a:gd name="connsiteX3" fmla="*/ 84534 w 86512"/>
                <a:gd name="connsiteY3" fmla="*/ 33644 h 33643"/>
                <a:gd name="connsiteX4" fmla="*/ 86513 w 86512"/>
                <a:gd name="connsiteY4" fmla="*/ 5372 h 3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2" h="33643">
                  <a:moveTo>
                    <a:pt x="86513" y="5372"/>
                  </a:moveTo>
                  <a:cubicBezTo>
                    <a:pt x="57675" y="3393"/>
                    <a:pt x="29403" y="1696"/>
                    <a:pt x="1696" y="0"/>
                  </a:cubicBezTo>
                  <a:lnTo>
                    <a:pt x="0" y="28272"/>
                  </a:lnTo>
                  <a:cubicBezTo>
                    <a:pt x="27707" y="29968"/>
                    <a:pt x="55696" y="31665"/>
                    <a:pt x="84534" y="33644"/>
                  </a:cubicBezTo>
                  <a:lnTo>
                    <a:pt x="86513" y="5372"/>
                  </a:lnTo>
                  <a:close/>
                </a:path>
              </a:pathLst>
            </a:custGeom>
            <a:solidFill>
              <a:srgbClr val="F69890"/>
            </a:solidFill>
            <a:ln w="28257" cap="flat">
              <a:noFill/>
              <a:prstDash val="solid"/>
              <a:miter/>
            </a:ln>
          </p:spPr>
          <p:txBody>
            <a:bodyPr rtlCol="0" anchor="ctr"/>
            <a:lstStyle/>
            <a:p>
              <a:endParaRPr lang="th-TH"/>
            </a:p>
          </p:txBody>
        </p:sp>
        <p:sp>
          <p:nvSpPr>
            <p:cNvPr id="41" name="Freeform: Shape 40">
              <a:extLst>
                <a:ext uri="{FF2B5EF4-FFF2-40B4-BE49-F238E27FC236}">
                  <a16:creationId xmlns:a16="http://schemas.microsoft.com/office/drawing/2014/main" id="{19AC2BEA-A4C0-43F8-9AA6-8C0F80DBBBD5}"/>
                </a:ext>
              </a:extLst>
            </p:cNvPr>
            <p:cNvSpPr/>
            <p:nvPr/>
          </p:nvSpPr>
          <p:spPr>
            <a:xfrm>
              <a:off x="10550740" y="857910"/>
              <a:ext cx="86795" cy="35340"/>
            </a:xfrm>
            <a:custGeom>
              <a:avLst/>
              <a:gdLst>
                <a:gd name="connsiteX0" fmla="*/ 86795 w 86795"/>
                <a:gd name="connsiteY0" fmla="*/ 7068 h 35340"/>
                <a:gd name="connsiteX1" fmla="*/ 2262 w 86795"/>
                <a:gd name="connsiteY1" fmla="*/ 0 h 35340"/>
                <a:gd name="connsiteX2" fmla="*/ 0 w 86795"/>
                <a:gd name="connsiteY2" fmla="*/ 28272 h 35340"/>
                <a:gd name="connsiteX3" fmla="*/ 84251 w 86795"/>
                <a:gd name="connsiteY3" fmla="*/ 35340 h 35340"/>
                <a:gd name="connsiteX4" fmla="*/ 86795 w 86795"/>
                <a:gd name="connsiteY4" fmla="*/ 7068 h 3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95" h="35340">
                  <a:moveTo>
                    <a:pt x="86795" y="7068"/>
                  </a:moveTo>
                  <a:cubicBezTo>
                    <a:pt x="58240" y="4524"/>
                    <a:pt x="29968" y="2262"/>
                    <a:pt x="2262" y="0"/>
                  </a:cubicBezTo>
                  <a:lnTo>
                    <a:pt x="0" y="28272"/>
                  </a:lnTo>
                  <a:cubicBezTo>
                    <a:pt x="27706" y="30534"/>
                    <a:pt x="55696" y="32796"/>
                    <a:pt x="84251" y="35340"/>
                  </a:cubicBezTo>
                  <a:lnTo>
                    <a:pt x="86795" y="7068"/>
                  </a:lnTo>
                  <a:close/>
                </a:path>
              </a:pathLst>
            </a:custGeom>
            <a:solidFill>
              <a:srgbClr val="F69890"/>
            </a:solidFill>
            <a:ln w="28257" cap="flat">
              <a:noFill/>
              <a:prstDash val="solid"/>
              <a:miter/>
            </a:ln>
          </p:spPr>
          <p:txBody>
            <a:bodyPr rtlCol="0" anchor="ctr"/>
            <a:lstStyle/>
            <a:p>
              <a:endParaRPr lang="th-TH"/>
            </a:p>
          </p:txBody>
        </p:sp>
        <p:sp>
          <p:nvSpPr>
            <p:cNvPr id="42" name="Freeform: Shape 41">
              <a:extLst>
                <a:ext uri="{FF2B5EF4-FFF2-40B4-BE49-F238E27FC236}">
                  <a16:creationId xmlns:a16="http://schemas.microsoft.com/office/drawing/2014/main" id="{5A9073DF-AE47-4A48-B45A-BEC47D00C465}"/>
                </a:ext>
              </a:extLst>
            </p:cNvPr>
            <p:cNvSpPr/>
            <p:nvPr/>
          </p:nvSpPr>
          <p:spPr>
            <a:xfrm>
              <a:off x="10719241" y="873177"/>
              <a:ext cx="87077" cy="36470"/>
            </a:xfrm>
            <a:custGeom>
              <a:avLst/>
              <a:gdLst>
                <a:gd name="connsiteX0" fmla="*/ 0 w 87077"/>
                <a:gd name="connsiteY0" fmla="*/ 27989 h 36470"/>
                <a:gd name="connsiteX1" fmla="*/ 84251 w 87077"/>
                <a:gd name="connsiteY1" fmla="*/ 36471 h 36470"/>
                <a:gd name="connsiteX2" fmla="*/ 87078 w 87077"/>
                <a:gd name="connsiteY2" fmla="*/ 8482 h 36470"/>
                <a:gd name="connsiteX3" fmla="*/ 2544 w 87077"/>
                <a:gd name="connsiteY3" fmla="*/ 0 h 36470"/>
                <a:gd name="connsiteX4" fmla="*/ 0 w 87077"/>
                <a:gd name="connsiteY4" fmla="*/ 27989 h 3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77" h="36470">
                  <a:moveTo>
                    <a:pt x="0" y="27989"/>
                  </a:moveTo>
                  <a:cubicBezTo>
                    <a:pt x="27706" y="30534"/>
                    <a:pt x="55696" y="33361"/>
                    <a:pt x="84251" y="36471"/>
                  </a:cubicBezTo>
                  <a:lnTo>
                    <a:pt x="87078" y="8482"/>
                  </a:lnTo>
                  <a:cubicBezTo>
                    <a:pt x="58523" y="5372"/>
                    <a:pt x="30251" y="2544"/>
                    <a:pt x="2544" y="0"/>
                  </a:cubicBezTo>
                  <a:lnTo>
                    <a:pt x="0" y="27989"/>
                  </a:lnTo>
                  <a:close/>
                </a:path>
              </a:pathLst>
            </a:custGeom>
            <a:solidFill>
              <a:srgbClr val="F69890"/>
            </a:solidFill>
            <a:ln w="28257" cap="flat">
              <a:noFill/>
              <a:prstDash val="solid"/>
              <a:miter/>
            </a:ln>
          </p:spPr>
          <p:txBody>
            <a:bodyPr rtlCol="0" anchor="ctr"/>
            <a:lstStyle/>
            <a:p>
              <a:endParaRPr lang="th-TH"/>
            </a:p>
          </p:txBody>
        </p:sp>
        <p:sp>
          <p:nvSpPr>
            <p:cNvPr id="43" name="Freeform: Shape 42">
              <a:extLst>
                <a:ext uri="{FF2B5EF4-FFF2-40B4-BE49-F238E27FC236}">
                  <a16:creationId xmlns:a16="http://schemas.microsoft.com/office/drawing/2014/main" id="{A0C98570-2EB7-4E8A-A82D-1AD5E9205001}"/>
                </a:ext>
              </a:extLst>
            </p:cNvPr>
            <p:cNvSpPr/>
            <p:nvPr/>
          </p:nvSpPr>
          <p:spPr>
            <a:xfrm>
              <a:off x="10887743" y="890423"/>
              <a:ext cx="87360" cy="37884"/>
            </a:xfrm>
            <a:custGeom>
              <a:avLst/>
              <a:gdLst>
                <a:gd name="connsiteX0" fmla="*/ 87361 w 87360"/>
                <a:gd name="connsiteY0" fmla="*/ 9895 h 37884"/>
                <a:gd name="connsiteX1" fmla="*/ 3110 w 87360"/>
                <a:gd name="connsiteY1" fmla="*/ 0 h 37884"/>
                <a:gd name="connsiteX2" fmla="*/ 0 w 87360"/>
                <a:gd name="connsiteY2" fmla="*/ 27989 h 37884"/>
                <a:gd name="connsiteX3" fmla="*/ 84251 w 87360"/>
                <a:gd name="connsiteY3" fmla="*/ 37885 h 37884"/>
                <a:gd name="connsiteX4" fmla="*/ 87361 w 87360"/>
                <a:gd name="connsiteY4" fmla="*/ 9895 h 3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0" h="37884">
                  <a:moveTo>
                    <a:pt x="87361" y="9895"/>
                  </a:moveTo>
                  <a:cubicBezTo>
                    <a:pt x="58805" y="6503"/>
                    <a:pt x="30816" y="3110"/>
                    <a:pt x="3110" y="0"/>
                  </a:cubicBezTo>
                  <a:lnTo>
                    <a:pt x="0" y="27989"/>
                  </a:lnTo>
                  <a:cubicBezTo>
                    <a:pt x="27706" y="31099"/>
                    <a:pt x="55696" y="34209"/>
                    <a:pt x="84251" y="37885"/>
                  </a:cubicBezTo>
                  <a:lnTo>
                    <a:pt x="87361" y="9895"/>
                  </a:lnTo>
                  <a:close/>
                </a:path>
              </a:pathLst>
            </a:custGeom>
            <a:solidFill>
              <a:srgbClr val="F69890"/>
            </a:solidFill>
            <a:ln w="28257" cap="flat">
              <a:noFill/>
              <a:prstDash val="solid"/>
              <a:miter/>
            </a:ln>
          </p:spPr>
          <p:txBody>
            <a:bodyPr rtlCol="0" anchor="ctr"/>
            <a:lstStyle/>
            <a:p>
              <a:endParaRPr lang="th-TH"/>
            </a:p>
          </p:txBody>
        </p:sp>
        <p:sp>
          <p:nvSpPr>
            <p:cNvPr id="44" name="Freeform: Shape 43">
              <a:extLst>
                <a:ext uri="{FF2B5EF4-FFF2-40B4-BE49-F238E27FC236}">
                  <a16:creationId xmlns:a16="http://schemas.microsoft.com/office/drawing/2014/main" id="{6A8395A7-17D5-44DD-9D03-7BA9054AA85A}"/>
                </a:ext>
              </a:extLst>
            </p:cNvPr>
            <p:cNvSpPr/>
            <p:nvPr/>
          </p:nvSpPr>
          <p:spPr>
            <a:xfrm>
              <a:off x="11726009" y="1012841"/>
              <a:ext cx="88491" cy="42408"/>
            </a:xfrm>
            <a:custGeom>
              <a:avLst/>
              <a:gdLst>
                <a:gd name="connsiteX0" fmla="*/ 88492 w 88491"/>
                <a:gd name="connsiteY0" fmla="*/ 14701 h 42408"/>
                <a:gd name="connsiteX1" fmla="*/ 4806 w 88491"/>
                <a:gd name="connsiteY1" fmla="*/ 0 h 42408"/>
                <a:gd name="connsiteX2" fmla="*/ 0 w 88491"/>
                <a:gd name="connsiteY2" fmla="*/ 27707 h 42408"/>
                <a:gd name="connsiteX3" fmla="*/ 83402 w 88491"/>
                <a:gd name="connsiteY3" fmla="*/ 42408 h 42408"/>
                <a:gd name="connsiteX4" fmla="*/ 88492 w 88491"/>
                <a:gd name="connsiteY4" fmla="*/ 14701 h 4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91" h="42408">
                  <a:moveTo>
                    <a:pt x="88492" y="14701"/>
                  </a:moveTo>
                  <a:cubicBezTo>
                    <a:pt x="60220" y="9612"/>
                    <a:pt x="32513" y="4806"/>
                    <a:pt x="4806" y="0"/>
                  </a:cubicBezTo>
                  <a:lnTo>
                    <a:pt x="0" y="27707"/>
                  </a:lnTo>
                  <a:cubicBezTo>
                    <a:pt x="27424" y="32513"/>
                    <a:pt x="55413" y="37319"/>
                    <a:pt x="83402" y="42408"/>
                  </a:cubicBezTo>
                  <a:lnTo>
                    <a:pt x="88492" y="14701"/>
                  </a:lnTo>
                  <a:close/>
                </a:path>
              </a:pathLst>
            </a:custGeom>
            <a:solidFill>
              <a:srgbClr val="F69890"/>
            </a:solidFill>
            <a:ln w="28257" cap="flat">
              <a:noFill/>
              <a:prstDash val="solid"/>
              <a:miter/>
            </a:ln>
          </p:spPr>
          <p:txBody>
            <a:bodyPr rtlCol="0" anchor="ctr"/>
            <a:lstStyle/>
            <a:p>
              <a:endParaRPr lang="th-TH"/>
            </a:p>
          </p:txBody>
        </p:sp>
        <p:sp>
          <p:nvSpPr>
            <p:cNvPr id="45" name="Freeform: Shape 44">
              <a:extLst>
                <a:ext uri="{FF2B5EF4-FFF2-40B4-BE49-F238E27FC236}">
                  <a16:creationId xmlns:a16="http://schemas.microsoft.com/office/drawing/2014/main" id="{35162D7B-A405-458B-8E81-9C9D25216B15}"/>
                </a:ext>
              </a:extLst>
            </p:cNvPr>
            <p:cNvSpPr/>
            <p:nvPr/>
          </p:nvSpPr>
          <p:spPr>
            <a:xfrm>
              <a:off x="11892814" y="1042809"/>
              <a:ext cx="88491" cy="43256"/>
            </a:xfrm>
            <a:custGeom>
              <a:avLst/>
              <a:gdLst>
                <a:gd name="connsiteX0" fmla="*/ 88492 w 88491"/>
                <a:gd name="connsiteY0" fmla="*/ 15550 h 43256"/>
                <a:gd name="connsiteX1" fmla="*/ 5089 w 88491"/>
                <a:gd name="connsiteY1" fmla="*/ 0 h 43256"/>
                <a:gd name="connsiteX2" fmla="*/ 0 w 88491"/>
                <a:gd name="connsiteY2" fmla="*/ 27707 h 43256"/>
                <a:gd name="connsiteX3" fmla="*/ 83403 w 88491"/>
                <a:gd name="connsiteY3" fmla="*/ 43256 h 43256"/>
              </a:gdLst>
              <a:ahLst/>
              <a:cxnLst>
                <a:cxn ang="0">
                  <a:pos x="connsiteX0" y="connsiteY0"/>
                </a:cxn>
                <a:cxn ang="0">
                  <a:pos x="connsiteX1" y="connsiteY1"/>
                </a:cxn>
                <a:cxn ang="0">
                  <a:pos x="connsiteX2" y="connsiteY2"/>
                </a:cxn>
                <a:cxn ang="0">
                  <a:pos x="connsiteX3" y="connsiteY3"/>
                </a:cxn>
              </a:cxnLst>
              <a:rect l="l" t="t" r="r" b="b"/>
              <a:pathLst>
                <a:path w="88491" h="43256">
                  <a:moveTo>
                    <a:pt x="88492" y="15550"/>
                  </a:moveTo>
                  <a:lnTo>
                    <a:pt x="5089" y="0"/>
                  </a:lnTo>
                  <a:lnTo>
                    <a:pt x="0" y="27707"/>
                  </a:lnTo>
                  <a:lnTo>
                    <a:pt x="83403" y="43256"/>
                  </a:lnTo>
                  <a:close/>
                </a:path>
              </a:pathLst>
            </a:custGeom>
            <a:solidFill>
              <a:srgbClr val="F69890"/>
            </a:solidFill>
            <a:ln w="28257" cap="flat">
              <a:noFill/>
              <a:prstDash val="solid"/>
              <a:miter/>
            </a:ln>
          </p:spPr>
          <p:txBody>
            <a:bodyPr rtlCol="0" anchor="ctr"/>
            <a:lstStyle/>
            <a:p>
              <a:endParaRPr lang="th-TH"/>
            </a:p>
          </p:txBody>
        </p:sp>
        <p:sp>
          <p:nvSpPr>
            <p:cNvPr id="46" name="Freeform: Shape 45">
              <a:extLst>
                <a:ext uri="{FF2B5EF4-FFF2-40B4-BE49-F238E27FC236}">
                  <a16:creationId xmlns:a16="http://schemas.microsoft.com/office/drawing/2014/main" id="{0E4D3C8B-4869-4330-9D45-617033258765}"/>
                </a:ext>
              </a:extLst>
            </p:cNvPr>
            <p:cNvSpPr/>
            <p:nvPr/>
          </p:nvSpPr>
          <p:spPr>
            <a:xfrm>
              <a:off x="10212606" y="837837"/>
              <a:ext cx="85947" cy="31947"/>
            </a:xfrm>
            <a:custGeom>
              <a:avLst/>
              <a:gdLst>
                <a:gd name="connsiteX0" fmla="*/ 85947 w 85947"/>
                <a:gd name="connsiteY0" fmla="*/ 3675 h 31947"/>
                <a:gd name="connsiteX1" fmla="*/ 1131 w 85947"/>
                <a:gd name="connsiteY1" fmla="*/ 0 h 31947"/>
                <a:gd name="connsiteX2" fmla="*/ 0 w 85947"/>
                <a:gd name="connsiteY2" fmla="*/ 28272 h 31947"/>
                <a:gd name="connsiteX3" fmla="*/ 84533 w 85947"/>
                <a:gd name="connsiteY3" fmla="*/ 31947 h 31947"/>
                <a:gd name="connsiteX4" fmla="*/ 85947 w 85947"/>
                <a:gd name="connsiteY4" fmla="*/ 3675 h 31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47" h="31947">
                  <a:moveTo>
                    <a:pt x="85947" y="3675"/>
                  </a:moveTo>
                  <a:cubicBezTo>
                    <a:pt x="57109" y="2262"/>
                    <a:pt x="28837" y="1131"/>
                    <a:pt x="1131" y="0"/>
                  </a:cubicBezTo>
                  <a:lnTo>
                    <a:pt x="0" y="28272"/>
                  </a:lnTo>
                  <a:cubicBezTo>
                    <a:pt x="27706" y="29403"/>
                    <a:pt x="55696" y="30534"/>
                    <a:pt x="84533" y="31947"/>
                  </a:cubicBezTo>
                  <a:lnTo>
                    <a:pt x="85947" y="3675"/>
                  </a:lnTo>
                  <a:close/>
                </a:path>
              </a:pathLst>
            </a:custGeom>
            <a:solidFill>
              <a:srgbClr val="F69890"/>
            </a:solidFill>
            <a:ln w="28257" cap="flat">
              <a:noFill/>
              <a:prstDash val="solid"/>
              <a:miter/>
            </a:ln>
          </p:spPr>
          <p:txBody>
            <a:bodyPr rtlCol="0" anchor="ctr"/>
            <a:lstStyle/>
            <a:p>
              <a:endParaRPr lang="th-TH"/>
            </a:p>
          </p:txBody>
        </p:sp>
        <p:sp>
          <p:nvSpPr>
            <p:cNvPr id="47" name="Freeform: Shape 46">
              <a:extLst>
                <a:ext uri="{FF2B5EF4-FFF2-40B4-BE49-F238E27FC236}">
                  <a16:creationId xmlns:a16="http://schemas.microsoft.com/office/drawing/2014/main" id="{35AEB3E6-4F34-404F-ADA9-0B376E4E987E}"/>
                </a:ext>
              </a:extLst>
            </p:cNvPr>
            <p:cNvSpPr/>
            <p:nvPr/>
          </p:nvSpPr>
          <p:spPr>
            <a:xfrm>
              <a:off x="8578199" y="237056"/>
              <a:ext cx="39863" cy="87643"/>
            </a:xfrm>
            <a:custGeom>
              <a:avLst/>
              <a:gdLst>
                <a:gd name="connsiteX0" fmla="*/ 11874 w 39863"/>
                <a:gd name="connsiteY0" fmla="*/ 0 h 87643"/>
                <a:gd name="connsiteX1" fmla="*/ 0 w 39863"/>
                <a:gd name="connsiteY1" fmla="*/ 80293 h 87643"/>
                <a:gd name="connsiteX2" fmla="*/ 27141 w 39863"/>
                <a:gd name="connsiteY2" fmla="*/ 87643 h 87643"/>
                <a:gd name="connsiteX3" fmla="*/ 39864 w 39863"/>
                <a:gd name="connsiteY3" fmla="*/ 565 h 87643"/>
                <a:gd name="connsiteX4" fmla="*/ 11874 w 39863"/>
                <a:gd name="connsiteY4" fmla="*/ 0 h 8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3" h="87643">
                  <a:moveTo>
                    <a:pt x="11874" y="0"/>
                  </a:moveTo>
                  <a:cubicBezTo>
                    <a:pt x="11592" y="25728"/>
                    <a:pt x="7633" y="52586"/>
                    <a:pt x="0" y="80293"/>
                  </a:cubicBezTo>
                  <a:lnTo>
                    <a:pt x="27141" y="87643"/>
                  </a:lnTo>
                  <a:cubicBezTo>
                    <a:pt x="35340" y="57958"/>
                    <a:pt x="39581" y="28555"/>
                    <a:pt x="39864" y="565"/>
                  </a:cubicBezTo>
                  <a:lnTo>
                    <a:pt x="11874" y="0"/>
                  </a:lnTo>
                  <a:close/>
                </a:path>
              </a:pathLst>
            </a:custGeom>
            <a:solidFill>
              <a:srgbClr val="F69890"/>
            </a:solidFill>
            <a:ln w="28257" cap="flat">
              <a:noFill/>
              <a:prstDash val="solid"/>
              <a:miter/>
            </a:ln>
          </p:spPr>
          <p:txBody>
            <a:bodyPr rtlCol="0" anchor="ctr"/>
            <a:lstStyle/>
            <a:p>
              <a:endParaRPr lang="th-TH"/>
            </a:p>
          </p:txBody>
        </p:sp>
        <p:sp>
          <p:nvSpPr>
            <p:cNvPr id="48" name="Freeform: Shape 47">
              <a:extLst>
                <a:ext uri="{FF2B5EF4-FFF2-40B4-BE49-F238E27FC236}">
                  <a16:creationId xmlns:a16="http://schemas.microsoft.com/office/drawing/2014/main" id="{0A651BBC-B36E-49DB-90F5-839E10826AA2}"/>
                </a:ext>
              </a:extLst>
            </p:cNvPr>
            <p:cNvSpPr/>
            <p:nvPr/>
          </p:nvSpPr>
          <p:spPr>
            <a:xfrm>
              <a:off x="8344106" y="43393"/>
              <a:ext cx="51737" cy="89622"/>
            </a:xfrm>
            <a:custGeom>
              <a:avLst/>
              <a:gdLst>
                <a:gd name="connsiteX0" fmla="*/ 0 w 51737"/>
                <a:gd name="connsiteY0" fmla="*/ 11309 h 89622"/>
                <a:gd name="connsiteX1" fmla="*/ 24031 w 51737"/>
                <a:gd name="connsiteY1" fmla="*/ 89622 h 89622"/>
                <a:gd name="connsiteX2" fmla="*/ 51738 w 51737"/>
                <a:gd name="connsiteY2" fmla="*/ 83968 h 89622"/>
                <a:gd name="connsiteX3" fmla="*/ 26010 w 51737"/>
                <a:gd name="connsiteY3" fmla="*/ 0 h 89622"/>
                <a:gd name="connsiteX4" fmla="*/ 0 w 51737"/>
                <a:gd name="connsiteY4" fmla="*/ 11309 h 89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 h="89622">
                  <a:moveTo>
                    <a:pt x="0" y="11309"/>
                  </a:moveTo>
                  <a:cubicBezTo>
                    <a:pt x="9330" y="32513"/>
                    <a:pt x="17529" y="58806"/>
                    <a:pt x="24031" y="89622"/>
                  </a:cubicBezTo>
                  <a:lnTo>
                    <a:pt x="51738" y="83968"/>
                  </a:lnTo>
                  <a:cubicBezTo>
                    <a:pt x="44953" y="51172"/>
                    <a:pt x="36188" y="22900"/>
                    <a:pt x="26010" y="0"/>
                  </a:cubicBezTo>
                  <a:lnTo>
                    <a:pt x="0" y="11309"/>
                  </a:lnTo>
                  <a:close/>
                </a:path>
              </a:pathLst>
            </a:custGeom>
            <a:solidFill>
              <a:srgbClr val="F69890"/>
            </a:solidFill>
            <a:ln w="28257" cap="flat">
              <a:noFill/>
              <a:prstDash val="solid"/>
              <a:miter/>
            </a:ln>
          </p:spPr>
          <p:txBody>
            <a:bodyPr rtlCol="0" anchor="ctr"/>
            <a:lstStyle/>
            <a:p>
              <a:endParaRPr lang="th-TH"/>
            </a:p>
          </p:txBody>
        </p:sp>
        <p:sp>
          <p:nvSpPr>
            <p:cNvPr id="49" name="Freeform: Shape 48">
              <a:extLst>
                <a:ext uri="{FF2B5EF4-FFF2-40B4-BE49-F238E27FC236}">
                  <a16:creationId xmlns:a16="http://schemas.microsoft.com/office/drawing/2014/main" id="{BF26C87C-1312-41A5-A79C-2F5AA0620B5C}"/>
                </a:ext>
              </a:extLst>
            </p:cNvPr>
            <p:cNvSpPr/>
            <p:nvPr/>
          </p:nvSpPr>
          <p:spPr>
            <a:xfrm>
              <a:off x="8529853" y="82691"/>
              <a:ext cx="73790" cy="76617"/>
            </a:xfrm>
            <a:custGeom>
              <a:avLst/>
              <a:gdLst>
                <a:gd name="connsiteX0" fmla="*/ 47497 w 73790"/>
                <a:gd name="connsiteY0" fmla="*/ 76617 h 76617"/>
                <a:gd name="connsiteX1" fmla="*/ 73790 w 73790"/>
                <a:gd name="connsiteY1" fmla="*/ 66157 h 76617"/>
                <a:gd name="connsiteX2" fmla="*/ 6503 w 73790"/>
                <a:gd name="connsiteY2" fmla="*/ 0 h 76617"/>
                <a:gd name="connsiteX3" fmla="*/ 0 w 73790"/>
                <a:gd name="connsiteY3" fmla="*/ 27424 h 76617"/>
                <a:gd name="connsiteX4" fmla="*/ 47497 w 73790"/>
                <a:gd name="connsiteY4" fmla="*/ 76617 h 7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90" h="76617">
                  <a:moveTo>
                    <a:pt x="47497" y="76617"/>
                  </a:moveTo>
                  <a:lnTo>
                    <a:pt x="73790" y="66157"/>
                  </a:lnTo>
                  <a:cubicBezTo>
                    <a:pt x="59371" y="30251"/>
                    <a:pt x="35623" y="6785"/>
                    <a:pt x="6503" y="0"/>
                  </a:cubicBezTo>
                  <a:lnTo>
                    <a:pt x="0" y="27424"/>
                  </a:lnTo>
                  <a:cubicBezTo>
                    <a:pt x="19790" y="31947"/>
                    <a:pt x="36754" y="49476"/>
                    <a:pt x="47497" y="76617"/>
                  </a:cubicBezTo>
                  <a:close/>
                </a:path>
              </a:pathLst>
            </a:custGeom>
            <a:solidFill>
              <a:srgbClr val="F69890"/>
            </a:solidFill>
            <a:ln w="28257" cap="flat">
              <a:noFill/>
              <a:prstDash val="solid"/>
              <a:miter/>
            </a:ln>
          </p:spPr>
          <p:txBody>
            <a:bodyPr rtlCol="0" anchor="ctr"/>
            <a:lstStyle/>
            <a:p>
              <a:endParaRPr lang="th-TH"/>
            </a:p>
          </p:txBody>
        </p:sp>
        <p:sp>
          <p:nvSpPr>
            <p:cNvPr id="50" name="Freeform: Shape 49">
              <a:extLst>
                <a:ext uri="{FF2B5EF4-FFF2-40B4-BE49-F238E27FC236}">
                  <a16:creationId xmlns:a16="http://schemas.microsoft.com/office/drawing/2014/main" id="{B93E8B5C-A93C-433E-A82B-D712494CB161}"/>
                </a:ext>
              </a:extLst>
            </p:cNvPr>
            <p:cNvSpPr/>
            <p:nvPr/>
          </p:nvSpPr>
          <p:spPr>
            <a:xfrm>
              <a:off x="8505539" y="393400"/>
              <a:ext cx="68418" cy="86795"/>
            </a:xfrm>
            <a:custGeom>
              <a:avLst/>
              <a:gdLst>
                <a:gd name="connsiteX0" fmla="*/ 22618 w 68418"/>
                <a:gd name="connsiteY0" fmla="*/ 86795 h 86795"/>
                <a:gd name="connsiteX1" fmla="*/ 68418 w 68418"/>
                <a:gd name="connsiteY1" fmla="*/ 12722 h 86795"/>
                <a:gd name="connsiteX2" fmla="*/ 43256 w 68418"/>
                <a:gd name="connsiteY2" fmla="*/ 0 h 86795"/>
                <a:gd name="connsiteX3" fmla="*/ 0 w 68418"/>
                <a:gd name="connsiteY3" fmla="*/ 69832 h 86795"/>
                <a:gd name="connsiteX4" fmla="*/ 22618 w 68418"/>
                <a:gd name="connsiteY4" fmla="*/ 86795 h 8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18" h="86795">
                  <a:moveTo>
                    <a:pt x="22618" y="86795"/>
                  </a:moveTo>
                  <a:cubicBezTo>
                    <a:pt x="40429" y="63047"/>
                    <a:pt x="55696" y="38167"/>
                    <a:pt x="68418" y="12722"/>
                  </a:cubicBezTo>
                  <a:lnTo>
                    <a:pt x="43256" y="0"/>
                  </a:lnTo>
                  <a:cubicBezTo>
                    <a:pt x="31099" y="23749"/>
                    <a:pt x="16681" y="47497"/>
                    <a:pt x="0" y="69832"/>
                  </a:cubicBezTo>
                  <a:lnTo>
                    <a:pt x="22618" y="86795"/>
                  </a:lnTo>
                  <a:close/>
                </a:path>
              </a:pathLst>
            </a:custGeom>
            <a:solidFill>
              <a:srgbClr val="F69890"/>
            </a:solidFill>
            <a:ln w="28257" cap="flat">
              <a:noFill/>
              <a:prstDash val="solid"/>
              <a:miter/>
            </a:ln>
          </p:spPr>
          <p:txBody>
            <a:bodyPr rtlCol="0" anchor="ctr"/>
            <a:lstStyle/>
            <a:p>
              <a:endParaRPr lang="th-TH"/>
            </a:p>
          </p:txBody>
        </p:sp>
        <p:sp>
          <p:nvSpPr>
            <p:cNvPr id="51" name="Freeform: Shape 50">
              <a:extLst>
                <a:ext uri="{FF2B5EF4-FFF2-40B4-BE49-F238E27FC236}">
                  <a16:creationId xmlns:a16="http://schemas.microsoft.com/office/drawing/2014/main" id="{5E0D3390-83E9-448B-B104-DB7A8CC00E11}"/>
                </a:ext>
              </a:extLst>
            </p:cNvPr>
            <p:cNvSpPr/>
            <p:nvPr/>
          </p:nvSpPr>
          <p:spPr>
            <a:xfrm>
              <a:off x="12059336" y="1074191"/>
              <a:ext cx="88774" cy="43821"/>
            </a:xfrm>
            <a:custGeom>
              <a:avLst/>
              <a:gdLst>
                <a:gd name="connsiteX0" fmla="*/ 88774 w 88774"/>
                <a:gd name="connsiteY0" fmla="*/ 16398 h 43821"/>
                <a:gd name="connsiteX1" fmla="*/ 5372 w 88774"/>
                <a:gd name="connsiteY1" fmla="*/ 0 h 43821"/>
                <a:gd name="connsiteX2" fmla="*/ 0 w 88774"/>
                <a:gd name="connsiteY2" fmla="*/ 27707 h 43821"/>
                <a:gd name="connsiteX3" fmla="*/ 83120 w 88774"/>
                <a:gd name="connsiteY3" fmla="*/ 43822 h 43821"/>
                <a:gd name="connsiteX4" fmla="*/ 88774 w 88774"/>
                <a:gd name="connsiteY4" fmla="*/ 16398 h 43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4" h="43821">
                  <a:moveTo>
                    <a:pt x="88774" y="16398"/>
                  </a:moveTo>
                  <a:cubicBezTo>
                    <a:pt x="60785" y="10743"/>
                    <a:pt x="33078" y="5372"/>
                    <a:pt x="5372" y="0"/>
                  </a:cubicBezTo>
                  <a:lnTo>
                    <a:pt x="0" y="27707"/>
                  </a:lnTo>
                  <a:cubicBezTo>
                    <a:pt x="27424" y="33078"/>
                    <a:pt x="55131" y="38450"/>
                    <a:pt x="83120" y="43822"/>
                  </a:cubicBezTo>
                  <a:lnTo>
                    <a:pt x="88774" y="16398"/>
                  </a:lnTo>
                  <a:close/>
                </a:path>
              </a:pathLst>
            </a:custGeom>
            <a:solidFill>
              <a:srgbClr val="F69890"/>
            </a:solidFill>
            <a:ln w="28257" cap="flat">
              <a:noFill/>
              <a:prstDash val="solid"/>
              <a:miter/>
            </a:ln>
          </p:spPr>
          <p:txBody>
            <a:bodyPr rtlCol="0" anchor="ctr"/>
            <a:lstStyle/>
            <a:p>
              <a:endParaRPr lang="th-TH"/>
            </a:p>
          </p:txBody>
        </p:sp>
      </p:grpSp>
      <p:grpSp>
        <p:nvGrpSpPr>
          <p:cNvPr id="53" name="Graphic 165">
            <a:extLst>
              <a:ext uri="{FF2B5EF4-FFF2-40B4-BE49-F238E27FC236}">
                <a16:creationId xmlns:a16="http://schemas.microsoft.com/office/drawing/2014/main" id="{9D7BC197-7252-4C96-BBC7-98A09BCCCE54}"/>
              </a:ext>
            </a:extLst>
          </p:cNvPr>
          <p:cNvGrpSpPr/>
          <p:nvPr/>
        </p:nvGrpSpPr>
        <p:grpSpPr>
          <a:xfrm>
            <a:off x="11387909" y="764252"/>
            <a:ext cx="738084" cy="673734"/>
            <a:chOff x="1634289" y="4118506"/>
            <a:chExt cx="1103471" cy="1007264"/>
          </a:xfrm>
        </p:grpSpPr>
        <p:sp>
          <p:nvSpPr>
            <p:cNvPr id="54" name="Freeform: Shape 53">
              <a:extLst>
                <a:ext uri="{FF2B5EF4-FFF2-40B4-BE49-F238E27FC236}">
                  <a16:creationId xmlns:a16="http://schemas.microsoft.com/office/drawing/2014/main" id="{7572633B-F254-4113-A734-8A19A81F1425}"/>
                </a:ext>
              </a:extLst>
            </p:cNvPr>
            <p:cNvSpPr/>
            <p:nvPr/>
          </p:nvSpPr>
          <p:spPr>
            <a:xfrm>
              <a:off x="1634289" y="4394046"/>
              <a:ext cx="597000" cy="731725"/>
            </a:xfrm>
            <a:custGeom>
              <a:avLst/>
              <a:gdLst>
                <a:gd name="connsiteX0" fmla="*/ 547436 w 597000"/>
                <a:gd name="connsiteY0" fmla="*/ 636495 h 731725"/>
                <a:gd name="connsiteX1" fmla="*/ 453347 w 597000"/>
                <a:gd name="connsiteY1" fmla="*/ 729313 h 731725"/>
                <a:gd name="connsiteX2" fmla="*/ 369429 w 597000"/>
                <a:gd name="connsiteY2" fmla="*/ 698162 h 731725"/>
                <a:gd name="connsiteX3" fmla="*/ 409481 w 597000"/>
                <a:gd name="connsiteY3" fmla="*/ 501083 h 731725"/>
                <a:gd name="connsiteX4" fmla="*/ 65 w 597000"/>
                <a:gd name="connsiteY4" fmla="*/ 196882 h 731725"/>
                <a:gd name="connsiteX5" fmla="*/ 173304 w 597000"/>
                <a:gd name="connsiteY5" fmla="*/ 439 h 731725"/>
                <a:gd name="connsiteX6" fmla="*/ 317934 w 597000"/>
                <a:gd name="connsiteY6" fmla="*/ 49073 h 731725"/>
                <a:gd name="connsiteX7" fmla="*/ 560469 w 597000"/>
                <a:gd name="connsiteY7" fmla="*/ 244880 h 731725"/>
                <a:gd name="connsiteX8" fmla="*/ 547436 w 597000"/>
                <a:gd name="connsiteY8" fmla="*/ 636495 h 73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000" h="731725">
                  <a:moveTo>
                    <a:pt x="547436" y="636495"/>
                  </a:moveTo>
                  <a:cubicBezTo>
                    <a:pt x="527410" y="675911"/>
                    <a:pt x="499120" y="718188"/>
                    <a:pt x="453347" y="729313"/>
                  </a:cubicBezTo>
                  <a:cubicBezTo>
                    <a:pt x="421242" y="736942"/>
                    <a:pt x="387548" y="726452"/>
                    <a:pt x="369429" y="698162"/>
                  </a:cubicBezTo>
                  <a:cubicBezTo>
                    <a:pt x="331921" y="639356"/>
                    <a:pt x="368794" y="557028"/>
                    <a:pt x="409481" y="501083"/>
                  </a:cubicBezTo>
                  <a:cubicBezTo>
                    <a:pt x="220349" y="536684"/>
                    <a:pt x="-4385" y="406993"/>
                    <a:pt x="65" y="196882"/>
                  </a:cubicBezTo>
                  <a:cubicBezTo>
                    <a:pt x="2290" y="101203"/>
                    <a:pt x="74129" y="7750"/>
                    <a:pt x="173304" y="439"/>
                  </a:cubicBezTo>
                  <a:cubicBezTo>
                    <a:pt x="227024" y="-3694"/>
                    <a:pt x="274069" y="22054"/>
                    <a:pt x="317934" y="49073"/>
                  </a:cubicBezTo>
                  <a:cubicBezTo>
                    <a:pt x="402170" y="101203"/>
                    <a:pt x="512153" y="147930"/>
                    <a:pt x="560469" y="244880"/>
                  </a:cubicBezTo>
                  <a:cubicBezTo>
                    <a:pt x="617685" y="358995"/>
                    <a:pt x="603381" y="525877"/>
                    <a:pt x="547436" y="636495"/>
                  </a:cubicBezTo>
                  <a:close/>
                </a:path>
              </a:pathLst>
            </a:custGeom>
            <a:solidFill>
              <a:srgbClr val="F9B3AB"/>
            </a:solidFill>
            <a:ln w="31569" cap="flat">
              <a:noFill/>
              <a:prstDash val="solid"/>
              <a:miter/>
            </a:ln>
          </p:spPr>
          <p:txBody>
            <a:bodyPr rtlCol="0" anchor="ctr"/>
            <a:lstStyle/>
            <a:p>
              <a:endParaRPr lang="th-TH"/>
            </a:p>
          </p:txBody>
        </p:sp>
        <p:sp>
          <p:nvSpPr>
            <p:cNvPr id="55" name="Freeform: Shape 54">
              <a:extLst>
                <a:ext uri="{FF2B5EF4-FFF2-40B4-BE49-F238E27FC236}">
                  <a16:creationId xmlns:a16="http://schemas.microsoft.com/office/drawing/2014/main" id="{18236484-E3D7-43C5-B4EA-AFBFFE67EE32}"/>
                </a:ext>
              </a:extLst>
            </p:cNvPr>
            <p:cNvSpPr/>
            <p:nvPr/>
          </p:nvSpPr>
          <p:spPr>
            <a:xfrm>
              <a:off x="2262885" y="4118506"/>
              <a:ext cx="474875" cy="781958"/>
            </a:xfrm>
            <a:custGeom>
              <a:avLst/>
              <a:gdLst>
                <a:gd name="connsiteX0" fmla="*/ 265001 w 474875"/>
                <a:gd name="connsiteY0" fmla="*/ 760093 h 781958"/>
                <a:gd name="connsiteX1" fmla="*/ 396598 w 474875"/>
                <a:gd name="connsiteY1" fmla="*/ 771854 h 781958"/>
                <a:gd name="connsiteX2" fmla="*/ 441418 w 474875"/>
                <a:gd name="connsiteY2" fmla="*/ 694612 h 781958"/>
                <a:gd name="connsiteX3" fmla="*/ 285344 w 474875"/>
                <a:gd name="connsiteY3" fmla="*/ 567782 h 781958"/>
                <a:gd name="connsiteX4" fmla="*/ 408360 w 474875"/>
                <a:gd name="connsiteY4" fmla="*/ 72859 h 781958"/>
                <a:gd name="connsiteX5" fmla="*/ 149614 w 474875"/>
                <a:gd name="connsiteY5" fmla="*/ 31218 h 781958"/>
                <a:gd name="connsiteX6" fmla="*/ 68875 w 474875"/>
                <a:gd name="connsiteY6" fmla="*/ 160591 h 781958"/>
                <a:gd name="connsiteX7" fmla="*/ 5937 w 474875"/>
                <a:gd name="connsiteY7" fmla="*/ 465746 h 781958"/>
                <a:gd name="connsiteX8" fmla="*/ 265001 w 474875"/>
                <a:gd name="connsiteY8" fmla="*/ 760093 h 78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75" h="781958">
                  <a:moveTo>
                    <a:pt x="265001" y="760093"/>
                  </a:moveTo>
                  <a:cubicBezTo>
                    <a:pt x="305370" y="777893"/>
                    <a:pt x="354322" y="792515"/>
                    <a:pt x="396598" y="771854"/>
                  </a:cubicBezTo>
                  <a:cubicBezTo>
                    <a:pt x="426160" y="757550"/>
                    <a:pt x="445550" y="727670"/>
                    <a:pt x="441418" y="694612"/>
                  </a:cubicBezTo>
                  <a:cubicBezTo>
                    <a:pt x="433154" y="625316"/>
                    <a:pt x="352415" y="585265"/>
                    <a:pt x="285344" y="567782"/>
                  </a:cubicBezTo>
                  <a:cubicBezTo>
                    <a:pt x="454133" y="474964"/>
                    <a:pt x="545361" y="232112"/>
                    <a:pt x="408360" y="72859"/>
                  </a:cubicBezTo>
                  <a:cubicBezTo>
                    <a:pt x="346057" y="385"/>
                    <a:pt x="230989" y="-26316"/>
                    <a:pt x="149614" y="31218"/>
                  </a:cubicBezTo>
                  <a:cubicBezTo>
                    <a:pt x="105748" y="62052"/>
                    <a:pt x="85722" y="111639"/>
                    <a:pt x="68875" y="160591"/>
                  </a:cubicBezTo>
                  <a:cubicBezTo>
                    <a:pt x="37088" y="254363"/>
                    <a:pt x="-18221" y="360213"/>
                    <a:pt x="5937" y="465746"/>
                  </a:cubicBezTo>
                  <a:cubicBezTo>
                    <a:pt x="34545" y="590350"/>
                    <a:pt x="151521" y="710187"/>
                    <a:pt x="265001" y="760093"/>
                  </a:cubicBezTo>
                  <a:close/>
                </a:path>
              </a:pathLst>
            </a:custGeom>
            <a:solidFill>
              <a:srgbClr val="F9B3AB"/>
            </a:solidFill>
            <a:ln w="31569" cap="flat">
              <a:noFill/>
              <a:prstDash val="solid"/>
              <a:miter/>
            </a:ln>
          </p:spPr>
          <p:txBody>
            <a:bodyPr rtlCol="0" anchor="ctr"/>
            <a:lstStyle/>
            <a:p>
              <a:endParaRPr lang="th-TH"/>
            </a:p>
          </p:txBody>
        </p:sp>
        <p:sp>
          <p:nvSpPr>
            <p:cNvPr id="56" name="Freeform: Shape 55">
              <a:extLst>
                <a:ext uri="{FF2B5EF4-FFF2-40B4-BE49-F238E27FC236}">
                  <a16:creationId xmlns:a16="http://schemas.microsoft.com/office/drawing/2014/main" id="{C5047F9A-CDD2-4808-93C3-FA77128136F9}"/>
                </a:ext>
              </a:extLst>
            </p:cNvPr>
            <p:cNvSpPr/>
            <p:nvPr/>
          </p:nvSpPr>
          <p:spPr>
            <a:xfrm>
              <a:off x="2136266" y="4452046"/>
              <a:ext cx="328138" cy="643428"/>
            </a:xfrm>
            <a:custGeom>
              <a:avLst/>
              <a:gdLst>
                <a:gd name="connsiteX0" fmla="*/ 292444 w 328138"/>
                <a:gd name="connsiteY0" fmla="*/ 419242 h 643428"/>
                <a:gd name="connsiteX1" fmla="*/ 321052 w 328138"/>
                <a:gd name="connsiteY1" fmla="*/ 601381 h 643428"/>
                <a:gd name="connsiteX2" fmla="*/ 226009 w 328138"/>
                <a:gd name="connsiteY2" fmla="*/ 629036 h 643428"/>
                <a:gd name="connsiteX3" fmla="*/ 109351 w 328138"/>
                <a:gd name="connsiteY3" fmla="*/ 456115 h 643428"/>
                <a:gd name="connsiteX4" fmla="*/ 4 w 328138"/>
                <a:gd name="connsiteY4" fmla="*/ 20316 h 643428"/>
                <a:gd name="connsiteX5" fmla="*/ 24162 w 328138"/>
                <a:gd name="connsiteY5" fmla="*/ 12687 h 643428"/>
                <a:gd name="connsiteX6" fmla="*/ 215519 w 328138"/>
                <a:gd name="connsiteY6" fmla="*/ 204362 h 643428"/>
                <a:gd name="connsiteX7" fmla="*/ 292444 w 328138"/>
                <a:gd name="connsiteY7" fmla="*/ 419242 h 6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138" h="643428">
                  <a:moveTo>
                    <a:pt x="292444" y="419242"/>
                  </a:moveTo>
                  <a:cubicBezTo>
                    <a:pt x="307384" y="471055"/>
                    <a:pt x="343303" y="547661"/>
                    <a:pt x="321052" y="601381"/>
                  </a:cubicBezTo>
                  <a:cubicBezTo>
                    <a:pt x="304523" y="641115"/>
                    <a:pt x="260021" y="657644"/>
                    <a:pt x="226009" y="629036"/>
                  </a:cubicBezTo>
                  <a:cubicBezTo>
                    <a:pt x="176104" y="587395"/>
                    <a:pt x="138913" y="512696"/>
                    <a:pt x="109351" y="456115"/>
                  </a:cubicBezTo>
                  <a:cubicBezTo>
                    <a:pt x="39420" y="321338"/>
                    <a:pt x="2547" y="171940"/>
                    <a:pt x="4" y="20316"/>
                  </a:cubicBezTo>
                  <a:cubicBezTo>
                    <a:pt x="-314" y="6012"/>
                    <a:pt x="18758" y="2515"/>
                    <a:pt x="24162" y="12687"/>
                  </a:cubicBezTo>
                  <a:cubicBezTo>
                    <a:pt x="80743" y="-55655"/>
                    <a:pt x="200897" y="172893"/>
                    <a:pt x="215519" y="204362"/>
                  </a:cubicBezTo>
                  <a:cubicBezTo>
                    <a:pt x="247942" y="273658"/>
                    <a:pt x="271464" y="346132"/>
                    <a:pt x="292444" y="419242"/>
                  </a:cubicBezTo>
                  <a:close/>
                </a:path>
              </a:pathLst>
            </a:custGeom>
            <a:solidFill>
              <a:srgbClr val="F69890"/>
            </a:solidFill>
            <a:ln w="31569" cap="flat">
              <a:noFill/>
              <a:prstDash val="solid"/>
              <a:miter/>
            </a:ln>
          </p:spPr>
          <p:txBody>
            <a:bodyPr rtlCol="0" anchor="ctr"/>
            <a:lstStyle/>
            <a:p>
              <a:endParaRPr lang="th-TH"/>
            </a:p>
          </p:txBody>
        </p:sp>
        <p:sp>
          <p:nvSpPr>
            <p:cNvPr id="57" name="Freeform: Shape 56">
              <a:extLst>
                <a:ext uri="{FF2B5EF4-FFF2-40B4-BE49-F238E27FC236}">
                  <a16:creationId xmlns:a16="http://schemas.microsoft.com/office/drawing/2014/main" id="{A7CBC047-F441-45B2-92F5-216DEEC7C9D8}"/>
                </a:ext>
              </a:extLst>
            </p:cNvPr>
            <p:cNvSpPr/>
            <p:nvPr/>
          </p:nvSpPr>
          <p:spPr>
            <a:xfrm>
              <a:off x="2042363" y="4304088"/>
              <a:ext cx="75130" cy="88945"/>
            </a:xfrm>
            <a:custGeom>
              <a:avLst/>
              <a:gdLst>
                <a:gd name="connsiteX0" fmla="*/ 67842 w 75130"/>
                <a:gd name="connsiteY0" fmla="*/ 64649 h 88945"/>
                <a:gd name="connsiteX1" fmla="*/ 25884 w 75130"/>
                <a:gd name="connsiteY1" fmla="*/ 11247 h 88945"/>
                <a:gd name="connsiteX2" fmla="*/ 136 w 75130"/>
                <a:gd name="connsiteY2" fmla="*/ 13154 h 88945"/>
                <a:gd name="connsiteX3" fmla="*/ 56717 w 75130"/>
                <a:gd name="connsiteY3" fmla="*/ 87853 h 88945"/>
                <a:gd name="connsiteX4" fmla="*/ 67842 w 75130"/>
                <a:gd name="connsiteY4" fmla="*/ 64649 h 88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30" h="88945">
                  <a:moveTo>
                    <a:pt x="67842" y="64649"/>
                  </a:moveTo>
                  <a:cubicBezTo>
                    <a:pt x="45274" y="55113"/>
                    <a:pt x="29380" y="35723"/>
                    <a:pt x="25884" y="11247"/>
                  </a:cubicBezTo>
                  <a:cubicBezTo>
                    <a:pt x="23659" y="-4964"/>
                    <a:pt x="-2089" y="-3057"/>
                    <a:pt x="136" y="13154"/>
                  </a:cubicBezTo>
                  <a:cubicBezTo>
                    <a:pt x="4904" y="46530"/>
                    <a:pt x="25566" y="74503"/>
                    <a:pt x="56717" y="87853"/>
                  </a:cubicBezTo>
                  <a:cubicBezTo>
                    <a:pt x="71975" y="94211"/>
                    <a:pt x="83100" y="71006"/>
                    <a:pt x="67842" y="64649"/>
                  </a:cubicBezTo>
                  <a:close/>
                </a:path>
              </a:pathLst>
            </a:custGeom>
            <a:solidFill>
              <a:srgbClr val="F69890"/>
            </a:solidFill>
            <a:ln w="31569" cap="flat">
              <a:noFill/>
              <a:prstDash val="solid"/>
              <a:miter/>
            </a:ln>
          </p:spPr>
          <p:txBody>
            <a:bodyPr rtlCol="0" anchor="ctr"/>
            <a:lstStyle/>
            <a:p>
              <a:endParaRPr lang="th-TH"/>
            </a:p>
          </p:txBody>
        </p:sp>
        <p:sp>
          <p:nvSpPr>
            <p:cNvPr id="58" name="Freeform: Shape 57">
              <a:extLst>
                <a:ext uri="{FF2B5EF4-FFF2-40B4-BE49-F238E27FC236}">
                  <a16:creationId xmlns:a16="http://schemas.microsoft.com/office/drawing/2014/main" id="{E210EC25-02B8-45F6-85D2-D72CEC049FB2}"/>
                </a:ext>
              </a:extLst>
            </p:cNvPr>
            <p:cNvSpPr/>
            <p:nvPr/>
          </p:nvSpPr>
          <p:spPr>
            <a:xfrm>
              <a:off x="2167039" y="4249787"/>
              <a:ext cx="41169" cy="103473"/>
            </a:xfrm>
            <a:custGeom>
              <a:avLst/>
              <a:gdLst>
                <a:gd name="connsiteX0" fmla="*/ 23270 w 41169"/>
                <a:gd name="connsiteY0" fmla="*/ 5470 h 103473"/>
                <a:gd name="connsiteX1" fmla="*/ 2290 w 41169"/>
                <a:gd name="connsiteY1" fmla="*/ 20092 h 103473"/>
                <a:gd name="connsiteX2" fmla="*/ 12462 w 41169"/>
                <a:gd name="connsiteY2" fmla="*/ 84937 h 103473"/>
                <a:gd name="connsiteX3" fmla="*/ 35666 w 41169"/>
                <a:gd name="connsiteY3" fmla="*/ 95745 h 103473"/>
                <a:gd name="connsiteX4" fmla="*/ 23270 w 41169"/>
                <a:gd name="connsiteY4" fmla="*/ 5470 h 103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9" h="103473">
                  <a:moveTo>
                    <a:pt x="23270" y="5470"/>
                  </a:moveTo>
                  <a:cubicBezTo>
                    <a:pt x="14051" y="-8198"/>
                    <a:pt x="-6928" y="6424"/>
                    <a:pt x="2290" y="20092"/>
                  </a:cubicBezTo>
                  <a:cubicBezTo>
                    <a:pt x="15323" y="39164"/>
                    <a:pt x="19455" y="62687"/>
                    <a:pt x="12462" y="84937"/>
                  </a:cubicBezTo>
                  <a:cubicBezTo>
                    <a:pt x="7376" y="100513"/>
                    <a:pt x="30581" y="111638"/>
                    <a:pt x="35666" y="95745"/>
                  </a:cubicBezTo>
                  <a:cubicBezTo>
                    <a:pt x="45838" y="64912"/>
                    <a:pt x="42024" y="32807"/>
                    <a:pt x="23270" y="5470"/>
                  </a:cubicBezTo>
                  <a:close/>
                </a:path>
              </a:pathLst>
            </a:custGeom>
            <a:solidFill>
              <a:srgbClr val="F69890"/>
            </a:solidFill>
            <a:ln w="31569" cap="flat">
              <a:noFill/>
              <a:prstDash val="solid"/>
              <a:miter/>
            </a:ln>
          </p:spPr>
          <p:txBody>
            <a:bodyPr rtlCol="0" anchor="ctr"/>
            <a:lstStyle/>
            <a:p>
              <a:endParaRPr lang="th-TH"/>
            </a:p>
          </p:txBody>
        </p:sp>
        <p:sp>
          <p:nvSpPr>
            <p:cNvPr id="59" name="Freeform: Shape 58">
              <a:extLst>
                <a:ext uri="{FF2B5EF4-FFF2-40B4-BE49-F238E27FC236}">
                  <a16:creationId xmlns:a16="http://schemas.microsoft.com/office/drawing/2014/main" id="{D114EE09-7BD8-438B-B18A-7CCBAA752815}"/>
                </a:ext>
              </a:extLst>
            </p:cNvPr>
            <p:cNvSpPr/>
            <p:nvPr/>
          </p:nvSpPr>
          <p:spPr>
            <a:xfrm>
              <a:off x="2070987" y="4332379"/>
              <a:ext cx="179491" cy="179518"/>
            </a:xfrm>
            <a:custGeom>
              <a:avLst/>
              <a:gdLst>
                <a:gd name="connsiteX0" fmla="*/ 179398 w 179491"/>
                <a:gd name="connsiteY0" fmla="*/ 94209 h 179518"/>
                <a:gd name="connsiteX1" fmla="*/ 85309 w 179491"/>
                <a:gd name="connsiteY1" fmla="*/ 179398 h 179518"/>
                <a:gd name="connsiteX2" fmla="*/ 120 w 179491"/>
                <a:gd name="connsiteY2" fmla="*/ 85309 h 179518"/>
                <a:gd name="connsiteX3" fmla="*/ 94209 w 179491"/>
                <a:gd name="connsiteY3" fmla="*/ 120 h 179518"/>
                <a:gd name="connsiteX4" fmla="*/ 179398 w 179491"/>
                <a:gd name="connsiteY4" fmla="*/ 94209 h 17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91" h="179518">
                  <a:moveTo>
                    <a:pt x="179398" y="94209"/>
                  </a:moveTo>
                  <a:cubicBezTo>
                    <a:pt x="176856" y="143797"/>
                    <a:pt x="134579" y="181941"/>
                    <a:pt x="85309" y="179398"/>
                  </a:cubicBezTo>
                  <a:cubicBezTo>
                    <a:pt x="35721" y="176855"/>
                    <a:pt x="-2423" y="134579"/>
                    <a:pt x="120" y="85309"/>
                  </a:cubicBezTo>
                  <a:cubicBezTo>
                    <a:pt x="2663" y="35721"/>
                    <a:pt x="44940" y="-2423"/>
                    <a:pt x="94209" y="120"/>
                  </a:cubicBezTo>
                  <a:cubicBezTo>
                    <a:pt x="143797" y="2663"/>
                    <a:pt x="181624" y="44622"/>
                    <a:pt x="179398" y="94209"/>
                  </a:cubicBezTo>
                  <a:close/>
                </a:path>
              </a:pathLst>
            </a:custGeom>
            <a:solidFill>
              <a:srgbClr val="F9B3AB"/>
            </a:solidFill>
            <a:ln w="31569" cap="flat">
              <a:noFill/>
              <a:prstDash val="solid"/>
              <a:miter/>
            </a:ln>
          </p:spPr>
          <p:txBody>
            <a:bodyPr rtlCol="0" anchor="ctr"/>
            <a:lstStyle/>
            <a:p>
              <a:endParaRPr lang="th-TH"/>
            </a:p>
          </p:txBody>
        </p:sp>
        <p:sp>
          <p:nvSpPr>
            <p:cNvPr id="60" name="Freeform: Shape 59">
              <a:extLst>
                <a:ext uri="{FF2B5EF4-FFF2-40B4-BE49-F238E27FC236}">
                  <a16:creationId xmlns:a16="http://schemas.microsoft.com/office/drawing/2014/main" id="{8EF8E74D-B3A3-438B-B6B7-C0C201212A1B}"/>
                </a:ext>
              </a:extLst>
            </p:cNvPr>
            <p:cNvSpPr/>
            <p:nvPr/>
          </p:nvSpPr>
          <p:spPr>
            <a:xfrm>
              <a:off x="2176008" y="4560881"/>
              <a:ext cx="111076" cy="64723"/>
            </a:xfrm>
            <a:custGeom>
              <a:avLst/>
              <a:gdLst>
                <a:gd name="connsiteX0" fmla="*/ 88999 w 111076"/>
                <a:gd name="connsiteY0" fmla="*/ 4935 h 64723"/>
                <a:gd name="connsiteX1" fmla="*/ 14935 w 111076"/>
                <a:gd name="connsiteY1" fmla="*/ 38947 h 64723"/>
                <a:gd name="connsiteX2" fmla="*/ 10167 w 111076"/>
                <a:gd name="connsiteY2" fmla="*/ 64059 h 64723"/>
                <a:gd name="connsiteX3" fmla="*/ 108389 w 111076"/>
                <a:gd name="connsiteY3" fmla="*/ 21464 h 64723"/>
                <a:gd name="connsiteX4" fmla="*/ 88999 w 111076"/>
                <a:gd name="connsiteY4" fmla="*/ 4935 h 64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76" h="64723">
                  <a:moveTo>
                    <a:pt x="88999" y="4935"/>
                  </a:moveTo>
                  <a:cubicBezTo>
                    <a:pt x="71834" y="29093"/>
                    <a:pt x="44815" y="42126"/>
                    <a:pt x="14935" y="38947"/>
                  </a:cubicBezTo>
                  <a:cubicBezTo>
                    <a:pt x="-1276" y="37040"/>
                    <a:pt x="-6362" y="62469"/>
                    <a:pt x="10167" y="64059"/>
                  </a:cubicBezTo>
                  <a:cubicBezTo>
                    <a:pt x="48630" y="68191"/>
                    <a:pt x="85820" y="52933"/>
                    <a:pt x="108389" y="21464"/>
                  </a:cubicBezTo>
                  <a:cubicBezTo>
                    <a:pt x="118243" y="8114"/>
                    <a:pt x="98535" y="-8416"/>
                    <a:pt x="88999" y="4935"/>
                  </a:cubicBezTo>
                  <a:close/>
                </a:path>
              </a:pathLst>
            </a:custGeom>
            <a:solidFill>
              <a:srgbClr val="F9B3AB"/>
            </a:solidFill>
            <a:ln w="31569" cap="flat">
              <a:noFill/>
              <a:prstDash val="solid"/>
              <a:miter/>
            </a:ln>
          </p:spPr>
          <p:txBody>
            <a:bodyPr rtlCol="0" anchor="ctr"/>
            <a:lstStyle/>
            <a:p>
              <a:endParaRPr lang="th-TH"/>
            </a:p>
          </p:txBody>
        </p:sp>
        <p:sp>
          <p:nvSpPr>
            <p:cNvPr id="61" name="Freeform: Shape 60">
              <a:extLst>
                <a:ext uri="{FF2B5EF4-FFF2-40B4-BE49-F238E27FC236}">
                  <a16:creationId xmlns:a16="http://schemas.microsoft.com/office/drawing/2014/main" id="{71A7177C-CFAA-4A29-9739-D67DDDB4087E}"/>
                </a:ext>
              </a:extLst>
            </p:cNvPr>
            <p:cNvSpPr/>
            <p:nvPr/>
          </p:nvSpPr>
          <p:spPr>
            <a:xfrm>
              <a:off x="2190778" y="4668969"/>
              <a:ext cx="125497" cy="61053"/>
            </a:xfrm>
            <a:custGeom>
              <a:avLst/>
              <a:gdLst>
                <a:gd name="connsiteX0" fmla="*/ 100295 w 125497"/>
                <a:gd name="connsiteY0" fmla="*/ 6512 h 61053"/>
                <a:gd name="connsiteX1" fmla="*/ 17967 w 125497"/>
                <a:gd name="connsiteY1" fmla="*/ 28763 h 61053"/>
                <a:gd name="connsiteX2" fmla="*/ 7159 w 125497"/>
                <a:gd name="connsiteY2" fmla="*/ 51967 h 61053"/>
                <a:gd name="connsiteX3" fmla="*/ 123499 w 125497"/>
                <a:gd name="connsiteY3" fmla="*/ 17637 h 61053"/>
                <a:gd name="connsiteX4" fmla="*/ 100295 w 125497"/>
                <a:gd name="connsiteY4" fmla="*/ 6512 h 61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97" h="61053">
                  <a:moveTo>
                    <a:pt x="100295" y="6512"/>
                  </a:moveTo>
                  <a:cubicBezTo>
                    <a:pt x="83130" y="34166"/>
                    <a:pt x="46575" y="42749"/>
                    <a:pt x="17967" y="28763"/>
                  </a:cubicBezTo>
                  <a:cubicBezTo>
                    <a:pt x="3027" y="21452"/>
                    <a:pt x="-7781" y="44656"/>
                    <a:pt x="7159" y="51967"/>
                  </a:cubicBezTo>
                  <a:cubicBezTo>
                    <a:pt x="49436" y="72629"/>
                    <a:pt x="99024" y="56735"/>
                    <a:pt x="123499" y="17637"/>
                  </a:cubicBezTo>
                  <a:cubicBezTo>
                    <a:pt x="132400" y="3333"/>
                    <a:pt x="109195" y="-7475"/>
                    <a:pt x="100295" y="6512"/>
                  </a:cubicBezTo>
                  <a:close/>
                </a:path>
              </a:pathLst>
            </a:custGeom>
            <a:solidFill>
              <a:srgbClr val="F9B3AB"/>
            </a:solidFill>
            <a:ln w="31569" cap="flat">
              <a:noFill/>
              <a:prstDash val="solid"/>
              <a:miter/>
            </a:ln>
          </p:spPr>
          <p:txBody>
            <a:bodyPr rtlCol="0" anchor="ctr"/>
            <a:lstStyle/>
            <a:p>
              <a:endParaRPr lang="th-TH"/>
            </a:p>
          </p:txBody>
        </p:sp>
        <p:sp>
          <p:nvSpPr>
            <p:cNvPr id="62" name="Freeform: Shape 61">
              <a:extLst>
                <a:ext uri="{FF2B5EF4-FFF2-40B4-BE49-F238E27FC236}">
                  <a16:creationId xmlns:a16="http://schemas.microsoft.com/office/drawing/2014/main" id="{5CEE7493-55A8-491A-8264-53E95F28E629}"/>
                </a:ext>
              </a:extLst>
            </p:cNvPr>
            <p:cNvSpPr/>
            <p:nvPr/>
          </p:nvSpPr>
          <p:spPr>
            <a:xfrm>
              <a:off x="2216488" y="4788276"/>
              <a:ext cx="153370" cy="58302"/>
            </a:xfrm>
            <a:custGeom>
              <a:avLst/>
              <a:gdLst>
                <a:gd name="connsiteX0" fmla="*/ 129894 w 153370"/>
                <a:gd name="connsiteY0" fmla="*/ 3863 h 58302"/>
                <a:gd name="connsiteX1" fmla="*/ 18322 w 153370"/>
                <a:gd name="connsiteY1" fmla="*/ 25478 h 58302"/>
                <a:gd name="connsiteX2" fmla="*/ 7514 w 153370"/>
                <a:gd name="connsiteY2" fmla="*/ 48682 h 58302"/>
                <a:gd name="connsiteX3" fmla="*/ 149920 w 153370"/>
                <a:gd name="connsiteY3" fmla="*/ 20392 h 58302"/>
                <a:gd name="connsiteX4" fmla="*/ 129894 w 153370"/>
                <a:gd name="connsiteY4" fmla="*/ 3863 h 5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70" h="58302">
                  <a:moveTo>
                    <a:pt x="129894" y="3863"/>
                  </a:moveTo>
                  <a:cubicBezTo>
                    <a:pt x="100014" y="32471"/>
                    <a:pt x="56466" y="40418"/>
                    <a:pt x="18322" y="25478"/>
                  </a:cubicBezTo>
                  <a:cubicBezTo>
                    <a:pt x="3064" y="19438"/>
                    <a:pt x="-8061" y="42643"/>
                    <a:pt x="7514" y="48682"/>
                  </a:cubicBezTo>
                  <a:cubicBezTo>
                    <a:pt x="57420" y="68390"/>
                    <a:pt x="111140" y="57265"/>
                    <a:pt x="149920" y="20392"/>
                  </a:cubicBezTo>
                  <a:cubicBezTo>
                    <a:pt x="161363" y="8949"/>
                    <a:pt x="141655" y="-7581"/>
                    <a:pt x="129894" y="3863"/>
                  </a:cubicBezTo>
                  <a:close/>
                </a:path>
              </a:pathLst>
            </a:custGeom>
            <a:solidFill>
              <a:srgbClr val="F9B3AB"/>
            </a:solidFill>
            <a:ln w="31569" cap="flat">
              <a:noFill/>
              <a:prstDash val="solid"/>
              <a:miter/>
            </a:ln>
          </p:spPr>
          <p:txBody>
            <a:bodyPr rtlCol="0" anchor="ctr"/>
            <a:lstStyle/>
            <a:p>
              <a:endParaRPr lang="th-TH"/>
            </a:p>
          </p:txBody>
        </p:sp>
        <p:sp>
          <p:nvSpPr>
            <p:cNvPr id="63" name="Freeform: Shape 62">
              <a:extLst>
                <a:ext uri="{FF2B5EF4-FFF2-40B4-BE49-F238E27FC236}">
                  <a16:creationId xmlns:a16="http://schemas.microsoft.com/office/drawing/2014/main" id="{C1A845EC-88AB-43CA-9C2F-7DF81387C4A6}"/>
                </a:ext>
              </a:extLst>
            </p:cNvPr>
            <p:cNvSpPr/>
            <p:nvPr/>
          </p:nvSpPr>
          <p:spPr>
            <a:xfrm>
              <a:off x="2275226" y="4875125"/>
              <a:ext cx="95990" cy="57419"/>
            </a:xfrm>
            <a:custGeom>
              <a:avLst/>
              <a:gdLst>
                <a:gd name="connsiteX0" fmla="*/ 71792 w 95990"/>
                <a:gd name="connsiteY0" fmla="*/ 7288 h 57419"/>
                <a:gd name="connsiteX1" fmla="*/ 17754 w 95990"/>
                <a:gd name="connsiteY1" fmla="*/ 27314 h 57419"/>
                <a:gd name="connsiteX2" fmla="*/ 6946 w 95990"/>
                <a:gd name="connsiteY2" fmla="*/ 50518 h 57419"/>
                <a:gd name="connsiteX3" fmla="*/ 94996 w 95990"/>
                <a:gd name="connsiteY3" fmla="*/ 18414 h 57419"/>
                <a:gd name="connsiteX4" fmla="*/ 71792 w 95990"/>
                <a:gd name="connsiteY4" fmla="*/ 7288 h 57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90" h="57419">
                  <a:moveTo>
                    <a:pt x="71792" y="7288"/>
                  </a:moveTo>
                  <a:cubicBezTo>
                    <a:pt x="63209" y="28586"/>
                    <a:pt x="38097" y="37804"/>
                    <a:pt x="17754" y="27314"/>
                  </a:cubicBezTo>
                  <a:cubicBezTo>
                    <a:pt x="3132" y="19685"/>
                    <a:pt x="-7676" y="42890"/>
                    <a:pt x="6946" y="50518"/>
                  </a:cubicBezTo>
                  <a:cubicBezTo>
                    <a:pt x="39051" y="67366"/>
                    <a:pt x="81328" y="52108"/>
                    <a:pt x="94996" y="18414"/>
                  </a:cubicBezTo>
                  <a:cubicBezTo>
                    <a:pt x="101036" y="3156"/>
                    <a:pt x="77831" y="-7970"/>
                    <a:pt x="71792" y="7288"/>
                  </a:cubicBezTo>
                  <a:close/>
                </a:path>
              </a:pathLst>
            </a:custGeom>
            <a:solidFill>
              <a:srgbClr val="F9B3AB"/>
            </a:solidFill>
            <a:ln w="31569" cap="flat">
              <a:noFill/>
              <a:prstDash val="solid"/>
              <a:miter/>
            </a:ln>
          </p:spPr>
          <p:txBody>
            <a:bodyPr rtlCol="0" anchor="ctr"/>
            <a:lstStyle/>
            <a:p>
              <a:endParaRPr lang="th-TH"/>
            </a:p>
          </p:txBody>
        </p:sp>
        <p:sp>
          <p:nvSpPr>
            <p:cNvPr id="64" name="Freeform: Shape 63">
              <a:extLst>
                <a:ext uri="{FF2B5EF4-FFF2-40B4-BE49-F238E27FC236}">
                  <a16:creationId xmlns:a16="http://schemas.microsoft.com/office/drawing/2014/main" id="{40306C0F-8D20-4FC0-BE35-317753F6920D}"/>
                </a:ext>
              </a:extLst>
            </p:cNvPr>
            <p:cNvSpPr/>
            <p:nvPr/>
          </p:nvSpPr>
          <p:spPr>
            <a:xfrm>
              <a:off x="2321385" y="4955265"/>
              <a:ext cx="105983" cy="60171"/>
            </a:xfrm>
            <a:custGeom>
              <a:avLst/>
              <a:gdLst>
                <a:gd name="connsiteX0" fmla="*/ 81260 w 105983"/>
                <a:gd name="connsiteY0" fmla="*/ 6934 h 60171"/>
                <a:gd name="connsiteX1" fmla="*/ 18322 w 105983"/>
                <a:gd name="connsiteY1" fmla="*/ 32046 h 60171"/>
                <a:gd name="connsiteX2" fmla="*/ 7514 w 105983"/>
                <a:gd name="connsiteY2" fmla="*/ 55250 h 60171"/>
                <a:gd name="connsiteX3" fmla="*/ 104464 w 105983"/>
                <a:gd name="connsiteY3" fmla="*/ 18060 h 60171"/>
                <a:gd name="connsiteX4" fmla="*/ 81260 w 105983"/>
                <a:gd name="connsiteY4" fmla="*/ 6934 h 60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3" h="60171">
                  <a:moveTo>
                    <a:pt x="81260" y="6934"/>
                  </a:moveTo>
                  <a:cubicBezTo>
                    <a:pt x="69817" y="29185"/>
                    <a:pt x="42480" y="40628"/>
                    <a:pt x="18322" y="32046"/>
                  </a:cubicBezTo>
                  <a:cubicBezTo>
                    <a:pt x="3064" y="26324"/>
                    <a:pt x="-8061" y="49529"/>
                    <a:pt x="7514" y="55250"/>
                  </a:cubicBezTo>
                  <a:cubicBezTo>
                    <a:pt x="45023" y="68919"/>
                    <a:pt x="86028" y="53343"/>
                    <a:pt x="104464" y="18060"/>
                  </a:cubicBezTo>
                  <a:cubicBezTo>
                    <a:pt x="112093" y="3120"/>
                    <a:pt x="88889" y="-7688"/>
                    <a:pt x="81260" y="6934"/>
                  </a:cubicBezTo>
                  <a:close/>
                </a:path>
              </a:pathLst>
            </a:custGeom>
            <a:solidFill>
              <a:srgbClr val="F9B3AB"/>
            </a:solidFill>
            <a:ln w="31569" cap="flat">
              <a:noFill/>
              <a:prstDash val="solid"/>
              <a:miter/>
            </a:ln>
          </p:spPr>
          <p:txBody>
            <a:bodyPr rtlCol="0" anchor="ctr"/>
            <a:lstStyle/>
            <a:p>
              <a:endParaRPr lang="th-TH"/>
            </a:p>
          </p:txBody>
        </p:sp>
        <p:sp>
          <p:nvSpPr>
            <p:cNvPr id="65" name="Freeform: Shape 64">
              <a:extLst>
                <a:ext uri="{FF2B5EF4-FFF2-40B4-BE49-F238E27FC236}">
                  <a16:creationId xmlns:a16="http://schemas.microsoft.com/office/drawing/2014/main" id="{03570D2B-CBD8-4CA4-9F3B-09C63130A152}"/>
                </a:ext>
              </a:extLst>
            </p:cNvPr>
            <p:cNvSpPr/>
            <p:nvPr/>
          </p:nvSpPr>
          <p:spPr>
            <a:xfrm>
              <a:off x="2445903" y="4213152"/>
              <a:ext cx="25055" cy="25810"/>
            </a:xfrm>
            <a:custGeom>
              <a:avLst/>
              <a:gdLst>
                <a:gd name="connsiteX0" fmla="*/ 8237 w 25055"/>
                <a:gd name="connsiteY0" fmla="*/ 783 h 25810"/>
                <a:gd name="connsiteX1" fmla="*/ 16819 w 25055"/>
                <a:gd name="connsiteY1" fmla="*/ 24941 h 25810"/>
                <a:gd name="connsiteX2" fmla="*/ 8237 w 25055"/>
                <a:gd name="connsiteY2" fmla="*/ 783 h 25810"/>
              </a:gdLst>
              <a:ahLst/>
              <a:cxnLst>
                <a:cxn ang="0">
                  <a:pos x="connsiteX0" y="connsiteY0"/>
                </a:cxn>
                <a:cxn ang="0">
                  <a:pos x="connsiteX1" y="connsiteY1"/>
                </a:cxn>
                <a:cxn ang="0">
                  <a:pos x="connsiteX2" y="connsiteY2"/>
                </a:cxn>
              </a:cxnLst>
              <a:rect l="l" t="t" r="r" b="b"/>
              <a:pathLst>
                <a:path w="25055" h="25810">
                  <a:moveTo>
                    <a:pt x="8237" y="783"/>
                  </a:moveTo>
                  <a:cubicBezTo>
                    <a:pt x="-7339" y="6504"/>
                    <a:pt x="1244" y="30662"/>
                    <a:pt x="16819" y="24941"/>
                  </a:cubicBezTo>
                  <a:cubicBezTo>
                    <a:pt x="32395" y="19537"/>
                    <a:pt x="23812" y="-4621"/>
                    <a:pt x="8237" y="783"/>
                  </a:cubicBezTo>
                  <a:close/>
                </a:path>
              </a:pathLst>
            </a:custGeom>
            <a:solidFill>
              <a:srgbClr val="F69890"/>
            </a:solidFill>
            <a:ln w="31569" cap="flat">
              <a:noFill/>
              <a:prstDash val="solid"/>
              <a:miter/>
            </a:ln>
          </p:spPr>
          <p:txBody>
            <a:bodyPr rtlCol="0" anchor="ctr"/>
            <a:lstStyle/>
            <a:p>
              <a:endParaRPr lang="th-TH"/>
            </a:p>
          </p:txBody>
        </p:sp>
        <p:sp>
          <p:nvSpPr>
            <p:cNvPr id="66" name="Freeform: Shape 65">
              <a:extLst>
                <a:ext uri="{FF2B5EF4-FFF2-40B4-BE49-F238E27FC236}">
                  <a16:creationId xmlns:a16="http://schemas.microsoft.com/office/drawing/2014/main" id="{1B60E945-7D6E-442D-8473-ADE2D14423BE}"/>
                </a:ext>
              </a:extLst>
            </p:cNvPr>
            <p:cNvSpPr/>
            <p:nvPr/>
          </p:nvSpPr>
          <p:spPr>
            <a:xfrm>
              <a:off x="2510751" y="4214409"/>
              <a:ext cx="33951" cy="28611"/>
            </a:xfrm>
            <a:custGeom>
              <a:avLst/>
              <a:gdLst>
                <a:gd name="connsiteX0" fmla="*/ 16499 w 33951"/>
                <a:gd name="connsiteY0" fmla="*/ 797 h 28611"/>
                <a:gd name="connsiteX1" fmla="*/ 8552 w 33951"/>
                <a:gd name="connsiteY1" fmla="*/ 3657 h 28611"/>
                <a:gd name="connsiteX2" fmla="*/ 924 w 33951"/>
                <a:gd name="connsiteY2" fmla="*/ 20187 h 28611"/>
                <a:gd name="connsiteX3" fmla="*/ 17453 w 33951"/>
                <a:gd name="connsiteY3" fmla="*/ 27815 h 28611"/>
                <a:gd name="connsiteX4" fmla="*/ 25400 w 33951"/>
                <a:gd name="connsiteY4" fmla="*/ 24955 h 28611"/>
                <a:gd name="connsiteX5" fmla="*/ 33028 w 33951"/>
                <a:gd name="connsiteY5" fmla="*/ 8425 h 28611"/>
                <a:gd name="connsiteX6" fmla="*/ 16499 w 33951"/>
                <a:gd name="connsiteY6" fmla="*/ 797 h 2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51" h="28611">
                  <a:moveTo>
                    <a:pt x="16499" y="797"/>
                  </a:moveTo>
                  <a:lnTo>
                    <a:pt x="8552" y="3657"/>
                  </a:lnTo>
                  <a:cubicBezTo>
                    <a:pt x="2195" y="5882"/>
                    <a:pt x="-1937" y="13511"/>
                    <a:pt x="924" y="20187"/>
                  </a:cubicBezTo>
                  <a:cubicBezTo>
                    <a:pt x="3466" y="26544"/>
                    <a:pt x="10460" y="30358"/>
                    <a:pt x="17453" y="27815"/>
                  </a:cubicBezTo>
                  <a:lnTo>
                    <a:pt x="25400" y="24955"/>
                  </a:lnTo>
                  <a:cubicBezTo>
                    <a:pt x="31757" y="22730"/>
                    <a:pt x="35889" y="15101"/>
                    <a:pt x="33028" y="8425"/>
                  </a:cubicBezTo>
                  <a:cubicBezTo>
                    <a:pt x="30168" y="2068"/>
                    <a:pt x="23174" y="-1746"/>
                    <a:pt x="16499" y="797"/>
                  </a:cubicBezTo>
                  <a:close/>
                </a:path>
              </a:pathLst>
            </a:custGeom>
            <a:solidFill>
              <a:srgbClr val="F69890"/>
            </a:solidFill>
            <a:ln w="31569" cap="flat">
              <a:noFill/>
              <a:prstDash val="solid"/>
              <a:miter/>
            </a:ln>
          </p:spPr>
          <p:txBody>
            <a:bodyPr rtlCol="0" anchor="ctr"/>
            <a:lstStyle/>
            <a:p>
              <a:endParaRPr lang="th-TH"/>
            </a:p>
          </p:txBody>
        </p:sp>
        <p:sp>
          <p:nvSpPr>
            <p:cNvPr id="67" name="Freeform: Shape 66">
              <a:extLst>
                <a:ext uri="{FF2B5EF4-FFF2-40B4-BE49-F238E27FC236}">
                  <a16:creationId xmlns:a16="http://schemas.microsoft.com/office/drawing/2014/main" id="{20614D02-4544-47D0-8DC6-445AFC70FCBD}"/>
                </a:ext>
              </a:extLst>
            </p:cNvPr>
            <p:cNvSpPr/>
            <p:nvPr/>
          </p:nvSpPr>
          <p:spPr>
            <a:xfrm>
              <a:off x="2489896" y="4249958"/>
              <a:ext cx="30712" cy="36346"/>
            </a:xfrm>
            <a:custGeom>
              <a:avLst/>
              <a:gdLst>
                <a:gd name="connsiteX0" fmla="*/ 23367 w 30712"/>
                <a:gd name="connsiteY0" fmla="*/ 1167 h 36346"/>
                <a:gd name="connsiteX1" fmla="*/ 6202 w 30712"/>
                <a:gd name="connsiteY1" fmla="*/ 7207 h 36346"/>
                <a:gd name="connsiteX2" fmla="*/ 1116 w 30712"/>
                <a:gd name="connsiteY2" fmla="*/ 18014 h 36346"/>
                <a:gd name="connsiteX3" fmla="*/ 7156 w 30712"/>
                <a:gd name="connsiteY3" fmla="*/ 35179 h 36346"/>
                <a:gd name="connsiteX4" fmla="*/ 24321 w 30712"/>
                <a:gd name="connsiteY4" fmla="*/ 29140 h 36346"/>
                <a:gd name="connsiteX5" fmla="*/ 29407 w 30712"/>
                <a:gd name="connsiteY5" fmla="*/ 18332 h 36346"/>
                <a:gd name="connsiteX6" fmla="*/ 23367 w 30712"/>
                <a:gd name="connsiteY6" fmla="*/ 1167 h 3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2" h="36346">
                  <a:moveTo>
                    <a:pt x="23367" y="1167"/>
                  </a:moveTo>
                  <a:cubicBezTo>
                    <a:pt x="17010" y="-1694"/>
                    <a:pt x="9381" y="849"/>
                    <a:pt x="6202" y="7207"/>
                  </a:cubicBezTo>
                  <a:cubicBezTo>
                    <a:pt x="4613" y="10703"/>
                    <a:pt x="2706" y="14518"/>
                    <a:pt x="1116" y="18014"/>
                  </a:cubicBezTo>
                  <a:cubicBezTo>
                    <a:pt x="-1745" y="24372"/>
                    <a:pt x="1116" y="32001"/>
                    <a:pt x="7156" y="35179"/>
                  </a:cubicBezTo>
                  <a:cubicBezTo>
                    <a:pt x="13513" y="38040"/>
                    <a:pt x="21142" y="35497"/>
                    <a:pt x="24321" y="29140"/>
                  </a:cubicBezTo>
                  <a:cubicBezTo>
                    <a:pt x="25910" y="25643"/>
                    <a:pt x="27817" y="21829"/>
                    <a:pt x="29407" y="18332"/>
                  </a:cubicBezTo>
                  <a:cubicBezTo>
                    <a:pt x="32585" y="11975"/>
                    <a:pt x="29725" y="4346"/>
                    <a:pt x="23367" y="1167"/>
                  </a:cubicBezTo>
                  <a:close/>
                </a:path>
              </a:pathLst>
            </a:custGeom>
            <a:solidFill>
              <a:srgbClr val="F69890"/>
            </a:solidFill>
            <a:ln w="31569" cap="flat">
              <a:noFill/>
              <a:prstDash val="solid"/>
              <a:miter/>
            </a:ln>
          </p:spPr>
          <p:txBody>
            <a:bodyPr rtlCol="0" anchor="ctr"/>
            <a:lstStyle/>
            <a:p>
              <a:endParaRPr lang="th-TH"/>
            </a:p>
          </p:txBody>
        </p:sp>
        <p:sp>
          <p:nvSpPr>
            <p:cNvPr id="68" name="Freeform: Shape 67">
              <a:extLst>
                <a:ext uri="{FF2B5EF4-FFF2-40B4-BE49-F238E27FC236}">
                  <a16:creationId xmlns:a16="http://schemas.microsoft.com/office/drawing/2014/main" id="{19E3B8A6-4CD1-4AE0-88CC-E9D69B0BF186}"/>
                </a:ext>
              </a:extLst>
            </p:cNvPr>
            <p:cNvSpPr/>
            <p:nvPr/>
          </p:nvSpPr>
          <p:spPr>
            <a:xfrm>
              <a:off x="1773368" y="4517973"/>
              <a:ext cx="36491" cy="30522"/>
            </a:xfrm>
            <a:custGeom>
              <a:avLst/>
              <a:gdLst>
                <a:gd name="connsiteX0" fmla="*/ 29458 w 36491"/>
                <a:gd name="connsiteY0" fmla="*/ 6202 h 30522"/>
                <a:gd name="connsiteX1" fmla="*/ 18332 w 36491"/>
                <a:gd name="connsiteY1" fmla="*/ 1116 h 30522"/>
                <a:gd name="connsiteX2" fmla="*/ 1167 w 36491"/>
                <a:gd name="connsiteY2" fmla="*/ 7156 h 30522"/>
                <a:gd name="connsiteX3" fmla="*/ 7207 w 36491"/>
                <a:gd name="connsiteY3" fmla="*/ 24321 h 30522"/>
                <a:gd name="connsiteX4" fmla="*/ 18014 w 36491"/>
                <a:gd name="connsiteY4" fmla="*/ 29407 h 30522"/>
                <a:gd name="connsiteX5" fmla="*/ 35179 w 36491"/>
                <a:gd name="connsiteY5" fmla="*/ 23367 h 30522"/>
                <a:gd name="connsiteX6" fmla="*/ 29458 w 36491"/>
                <a:gd name="connsiteY6" fmla="*/ 6202 h 3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91" h="30522">
                  <a:moveTo>
                    <a:pt x="29458" y="6202"/>
                  </a:moveTo>
                  <a:lnTo>
                    <a:pt x="18332" y="1116"/>
                  </a:lnTo>
                  <a:cubicBezTo>
                    <a:pt x="11975" y="-1745"/>
                    <a:pt x="4346" y="1116"/>
                    <a:pt x="1167" y="7156"/>
                  </a:cubicBezTo>
                  <a:cubicBezTo>
                    <a:pt x="-1694" y="13513"/>
                    <a:pt x="849" y="21142"/>
                    <a:pt x="7207" y="24321"/>
                  </a:cubicBezTo>
                  <a:cubicBezTo>
                    <a:pt x="10703" y="25910"/>
                    <a:pt x="14518" y="27817"/>
                    <a:pt x="18014" y="29407"/>
                  </a:cubicBezTo>
                  <a:cubicBezTo>
                    <a:pt x="24372" y="32267"/>
                    <a:pt x="32001" y="29407"/>
                    <a:pt x="35179" y="23367"/>
                  </a:cubicBezTo>
                  <a:cubicBezTo>
                    <a:pt x="38358" y="17010"/>
                    <a:pt x="35497" y="9063"/>
                    <a:pt x="29458" y="6202"/>
                  </a:cubicBezTo>
                  <a:close/>
                </a:path>
              </a:pathLst>
            </a:custGeom>
            <a:solidFill>
              <a:srgbClr val="F69890"/>
            </a:solidFill>
            <a:ln w="31569" cap="flat">
              <a:noFill/>
              <a:prstDash val="solid"/>
              <a:miter/>
            </a:ln>
          </p:spPr>
          <p:txBody>
            <a:bodyPr rtlCol="0" anchor="ctr"/>
            <a:lstStyle/>
            <a:p>
              <a:endParaRPr lang="th-TH"/>
            </a:p>
          </p:txBody>
        </p:sp>
        <p:sp>
          <p:nvSpPr>
            <p:cNvPr id="69" name="Freeform: Shape 68">
              <a:extLst>
                <a:ext uri="{FF2B5EF4-FFF2-40B4-BE49-F238E27FC236}">
                  <a16:creationId xmlns:a16="http://schemas.microsoft.com/office/drawing/2014/main" id="{A2607C90-6BC9-4EFA-BD04-0E2AF260DF64}"/>
                </a:ext>
              </a:extLst>
            </p:cNvPr>
            <p:cNvSpPr/>
            <p:nvPr/>
          </p:nvSpPr>
          <p:spPr>
            <a:xfrm>
              <a:off x="1729916" y="4584135"/>
              <a:ext cx="38829" cy="39649"/>
            </a:xfrm>
            <a:custGeom>
              <a:avLst/>
              <a:gdLst>
                <a:gd name="connsiteX0" fmla="*/ 34129 w 38829"/>
                <a:gd name="connsiteY0" fmla="*/ 2978 h 39649"/>
                <a:gd name="connsiteX1" fmla="*/ 16010 w 38829"/>
                <a:gd name="connsiteY1" fmla="*/ 4567 h 39649"/>
                <a:gd name="connsiteX2" fmla="*/ 2978 w 38829"/>
                <a:gd name="connsiteY2" fmla="*/ 18553 h 39649"/>
                <a:gd name="connsiteX3" fmla="*/ 4567 w 38829"/>
                <a:gd name="connsiteY3" fmla="*/ 36672 h 39649"/>
                <a:gd name="connsiteX4" fmla="*/ 22685 w 38829"/>
                <a:gd name="connsiteY4" fmla="*/ 35082 h 39649"/>
                <a:gd name="connsiteX5" fmla="*/ 35718 w 38829"/>
                <a:gd name="connsiteY5" fmla="*/ 21096 h 39649"/>
                <a:gd name="connsiteX6" fmla="*/ 34129 w 38829"/>
                <a:gd name="connsiteY6" fmla="*/ 2978 h 3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29" h="39649">
                  <a:moveTo>
                    <a:pt x="34129" y="2978"/>
                  </a:moveTo>
                  <a:cubicBezTo>
                    <a:pt x="28407" y="-1790"/>
                    <a:pt x="20778" y="-519"/>
                    <a:pt x="16010" y="4567"/>
                  </a:cubicBezTo>
                  <a:cubicBezTo>
                    <a:pt x="11560" y="9335"/>
                    <a:pt x="7110" y="13785"/>
                    <a:pt x="2978" y="18553"/>
                  </a:cubicBezTo>
                  <a:cubicBezTo>
                    <a:pt x="-1790" y="23639"/>
                    <a:pt x="-519" y="32222"/>
                    <a:pt x="4567" y="36672"/>
                  </a:cubicBezTo>
                  <a:cubicBezTo>
                    <a:pt x="10289" y="41440"/>
                    <a:pt x="17917" y="40168"/>
                    <a:pt x="22685" y="35082"/>
                  </a:cubicBezTo>
                  <a:cubicBezTo>
                    <a:pt x="27136" y="30314"/>
                    <a:pt x="31586" y="25546"/>
                    <a:pt x="35718" y="21096"/>
                  </a:cubicBezTo>
                  <a:cubicBezTo>
                    <a:pt x="40804" y="16010"/>
                    <a:pt x="39215" y="7110"/>
                    <a:pt x="34129" y="2978"/>
                  </a:cubicBezTo>
                  <a:close/>
                </a:path>
              </a:pathLst>
            </a:custGeom>
            <a:solidFill>
              <a:srgbClr val="F69890"/>
            </a:solidFill>
            <a:ln w="31569" cap="flat">
              <a:noFill/>
              <a:prstDash val="solid"/>
              <a:miter/>
            </a:ln>
          </p:spPr>
          <p:txBody>
            <a:bodyPr rtlCol="0" anchor="ctr"/>
            <a:lstStyle/>
            <a:p>
              <a:endParaRPr lang="th-TH"/>
            </a:p>
          </p:txBody>
        </p:sp>
        <p:sp>
          <p:nvSpPr>
            <p:cNvPr id="70" name="Freeform: Shape 69">
              <a:extLst>
                <a:ext uri="{FF2B5EF4-FFF2-40B4-BE49-F238E27FC236}">
                  <a16:creationId xmlns:a16="http://schemas.microsoft.com/office/drawing/2014/main" id="{D3ABA4BE-1367-47EB-96A9-CCD17301AA80}"/>
                </a:ext>
              </a:extLst>
            </p:cNvPr>
            <p:cNvSpPr/>
            <p:nvPr/>
          </p:nvSpPr>
          <p:spPr>
            <a:xfrm>
              <a:off x="1797261" y="4609236"/>
              <a:ext cx="28611" cy="33791"/>
            </a:xfrm>
            <a:custGeom>
              <a:avLst/>
              <a:gdLst>
                <a:gd name="connsiteX0" fmla="*/ 8425 w 28611"/>
                <a:gd name="connsiteY0" fmla="*/ 763 h 33791"/>
                <a:gd name="connsiteX1" fmla="*/ 797 w 28611"/>
                <a:gd name="connsiteY1" fmla="*/ 17293 h 33791"/>
                <a:gd name="connsiteX2" fmla="*/ 3657 w 28611"/>
                <a:gd name="connsiteY2" fmla="*/ 25239 h 33791"/>
                <a:gd name="connsiteX3" fmla="*/ 20187 w 28611"/>
                <a:gd name="connsiteY3" fmla="*/ 32868 h 33791"/>
                <a:gd name="connsiteX4" fmla="*/ 27815 w 28611"/>
                <a:gd name="connsiteY4" fmla="*/ 16339 h 33791"/>
                <a:gd name="connsiteX5" fmla="*/ 24637 w 28611"/>
                <a:gd name="connsiteY5" fmla="*/ 8392 h 33791"/>
                <a:gd name="connsiteX6" fmla="*/ 8425 w 28611"/>
                <a:gd name="connsiteY6" fmla="*/ 763 h 3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1" h="33791">
                  <a:moveTo>
                    <a:pt x="8425" y="763"/>
                  </a:moveTo>
                  <a:cubicBezTo>
                    <a:pt x="2068" y="3306"/>
                    <a:pt x="-1746" y="10300"/>
                    <a:pt x="797" y="17293"/>
                  </a:cubicBezTo>
                  <a:lnTo>
                    <a:pt x="3657" y="25239"/>
                  </a:lnTo>
                  <a:cubicBezTo>
                    <a:pt x="5882" y="31597"/>
                    <a:pt x="13511" y="35729"/>
                    <a:pt x="20187" y="32868"/>
                  </a:cubicBezTo>
                  <a:cubicBezTo>
                    <a:pt x="26544" y="30325"/>
                    <a:pt x="30358" y="23332"/>
                    <a:pt x="27815" y="16339"/>
                  </a:cubicBezTo>
                  <a:lnTo>
                    <a:pt x="24637" y="8392"/>
                  </a:lnTo>
                  <a:cubicBezTo>
                    <a:pt x="22412" y="2353"/>
                    <a:pt x="14783" y="-1780"/>
                    <a:pt x="8425" y="763"/>
                  </a:cubicBezTo>
                  <a:close/>
                </a:path>
              </a:pathLst>
            </a:custGeom>
            <a:solidFill>
              <a:srgbClr val="F69890"/>
            </a:solidFill>
            <a:ln w="31569" cap="flat">
              <a:noFill/>
              <a:prstDash val="solid"/>
              <a:miter/>
            </a:ln>
          </p:spPr>
          <p:txBody>
            <a:bodyPr rtlCol="0" anchor="ctr"/>
            <a:lstStyle/>
            <a:p>
              <a:endParaRPr lang="th-TH"/>
            </a:p>
          </p:txBody>
        </p:sp>
      </p:grpSp>
      <p:grpSp>
        <p:nvGrpSpPr>
          <p:cNvPr id="73" name="Graphic 257">
            <a:extLst>
              <a:ext uri="{FF2B5EF4-FFF2-40B4-BE49-F238E27FC236}">
                <a16:creationId xmlns:a16="http://schemas.microsoft.com/office/drawing/2014/main" id="{27E678BB-F279-4753-A4E0-0A889D5A57F8}"/>
              </a:ext>
            </a:extLst>
          </p:cNvPr>
          <p:cNvGrpSpPr/>
          <p:nvPr/>
        </p:nvGrpSpPr>
        <p:grpSpPr>
          <a:xfrm>
            <a:off x="1045763" y="3701825"/>
            <a:ext cx="1989609" cy="710943"/>
            <a:chOff x="9558545" y="1219226"/>
            <a:chExt cx="3289631" cy="1175477"/>
          </a:xfrm>
        </p:grpSpPr>
        <p:sp>
          <p:nvSpPr>
            <p:cNvPr id="74" name="Freeform: Shape 73">
              <a:extLst>
                <a:ext uri="{FF2B5EF4-FFF2-40B4-BE49-F238E27FC236}">
                  <a16:creationId xmlns:a16="http://schemas.microsoft.com/office/drawing/2014/main" id="{BF7B9907-EC75-4210-A742-36CB902116E2}"/>
                </a:ext>
              </a:extLst>
            </p:cNvPr>
            <p:cNvSpPr/>
            <p:nvPr/>
          </p:nvSpPr>
          <p:spPr>
            <a:xfrm>
              <a:off x="9558545" y="1219226"/>
              <a:ext cx="3289631" cy="1175477"/>
            </a:xfrm>
            <a:custGeom>
              <a:avLst/>
              <a:gdLst>
                <a:gd name="connsiteX0" fmla="*/ 2926837 w 3289631"/>
                <a:gd name="connsiteY0" fmla="*/ 1007699 h 1175477"/>
                <a:gd name="connsiteX1" fmla="*/ 3289632 w 3289631"/>
                <a:gd name="connsiteY1" fmla="*/ 1007699 h 1175477"/>
                <a:gd name="connsiteX2" fmla="*/ 3109616 w 3289631"/>
                <a:gd name="connsiteY2" fmla="*/ 929337 h 1175477"/>
                <a:gd name="connsiteX3" fmla="*/ 3091259 w 3289631"/>
                <a:gd name="connsiteY3" fmla="*/ 910585 h 1175477"/>
                <a:gd name="connsiteX4" fmla="*/ 3013489 w 3289631"/>
                <a:gd name="connsiteY4" fmla="*/ 734320 h 1175477"/>
                <a:gd name="connsiteX5" fmla="*/ 2872556 w 3289631"/>
                <a:gd name="connsiteY5" fmla="*/ 762151 h 1175477"/>
                <a:gd name="connsiteX6" fmla="*/ 2795970 w 3289631"/>
                <a:gd name="connsiteY6" fmla="*/ 572463 h 1175477"/>
                <a:gd name="connsiteX7" fmla="*/ 2614375 w 3289631"/>
                <a:gd name="connsiteY7" fmla="*/ 571871 h 1175477"/>
                <a:gd name="connsiteX8" fmla="*/ 2590886 w 3289631"/>
                <a:gd name="connsiteY8" fmla="*/ 558252 h 1175477"/>
                <a:gd name="connsiteX9" fmla="*/ 2503050 w 3289631"/>
                <a:gd name="connsiteY9" fmla="*/ 369945 h 1175477"/>
                <a:gd name="connsiteX10" fmla="*/ 2251975 w 3289631"/>
                <a:gd name="connsiteY10" fmla="*/ 390276 h 1175477"/>
                <a:gd name="connsiteX11" fmla="*/ 2066432 w 3289631"/>
                <a:gd name="connsiteY11" fmla="*/ 162493 h 1175477"/>
                <a:gd name="connsiteX12" fmla="*/ 2041167 w 3289631"/>
                <a:gd name="connsiteY12" fmla="*/ 151242 h 1175477"/>
                <a:gd name="connsiteX13" fmla="*/ 1698110 w 3289631"/>
                <a:gd name="connsiteY13" fmla="*/ 130714 h 1175477"/>
                <a:gd name="connsiteX14" fmla="*/ 1671068 w 3289631"/>
                <a:gd name="connsiteY14" fmla="*/ 136833 h 1175477"/>
                <a:gd name="connsiteX15" fmla="*/ 1165958 w 3289631"/>
                <a:gd name="connsiteY15" fmla="*/ 220919 h 1175477"/>
                <a:gd name="connsiteX16" fmla="*/ 1150957 w 3289631"/>
                <a:gd name="connsiteY16" fmla="*/ 220130 h 1175477"/>
                <a:gd name="connsiteX17" fmla="*/ 896132 w 3289631"/>
                <a:gd name="connsiteY17" fmla="*/ 405672 h 1175477"/>
                <a:gd name="connsiteX18" fmla="*/ 754409 w 3289631"/>
                <a:gd name="connsiteY18" fmla="*/ 523709 h 1175477"/>
                <a:gd name="connsiteX19" fmla="*/ 706641 w 3289631"/>
                <a:gd name="connsiteY19" fmla="*/ 641746 h 1175477"/>
                <a:gd name="connsiteX20" fmla="*/ 680389 w 3289631"/>
                <a:gd name="connsiteY20" fmla="*/ 647470 h 1175477"/>
                <a:gd name="connsiteX21" fmla="*/ 357663 w 3289631"/>
                <a:gd name="connsiteY21" fmla="*/ 712607 h 1175477"/>
                <a:gd name="connsiteX22" fmla="*/ 341675 w 3289631"/>
                <a:gd name="connsiteY22" fmla="*/ 841698 h 1175477"/>
                <a:gd name="connsiteX23" fmla="*/ 321147 w 3289631"/>
                <a:gd name="connsiteY23" fmla="*/ 859660 h 1175477"/>
                <a:gd name="connsiteX24" fmla="*/ 173107 w 3289631"/>
                <a:gd name="connsiteY24" fmla="*/ 931113 h 1175477"/>
                <a:gd name="connsiteX25" fmla="*/ 154553 w 3289631"/>
                <a:gd name="connsiteY25" fmla="*/ 940391 h 1175477"/>
                <a:gd name="connsiteX26" fmla="*/ 0 w 3289631"/>
                <a:gd name="connsiteY26" fmla="*/ 1007699 h 1175477"/>
                <a:gd name="connsiteX27" fmla="*/ 308119 w 3289631"/>
                <a:gd name="connsiteY27" fmla="*/ 1007699 h 1175477"/>
                <a:gd name="connsiteX28" fmla="*/ 392798 w 3289631"/>
                <a:gd name="connsiteY28" fmla="*/ 1059809 h 1175477"/>
                <a:gd name="connsiteX29" fmla="*/ 454974 w 3289631"/>
                <a:gd name="connsiteY29" fmla="*/ 1035925 h 1175477"/>
                <a:gd name="connsiteX30" fmla="*/ 794478 w 3289631"/>
                <a:gd name="connsiteY30" fmla="*/ 1096128 h 1175477"/>
                <a:gd name="connsiteX31" fmla="*/ 1145430 w 3289631"/>
                <a:gd name="connsiteY31" fmla="*/ 1030793 h 1175477"/>
                <a:gd name="connsiteX32" fmla="*/ 1258729 w 3289631"/>
                <a:gd name="connsiteY32" fmla="*/ 1098102 h 1175477"/>
                <a:gd name="connsiteX33" fmla="*/ 1378345 w 3289631"/>
                <a:gd name="connsiteY33" fmla="*/ 1018950 h 1175477"/>
                <a:gd name="connsiteX34" fmla="*/ 1377161 w 3289631"/>
                <a:gd name="connsiteY34" fmla="*/ 1031583 h 1175477"/>
                <a:gd name="connsiteX35" fmla="*/ 1646592 w 3289631"/>
                <a:gd name="connsiteY35" fmla="*/ 1175477 h 1175477"/>
                <a:gd name="connsiteX36" fmla="*/ 1916024 w 3289631"/>
                <a:gd name="connsiteY36" fmla="*/ 1031583 h 1175477"/>
                <a:gd name="connsiteX37" fmla="*/ 1912076 w 3289631"/>
                <a:gd name="connsiteY37" fmla="*/ 1007699 h 1175477"/>
                <a:gd name="connsiteX38" fmla="*/ 1917801 w 3289631"/>
                <a:gd name="connsiteY38" fmla="*/ 1007699 h 1175477"/>
                <a:gd name="connsiteX39" fmla="*/ 2050049 w 3289631"/>
                <a:gd name="connsiteY39" fmla="*/ 1128894 h 1175477"/>
                <a:gd name="connsiteX40" fmla="*/ 2170454 w 3289631"/>
                <a:gd name="connsiteY40" fmla="*/ 1047966 h 1175477"/>
                <a:gd name="connsiteX41" fmla="*/ 2514300 w 3289631"/>
                <a:gd name="connsiteY41" fmla="*/ 1109945 h 1175477"/>
                <a:gd name="connsiteX42" fmla="*/ 2926837 w 3289631"/>
                <a:gd name="connsiteY42" fmla="*/ 1007699 h 11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89631" h="1175477">
                  <a:moveTo>
                    <a:pt x="2926837" y="1007699"/>
                  </a:moveTo>
                  <a:lnTo>
                    <a:pt x="3289632" y="1007699"/>
                  </a:lnTo>
                  <a:cubicBezTo>
                    <a:pt x="3233180" y="909006"/>
                    <a:pt x="3148501" y="918481"/>
                    <a:pt x="3109616" y="929337"/>
                  </a:cubicBezTo>
                  <a:cubicBezTo>
                    <a:pt x="3099944" y="932100"/>
                    <a:pt x="3090667" y="922626"/>
                    <a:pt x="3091259" y="910585"/>
                  </a:cubicBezTo>
                  <a:cubicBezTo>
                    <a:pt x="3093233" y="866766"/>
                    <a:pt x="3086917" y="778929"/>
                    <a:pt x="3013489" y="734320"/>
                  </a:cubicBezTo>
                  <a:cubicBezTo>
                    <a:pt x="2922889" y="679447"/>
                    <a:pt x="2880057" y="748137"/>
                    <a:pt x="2872556" y="762151"/>
                  </a:cubicBezTo>
                  <a:cubicBezTo>
                    <a:pt x="2880451" y="745966"/>
                    <a:pt x="2917362" y="654971"/>
                    <a:pt x="2795970" y="572463"/>
                  </a:cubicBezTo>
                  <a:cubicBezTo>
                    <a:pt x="2709515" y="513642"/>
                    <a:pt x="2647536" y="543448"/>
                    <a:pt x="2614375" y="571871"/>
                  </a:cubicBezTo>
                  <a:cubicBezTo>
                    <a:pt x="2604901" y="579964"/>
                    <a:pt x="2591676" y="572266"/>
                    <a:pt x="2590886" y="558252"/>
                  </a:cubicBezTo>
                  <a:cubicBezTo>
                    <a:pt x="2588518" y="517985"/>
                    <a:pt x="2571345" y="452650"/>
                    <a:pt x="2503050" y="369945"/>
                  </a:cubicBezTo>
                  <a:cubicBezTo>
                    <a:pt x="2385802" y="228222"/>
                    <a:pt x="2251975" y="390276"/>
                    <a:pt x="2251975" y="390276"/>
                  </a:cubicBezTo>
                  <a:cubicBezTo>
                    <a:pt x="2399225" y="226051"/>
                    <a:pt x="2202036" y="23533"/>
                    <a:pt x="2066432" y="162493"/>
                  </a:cubicBezTo>
                  <a:cubicBezTo>
                    <a:pt x="2057155" y="171968"/>
                    <a:pt x="2042351" y="165849"/>
                    <a:pt x="2041167" y="151242"/>
                  </a:cubicBezTo>
                  <a:cubicBezTo>
                    <a:pt x="2029718" y="8729"/>
                    <a:pt x="1750023" y="-92924"/>
                    <a:pt x="1698110" y="130714"/>
                  </a:cubicBezTo>
                  <a:cubicBezTo>
                    <a:pt x="1694557" y="145913"/>
                    <a:pt x="1678569" y="149663"/>
                    <a:pt x="1671068" y="136833"/>
                  </a:cubicBezTo>
                  <a:cubicBezTo>
                    <a:pt x="1546913" y="-76541"/>
                    <a:pt x="1248663" y="-8838"/>
                    <a:pt x="1165958" y="220919"/>
                  </a:cubicBezTo>
                  <a:cubicBezTo>
                    <a:pt x="1161023" y="220722"/>
                    <a:pt x="1156089" y="220130"/>
                    <a:pt x="1150957" y="220130"/>
                  </a:cubicBezTo>
                  <a:cubicBezTo>
                    <a:pt x="1031736" y="220130"/>
                    <a:pt x="930872" y="298097"/>
                    <a:pt x="896132" y="405672"/>
                  </a:cubicBezTo>
                  <a:cubicBezTo>
                    <a:pt x="834942" y="425214"/>
                    <a:pt x="779674" y="464691"/>
                    <a:pt x="754409" y="523709"/>
                  </a:cubicBezTo>
                  <a:cubicBezTo>
                    <a:pt x="744737" y="546211"/>
                    <a:pt x="718287" y="597926"/>
                    <a:pt x="706641" y="641746"/>
                  </a:cubicBezTo>
                  <a:cubicBezTo>
                    <a:pt x="702891" y="655563"/>
                    <a:pt x="688284" y="658721"/>
                    <a:pt x="680389" y="647470"/>
                  </a:cubicBezTo>
                  <a:cubicBezTo>
                    <a:pt x="599658" y="531605"/>
                    <a:pt x="405628" y="575029"/>
                    <a:pt x="357663" y="712607"/>
                  </a:cubicBezTo>
                  <a:cubicBezTo>
                    <a:pt x="352728" y="726819"/>
                    <a:pt x="339898" y="797681"/>
                    <a:pt x="341675" y="841698"/>
                  </a:cubicBezTo>
                  <a:cubicBezTo>
                    <a:pt x="342267" y="854922"/>
                    <a:pt x="331411" y="864002"/>
                    <a:pt x="321147" y="859660"/>
                  </a:cubicBezTo>
                  <a:cubicBezTo>
                    <a:pt x="228770" y="819590"/>
                    <a:pt x="186727" y="896176"/>
                    <a:pt x="173107" y="931113"/>
                  </a:cubicBezTo>
                  <a:cubicBezTo>
                    <a:pt x="169752" y="939601"/>
                    <a:pt x="161856" y="943351"/>
                    <a:pt x="154553" y="940391"/>
                  </a:cubicBezTo>
                  <a:cubicBezTo>
                    <a:pt x="75204" y="907822"/>
                    <a:pt x="0" y="1007699"/>
                    <a:pt x="0" y="1007699"/>
                  </a:cubicBezTo>
                  <a:lnTo>
                    <a:pt x="308119" y="1007699"/>
                  </a:lnTo>
                  <a:cubicBezTo>
                    <a:pt x="325094" y="1038886"/>
                    <a:pt x="356676" y="1059809"/>
                    <a:pt x="392798" y="1059809"/>
                  </a:cubicBezTo>
                  <a:cubicBezTo>
                    <a:pt x="416484" y="1059809"/>
                    <a:pt x="438197" y="1050927"/>
                    <a:pt x="454974" y="1035925"/>
                  </a:cubicBezTo>
                  <a:cubicBezTo>
                    <a:pt x="539653" y="1073034"/>
                    <a:pt x="660453" y="1096128"/>
                    <a:pt x="794478" y="1096128"/>
                  </a:cubicBezTo>
                  <a:cubicBezTo>
                    <a:pt x="934622" y="1096128"/>
                    <a:pt x="1060357" y="1070665"/>
                    <a:pt x="1145430" y="1030793"/>
                  </a:cubicBezTo>
                  <a:cubicBezTo>
                    <a:pt x="1169116" y="1071060"/>
                    <a:pt x="1210962" y="1098102"/>
                    <a:pt x="1258729" y="1098102"/>
                  </a:cubicBezTo>
                  <a:cubicBezTo>
                    <a:pt x="1311037" y="1098102"/>
                    <a:pt x="1356238" y="1065928"/>
                    <a:pt x="1378345" y="1018950"/>
                  </a:cubicBezTo>
                  <a:cubicBezTo>
                    <a:pt x="1377753" y="1023095"/>
                    <a:pt x="1377161" y="1027438"/>
                    <a:pt x="1377161" y="1031583"/>
                  </a:cubicBezTo>
                  <a:cubicBezTo>
                    <a:pt x="1377161" y="1111129"/>
                    <a:pt x="1497764" y="1175477"/>
                    <a:pt x="1646592" y="1175477"/>
                  </a:cubicBezTo>
                  <a:cubicBezTo>
                    <a:pt x="1795421" y="1175477"/>
                    <a:pt x="1916024" y="1111129"/>
                    <a:pt x="1916024" y="1031583"/>
                  </a:cubicBezTo>
                  <a:cubicBezTo>
                    <a:pt x="1916024" y="1023490"/>
                    <a:pt x="1914445" y="1015397"/>
                    <a:pt x="1912076" y="1007699"/>
                  </a:cubicBezTo>
                  <a:lnTo>
                    <a:pt x="1917801" y="1007699"/>
                  </a:lnTo>
                  <a:cubicBezTo>
                    <a:pt x="1927867" y="1076389"/>
                    <a:pt x="1983135" y="1128894"/>
                    <a:pt x="2050049" y="1128894"/>
                  </a:cubicBezTo>
                  <a:cubicBezTo>
                    <a:pt x="2103146" y="1128894"/>
                    <a:pt x="2148742" y="1095733"/>
                    <a:pt x="2170454" y="1047966"/>
                  </a:cubicBezTo>
                  <a:cubicBezTo>
                    <a:pt x="2255330" y="1086061"/>
                    <a:pt x="2377907" y="1109945"/>
                    <a:pt x="2514300" y="1109945"/>
                  </a:cubicBezTo>
                  <a:cubicBezTo>
                    <a:pt x="2693922" y="1109945"/>
                    <a:pt x="2849462" y="1068494"/>
                    <a:pt x="2926837" y="1007699"/>
                  </a:cubicBezTo>
                  <a:close/>
                </a:path>
              </a:pathLst>
            </a:custGeom>
            <a:solidFill>
              <a:srgbClr val="F8B2AE"/>
            </a:solidFill>
            <a:ln w="19734" cap="flat">
              <a:noFill/>
              <a:prstDash val="solid"/>
              <a:miter/>
            </a:ln>
          </p:spPr>
          <p:txBody>
            <a:bodyPr rtlCol="0" anchor="ctr"/>
            <a:lstStyle/>
            <a:p>
              <a:endParaRPr lang="th-TH"/>
            </a:p>
          </p:txBody>
        </p:sp>
        <p:sp>
          <p:nvSpPr>
            <p:cNvPr id="75" name="Freeform: Shape 74">
              <a:extLst>
                <a:ext uri="{FF2B5EF4-FFF2-40B4-BE49-F238E27FC236}">
                  <a16:creationId xmlns:a16="http://schemas.microsoft.com/office/drawing/2014/main" id="{4577AC9F-4749-4508-AB6D-430A3AE47A9D}"/>
                </a:ext>
              </a:extLst>
            </p:cNvPr>
            <p:cNvSpPr/>
            <p:nvPr/>
          </p:nvSpPr>
          <p:spPr>
            <a:xfrm>
              <a:off x="11352985" y="1661213"/>
              <a:ext cx="708119" cy="376338"/>
            </a:xfrm>
            <a:custGeom>
              <a:avLst/>
              <a:gdLst>
                <a:gd name="connsiteX0" fmla="*/ 552871 w 708119"/>
                <a:gd name="connsiteY0" fmla="*/ 214760 h 376338"/>
                <a:gd name="connsiteX1" fmla="*/ 385883 w 708119"/>
                <a:gd name="connsiteY1" fmla="*/ 4 h 376338"/>
                <a:gd name="connsiteX2" fmla="*/ 171719 w 708119"/>
                <a:gd name="connsiteY2" fmla="*/ 214760 h 376338"/>
                <a:gd name="connsiteX3" fmla="*/ 44208 w 708119"/>
                <a:gd name="connsiteY3" fmla="*/ 188903 h 376338"/>
                <a:gd name="connsiteX4" fmla="*/ 38484 w 708119"/>
                <a:gd name="connsiteY4" fmla="*/ 340495 h 376338"/>
                <a:gd name="connsiteX5" fmla="*/ 63749 w 708119"/>
                <a:gd name="connsiteY5" fmla="*/ 297070 h 376338"/>
                <a:gd name="connsiteX6" fmla="*/ 97107 w 708119"/>
                <a:gd name="connsiteY6" fmla="*/ 246539 h 376338"/>
                <a:gd name="connsiteX7" fmla="*/ 165008 w 708119"/>
                <a:gd name="connsiteY7" fmla="*/ 295096 h 376338"/>
                <a:gd name="connsiteX8" fmla="*/ 214355 w 708119"/>
                <a:gd name="connsiteY8" fmla="*/ 288385 h 376338"/>
                <a:gd name="connsiteX9" fmla="*/ 348380 w 708119"/>
                <a:gd name="connsiteY9" fmla="*/ 55470 h 376338"/>
                <a:gd name="connsiteX10" fmla="*/ 497998 w 708119"/>
                <a:gd name="connsiteY10" fmla="*/ 278713 h 376338"/>
                <a:gd name="connsiteX11" fmla="*/ 546358 w 708119"/>
                <a:gd name="connsiteY11" fmla="*/ 292135 h 376338"/>
                <a:gd name="connsiteX12" fmla="*/ 652354 w 708119"/>
                <a:gd name="connsiteY12" fmla="*/ 337929 h 376338"/>
                <a:gd name="connsiteX13" fmla="*/ 695779 w 708119"/>
                <a:gd name="connsiteY13" fmla="*/ 363194 h 376338"/>
                <a:gd name="connsiteX14" fmla="*/ 552871 w 708119"/>
                <a:gd name="connsiteY14" fmla="*/ 214760 h 37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8119" h="376338">
                  <a:moveTo>
                    <a:pt x="552871" y="214760"/>
                  </a:moveTo>
                  <a:cubicBezTo>
                    <a:pt x="554056" y="106790"/>
                    <a:pt x="519118" y="-785"/>
                    <a:pt x="385883" y="4"/>
                  </a:cubicBezTo>
                  <a:cubicBezTo>
                    <a:pt x="259556" y="794"/>
                    <a:pt x="192445" y="104224"/>
                    <a:pt x="171719" y="214760"/>
                  </a:cubicBezTo>
                  <a:cubicBezTo>
                    <a:pt x="138164" y="179823"/>
                    <a:pt x="91778" y="160084"/>
                    <a:pt x="44208" y="188903"/>
                  </a:cubicBezTo>
                  <a:cubicBezTo>
                    <a:pt x="-13034" y="223642"/>
                    <a:pt x="-14416" y="304176"/>
                    <a:pt x="38484" y="340495"/>
                  </a:cubicBezTo>
                  <a:cubicBezTo>
                    <a:pt x="65131" y="358852"/>
                    <a:pt x="90396" y="315229"/>
                    <a:pt x="63749" y="297070"/>
                  </a:cubicBezTo>
                  <a:cubicBezTo>
                    <a:pt x="40260" y="248710"/>
                    <a:pt x="51314" y="231735"/>
                    <a:pt x="97107" y="246539"/>
                  </a:cubicBezTo>
                  <a:cubicBezTo>
                    <a:pt x="135400" y="236473"/>
                    <a:pt x="157902" y="252658"/>
                    <a:pt x="165008" y="295096"/>
                  </a:cubicBezTo>
                  <a:cubicBezTo>
                    <a:pt x="174483" y="320756"/>
                    <a:pt x="213960" y="318190"/>
                    <a:pt x="214355" y="288385"/>
                  </a:cubicBezTo>
                  <a:cubicBezTo>
                    <a:pt x="215342" y="195416"/>
                    <a:pt x="245936" y="82709"/>
                    <a:pt x="348380" y="55470"/>
                  </a:cubicBezTo>
                  <a:cubicBezTo>
                    <a:pt x="498393" y="15598"/>
                    <a:pt x="513592" y="174296"/>
                    <a:pt x="497998" y="278713"/>
                  </a:cubicBezTo>
                  <a:cubicBezTo>
                    <a:pt x="493261" y="310887"/>
                    <a:pt x="533922" y="321941"/>
                    <a:pt x="546358" y="292135"/>
                  </a:cubicBezTo>
                  <a:cubicBezTo>
                    <a:pt x="567478" y="237657"/>
                    <a:pt x="603007" y="252856"/>
                    <a:pt x="652354" y="337929"/>
                  </a:cubicBezTo>
                  <a:cubicBezTo>
                    <a:pt x="639524" y="367142"/>
                    <a:pt x="682751" y="392802"/>
                    <a:pt x="695779" y="363194"/>
                  </a:cubicBezTo>
                  <a:cubicBezTo>
                    <a:pt x="745717" y="249895"/>
                    <a:pt x="633207" y="172322"/>
                    <a:pt x="552871" y="214760"/>
                  </a:cubicBezTo>
                  <a:close/>
                </a:path>
              </a:pathLst>
            </a:custGeom>
            <a:solidFill>
              <a:srgbClr val="F69890"/>
            </a:solidFill>
            <a:ln w="19734" cap="flat">
              <a:noFill/>
              <a:prstDash val="solid"/>
              <a:miter/>
            </a:ln>
          </p:spPr>
          <p:txBody>
            <a:bodyPr rtlCol="0" anchor="ctr"/>
            <a:lstStyle/>
            <a:p>
              <a:endParaRPr lang="th-TH"/>
            </a:p>
          </p:txBody>
        </p:sp>
        <p:sp>
          <p:nvSpPr>
            <p:cNvPr id="76" name="Freeform: Shape 75">
              <a:extLst>
                <a:ext uri="{FF2B5EF4-FFF2-40B4-BE49-F238E27FC236}">
                  <a16:creationId xmlns:a16="http://schemas.microsoft.com/office/drawing/2014/main" id="{BE5354E5-5077-41B6-916F-4822A3D0C9DE}"/>
                </a:ext>
              </a:extLst>
            </p:cNvPr>
            <p:cNvSpPr/>
            <p:nvPr/>
          </p:nvSpPr>
          <p:spPr>
            <a:xfrm>
              <a:off x="10491290" y="1768773"/>
              <a:ext cx="293416" cy="264791"/>
            </a:xfrm>
            <a:custGeom>
              <a:avLst/>
              <a:gdLst>
                <a:gd name="connsiteX0" fmla="*/ 272690 w 293416"/>
                <a:gd name="connsiteY0" fmla="*/ 127925 h 264791"/>
                <a:gd name="connsiteX1" fmla="*/ 222751 w 293416"/>
                <a:gd name="connsiteY1" fmla="*/ 104831 h 264791"/>
                <a:gd name="connsiteX2" fmla="*/ 7601 w 293416"/>
                <a:gd name="connsiteY2" fmla="*/ 37720 h 264791"/>
                <a:gd name="connsiteX3" fmla="*/ 43130 w 293416"/>
                <a:gd name="connsiteY3" fmla="*/ 73249 h 264791"/>
                <a:gd name="connsiteX4" fmla="*/ 174195 w 293416"/>
                <a:gd name="connsiteY4" fmla="*/ 136413 h 264791"/>
                <a:gd name="connsiteX5" fmla="*/ 211895 w 293416"/>
                <a:gd name="connsiteY5" fmla="*/ 158125 h 264791"/>
                <a:gd name="connsiteX6" fmla="*/ 234397 w 293416"/>
                <a:gd name="connsiteY6" fmla="*/ 233724 h 264791"/>
                <a:gd name="connsiteX7" fmla="*/ 282757 w 293416"/>
                <a:gd name="connsiteY7" fmla="*/ 247146 h 264791"/>
                <a:gd name="connsiteX8" fmla="*/ 272690 w 293416"/>
                <a:gd name="connsiteY8" fmla="*/ 127925 h 26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16" h="264791">
                  <a:moveTo>
                    <a:pt x="272690" y="127925"/>
                  </a:moveTo>
                  <a:cubicBezTo>
                    <a:pt x="258873" y="112924"/>
                    <a:pt x="241108" y="105028"/>
                    <a:pt x="222751" y="104831"/>
                  </a:cubicBezTo>
                  <a:cubicBezTo>
                    <a:pt x="206763" y="6335"/>
                    <a:pt x="85173" y="-36892"/>
                    <a:pt x="7601" y="37720"/>
                  </a:cubicBezTo>
                  <a:cubicBezTo>
                    <a:pt x="-15691" y="60222"/>
                    <a:pt x="19839" y="95751"/>
                    <a:pt x="43130" y="73249"/>
                  </a:cubicBezTo>
                  <a:cubicBezTo>
                    <a:pt x="98398" y="20152"/>
                    <a:pt x="179327" y="61406"/>
                    <a:pt x="174195" y="136413"/>
                  </a:cubicBezTo>
                  <a:cubicBezTo>
                    <a:pt x="173010" y="155559"/>
                    <a:pt x="196499" y="167599"/>
                    <a:pt x="211895" y="158125"/>
                  </a:cubicBezTo>
                  <a:cubicBezTo>
                    <a:pt x="260057" y="128912"/>
                    <a:pt x="235779" y="228394"/>
                    <a:pt x="234397" y="233724"/>
                  </a:cubicBezTo>
                  <a:cubicBezTo>
                    <a:pt x="225712" y="264911"/>
                    <a:pt x="274072" y="278136"/>
                    <a:pt x="282757" y="247146"/>
                  </a:cubicBezTo>
                  <a:cubicBezTo>
                    <a:pt x="294008" y="207471"/>
                    <a:pt x="303285" y="161086"/>
                    <a:pt x="272690" y="127925"/>
                  </a:cubicBezTo>
                  <a:close/>
                </a:path>
              </a:pathLst>
            </a:custGeom>
            <a:solidFill>
              <a:srgbClr val="F69890"/>
            </a:solidFill>
            <a:ln w="19734" cap="flat">
              <a:noFill/>
              <a:prstDash val="solid"/>
              <a:miter/>
            </a:ln>
          </p:spPr>
          <p:txBody>
            <a:bodyPr rtlCol="0" anchor="ctr"/>
            <a:lstStyle/>
            <a:p>
              <a:endParaRPr lang="th-TH"/>
            </a:p>
          </p:txBody>
        </p:sp>
      </p:grpSp>
      <p:grpSp>
        <p:nvGrpSpPr>
          <p:cNvPr id="77" name="Graphic 262">
            <a:extLst>
              <a:ext uri="{FF2B5EF4-FFF2-40B4-BE49-F238E27FC236}">
                <a16:creationId xmlns:a16="http://schemas.microsoft.com/office/drawing/2014/main" id="{D2944F83-AEF5-44CB-8722-EB2216A0FF43}"/>
              </a:ext>
            </a:extLst>
          </p:cNvPr>
          <p:cNvGrpSpPr/>
          <p:nvPr/>
        </p:nvGrpSpPr>
        <p:grpSpPr>
          <a:xfrm>
            <a:off x="-1240921" y="4869471"/>
            <a:ext cx="3667606" cy="1452544"/>
            <a:chOff x="-774882" y="2076424"/>
            <a:chExt cx="2154174" cy="853154"/>
          </a:xfrm>
        </p:grpSpPr>
        <p:sp>
          <p:nvSpPr>
            <p:cNvPr id="78" name="Freeform: Shape 77">
              <a:extLst>
                <a:ext uri="{FF2B5EF4-FFF2-40B4-BE49-F238E27FC236}">
                  <a16:creationId xmlns:a16="http://schemas.microsoft.com/office/drawing/2014/main" id="{15B9580B-E1F3-42C6-90BC-96B24A8D889B}"/>
                </a:ext>
              </a:extLst>
            </p:cNvPr>
            <p:cNvSpPr/>
            <p:nvPr/>
          </p:nvSpPr>
          <p:spPr>
            <a:xfrm>
              <a:off x="-774882" y="2076424"/>
              <a:ext cx="2154174" cy="853154"/>
            </a:xfrm>
            <a:custGeom>
              <a:avLst/>
              <a:gdLst>
                <a:gd name="connsiteX0" fmla="*/ 2154174 w 2154174"/>
                <a:gd name="connsiteY0" fmla="*/ 709041 h 853154"/>
                <a:gd name="connsiteX1" fmla="*/ 2028254 w 2154174"/>
                <a:gd name="connsiteY1" fmla="*/ 659416 h 853154"/>
                <a:gd name="connsiteX2" fmla="*/ 1856899 w 2154174"/>
                <a:gd name="connsiteY2" fmla="*/ 611791 h 853154"/>
                <a:gd name="connsiteX3" fmla="*/ 1791272 w 2154174"/>
                <a:gd name="connsiteY3" fmla="*/ 523399 h 853154"/>
                <a:gd name="connsiteX4" fmla="*/ 1797272 w 2154174"/>
                <a:gd name="connsiteY4" fmla="*/ 492919 h 853154"/>
                <a:gd name="connsiteX5" fmla="*/ 1716310 w 2154174"/>
                <a:gd name="connsiteY5" fmla="*/ 411956 h 853154"/>
                <a:gd name="connsiteX6" fmla="*/ 1657731 w 2154174"/>
                <a:gd name="connsiteY6" fmla="*/ 437198 h 853154"/>
                <a:gd name="connsiteX7" fmla="*/ 1527810 w 2154174"/>
                <a:gd name="connsiteY7" fmla="*/ 389954 h 853154"/>
                <a:gd name="connsiteX8" fmla="*/ 1529048 w 2154174"/>
                <a:gd name="connsiteY8" fmla="*/ 371094 h 853154"/>
                <a:gd name="connsiteX9" fmla="*/ 1367123 w 2154174"/>
                <a:gd name="connsiteY9" fmla="*/ 209169 h 853154"/>
                <a:gd name="connsiteX10" fmla="*/ 1301591 w 2154174"/>
                <a:gd name="connsiteY10" fmla="*/ 223076 h 853154"/>
                <a:gd name="connsiteX11" fmla="*/ 1173575 w 2154174"/>
                <a:gd name="connsiteY11" fmla="*/ 99346 h 853154"/>
                <a:gd name="connsiteX12" fmla="*/ 1024223 w 2154174"/>
                <a:gd name="connsiteY12" fmla="*/ 0 h 853154"/>
                <a:gd name="connsiteX13" fmla="*/ 874109 w 2154174"/>
                <a:gd name="connsiteY13" fmla="*/ 101441 h 853154"/>
                <a:gd name="connsiteX14" fmla="*/ 843248 w 2154174"/>
                <a:gd name="connsiteY14" fmla="*/ 95345 h 853154"/>
                <a:gd name="connsiteX15" fmla="*/ 762286 w 2154174"/>
                <a:gd name="connsiteY15" fmla="*/ 176308 h 853154"/>
                <a:gd name="connsiteX16" fmla="*/ 762476 w 2154174"/>
                <a:gd name="connsiteY16" fmla="*/ 179261 h 853154"/>
                <a:gd name="connsiteX17" fmla="*/ 732187 w 2154174"/>
                <a:gd name="connsiteY17" fmla="*/ 176308 h 853154"/>
                <a:gd name="connsiteX18" fmla="*/ 570262 w 2154174"/>
                <a:gd name="connsiteY18" fmla="*/ 338233 h 853154"/>
                <a:gd name="connsiteX19" fmla="*/ 600647 w 2154174"/>
                <a:gd name="connsiteY19" fmla="*/ 432435 h 853154"/>
                <a:gd name="connsiteX20" fmla="*/ 415766 w 2154174"/>
                <a:gd name="connsiteY20" fmla="*/ 479489 h 853154"/>
                <a:gd name="connsiteX21" fmla="*/ 380905 w 2154174"/>
                <a:gd name="connsiteY21" fmla="*/ 628936 h 853154"/>
                <a:gd name="connsiteX22" fmla="*/ 271272 w 2154174"/>
                <a:gd name="connsiteY22" fmla="*/ 626555 h 853154"/>
                <a:gd name="connsiteX23" fmla="*/ 206693 w 2154174"/>
                <a:gd name="connsiteY23" fmla="*/ 594265 h 853154"/>
                <a:gd name="connsiteX24" fmla="*/ 125730 w 2154174"/>
                <a:gd name="connsiteY24" fmla="*/ 675227 h 853154"/>
                <a:gd name="connsiteX25" fmla="*/ 127064 w 2154174"/>
                <a:gd name="connsiteY25" fmla="*/ 689420 h 853154"/>
                <a:gd name="connsiteX26" fmla="*/ 0 w 2154174"/>
                <a:gd name="connsiteY26" fmla="*/ 734473 h 853154"/>
                <a:gd name="connsiteX27" fmla="*/ 149257 w 2154174"/>
                <a:gd name="connsiteY27" fmla="*/ 732473 h 853154"/>
                <a:gd name="connsiteX28" fmla="*/ 206597 w 2154174"/>
                <a:gd name="connsiteY28" fmla="*/ 756285 h 853154"/>
                <a:gd name="connsiteX29" fmla="*/ 218123 w 2154174"/>
                <a:gd name="connsiteY29" fmla="*/ 755333 h 853154"/>
                <a:gd name="connsiteX30" fmla="*/ 229076 w 2154174"/>
                <a:gd name="connsiteY30" fmla="*/ 764000 h 853154"/>
                <a:gd name="connsiteX31" fmla="*/ 295561 w 2154174"/>
                <a:gd name="connsiteY31" fmla="*/ 797909 h 853154"/>
                <a:gd name="connsiteX32" fmla="*/ 360140 w 2154174"/>
                <a:gd name="connsiteY32" fmla="*/ 800862 h 853154"/>
                <a:gd name="connsiteX33" fmla="*/ 371475 w 2154174"/>
                <a:gd name="connsiteY33" fmla="*/ 799243 h 853154"/>
                <a:gd name="connsiteX34" fmla="*/ 425577 w 2154174"/>
                <a:gd name="connsiteY34" fmla="*/ 779717 h 853154"/>
                <a:gd name="connsiteX35" fmla="*/ 557879 w 2154174"/>
                <a:gd name="connsiteY35" fmla="*/ 820484 h 853154"/>
                <a:gd name="connsiteX36" fmla="*/ 719233 w 2154174"/>
                <a:gd name="connsiteY36" fmla="*/ 780574 h 853154"/>
                <a:gd name="connsiteX37" fmla="*/ 1253300 w 2154174"/>
                <a:gd name="connsiteY37" fmla="*/ 795147 h 853154"/>
                <a:gd name="connsiteX38" fmla="*/ 1325689 w 2154174"/>
                <a:gd name="connsiteY38" fmla="*/ 840105 h 853154"/>
                <a:gd name="connsiteX39" fmla="*/ 1381220 w 2154174"/>
                <a:gd name="connsiteY39" fmla="*/ 818007 h 853154"/>
                <a:gd name="connsiteX40" fmla="*/ 1447991 w 2154174"/>
                <a:gd name="connsiteY40" fmla="*/ 853154 h 853154"/>
                <a:gd name="connsiteX41" fmla="*/ 1521428 w 2154174"/>
                <a:gd name="connsiteY41" fmla="*/ 806006 h 853154"/>
                <a:gd name="connsiteX42" fmla="*/ 1564767 w 2154174"/>
                <a:gd name="connsiteY42" fmla="*/ 803053 h 853154"/>
                <a:gd name="connsiteX43" fmla="*/ 1851660 w 2154174"/>
                <a:gd name="connsiteY43" fmla="*/ 777335 h 853154"/>
                <a:gd name="connsiteX44" fmla="*/ 1884045 w 2154174"/>
                <a:gd name="connsiteY44" fmla="*/ 766382 h 853154"/>
                <a:gd name="connsiteX45" fmla="*/ 1888236 w 2154174"/>
                <a:gd name="connsiteY45" fmla="*/ 764858 h 853154"/>
                <a:gd name="connsiteX46" fmla="*/ 1959197 w 2154174"/>
                <a:gd name="connsiteY46" fmla="*/ 806768 h 853154"/>
                <a:gd name="connsiteX47" fmla="*/ 2040160 w 2154174"/>
                <a:gd name="connsiteY47" fmla="*/ 725805 h 853154"/>
                <a:gd name="connsiteX48" fmla="*/ 2040064 w 2154174"/>
                <a:gd name="connsiteY48" fmla="*/ 724472 h 853154"/>
                <a:gd name="connsiteX49" fmla="*/ 2154174 w 2154174"/>
                <a:gd name="connsiteY49" fmla="*/ 709041 h 85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54174" h="853154">
                  <a:moveTo>
                    <a:pt x="2154174" y="709041"/>
                  </a:moveTo>
                  <a:cubicBezTo>
                    <a:pt x="2154174" y="709041"/>
                    <a:pt x="2045970" y="711994"/>
                    <a:pt x="2028254" y="659416"/>
                  </a:cubicBezTo>
                  <a:cubicBezTo>
                    <a:pt x="2014538" y="618744"/>
                    <a:pt x="1908334" y="604647"/>
                    <a:pt x="1856899" y="611791"/>
                  </a:cubicBezTo>
                  <a:cubicBezTo>
                    <a:pt x="1856899" y="611791"/>
                    <a:pt x="1850231" y="550069"/>
                    <a:pt x="1791272" y="523399"/>
                  </a:cubicBezTo>
                  <a:cubicBezTo>
                    <a:pt x="1795082" y="513969"/>
                    <a:pt x="1797272" y="503682"/>
                    <a:pt x="1797272" y="492919"/>
                  </a:cubicBezTo>
                  <a:cubicBezTo>
                    <a:pt x="1797272" y="448247"/>
                    <a:pt x="1760982" y="411956"/>
                    <a:pt x="1716310" y="411956"/>
                  </a:cubicBezTo>
                  <a:cubicBezTo>
                    <a:pt x="1693259" y="411956"/>
                    <a:pt x="1672495" y="421672"/>
                    <a:pt x="1657731" y="437198"/>
                  </a:cubicBezTo>
                  <a:cubicBezTo>
                    <a:pt x="1632776" y="407670"/>
                    <a:pt x="1592389" y="382619"/>
                    <a:pt x="1527810" y="389954"/>
                  </a:cubicBezTo>
                  <a:cubicBezTo>
                    <a:pt x="1528572" y="383762"/>
                    <a:pt x="1529048" y="377476"/>
                    <a:pt x="1529048" y="371094"/>
                  </a:cubicBezTo>
                  <a:cubicBezTo>
                    <a:pt x="1529048" y="281654"/>
                    <a:pt x="1456563" y="209169"/>
                    <a:pt x="1367123" y="209169"/>
                  </a:cubicBezTo>
                  <a:cubicBezTo>
                    <a:pt x="1343787" y="209169"/>
                    <a:pt x="1321594" y="214217"/>
                    <a:pt x="1301591" y="223076"/>
                  </a:cubicBezTo>
                  <a:cubicBezTo>
                    <a:pt x="1287304" y="174974"/>
                    <a:pt x="1253109" y="121349"/>
                    <a:pt x="1173575" y="99346"/>
                  </a:cubicBezTo>
                  <a:cubicBezTo>
                    <a:pt x="1149096" y="40958"/>
                    <a:pt x="1091470" y="0"/>
                    <a:pt x="1024223" y="0"/>
                  </a:cubicBezTo>
                  <a:cubicBezTo>
                    <a:pt x="956215" y="0"/>
                    <a:pt x="898017" y="42005"/>
                    <a:pt x="874109" y="101441"/>
                  </a:cubicBezTo>
                  <a:cubicBezTo>
                    <a:pt x="864584" y="97536"/>
                    <a:pt x="854202" y="95345"/>
                    <a:pt x="843248" y="95345"/>
                  </a:cubicBezTo>
                  <a:cubicBezTo>
                    <a:pt x="798576" y="95345"/>
                    <a:pt x="762286" y="131636"/>
                    <a:pt x="762286" y="176308"/>
                  </a:cubicBezTo>
                  <a:cubicBezTo>
                    <a:pt x="762286" y="177260"/>
                    <a:pt x="762381" y="178213"/>
                    <a:pt x="762476" y="179261"/>
                  </a:cubicBezTo>
                  <a:cubicBezTo>
                    <a:pt x="752665" y="177356"/>
                    <a:pt x="742569" y="176308"/>
                    <a:pt x="732187" y="176308"/>
                  </a:cubicBezTo>
                  <a:cubicBezTo>
                    <a:pt x="642747" y="176308"/>
                    <a:pt x="570262" y="248793"/>
                    <a:pt x="570262" y="338233"/>
                  </a:cubicBezTo>
                  <a:cubicBezTo>
                    <a:pt x="570262" y="373475"/>
                    <a:pt x="581597" y="405860"/>
                    <a:pt x="600647" y="432435"/>
                  </a:cubicBezTo>
                  <a:cubicBezTo>
                    <a:pt x="566166" y="421672"/>
                    <a:pt x="482727" y="406241"/>
                    <a:pt x="415766" y="479489"/>
                  </a:cubicBezTo>
                  <a:cubicBezTo>
                    <a:pt x="332518" y="570452"/>
                    <a:pt x="377285" y="624745"/>
                    <a:pt x="380905" y="628936"/>
                  </a:cubicBezTo>
                  <a:cubicBezTo>
                    <a:pt x="376904" y="625126"/>
                    <a:pt x="328708" y="580644"/>
                    <a:pt x="271272" y="626555"/>
                  </a:cubicBezTo>
                  <a:cubicBezTo>
                    <a:pt x="256508" y="606933"/>
                    <a:pt x="233077" y="594265"/>
                    <a:pt x="206693" y="594265"/>
                  </a:cubicBezTo>
                  <a:cubicBezTo>
                    <a:pt x="162020" y="594265"/>
                    <a:pt x="125730" y="630555"/>
                    <a:pt x="125730" y="675227"/>
                  </a:cubicBezTo>
                  <a:cubicBezTo>
                    <a:pt x="125730" y="680085"/>
                    <a:pt x="126206" y="684848"/>
                    <a:pt x="127064" y="689420"/>
                  </a:cubicBezTo>
                  <a:cubicBezTo>
                    <a:pt x="93155" y="696754"/>
                    <a:pt x="50864" y="710089"/>
                    <a:pt x="0" y="734473"/>
                  </a:cubicBezTo>
                  <a:cubicBezTo>
                    <a:pt x="0" y="734473"/>
                    <a:pt x="80105" y="722376"/>
                    <a:pt x="149257" y="732473"/>
                  </a:cubicBezTo>
                  <a:cubicBezTo>
                    <a:pt x="163925" y="747236"/>
                    <a:pt x="184214" y="756285"/>
                    <a:pt x="206597" y="756285"/>
                  </a:cubicBezTo>
                  <a:cubicBezTo>
                    <a:pt x="210503" y="756285"/>
                    <a:pt x="214408" y="755904"/>
                    <a:pt x="218123" y="755333"/>
                  </a:cubicBezTo>
                  <a:cubicBezTo>
                    <a:pt x="222123" y="758000"/>
                    <a:pt x="225838" y="760857"/>
                    <a:pt x="229076" y="764000"/>
                  </a:cubicBezTo>
                  <a:cubicBezTo>
                    <a:pt x="247841" y="781907"/>
                    <a:pt x="271177" y="792575"/>
                    <a:pt x="295561" y="797909"/>
                  </a:cubicBezTo>
                  <a:cubicBezTo>
                    <a:pt x="317278" y="802577"/>
                    <a:pt x="339662" y="803148"/>
                    <a:pt x="360140" y="800862"/>
                  </a:cubicBezTo>
                  <a:cubicBezTo>
                    <a:pt x="364046" y="800386"/>
                    <a:pt x="367760" y="799910"/>
                    <a:pt x="371475" y="799243"/>
                  </a:cubicBezTo>
                  <a:cubicBezTo>
                    <a:pt x="394145" y="795433"/>
                    <a:pt x="413575" y="788194"/>
                    <a:pt x="425577" y="779717"/>
                  </a:cubicBezTo>
                  <a:cubicBezTo>
                    <a:pt x="461486" y="754285"/>
                    <a:pt x="461391" y="826103"/>
                    <a:pt x="557879" y="820484"/>
                  </a:cubicBezTo>
                  <a:cubicBezTo>
                    <a:pt x="654368" y="814959"/>
                    <a:pt x="623792" y="772954"/>
                    <a:pt x="719233" y="780574"/>
                  </a:cubicBezTo>
                  <a:cubicBezTo>
                    <a:pt x="790194" y="786194"/>
                    <a:pt x="1078897" y="796862"/>
                    <a:pt x="1253300" y="795147"/>
                  </a:cubicBezTo>
                  <a:cubicBezTo>
                    <a:pt x="1266539" y="821722"/>
                    <a:pt x="1293971" y="840105"/>
                    <a:pt x="1325689" y="840105"/>
                  </a:cubicBezTo>
                  <a:cubicBezTo>
                    <a:pt x="1347216" y="840105"/>
                    <a:pt x="1366647" y="831628"/>
                    <a:pt x="1381220" y="818007"/>
                  </a:cubicBezTo>
                  <a:cubicBezTo>
                    <a:pt x="1395793" y="839248"/>
                    <a:pt x="1420273" y="853154"/>
                    <a:pt x="1447991" y="853154"/>
                  </a:cubicBezTo>
                  <a:cubicBezTo>
                    <a:pt x="1480566" y="853154"/>
                    <a:pt x="1508665" y="833819"/>
                    <a:pt x="1521428" y="806006"/>
                  </a:cubicBezTo>
                  <a:cubicBezTo>
                    <a:pt x="1534954" y="807339"/>
                    <a:pt x="1549146" y="806958"/>
                    <a:pt x="1564767" y="803053"/>
                  </a:cubicBezTo>
                  <a:cubicBezTo>
                    <a:pt x="1628299" y="787337"/>
                    <a:pt x="1731359" y="812959"/>
                    <a:pt x="1851660" y="777335"/>
                  </a:cubicBezTo>
                  <a:cubicBezTo>
                    <a:pt x="1862328" y="774192"/>
                    <a:pt x="1873091" y="770573"/>
                    <a:pt x="1884045" y="766382"/>
                  </a:cubicBezTo>
                  <a:cubicBezTo>
                    <a:pt x="1885474" y="765810"/>
                    <a:pt x="1886807" y="765334"/>
                    <a:pt x="1888236" y="764858"/>
                  </a:cubicBezTo>
                  <a:cubicBezTo>
                    <a:pt x="1902047" y="789813"/>
                    <a:pt x="1928622" y="806768"/>
                    <a:pt x="1959197" y="806768"/>
                  </a:cubicBezTo>
                  <a:cubicBezTo>
                    <a:pt x="2003870" y="806768"/>
                    <a:pt x="2040160" y="770477"/>
                    <a:pt x="2040160" y="725805"/>
                  </a:cubicBezTo>
                  <a:cubicBezTo>
                    <a:pt x="2040160" y="725329"/>
                    <a:pt x="2040064" y="724853"/>
                    <a:pt x="2040064" y="724472"/>
                  </a:cubicBezTo>
                  <a:cubicBezTo>
                    <a:pt x="2105025" y="712565"/>
                    <a:pt x="2154174" y="709041"/>
                    <a:pt x="2154174" y="709041"/>
                  </a:cubicBezTo>
                  <a:close/>
                </a:path>
              </a:pathLst>
            </a:custGeom>
            <a:solidFill>
              <a:srgbClr val="F8B2AE"/>
            </a:solidFill>
            <a:ln w="9525" cap="flat">
              <a:noFill/>
              <a:prstDash val="solid"/>
              <a:miter/>
            </a:ln>
          </p:spPr>
          <p:txBody>
            <a:bodyPr rtlCol="0" anchor="ctr"/>
            <a:lstStyle/>
            <a:p>
              <a:endParaRPr lang="th-TH"/>
            </a:p>
          </p:txBody>
        </p:sp>
        <p:grpSp>
          <p:nvGrpSpPr>
            <p:cNvPr id="79" name="Graphic 262">
              <a:extLst>
                <a:ext uri="{FF2B5EF4-FFF2-40B4-BE49-F238E27FC236}">
                  <a16:creationId xmlns:a16="http://schemas.microsoft.com/office/drawing/2014/main" id="{33FC8272-67E8-4713-9694-F89781DD78A5}"/>
                </a:ext>
              </a:extLst>
            </p:cNvPr>
            <p:cNvGrpSpPr/>
            <p:nvPr/>
          </p:nvGrpSpPr>
          <p:grpSpPr>
            <a:xfrm>
              <a:off x="67372" y="2257476"/>
              <a:ext cx="779878" cy="446217"/>
              <a:chOff x="67372" y="2257476"/>
              <a:chExt cx="779878" cy="446217"/>
            </a:xfrm>
            <a:solidFill>
              <a:srgbClr val="F69890"/>
            </a:solidFill>
          </p:grpSpPr>
          <p:sp>
            <p:nvSpPr>
              <p:cNvPr id="80" name="Freeform: Shape 79">
                <a:extLst>
                  <a:ext uri="{FF2B5EF4-FFF2-40B4-BE49-F238E27FC236}">
                    <a16:creationId xmlns:a16="http://schemas.microsoft.com/office/drawing/2014/main" id="{CCB89B52-E06C-423E-BEE6-8E965E2A63DE}"/>
                  </a:ext>
                </a:extLst>
              </p:cNvPr>
              <p:cNvSpPr/>
              <p:nvPr/>
            </p:nvSpPr>
            <p:spPr>
              <a:xfrm>
                <a:off x="81085" y="2494156"/>
                <a:ext cx="328846" cy="208379"/>
              </a:xfrm>
              <a:custGeom>
                <a:avLst/>
                <a:gdLst>
                  <a:gd name="connsiteX0" fmla="*/ 274364 w 328846"/>
                  <a:gd name="connsiteY0" fmla="*/ 127669 h 208379"/>
                  <a:gd name="connsiteX1" fmla="*/ 207213 w 328846"/>
                  <a:gd name="connsiteY1" fmla="*/ 6416 h 208379"/>
                  <a:gd name="connsiteX2" fmla="*/ 80054 w 328846"/>
                  <a:gd name="connsiteY2" fmla="*/ 51374 h 208379"/>
                  <a:gd name="connsiteX3" fmla="*/ 19856 w 328846"/>
                  <a:gd name="connsiteY3" fmla="*/ 36038 h 208379"/>
                  <a:gd name="connsiteX4" fmla="*/ 12427 w 328846"/>
                  <a:gd name="connsiteY4" fmla="*/ 98332 h 208379"/>
                  <a:gd name="connsiteX5" fmla="*/ 32620 w 328846"/>
                  <a:gd name="connsiteY5" fmla="*/ 78139 h 208379"/>
                  <a:gd name="connsiteX6" fmla="*/ 70339 w 328846"/>
                  <a:gd name="connsiteY6" fmla="*/ 85759 h 208379"/>
                  <a:gd name="connsiteX7" fmla="*/ 96437 w 328846"/>
                  <a:gd name="connsiteY7" fmla="*/ 82330 h 208379"/>
                  <a:gd name="connsiteX8" fmla="*/ 203213 w 328846"/>
                  <a:gd name="connsiteY8" fmla="*/ 35467 h 208379"/>
                  <a:gd name="connsiteX9" fmla="*/ 239122 w 328846"/>
                  <a:gd name="connsiteY9" fmla="*/ 153958 h 208379"/>
                  <a:gd name="connsiteX10" fmla="*/ 263792 w 328846"/>
                  <a:gd name="connsiteY10" fmla="*/ 168341 h 208379"/>
                  <a:gd name="connsiteX11" fmla="*/ 296367 w 328846"/>
                  <a:gd name="connsiteY11" fmla="*/ 186914 h 208379"/>
                  <a:gd name="connsiteX12" fmla="*/ 321037 w 328846"/>
                  <a:gd name="connsiteY12" fmla="*/ 201297 h 208379"/>
                  <a:gd name="connsiteX13" fmla="*/ 274364 w 328846"/>
                  <a:gd name="connsiteY13" fmla="*/ 127669 h 20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846" h="208379">
                    <a:moveTo>
                      <a:pt x="274364" y="127669"/>
                    </a:moveTo>
                    <a:cubicBezTo>
                      <a:pt x="279603" y="77758"/>
                      <a:pt x="258172" y="25275"/>
                      <a:pt x="207213" y="6416"/>
                    </a:cubicBezTo>
                    <a:cubicBezTo>
                      <a:pt x="158636" y="-11587"/>
                      <a:pt x="105962" y="9845"/>
                      <a:pt x="80054" y="51374"/>
                    </a:cubicBezTo>
                    <a:cubicBezTo>
                      <a:pt x="64148" y="34514"/>
                      <a:pt x="42240" y="22608"/>
                      <a:pt x="19856" y="36038"/>
                    </a:cubicBezTo>
                    <a:cubicBezTo>
                      <a:pt x="-3480" y="50040"/>
                      <a:pt x="-6623" y="80711"/>
                      <a:pt x="12427" y="98332"/>
                    </a:cubicBezTo>
                    <a:cubicBezTo>
                      <a:pt x="25952" y="110810"/>
                      <a:pt x="46145" y="90617"/>
                      <a:pt x="32620" y="78139"/>
                    </a:cubicBezTo>
                    <a:cubicBezTo>
                      <a:pt x="51003" y="61661"/>
                      <a:pt x="63671" y="64232"/>
                      <a:pt x="70339" y="85759"/>
                    </a:cubicBezTo>
                    <a:cubicBezTo>
                      <a:pt x="76816" y="96713"/>
                      <a:pt x="92723" y="93855"/>
                      <a:pt x="96437" y="82330"/>
                    </a:cubicBezTo>
                    <a:cubicBezTo>
                      <a:pt x="110249" y="40134"/>
                      <a:pt x="161779" y="15179"/>
                      <a:pt x="203213" y="35467"/>
                    </a:cubicBezTo>
                    <a:cubicBezTo>
                      <a:pt x="246266" y="56517"/>
                      <a:pt x="257029" y="113191"/>
                      <a:pt x="239122" y="153958"/>
                    </a:cubicBezTo>
                    <a:cubicBezTo>
                      <a:pt x="231883" y="170436"/>
                      <a:pt x="254076" y="184533"/>
                      <a:pt x="263792" y="168341"/>
                    </a:cubicBezTo>
                    <a:cubicBezTo>
                      <a:pt x="274650" y="174532"/>
                      <a:pt x="285509" y="180723"/>
                      <a:pt x="296367" y="186914"/>
                    </a:cubicBezTo>
                    <a:cubicBezTo>
                      <a:pt x="287509" y="203012"/>
                      <a:pt x="312179" y="217490"/>
                      <a:pt x="321037" y="201297"/>
                    </a:cubicBezTo>
                    <a:cubicBezTo>
                      <a:pt x="345040" y="157863"/>
                      <a:pt x="309226" y="121382"/>
                      <a:pt x="274364" y="127669"/>
                    </a:cubicBezTo>
                    <a:close/>
                  </a:path>
                </a:pathLst>
              </a:custGeom>
              <a:solidFill>
                <a:srgbClr val="F69890"/>
              </a:solidFill>
              <a:ln w="9525" cap="flat">
                <a:noFill/>
                <a:prstDash val="solid"/>
                <a:miter/>
              </a:ln>
            </p:spPr>
            <p:txBody>
              <a:bodyPr rtlCol="0" anchor="ctr"/>
              <a:lstStyle/>
              <a:p>
                <a:endParaRPr lang="th-TH"/>
              </a:p>
            </p:txBody>
          </p:sp>
          <p:sp>
            <p:nvSpPr>
              <p:cNvPr id="81" name="Freeform: Shape 80">
                <a:extLst>
                  <a:ext uri="{FF2B5EF4-FFF2-40B4-BE49-F238E27FC236}">
                    <a16:creationId xmlns:a16="http://schemas.microsoft.com/office/drawing/2014/main" id="{84C77B3C-7912-41E6-8CE7-5588792637B2}"/>
                  </a:ext>
                </a:extLst>
              </p:cNvPr>
              <p:cNvSpPr/>
              <p:nvPr/>
            </p:nvSpPr>
            <p:spPr>
              <a:xfrm>
                <a:off x="651050" y="2587786"/>
                <a:ext cx="196199" cy="115906"/>
              </a:xfrm>
              <a:custGeom>
                <a:avLst/>
                <a:gdLst>
                  <a:gd name="connsiteX0" fmla="*/ 195889 w 196199"/>
                  <a:gd name="connsiteY0" fmla="*/ 58518 h 115906"/>
                  <a:gd name="connsiteX1" fmla="*/ 115308 w 196199"/>
                  <a:gd name="connsiteY1" fmla="*/ 1273 h 115906"/>
                  <a:gd name="connsiteX2" fmla="*/ 64920 w 196199"/>
                  <a:gd name="connsiteY2" fmla="*/ 51756 h 115906"/>
                  <a:gd name="connsiteX3" fmla="*/ 13771 w 196199"/>
                  <a:gd name="connsiteY3" fmla="*/ 50613 h 115906"/>
                  <a:gd name="connsiteX4" fmla="*/ 35012 w 196199"/>
                  <a:gd name="connsiteY4" fmla="*/ 113097 h 115906"/>
                  <a:gd name="connsiteX5" fmla="*/ 49395 w 196199"/>
                  <a:gd name="connsiteY5" fmla="*/ 88427 h 115906"/>
                  <a:gd name="connsiteX6" fmla="*/ 29773 w 196199"/>
                  <a:gd name="connsiteY6" fmla="*/ 73473 h 115906"/>
                  <a:gd name="connsiteX7" fmla="*/ 67397 w 196199"/>
                  <a:gd name="connsiteY7" fmla="*/ 92046 h 115906"/>
                  <a:gd name="connsiteX8" fmla="*/ 91304 w 196199"/>
                  <a:gd name="connsiteY8" fmla="*/ 78140 h 115906"/>
                  <a:gd name="connsiteX9" fmla="*/ 168362 w 196199"/>
                  <a:gd name="connsiteY9" fmla="*/ 66043 h 115906"/>
                  <a:gd name="connsiteX10" fmla="*/ 195889 w 196199"/>
                  <a:gd name="connsiteY10" fmla="*/ 58518 h 1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199" h="115906">
                    <a:moveTo>
                      <a:pt x="195889" y="58518"/>
                    </a:moveTo>
                    <a:cubicBezTo>
                      <a:pt x="188745" y="21942"/>
                      <a:pt x="153503" y="-6442"/>
                      <a:pt x="115308" y="1273"/>
                    </a:cubicBezTo>
                    <a:cubicBezTo>
                      <a:pt x="88447" y="6798"/>
                      <a:pt x="71016" y="27467"/>
                      <a:pt x="64920" y="51756"/>
                    </a:cubicBezTo>
                    <a:cubicBezTo>
                      <a:pt x="49299" y="41469"/>
                      <a:pt x="31107" y="36992"/>
                      <a:pt x="13771" y="50613"/>
                    </a:cubicBezTo>
                    <a:cubicBezTo>
                      <a:pt x="-18709" y="76235"/>
                      <a:pt x="13676" y="96809"/>
                      <a:pt x="35012" y="113097"/>
                    </a:cubicBezTo>
                    <a:cubicBezTo>
                      <a:pt x="49680" y="124241"/>
                      <a:pt x="63873" y="99381"/>
                      <a:pt x="49395" y="88427"/>
                    </a:cubicBezTo>
                    <a:cubicBezTo>
                      <a:pt x="42822" y="83474"/>
                      <a:pt x="36345" y="78521"/>
                      <a:pt x="29773" y="73473"/>
                    </a:cubicBezTo>
                    <a:cubicBezTo>
                      <a:pt x="35583" y="57471"/>
                      <a:pt x="65587" y="90046"/>
                      <a:pt x="67397" y="92046"/>
                    </a:cubicBezTo>
                    <a:cubicBezTo>
                      <a:pt x="77779" y="103572"/>
                      <a:pt x="93591" y="90999"/>
                      <a:pt x="91304" y="78140"/>
                    </a:cubicBezTo>
                    <a:cubicBezTo>
                      <a:pt x="81494" y="23466"/>
                      <a:pt x="157789" y="12132"/>
                      <a:pt x="168362" y="66043"/>
                    </a:cubicBezTo>
                    <a:cubicBezTo>
                      <a:pt x="171886" y="84141"/>
                      <a:pt x="199413" y="76521"/>
                      <a:pt x="195889" y="58518"/>
                    </a:cubicBezTo>
                    <a:close/>
                  </a:path>
                </a:pathLst>
              </a:custGeom>
              <a:solidFill>
                <a:srgbClr val="F69890"/>
              </a:solidFill>
              <a:ln w="9525" cap="flat">
                <a:noFill/>
                <a:prstDash val="solid"/>
                <a:miter/>
              </a:ln>
            </p:spPr>
            <p:txBody>
              <a:bodyPr rtlCol="0" anchor="ctr"/>
              <a:lstStyle/>
              <a:p>
                <a:endParaRPr lang="th-TH"/>
              </a:p>
            </p:txBody>
          </p:sp>
          <p:sp>
            <p:nvSpPr>
              <p:cNvPr id="82" name="Freeform: Shape 81">
                <a:extLst>
                  <a:ext uri="{FF2B5EF4-FFF2-40B4-BE49-F238E27FC236}">
                    <a16:creationId xmlns:a16="http://schemas.microsoft.com/office/drawing/2014/main" id="{346B326F-EEC9-46B6-A4F9-9C0F6F962C4A}"/>
                  </a:ext>
                </a:extLst>
              </p:cNvPr>
              <p:cNvSpPr/>
              <p:nvPr/>
            </p:nvSpPr>
            <p:spPr>
              <a:xfrm>
                <a:off x="67372" y="2257476"/>
                <a:ext cx="84522" cy="78435"/>
              </a:xfrm>
              <a:custGeom>
                <a:avLst/>
                <a:gdLst>
                  <a:gd name="connsiteX0" fmla="*/ 64240 w 84522"/>
                  <a:gd name="connsiteY0" fmla="*/ 5257 h 78435"/>
                  <a:gd name="connsiteX1" fmla="*/ 232 w 84522"/>
                  <a:gd name="connsiteY1" fmla="*/ 35737 h 78435"/>
                  <a:gd name="connsiteX2" fmla="*/ 10233 w 84522"/>
                  <a:gd name="connsiteY2" fmla="*/ 53358 h 78435"/>
                  <a:gd name="connsiteX3" fmla="*/ 27854 w 84522"/>
                  <a:gd name="connsiteY3" fmla="*/ 43357 h 78435"/>
                  <a:gd name="connsiteX4" fmla="*/ 49857 w 84522"/>
                  <a:gd name="connsiteY4" fmla="*/ 29926 h 78435"/>
                  <a:gd name="connsiteX5" fmla="*/ 51095 w 84522"/>
                  <a:gd name="connsiteY5" fmla="*/ 54310 h 78435"/>
                  <a:gd name="connsiteX6" fmla="*/ 71288 w 84522"/>
                  <a:gd name="connsiteY6" fmla="*/ 74503 h 78435"/>
                  <a:gd name="connsiteX7" fmla="*/ 64240 w 84522"/>
                  <a:gd name="connsiteY7" fmla="*/ 5257 h 7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22" h="78435">
                    <a:moveTo>
                      <a:pt x="64240" y="5257"/>
                    </a:moveTo>
                    <a:cubicBezTo>
                      <a:pt x="39760" y="-9126"/>
                      <a:pt x="4518" y="7638"/>
                      <a:pt x="232" y="35737"/>
                    </a:cubicBezTo>
                    <a:cubicBezTo>
                      <a:pt x="-911" y="43452"/>
                      <a:pt x="2137" y="50977"/>
                      <a:pt x="10233" y="53358"/>
                    </a:cubicBezTo>
                    <a:cubicBezTo>
                      <a:pt x="16996" y="55263"/>
                      <a:pt x="26616" y="50977"/>
                      <a:pt x="27854" y="43357"/>
                    </a:cubicBezTo>
                    <a:cubicBezTo>
                      <a:pt x="29283" y="33927"/>
                      <a:pt x="40141" y="24116"/>
                      <a:pt x="49857" y="29926"/>
                    </a:cubicBezTo>
                    <a:cubicBezTo>
                      <a:pt x="58429" y="34975"/>
                      <a:pt x="57667" y="48214"/>
                      <a:pt x="51095" y="54310"/>
                    </a:cubicBezTo>
                    <a:cubicBezTo>
                      <a:pt x="37570" y="66883"/>
                      <a:pt x="57858" y="86981"/>
                      <a:pt x="71288" y="74503"/>
                    </a:cubicBezTo>
                    <a:cubicBezTo>
                      <a:pt x="91386" y="55930"/>
                      <a:pt x="88243" y="19354"/>
                      <a:pt x="64240" y="5257"/>
                    </a:cubicBezTo>
                    <a:close/>
                  </a:path>
                </a:pathLst>
              </a:custGeom>
              <a:solidFill>
                <a:srgbClr val="F69890"/>
              </a:solidFill>
              <a:ln w="9525" cap="flat">
                <a:noFill/>
                <a:prstDash val="solid"/>
                <a:miter/>
              </a:ln>
            </p:spPr>
            <p:txBody>
              <a:bodyPr rtlCol="0" anchor="ctr"/>
              <a:lstStyle/>
              <a:p>
                <a:endParaRPr lang="th-TH"/>
              </a:p>
            </p:txBody>
          </p:sp>
        </p:grpSp>
      </p:grpSp>
      <p:grpSp>
        <p:nvGrpSpPr>
          <p:cNvPr id="83" name="Graphic 262">
            <a:extLst>
              <a:ext uri="{FF2B5EF4-FFF2-40B4-BE49-F238E27FC236}">
                <a16:creationId xmlns:a16="http://schemas.microsoft.com/office/drawing/2014/main" id="{BC2B1F75-598B-4342-9629-F725C565FDF7}"/>
              </a:ext>
            </a:extLst>
          </p:cNvPr>
          <p:cNvGrpSpPr/>
          <p:nvPr/>
        </p:nvGrpSpPr>
        <p:grpSpPr>
          <a:xfrm>
            <a:off x="9210403" y="5207116"/>
            <a:ext cx="4788612" cy="1896515"/>
            <a:chOff x="-774882" y="2076424"/>
            <a:chExt cx="2154174" cy="853154"/>
          </a:xfrm>
        </p:grpSpPr>
        <p:sp>
          <p:nvSpPr>
            <p:cNvPr id="84" name="Freeform: Shape 83">
              <a:extLst>
                <a:ext uri="{FF2B5EF4-FFF2-40B4-BE49-F238E27FC236}">
                  <a16:creationId xmlns:a16="http://schemas.microsoft.com/office/drawing/2014/main" id="{24A5377A-90E3-4298-8380-B9B11F704FDA}"/>
                </a:ext>
              </a:extLst>
            </p:cNvPr>
            <p:cNvSpPr/>
            <p:nvPr/>
          </p:nvSpPr>
          <p:spPr>
            <a:xfrm>
              <a:off x="-774882" y="2076424"/>
              <a:ext cx="2154174" cy="853154"/>
            </a:xfrm>
            <a:custGeom>
              <a:avLst/>
              <a:gdLst>
                <a:gd name="connsiteX0" fmla="*/ 2154174 w 2154174"/>
                <a:gd name="connsiteY0" fmla="*/ 709041 h 853154"/>
                <a:gd name="connsiteX1" fmla="*/ 2028254 w 2154174"/>
                <a:gd name="connsiteY1" fmla="*/ 659416 h 853154"/>
                <a:gd name="connsiteX2" fmla="*/ 1856899 w 2154174"/>
                <a:gd name="connsiteY2" fmla="*/ 611791 h 853154"/>
                <a:gd name="connsiteX3" fmla="*/ 1791272 w 2154174"/>
                <a:gd name="connsiteY3" fmla="*/ 523399 h 853154"/>
                <a:gd name="connsiteX4" fmla="*/ 1797272 w 2154174"/>
                <a:gd name="connsiteY4" fmla="*/ 492919 h 853154"/>
                <a:gd name="connsiteX5" fmla="*/ 1716310 w 2154174"/>
                <a:gd name="connsiteY5" fmla="*/ 411956 h 853154"/>
                <a:gd name="connsiteX6" fmla="*/ 1657731 w 2154174"/>
                <a:gd name="connsiteY6" fmla="*/ 437198 h 853154"/>
                <a:gd name="connsiteX7" fmla="*/ 1527810 w 2154174"/>
                <a:gd name="connsiteY7" fmla="*/ 389954 h 853154"/>
                <a:gd name="connsiteX8" fmla="*/ 1529048 w 2154174"/>
                <a:gd name="connsiteY8" fmla="*/ 371094 h 853154"/>
                <a:gd name="connsiteX9" fmla="*/ 1367123 w 2154174"/>
                <a:gd name="connsiteY9" fmla="*/ 209169 h 853154"/>
                <a:gd name="connsiteX10" fmla="*/ 1301591 w 2154174"/>
                <a:gd name="connsiteY10" fmla="*/ 223076 h 853154"/>
                <a:gd name="connsiteX11" fmla="*/ 1173575 w 2154174"/>
                <a:gd name="connsiteY11" fmla="*/ 99346 h 853154"/>
                <a:gd name="connsiteX12" fmla="*/ 1024223 w 2154174"/>
                <a:gd name="connsiteY12" fmla="*/ 0 h 853154"/>
                <a:gd name="connsiteX13" fmla="*/ 874109 w 2154174"/>
                <a:gd name="connsiteY13" fmla="*/ 101441 h 853154"/>
                <a:gd name="connsiteX14" fmla="*/ 843248 w 2154174"/>
                <a:gd name="connsiteY14" fmla="*/ 95345 h 853154"/>
                <a:gd name="connsiteX15" fmla="*/ 762286 w 2154174"/>
                <a:gd name="connsiteY15" fmla="*/ 176308 h 853154"/>
                <a:gd name="connsiteX16" fmla="*/ 762476 w 2154174"/>
                <a:gd name="connsiteY16" fmla="*/ 179261 h 853154"/>
                <a:gd name="connsiteX17" fmla="*/ 732187 w 2154174"/>
                <a:gd name="connsiteY17" fmla="*/ 176308 h 853154"/>
                <a:gd name="connsiteX18" fmla="*/ 570262 w 2154174"/>
                <a:gd name="connsiteY18" fmla="*/ 338233 h 853154"/>
                <a:gd name="connsiteX19" fmla="*/ 600647 w 2154174"/>
                <a:gd name="connsiteY19" fmla="*/ 432435 h 853154"/>
                <a:gd name="connsiteX20" fmla="*/ 415766 w 2154174"/>
                <a:gd name="connsiteY20" fmla="*/ 479489 h 853154"/>
                <a:gd name="connsiteX21" fmla="*/ 380905 w 2154174"/>
                <a:gd name="connsiteY21" fmla="*/ 628936 h 853154"/>
                <a:gd name="connsiteX22" fmla="*/ 271272 w 2154174"/>
                <a:gd name="connsiteY22" fmla="*/ 626555 h 853154"/>
                <a:gd name="connsiteX23" fmla="*/ 206693 w 2154174"/>
                <a:gd name="connsiteY23" fmla="*/ 594265 h 853154"/>
                <a:gd name="connsiteX24" fmla="*/ 125730 w 2154174"/>
                <a:gd name="connsiteY24" fmla="*/ 675227 h 853154"/>
                <a:gd name="connsiteX25" fmla="*/ 127064 w 2154174"/>
                <a:gd name="connsiteY25" fmla="*/ 689420 h 853154"/>
                <a:gd name="connsiteX26" fmla="*/ 0 w 2154174"/>
                <a:gd name="connsiteY26" fmla="*/ 734473 h 853154"/>
                <a:gd name="connsiteX27" fmla="*/ 149257 w 2154174"/>
                <a:gd name="connsiteY27" fmla="*/ 732473 h 853154"/>
                <a:gd name="connsiteX28" fmla="*/ 206597 w 2154174"/>
                <a:gd name="connsiteY28" fmla="*/ 756285 h 853154"/>
                <a:gd name="connsiteX29" fmla="*/ 218123 w 2154174"/>
                <a:gd name="connsiteY29" fmla="*/ 755333 h 853154"/>
                <a:gd name="connsiteX30" fmla="*/ 229076 w 2154174"/>
                <a:gd name="connsiteY30" fmla="*/ 764000 h 853154"/>
                <a:gd name="connsiteX31" fmla="*/ 295561 w 2154174"/>
                <a:gd name="connsiteY31" fmla="*/ 797909 h 853154"/>
                <a:gd name="connsiteX32" fmla="*/ 360140 w 2154174"/>
                <a:gd name="connsiteY32" fmla="*/ 800862 h 853154"/>
                <a:gd name="connsiteX33" fmla="*/ 371475 w 2154174"/>
                <a:gd name="connsiteY33" fmla="*/ 799243 h 853154"/>
                <a:gd name="connsiteX34" fmla="*/ 425577 w 2154174"/>
                <a:gd name="connsiteY34" fmla="*/ 779717 h 853154"/>
                <a:gd name="connsiteX35" fmla="*/ 557879 w 2154174"/>
                <a:gd name="connsiteY35" fmla="*/ 820484 h 853154"/>
                <a:gd name="connsiteX36" fmla="*/ 719233 w 2154174"/>
                <a:gd name="connsiteY36" fmla="*/ 780574 h 853154"/>
                <a:gd name="connsiteX37" fmla="*/ 1253300 w 2154174"/>
                <a:gd name="connsiteY37" fmla="*/ 795147 h 853154"/>
                <a:gd name="connsiteX38" fmla="*/ 1325689 w 2154174"/>
                <a:gd name="connsiteY38" fmla="*/ 840105 h 853154"/>
                <a:gd name="connsiteX39" fmla="*/ 1381220 w 2154174"/>
                <a:gd name="connsiteY39" fmla="*/ 818007 h 853154"/>
                <a:gd name="connsiteX40" fmla="*/ 1447991 w 2154174"/>
                <a:gd name="connsiteY40" fmla="*/ 853154 h 853154"/>
                <a:gd name="connsiteX41" fmla="*/ 1521428 w 2154174"/>
                <a:gd name="connsiteY41" fmla="*/ 806006 h 853154"/>
                <a:gd name="connsiteX42" fmla="*/ 1564767 w 2154174"/>
                <a:gd name="connsiteY42" fmla="*/ 803053 h 853154"/>
                <a:gd name="connsiteX43" fmla="*/ 1851660 w 2154174"/>
                <a:gd name="connsiteY43" fmla="*/ 777335 h 853154"/>
                <a:gd name="connsiteX44" fmla="*/ 1884045 w 2154174"/>
                <a:gd name="connsiteY44" fmla="*/ 766382 h 853154"/>
                <a:gd name="connsiteX45" fmla="*/ 1888236 w 2154174"/>
                <a:gd name="connsiteY45" fmla="*/ 764858 h 853154"/>
                <a:gd name="connsiteX46" fmla="*/ 1959197 w 2154174"/>
                <a:gd name="connsiteY46" fmla="*/ 806768 h 853154"/>
                <a:gd name="connsiteX47" fmla="*/ 2040160 w 2154174"/>
                <a:gd name="connsiteY47" fmla="*/ 725805 h 853154"/>
                <a:gd name="connsiteX48" fmla="*/ 2040064 w 2154174"/>
                <a:gd name="connsiteY48" fmla="*/ 724472 h 853154"/>
                <a:gd name="connsiteX49" fmla="*/ 2154174 w 2154174"/>
                <a:gd name="connsiteY49" fmla="*/ 709041 h 85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54174" h="853154">
                  <a:moveTo>
                    <a:pt x="2154174" y="709041"/>
                  </a:moveTo>
                  <a:cubicBezTo>
                    <a:pt x="2154174" y="709041"/>
                    <a:pt x="2045970" y="711994"/>
                    <a:pt x="2028254" y="659416"/>
                  </a:cubicBezTo>
                  <a:cubicBezTo>
                    <a:pt x="2014538" y="618744"/>
                    <a:pt x="1908334" y="604647"/>
                    <a:pt x="1856899" y="611791"/>
                  </a:cubicBezTo>
                  <a:cubicBezTo>
                    <a:pt x="1856899" y="611791"/>
                    <a:pt x="1850231" y="550069"/>
                    <a:pt x="1791272" y="523399"/>
                  </a:cubicBezTo>
                  <a:cubicBezTo>
                    <a:pt x="1795082" y="513969"/>
                    <a:pt x="1797272" y="503682"/>
                    <a:pt x="1797272" y="492919"/>
                  </a:cubicBezTo>
                  <a:cubicBezTo>
                    <a:pt x="1797272" y="448247"/>
                    <a:pt x="1760982" y="411956"/>
                    <a:pt x="1716310" y="411956"/>
                  </a:cubicBezTo>
                  <a:cubicBezTo>
                    <a:pt x="1693259" y="411956"/>
                    <a:pt x="1672495" y="421672"/>
                    <a:pt x="1657731" y="437198"/>
                  </a:cubicBezTo>
                  <a:cubicBezTo>
                    <a:pt x="1632776" y="407670"/>
                    <a:pt x="1592389" y="382619"/>
                    <a:pt x="1527810" y="389954"/>
                  </a:cubicBezTo>
                  <a:cubicBezTo>
                    <a:pt x="1528572" y="383762"/>
                    <a:pt x="1529048" y="377476"/>
                    <a:pt x="1529048" y="371094"/>
                  </a:cubicBezTo>
                  <a:cubicBezTo>
                    <a:pt x="1529048" y="281654"/>
                    <a:pt x="1456563" y="209169"/>
                    <a:pt x="1367123" y="209169"/>
                  </a:cubicBezTo>
                  <a:cubicBezTo>
                    <a:pt x="1343787" y="209169"/>
                    <a:pt x="1321594" y="214217"/>
                    <a:pt x="1301591" y="223076"/>
                  </a:cubicBezTo>
                  <a:cubicBezTo>
                    <a:pt x="1287304" y="174974"/>
                    <a:pt x="1253109" y="121349"/>
                    <a:pt x="1173575" y="99346"/>
                  </a:cubicBezTo>
                  <a:cubicBezTo>
                    <a:pt x="1149096" y="40958"/>
                    <a:pt x="1091470" y="0"/>
                    <a:pt x="1024223" y="0"/>
                  </a:cubicBezTo>
                  <a:cubicBezTo>
                    <a:pt x="956215" y="0"/>
                    <a:pt x="898017" y="42005"/>
                    <a:pt x="874109" y="101441"/>
                  </a:cubicBezTo>
                  <a:cubicBezTo>
                    <a:pt x="864584" y="97536"/>
                    <a:pt x="854202" y="95345"/>
                    <a:pt x="843248" y="95345"/>
                  </a:cubicBezTo>
                  <a:cubicBezTo>
                    <a:pt x="798576" y="95345"/>
                    <a:pt x="762286" y="131636"/>
                    <a:pt x="762286" y="176308"/>
                  </a:cubicBezTo>
                  <a:cubicBezTo>
                    <a:pt x="762286" y="177260"/>
                    <a:pt x="762381" y="178213"/>
                    <a:pt x="762476" y="179261"/>
                  </a:cubicBezTo>
                  <a:cubicBezTo>
                    <a:pt x="752665" y="177356"/>
                    <a:pt x="742569" y="176308"/>
                    <a:pt x="732187" y="176308"/>
                  </a:cubicBezTo>
                  <a:cubicBezTo>
                    <a:pt x="642747" y="176308"/>
                    <a:pt x="570262" y="248793"/>
                    <a:pt x="570262" y="338233"/>
                  </a:cubicBezTo>
                  <a:cubicBezTo>
                    <a:pt x="570262" y="373475"/>
                    <a:pt x="581597" y="405860"/>
                    <a:pt x="600647" y="432435"/>
                  </a:cubicBezTo>
                  <a:cubicBezTo>
                    <a:pt x="566166" y="421672"/>
                    <a:pt x="482727" y="406241"/>
                    <a:pt x="415766" y="479489"/>
                  </a:cubicBezTo>
                  <a:cubicBezTo>
                    <a:pt x="332518" y="570452"/>
                    <a:pt x="377285" y="624745"/>
                    <a:pt x="380905" y="628936"/>
                  </a:cubicBezTo>
                  <a:cubicBezTo>
                    <a:pt x="376904" y="625126"/>
                    <a:pt x="328708" y="580644"/>
                    <a:pt x="271272" y="626555"/>
                  </a:cubicBezTo>
                  <a:cubicBezTo>
                    <a:pt x="256508" y="606933"/>
                    <a:pt x="233077" y="594265"/>
                    <a:pt x="206693" y="594265"/>
                  </a:cubicBezTo>
                  <a:cubicBezTo>
                    <a:pt x="162020" y="594265"/>
                    <a:pt x="125730" y="630555"/>
                    <a:pt x="125730" y="675227"/>
                  </a:cubicBezTo>
                  <a:cubicBezTo>
                    <a:pt x="125730" y="680085"/>
                    <a:pt x="126206" y="684848"/>
                    <a:pt x="127064" y="689420"/>
                  </a:cubicBezTo>
                  <a:cubicBezTo>
                    <a:pt x="93155" y="696754"/>
                    <a:pt x="50864" y="710089"/>
                    <a:pt x="0" y="734473"/>
                  </a:cubicBezTo>
                  <a:cubicBezTo>
                    <a:pt x="0" y="734473"/>
                    <a:pt x="80105" y="722376"/>
                    <a:pt x="149257" y="732473"/>
                  </a:cubicBezTo>
                  <a:cubicBezTo>
                    <a:pt x="163925" y="747236"/>
                    <a:pt x="184214" y="756285"/>
                    <a:pt x="206597" y="756285"/>
                  </a:cubicBezTo>
                  <a:cubicBezTo>
                    <a:pt x="210503" y="756285"/>
                    <a:pt x="214408" y="755904"/>
                    <a:pt x="218123" y="755333"/>
                  </a:cubicBezTo>
                  <a:cubicBezTo>
                    <a:pt x="222123" y="758000"/>
                    <a:pt x="225838" y="760857"/>
                    <a:pt x="229076" y="764000"/>
                  </a:cubicBezTo>
                  <a:cubicBezTo>
                    <a:pt x="247841" y="781907"/>
                    <a:pt x="271177" y="792575"/>
                    <a:pt x="295561" y="797909"/>
                  </a:cubicBezTo>
                  <a:cubicBezTo>
                    <a:pt x="317278" y="802577"/>
                    <a:pt x="339662" y="803148"/>
                    <a:pt x="360140" y="800862"/>
                  </a:cubicBezTo>
                  <a:cubicBezTo>
                    <a:pt x="364046" y="800386"/>
                    <a:pt x="367760" y="799910"/>
                    <a:pt x="371475" y="799243"/>
                  </a:cubicBezTo>
                  <a:cubicBezTo>
                    <a:pt x="394145" y="795433"/>
                    <a:pt x="413575" y="788194"/>
                    <a:pt x="425577" y="779717"/>
                  </a:cubicBezTo>
                  <a:cubicBezTo>
                    <a:pt x="461486" y="754285"/>
                    <a:pt x="461391" y="826103"/>
                    <a:pt x="557879" y="820484"/>
                  </a:cubicBezTo>
                  <a:cubicBezTo>
                    <a:pt x="654368" y="814959"/>
                    <a:pt x="623792" y="772954"/>
                    <a:pt x="719233" y="780574"/>
                  </a:cubicBezTo>
                  <a:cubicBezTo>
                    <a:pt x="790194" y="786194"/>
                    <a:pt x="1078897" y="796862"/>
                    <a:pt x="1253300" y="795147"/>
                  </a:cubicBezTo>
                  <a:cubicBezTo>
                    <a:pt x="1266539" y="821722"/>
                    <a:pt x="1293971" y="840105"/>
                    <a:pt x="1325689" y="840105"/>
                  </a:cubicBezTo>
                  <a:cubicBezTo>
                    <a:pt x="1347216" y="840105"/>
                    <a:pt x="1366647" y="831628"/>
                    <a:pt x="1381220" y="818007"/>
                  </a:cubicBezTo>
                  <a:cubicBezTo>
                    <a:pt x="1395793" y="839248"/>
                    <a:pt x="1420273" y="853154"/>
                    <a:pt x="1447991" y="853154"/>
                  </a:cubicBezTo>
                  <a:cubicBezTo>
                    <a:pt x="1480566" y="853154"/>
                    <a:pt x="1508665" y="833819"/>
                    <a:pt x="1521428" y="806006"/>
                  </a:cubicBezTo>
                  <a:cubicBezTo>
                    <a:pt x="1534954" y="807339"/>
                    <a:pt x="1549146" y="806958"/>
                    <a:pt x="1564767" y="803053"/>
                  </a:cubicBezTo>
                  <a:cubicBezTo>
                    <a:pt x="1628299" y="787337"/>
                    <a:pt x="1731359" y="812959"/>
                    <a:pt x="1851660" y="777335"/>
                  </a:cubicBezTo>
                  <a:cubicBezTo>
                    <a:pt x="1862328" y="774192"/>
                    <a:pt x="1873091" y="770573"/>
                    <a:pt x="1884045" y="766382"/>
                  </a:cubicBezTo>
                  <a:cubicBezTo>
                    <a:pt x="1885474" y="765810"/>
                    <a:pt x="1886807" y="765334"/>
                    <a:pt x="1888236" y="764858"/>
                  </a:cubicBezTo>
                  <a:cubicBezTo>
                    <a:pt x="1902047" y="789813"/>
                    <a:pt x="1928622" y="806768"/>
                    <a:pt x="1959197" y="806768"/>
                  </a:cubicBezTo>
                  <a:cubicBezTo>
                    <a:pt x="2003870" y="806768"/>
                    <a:pt x="2040160" y="770477"/>
                    <a:pt x="2040160" y="725805"/>
                  </a:cubicBezTo>
                  <a:cubicBezTo>
                    <a:pt x="2040160" y="725329"/>
                    <a:pt x="2040064" y="724853"/>
                    <a:pt x="2040064" y="724472"/>
                  </a:cubicBezTo>
                  <a:cubicBezTo>
                    <a:pt x="2105025" y="712565"/>
                    <a:pt x="2154174" y="709041"/>
                    <a:pt x="2154174" y="709041"/>
                  </a:cubicBezTo>
                  <a:close/>
                </a:path>
              </a:pathLst>
            </a:custGeom>
            <a:solidFill>
              <a:srgbClr val="F8B2AE"/>
            </a:solidFill>
            <a:ln w="9525" cap="flat">
              <a:noFill/>
              <a:prstDash val="solid"/>
              <a:miter/>
            </a:ln>
          </p:spPr>
          <p:txBody>
            <a:bodyPr rtlCol="0" anchor="ctr"/>
            <a:lstStyle/>
            <a:p>
              <a:endParaRPr lang="th-TH"/>
            </a:p>
          </p:txBody>
        </p:sp>
        <p:grpSp>
          <p:nvGrpSpPr>
            <p:cNvPr id="85" name="Graphic 262">
              <a:extLst>
                <a:ext uri="{FF2B5EF4-FFF2-40B4-BE49-F238E27FC236}">
                  <a16:creationId xmlns:a16="http://schemas.microsoft.com/office/drawing/2014/main" id="{7395C229-3AAD-4430-AF32-B8F1A0AEE834}"/>
                </a:ext>
              </a:extLst>
            </p:cNvPr>
            <p:cNvGrpSpPr/>
            <p:nvPr/>
          </p:nvGrpSpPr>
          <p:grpSpPr>
            <a:xfrm>
              <a:off x="67372" y="2257476"/>
              <a:ext cx="779878" cy="446217"/>
              <a:chOff x="67372" y="2257476"/>
              <a:chExt cx="779878" cy="446217"/>
            </a:xfrm>
            <a:solidFill>
              <a:srgbClr val="F69890"/>
            </a:solidFill>
          </p:grpSpPr>
          <p:sp>
            <p:nvSpPr>
              <p:cNvPr id="86" name="Freeform: Shape 85">
                <a:extLst>
                  <a:ext uri="{FF2B5EF4-FFF2-40B4-BE49-F238E27FC236}">
                    <a16:creationId xmlns:a16="http://schemas.microsoft.com/office/drawing/2014/main" id="{48BBF0B2-F6EF-424B-A145-C48531D5E021}"/>
                  </a:ext>
                </a:extLst>
              </p:cNvPr>
              <p:cNvSpPr/>
              <p:nvPr/>
            </p:nvSpPr>
            <p:spPr>
              <a:xfrm>
                <a:off x="81085" y="2494156"/>
                <a:ext cx="328846" cy="208379"/>
              </a:xfrm>
              <a:custGeom>
                <a:avLst/>
                <a:gdLst>
                  <a:gd name="connsiteX0" fmla="*/ 274364 w 328846"/>
                  <a:gd name="connsiteY0" fmla="*/ 127669 h 208379"/>
                  <a:gd name="connsiteX1" fmla="*/ 207213 w 328846"/>
                  <a:gd name="connsiteY1" fmla="*/ 6416 h 208379"/>
                  <a:gd name="connsiteX2" fmla="*/ 80054 w 328846"/>
                  <a:gd name="connsiteY2" fmla="*/ 51374 h 208379"/>
                  <a:gd name="connsiteX3" fmla="*/ 19856 w 328846"/>
                  <a:gd name="connsiteY3" fmla="*/ 36038 h 208379"/>
                  <a:gd name="connsiteX4" fmla="*/ 12427 w 328846"/>
                  <a:gd name="connsiteY4" fmla="*/ 98332 h 208379"/>
                  <a:gd name="connsiteX5" fmla="*/ 32620 w 328846"/>
                  <a:gd name="connsiteY5" fmla="*/ 78139 h 208379"/>
                  <a:gd name="connsiteX6" fmla="*/ 70339 w 328846"/>
                  <a:gd name="connsiteY6" fmla="*/ 85759 h 208379"/>
                  <a:gd name="connsiteX7" fmla="*/ 96437 w 328846"/>
                  <a:gd name="connsiteY7" fmla="*/ 82330 h 208379"/>
                  <a:gd name="connsiteX8" fmla="*/ 203213 w 328846"/>
                  <a:gd name="connsiteY8" fmla="*/ 35467 h 208379"/>
                  <a:gd name="connsiteX9" fmla="*/ 239122 w 328846"/>
                  <a:gd name="connsiteY9" fmla="*/ 153958 h 208379"/>
                  <a:gd name="connsiteX10" fmla="*/ 263792 w 328846"/>
                  <a:gd name="connsiteY10" fmla="*/ 168341 h 208379"/>
                  <a:gd name="connsiteX11" fmla="*/ 296367 w 328846"/>
                  <a:gd name="connsiteY11" fmla="*/ 186914 h 208379"/>
                  <a:gd name="connsiteX12" fmla="*/ 321037 w 328846"/>
                  <a:gd name="connsiteY12" fmla="*/ 201297 h 208379"/>
                  <a:gd name="connsiteX13" fmla="*/ 274364 w 328846"/>
                  <a:gd name="connsiteY13" fmla="*/ 127669 h 20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846" h="208379">
                    <a:moveTo>
                      <a:pt x="274364" y="127669"/>
                    </a:moveTo>
                    <a:cubicBezTo>
                      <a:pt x="279603" y="77758"/>
                      <a:pt x="258172" y="25275"/>
                      <a:pt x="207213" y="6416"/>
                    </a:cubicBezTo>
                    <a:cubicBezTo>
                      <a:pt x="158636" y="-11587"/>
                      <a:pt x="105962" y="9845"/>
                      <a:pt x="80054" y="51374"/>
                    </a:cubicBezTo>
                    <a:cubicBezTo>
                      <a:pt x="64148" y="34514"/>
                      <a:pt x="42240" y="22608"/>
                      <a:pt x="19856" y="36038"/>
                    </a:cubicBezTo>
                    <a:cubicBezTo>
                      <a:pt x="-3480" y="50040"/>
                      <a:pt x="-6623" y="80711"/>
                      <a:pt x="12427" y="98332"/>
                    </a:cubicBezTo>
                    <a:cubicBezTo>
                      <a:pt x="25952" y="110810"/>
                      <a:pt x="46145" y="90617"/>
                      <a:pt x="32620" y="78139"/>
                    </a:cubicBezTo>
                    <a:cubicBezTo>
                      <a:pt x="51003" y="61661"/>
                      <a:pt x="63671" y="64232"/>
                      <a:pt x="70339" y="85759"/>
                    </a:cubicBezTo>
                    <a:cubicBezTo>
                      <a:pt x="76816" y="96713"/>
                      <a:pt x="92723" y="93855"/>
                      <a:pt x="96437" y="82330"/>
                    </a:cubicBezTo>
                    <a:cubicBezTo>
                      <a:pt x="110249" y="40134"/>
                      <a:pt x="161779" y="15179"/>
                      <a:pt x="203213" y="35467"/>
                    </a:cubicBezTo>
                    <a:cubicBezTo>
                      <a:pt x="246266" y="56517"/>
                      <a:pt x="257029" y="113191"/>
                      <a:pt x="239122" y="153958"/>
                    </a:cubicBezTo>
                    <a:cubicBezTo>
                      <a:pt x="231883" y="170436"/>
                      <a:pt x="254076" y="184533"/>
                      <a:pt x="263792" y="168341"/>
                    </a:cubicBezTo>
                    <a:cubicBezTo>
                      <a:pt x="274650" y="174532"/>
                      <a:pt x="285509" y="180723"/>
                      <a:pt x="296367" y="186914"/>
                    </a:cubicBezTo>
                    <a:cubicBezTo>
                      <a:pt x="287509" y="203012"/>
                      <a:pt x="312179" y="217490"/>
                      <a:pt x="321037" y="201297"/>
                    </a:cubicBezTo>
                    <a:cubicBezTo>
                      <a:pt x="345040" y="157863"/>
                      <a:pt x="309226" y="121382"/>
                      <a:pt x="274364" y="127669"/>
                    </a:cubicBezTo>
                    <a:close/>
                  </a:path>
                </a:pathLst>
              </a:custGeom>
              <a:solidFill>
                <a:srgbClr val="F69890"/>
              </a:solidFill>
              <a:ln w="9525" cap="flat">
                <a:noFill/>
                <a:prstDash val="solid"/>
                <a:miter/>
              </a:ln>
            </p:spPr>
            <p:txBody>
              <a:bodyPr rtlCol="0" anchor="ctr"/>
              <a:lstStyle/>
              <a:p>
                <a:endParaRPr lang="th-TH"/>
              </a:p>
            </p:txBody>
          </p:sp>
          <p:sp>
            <p:nvSpPr>
              <p:cNvPr id="87" name="Freeform: Shape 86">
                <a:extLst>
                  <a:ext uri="{FF2B5EF4-FFF2-40B4-BE49-F238E27FC236}">
                    <a16:creationId xmlns:a16="http://schemas.microsoft.com/office/drawing/2014/main" id="{59CED7A3-8596-4F71-BAC3-272DD3D3B694}"/>
                  </a:ext>
                </a:extLst>
              </p:cNvPr>
              <p:cNvSpPr/>
              <p:nvPr/>
            </p:nvSpPr>
            <p:spPr>
              <a:xfrm>
                <a:off x="651050" y="2587786"/>
                <a:ext cx="196199" cy="115906"/>
              </a:xfrm>
              <a:custGeom>
                <a:avLst/>
                <a:gdLst>
                  <a:gd name="connsiteX0" fmla="*/ 195889 w 196199"/>
                  <a:gd name="connsiteY0" fmla="*/ 58518 h 115906"/>
                  <a:gd name="connsiteX1" fmla="*/ 115308 w 196199"/>
                  <a:gd name="connsiteY1" fmla="*/ 1273 h 115906"/>
                  <a:gd name="connsiteX2" fmla="*/ 64920 w 196199"/>
                  <a:gd name="connsiteY2" fmla="*/ 51756 h 115906"/>
                  <a:gd name="connsiteX3" fmla="*/ 13771 w 196199"/>
                  <a:gd name="connsiteY3" fmla="*/ 50613 h 115906"/>
                  <a:gd name="connsiteX4" fmla="*/ 35012 w 196199"/>
                  <a:gd name="connsiteY4" fmla="*/ 113097 h 115906"/>
                  <a:gd name="connsiteX5" fmla="*/ 49395 w 196199"/>
                  <a:gd name="connsiteY5" fmla="*/ 88427 h 115906"/>
                  <a:gd name="connsiteX6" fmla="*/ 29773 w 196199"/>
                  <a:gd name="connsiteY6" fmla="*/ 73473 h 115906"/>
                  <a:gd name="connsiteX7" fmla="*/ 67397 w 196199"/>
                  <a:gd name="connsiteY7" fmla="*/ 92046 h 115906"/>
                  <a:gd name="connsiteX8" fmla="*/ 91304 w 196199"/>
                  <a:gd name="connsiteY8" fmla="*/ 78140 h 115906"/>
                  <a:gd name="connsiteX9" fmla="*/ 168362 w 196199"/>
                  <a:gd name="connsiteY9" fmla="*/ 66043 h 115906"/>
                  <a:gd name="connsiteX10" fmla="*/ 195889 w 196199"/>
                  <a:gd name="connsiteY10" fmla="*/ 58518 h 1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199" h="115906">
                    <a:moveTo>
                      <a:pt x="195889" y="58518"/>
                    </a:moveTo>
                    <a:cubicBezTo>
                      <a:pt x="188745" y="21942"/>
                      <a:pt x="153503" y="-6442"/>
                      <a:pt x="115308" y="1273"/>
                    </a:cubicBezTo>
                    <a:cubicBezTo>
                      <a:pt x="88447" y="6798"/>
                      <a:pt x="71016" y="27467"/>
                      <a:pt x="64920" y="51756"/>
                    </a:cubicBezTo>
                    <a:cubicBezTo>
                      <a:pt x="49299" y="41469"/>
                      <a:pt x="31107" y="36992"/>
                      <a:pt x="13771" y="50613"/>
                    </a:cubicBezTo>
                    <a:cubicBezTo>
                      <a:pt x="-18709" y="76235"/>
                      <a:pt x="13676" y="96809"/>
                      <a:pt x="35012" y="113097"/>
                    </a:cubicBezTo>
                    <a:cubicBezTo>
                      <a:pt x="49680" y="124241"/>
                      <a:pt x="63873" y="99381"/>
                      <a:pt x="49395" y="88427"/>
                    </a:cubicBezTo>
                    <a:cubicBezTo>
                      <a:pt x="42822" y="83474"/>
                      <a:pt x="36345" y="78521"/>
                      <a:pt x="29773" y="73473"/>
                    </a:cubicBezTo>
                    <a:cubicBezTo>
                      <a:pt x="35583" y="57471"/>
                      <a:pt x="65587" y="90046"/>
                      <a:pt x="67397" y="92046"/>
                    </a:cubicBezTo>
                    <a:cubicBezTo>
                      <a:pt x="77779" y="103572"/>
                      <a:pt x="93591" y="90999"/>
                      <a:pt x="91304" y="78140"/>
                    </a:cubicBezTo>
                    <a:cubicBezTo>
                      <a:pt x="81494" y="23466"/>
                      <a:pt x="157789" y="12132"/>
                      <a:pt x="168362" y="66043"/>
                    </a:cubicBezTo>
                    <a:cubicBezTo>
                      <a:pt x="171886" y="84141"/>
                      <a:pt x="199413" y="76521"/>
                      <a:pt x="195889" y="58518"/>
                    </a:cubicBezTo>
                    <a:close/>
                  </a:path>
                </a:pathLst>
              </a:custGeom>
              <a:solidFill>
                <a:srgbClr val="F69890"/>
              </a:solidFill>
              <a:ln w="9525" cap="flat">
                <a:noFill/>
                <a:prstDash val="solid"/>
                <a:miter/>
              </a:ln>
            </p:spPr>
            <p:txBody>
              <a:bodyPr rtlCol="0" anchor="ctr"/>
              <a:lstStyle/>
              <a:p>
                <a:endParaRPr lang="th-TH"/>
              </a:p>
            </p:txBody>
          </p:sp>
          <p:sp>
            <p:nvSpPr>
              <p:cNvPr id="88" name="Freeform: Shape 87">
                <a:extLst>
                  <a:ext uri="{FF2B5EF4-FFF2-40B4-BE49-F238E27FC236}">
                    <a16:creationId xmlns:a16="http://schemas.microsoft.com/office/drawing/2014/main" id="{6611630A-7E88-45A9-9878-5E44651295B7}"/>
                  </a:ext>
                </a:extLst>
              </p:cNvPr>
              <p:cNvSpPr/>
              <p:nvPr/>
            </p:nvSpPr>
            <p:spPr>
              <a:xfrm>
                <a:off x="67372" y="2257476"/>
                <a:ext cx="84522" cy="78435"/>
              </a:xfrm>
              <a:custGeom>
                <a:avLst/>
                <a:gdLst>
                  <a:gd name="connsiteX0" fmla="*/ 64240 w 84522"/>
                  <a:gd name="connsiteY0" fmla="*/ 5257 h 78435"/>
                  <a:gd name="connsiteX1" fmla="*/ 232 w 84522"/>
                  <a:gd name="connsiteY1" fmla="*/ 35737 h 78435"/>
                  <a:gd name="connsiteX2" fmla="*/ 10233 w 84522"/>
                  <a:gd name="connsiteY2" fmla="*/ 53358 h 78435"/>
                  <a:gd name="connsiteX3" fmla="*/ 27854 w 84522"/>
                  <a:gd name="connsiteY3" fmla="*/ 43357 h 78435"/>
                  <a:gd name="connsiteX4" fmla="*/ 49857 w 84522"/>
                  <a:gd name="connsiteY4" fmla="*/ 29926 h 78435"/>
                  <a:gd name="connsiteX5" fmla="*/ 51095 w 84522"/>
                  <a:gd name="connsiteY5" fmla="*/ 54310 h 78435"/>
                  <a:gd name="connsiteX6" fmla="*/ 71288 w 84522"/>
                  <a:gd name="connsiteY6" fmla="*/ 74503 h 78435"/>
                  <a:gd name="connsiteX7" fmla="*/ 64240 w 84522"/>
                  <a:gd name="connsiteY7" fmla="*/ 5257 h 7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22" h="78435">
                    <a:moveTo>
                      <a:pt x="64240" y="5257"/>
                    </a:moveTo>
                    <a:cubicBezTo>
                      <a:pt x="39760" y="-9126"/>
                      <a:pt x="4518" y="7638"/>
                      <a:pt x="232" y="35737"/>
                    </a:cubicBezTo>
                    <a:cubicBezTo>
                      <a:pt x="-911" y="43452"/>
                      <a:pt x="2137" y="50977"/>
                      <a:pt x="10233" y="53358"/>
                    </a:cubicBezTo>
                    <a:cubicBezTo>
                      <a:pt x="16996" y="55263"/>
                      <a:pt x="26616" y="50977"/>
                      <a:pt x="27854" y="43357"/>
                    </a:cubicBezTo>
                    <a:cubicBezTo>
                      <a:pt x="29283" y="33927"/>
                      <a:pt x="40141" y="24116"/>
                      <a:pt x="49857" y="29926"/>
                    </a:cubicBezTo>
                    <a:cubicBezTo>
                      <a:pt x="58429" y="34975"/>
                      <a:pt x="57667" y="48214"/>
                      <a:pt x="51095" y="54310"/>
                    </a:cubicBezTo>
                    <a:cubicBezTo>
                      <a:pt x="37570" y="66883"/>
                      <a:pt x="57858" y="86981"/>
                      <a:pt x="71288" y="74503"/>
                    </a:cubicBezTo>
                    <a:cubicBezTo>
                      <a:pt x="91386" y="55930"/>
                      <a:pt x="88243" y="19354"/>
                      <a:pt x="64240" y="5257"/>
                    </a:cubicBezTo>
                    <a:close/>
                  </a:path>
                </a:pathLst>
              </a:custGeom>
              <a:solidFill>
                <a:srgbClr val="F69890"/>
              </a:solidFill>
              <a:ln w="9525" cap="flat">
                <a:noFill/>
                <a:prstDash val="solid"/>
                <a:miter/>
              </a:ln>
            </p:spPr>
            <p:txBody>
              <a:bodyPr rtlCol="0" anchor="ctr"/>
              <a:lstStyle/>
              <a:p>
                <a:endParaRPr lang="th-TH"/>
              </a:p>
            </p:txBody>
          </p:sp>
        </p:grpSp>
      </p:grpSp>
      <p:grpSp>
        <p:nvGrpSpPr>
          <p:cNvPr id="89" name="Graphic 257">
            <a:extLst>
              <a:ext uri="{FF2B5EF4-FFF2-40B4-BE49-F238E27FC236}">
                <a16:creationId xmlns:a16="http://schemas.microsoft.com/office/drawing/2014/main" id="{4EC58574-B746-4EF6-A793-8A70DCD9E659}"/>
              </a:ext>
            </a:extLst>
          </p:cNvPr>
          <p:cNvGrpSpPr/>
          <p:nvPr/>
        </p:nvGrpSpPr>
        <p:grpSpPr>
          <a:xfrm>
            <a:off x="9797618" y="3615619"/>
            <a:ext cx="1989609" cy="710943"/>
            <a:chOff x="9558545" y="1219226"/>
            <a:chExt cx="3289631" cy="1175477"/>
          </a:xfrm>
        </p:grpSpPr>
        <p:sp>
          <p:nvSpPr>
            <p:cNvPr id="90" name="Freeform: Shape 89">
              <a:extLst>
                <a:ext uri="{FF2B5EF4-FFF2-40B4-BE49-F238E27FC236}">
                  <a16:creationId xmlns:a16="http://schemas.microsoft.com/office/drawing/2014/main" id="{507B114E-47B6-4FF4-BE0D-058786665903}"/>
                </a:ext>
              </a:extLst>
            </p:cNvPr>
            <p:cNvSpPr/>
            <p:nvPr/>
          </p:nvSpPr>
          <p:spPr>
            <a:xfrm>
              <a:off x="9558545" y="1219226"/>
              <a:ext cx="3289631" cy="1175477"/>
            </a:xfrm>
            <a:custGeom>
              <a:avLst/>
              <a:gdLst>
                <a:gd name="connsiteX0" fmla="*/ 2926837 w 3289631"/>
                <a:gd name="connsiteY0" fmla="*/ 1007699 h 1175477"/>
                <a:gd name="connsiteX1" fmla="*/ 3289632 w 3289631"/>
                <a:gd name="connsiteY1" fmla="*/ 1007699 h 1175477"/>
                <a:gd name="connsiteX2" fmla="*/ 3109616 w 3289631"/>
                <a:gd name="connsiteY2" fmla="*/ 929337 h 1175477"/>
                <a:gd name="connsiteX3" fmla="*/ 3091259 w 3289631"/>
                <a:gd name="connsiteY3" fmla="*/ 910585 h 1175477"/>
                <a:gd name="connsiteX4" fmla="*/ 3013489 w 3289631"/>
                <a:gd name="connsiteY4" fmla="*/ 734320 h 1175477"/>
                <a:gd name="connsiteX5" fmla="*/ 2872556 w 3289631"/>
                <a:gd name="connsiteY5" fmla="*/ 762151 h 1175477"/>
                <a:gd name="connsiteX6" fmla="*/ 2795970 w 3289631"/>
                <a:gd name="connsiteY6" fmla="*/ 572463 h 1175477"/>
                <a:gd name="connsiteX7" fmla="*/ 2614375 w 3289631"/>
                <a:gd name="connsiteY7" fmla="*/ 571871 h 1175477"/>
                <a:gd name="connsiteX8" fmla="*/ 2590886 w 3289631"/>
                <a:gd name="connsiteY8" fmla="*/ 558252 h 1175477"/>
                <a:gd name="connsiteX9" fmla="*/ 2503050 w 3289631"/>
                <a:gd name="connsiteY9" fmla="*/ 369945 h 1175477"/>
                <a:gd name="connsiteX10" fmla="*/ 2251975 w 3289631"/>
                <a:gd name="connsiteY10" fmla="*/ 390276 h 1175477"/>
                <a:gd name="connsiteX11" fmla="*/ 2066432 w 3289631"/>
                <a:gd name="connsiteY11" fmla="*/ 162493 h 1175477"/>
                <a:gd name="connsiteX12" fmla="*/ 2041167 w 3289631"/>
                <a:gd name="connsiteY12" fmla="*/ 151242 h 1175477"/>
                <a:gd name="connsiteX13" fmla="*/ 1698110 w 3289631"/>
                <a:gd name="connsiteY13" fmla="*/ 130714 h 1175477"/>
                <a:gd name="connsiteX14" fmla="*/ 1671068 w 3289631"/>
                <a:gd name="connsiteY14" fmla="*/ 136833 h 1175477"/>
                <a:gd name="connsiteX15" fmla="*/ 1165958 w 3289631"/>
                <a:gd name="connsiteY15" fmla="*/ 220919 h 1175477"/>
                <a:gd name="connsiteX16" fmla="*/ 1150957 w 3289631"/>
                <a:gd name="connsiteY16" fmla="*/ 220130 h 1175477"/>
                <a:gd name="connsiteX17" fmla="*/ 896132 w 3289631"/>
                <a:gd name="connsiteY17" fmla="*/ 405672 h 1175477"/>
                <a:gd name="connsiteX18" fmla="*/ 754409 w 3289631"/>
                <a:gd name="connsiteY18" fmla="*/ 523709 h 1175477"/>
                <a:gd name="connsiteX19" fmla="*/ 706641 w 3289631"/>
                <a:gd name="connsiteY19" fmla="*/ 641746 h 1175477"/>
                <a:gd name="connsiteX20" fmla="*/ 680389 w 3289631"/>
                <a:gd name="connsiteY20" fmla="*/ 647470 h 1175477"/>
                <a:gd name="connsiteX21" fmla="*/ 357663 w 3289631"/>
                <a:gd name="connsiteY21" fmla="*/ 712607 h 1175477"/>
                <a:gd name="connsiteX22" fmla="*/ 341675 w 3289631"/>
                <a:gd name="connsiteY22" fmla="*/ 841698 h 1175477"/>
                <a:gd name="connsiteX23" fmla="*/ 321147 w 3289631"/>
                <a:gd name="connsiteY23" fmla="*/ 859660 h 1175477"/>
                <a:gd name="connsiteX24" fmla="*/ 173107 w 3289631"/>
                <a:gd name="connsiteY24" fmla="*/ 931113 h 1175477"/>
                <a:gd name="connsiteX25" fmla="*/ 154553 w 3289631"/>
                <a:gd name="connsiteY25" fmla="*/ 940391 h 1175477"/>
                <a:gd name="connsiteX26" fmla="*/ 0 w 3289631"/>
                <a:gd name="connsiteY26" fmla="*/ 1007699 h 1175477"/>
                <a:gd name="connsiteX27" fmla="*/ 308119 w 3289631"/>
                <a:gd name="connsiteY27" fmla="*/ 1007699 h 1175477"/>
                <a:gd name="connsiteX28" fmla="*/ 392798 w 3289631"/>
                <a:gd name="connsiteY28" fmla="*/ 1059809 h 1175477"/>
                <a:gd name="connsiteX29" fmla="*/ 454974 w 3289631"/>
                <a:gd name="connsiteY29" fmla="*/ 1035925 h 1175477"/>
                <a:gd name="connsiteX30" fmla="*/ 794478 w 3289631"/>
                <a:gd name="connsiteY30" fmla="*/ 1096128 h 1175477"/>
                <a:gd name="connsiteX31" fmla="*/ 1145430 w 3289631"/>
                <a:gd name="connsiteY31" fmla="*/ 1030793 h 1175477"/>
                <a:gd name="connsiteX32" fmla="*/ 1258729 w 3289631"/>
                <a:gd name="connsiteY32" fmla="*/ 1098102 h 1175477"/>
                <a:gd name="connsiteX33" fmla="*/ 1378345 w 3289631"/>
                <a:gd name="connsiteY33" fmla="*/ 1018950 h 1175477"/>
                <a:gd name="connsiteX34" fmla="*/ 1377161 w 3289631"/>
                <a:gd name="connsiteY34" fmla="*/ 1031583 h 1175477"/>
                <a:gd name="connsiteX35" fmla="*/ 1646592 w 3289631"/>
                <a:gd name="connsiteY35" fmla="*/ 1175477 h 1175477"/>
                <a:gd name="connsiteX36" fmla="*/ 1916024 w 3289631"/>
                <a:gd name="connsiteY36" fmla="*/ 1031583 h 1175477"/>
                <a:gd name="connsiteX37" fmla="*/ 1912076 w 3289631"/>
                <a:gd name="connsiteY37" fmla="*/ 1007699 h 1175477"/>
                <a:gd name="connsiteX38" fmla="*/ 1917801 w 3289631"/>
                <a:gd name="connsiteY38" fmla="*/ 1007699 h 1175477"/>
                <a:gd name="connsiteX39" fmla="*/ 2050049 w 3289631"/>
                <a:gd name="connsiteY39" fmla="*/ 1128894 h 1175477"/>
                <a:gd name="connsiteX40" fmla="*/ 2170454 w 3289631"/>
                <a:gd name="connsiteY40" fmla="*/ 1047966 h 1175477"/>
                <a:gd name="connsiteX41" fmla="*/ 2514300 w 3289631"/>
                <a:gd name="connsiteY41" fmla="*/ 1109945 h 1175477"/>
                <a:gd name="connsiteX42" fmla="*/ 2926837 w 3289631"/>
                <a:gd name="connsiteY42" fmla="*/ 1007699 h 11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89631" h="1175477">
                  <a:moveTo>
                    <a:pt x="2926837" y="1007699"/>
                  </a:moveTo>
                  <a:lnTo>
                    <a:pt x="3289632" y="1007699"/>
                  </a:lnTo>
                  <a:cubicBezTo>
                    <a:pt x="3233180" y="909006"/>
                    <a:pt x="3148501" y="918481"/>
                    <a:pt x="3109616" y="929337"/>
                  </a:cubicBezTo>
                  <a:cubicBezTo>
                    <a:pt x="3099944" y="932100"/>
                    <a:pt x="3090667" y="922626"/>
                    <a:pt x="3091259" y="910585"/>
                  </a:cubicBezTo>
                  <a:cubicBezTo>
                    <a:pt x="3093233" y="866766"/>
                    <a:pt x="3086917" y="778929"/>
                    <a:pt x="3013489" y="734320"/>
                  </a:cubicBezTo>
                  <a:cubicBezTo>
                    <a:pt x="2922889" y="679447"/>
                    <a:pt x="2880057" y="748137"/>
                    <a:pt x="2872556" y="762151"/>
                  </a:cubicBezTo>
                  <a:cubicBezTo>
                    <a:pt x="2880451" y="745966"/>
                    <a:pt x="2917362" y="654971"/>
                    <a:pt x="2795970" y="572463"/>
                  </a:cubicBezTo>
                  <a:cubicBezTo>
                    <a:pt x="2709515" y="513642"/>
                    <a:pt x="2647536" y="543448"/>
                    <a:pt x="2614375" y="571871"/>
                  </a:cubicBezTo>
                  <a:cubicBezTo>
                    <a:pt x="2604901" y="579964"/>
                    <a:pt x="2591676" y="572266"/>
                    <a:pt x="2590886" y="558252"/>
                  </a:cubicBezTo>
                  <a:cubicBezTo>
                    <a:pt x="2588518" y="517985"/>
                    <a:pt x="2571345" y="452650"/>
                    <a:pt x="2503050" y="369945"/>
                  </a:cubicBezTo>
                  <a:cubicBezTo>
                    <a:pt x="2385802" y="228222"/>
                    <a:pt x="2251975" y="390276"/>
                    <a:pt x="2251975" y="390276"/>
                  </a:cubicBezTo>
                  <a:cubicBezTo>
                    <a:pt x="2399225" y="226051"/>
                    <a:pt x="2202036" y="23533"/>
                    <a:pt x="2066432" y="162493"/>
                  </a:cubicBezTo>
                  <a:cubicBezTo>
                    <a:pt x="2057155" y="171968"/>
                    <a:pt x="2042351" y="165849"/>
                    <a:pt x="2041167" y="151242"/>
                  </a:cubicBezTo>
                  <a:cubicBezTo>
                    <a:pt x="2029718" y="8729"/>
                    <a:pt x="1750023" y="-92924"/>
                    <a:pt x="1698110" y="130714"/>
                  </a:cubicBezTo>
                  <a:cubicBezTo>
                    <a:pt x="1694557" y="145913"/>
                    <a:pt x="1678569" y="149663"/>
                    <a:pt x="1671068" y="136833"/>
                  </a:cubicBezTo>
                  <a:cubicBezTo>
                    <a:pt x="1546913" y="-76541"/>
                    <a:pt x="1248663" y="-8838"/>
                    <a:pt x="1165958" y="220919"/>
                  </a:cubicBezTo>
                  <a:cubicBezTo>
                    <a:pt x="1161023" y="220722"/>
                    <a:pt x="1156089" y="220130"/>
                    <a:pt x="1150957" y="220130"/>
                  </a:cubicBezTo>
                  <a:cubicBezTo>
                    <a:pt x="1031736" y="220130"/>
                    <a:pt x="930872" y="298097"/>
                    <a:pt x="896132" y="405672"/>
                  </a:cubicBezTo>
                  <a:cubicBezTo>
                    <a:pt x="834942" y="425214"/>
                    <a:pt x="779674" y="464691"/>
                    <a:pt x="754409" y="523709"/>
                  </a:cubicBezTo>
                  <a:cubicBezTo>
                    <a:pt x="744737" y="546211"/>
                    <a:pt x="718287" y="597926"/>
                    <a:pt x="706641" y="641746"/>
                  </a:cubicBezTo>
                  <a:cubicBezTo>
                    <a:pt x="702891" y="655563"/>
                    <a:pt x="688284" y="658721"/>
                    <a:pt x="680389" y="647470"/>
                  </a:cubicBezTo>
                  <a:cubicBezTo>
                    <a:pt x="599658" y="531605"/>
                    <a:pt x="405628" y="575029"/>
                    <a:pt x="357663" y="712607"/>
                  </a:cubicBezTo>
                  <a:cubicBezTo>
                    <a:pt x="352728" y="726819"/>
                    <a:pt x="339898" y="797681"/>
                    <a:pt x="341675" y="841698"/>
                  </a:cubicBezTo>
                  <a:cubicBezTo>
                    <a:pt x="342267" y="854922"/>
                    <a:pt x="331411" y="864002"/>
                    <a:pt x="321147" y="859660"/>
                  </a:cubicBezTo>
                  <a:cubicBezTo>
                    <a:pt x="228770" y="819590"/>
                    <a:pt x="186727" y="896176"/>
                    <a:pt x="173107" y="931113"/>
                  </a:cubicBezTo>
                  <a:cubicBezTo>
                    <a:pt x="169752" y="939601"/>
                    <a:pt x="161856" y="943351"/>
                    <a:pt x="154553" y="940391"/>
                  </a:cubicBezTo>
                  <a:cubicBezTo>
                    <a:pt x="75204" y="907822"/>
                    <a:pt x="0" y="1007699"/>
                    <a:pt x="0" y="1007699"/>
                  </a:cubicBezTo>
                  <a:lnTo>
                    <a:pt x="308119" y="1007699"/>
                  </a:lnTo>
                  <a:cubicBezTo>
                    <a:pt x="325094" y="1038886"/>
                    <a:pt x="356676" y="1059809"/>
                    <a:pt x="392798" y="1059809"/>
                  </a:cubicBezTo>
                  <a:cubicBezTo>
                    <a:pt x="416484" y="1059809"/>
                    <a:pt x="438197" y="1050927"/>
                    <a:pt x="454974" y="1035925"/>
                  </a:cubicBezTo>
                  <a:cubicBezTo>
                    <a:pt x="539653" y="1073034"/>
                    <a:pt x="660453" y="1096128"/>
                    <a:pt x="794478" y="1096128"/>
                  </a:cubicBezTo>
                  <a:cubicBezTo>
                    <a:pt x="934622" y="1096128"/>
                    <a:pt x="1060357" y="1070665"/>
                    <a:pt x="1145430" y="1030793"/>
                  </a:cubicBezTo>
                  <a:cubicBezTo>
                    <a:pt x="1169116" y="1071060"/>
                    <a:pt x="1210962" y="1098102"/>
                    <a:pt x="1258729" y="1098102"/>
                  </a:cubicBezTo>
                  <a:cubicBezTo>
                    <a:pt x="1311037" y="1098102"/>
                    <a:pt x="1356238" y="1065928"/>
                    <a:pt x="1378345" y="1018950"/>
                  </a:cubicBezTo>
                  <a:cubicBezTo>
                    <a:pt x="1377753" y="1023095"/>
                    <a:pt x="1377161" y="1027438"/>
                    <a:pt x="1377161" y="1031583"/>
                  </a:cubicBezTo>
                  <a:cubicBezTo>
                    <a:pt x="1377161" y="1111129"/>
                    <a:pt x="1497764" y="1175477"/>
                    <a:pt x="1646592" y="1175477"/>
                  </a:cubicBezTo>
                  <a:cubicBezTo>
                    <a:pt x="1795421" y="1175477"/>
                    <a:pt x="1916024" y="1111129"/>
                    <a:pt x="1916024" y="1031583"/>
                  </a:cubicBezTo>
                  <a:cubicBezTo>
                    <a:pt x="1916024" y="1023490"/>
                    <a:pt x="1914445" y="1015397"/>
                    <a:pt x="1912076" y="1007699"/>
                  </a:cubicBezTo>
                  <a:lnTo>
                    <a:pt x="1917801" y="1007699"/>
                  </a:lnTo>
                  <a:cubicBezTo>
                    <a:pt x="1927867" y="1076389"/>
                    <a:pt x="1983135" y="1128894"/>
                    <a:pt x="2050049" y="1128894"/>
                  </a:cubicBezTo>
                  <a:cubicBezTo>
                    <a:pt x="2103146" y="1128894"/>
                    <a:pt x="2148742" y="1095733"/>
                    <a:pt x="2170454" y="1047966"/>
                  </a:cubicBezTo>
                  <a:cubicBezTo>
                    <a:pt x="2255330" y="1086061"/>
                    <a:pt x="2377907" y="1109945"/>
                    <a:pt x="2514300" y="1109945"/>
                  </a:cubicBezTo>
                  <a:cubicBezTo>
                    <a:pt x="2693922" y="1109945"/>
                    <a:pt x="2849462" y="1068494"/>
                    <a:pt x="2926837" y="1007699"/>
                  </a:cubicBezTo>
                  <a:close/>
                </a:path>
              </a:pathLst>
            </a:custGeom>
            <a:solidFill>
              <a:srgbClr val="F8B2AE"/>
            </a:solidFill>
            <a:ln w="19734" cap="flat">
              <a:noFill/>
              <a:prstDash val="solid"/>
              <a:miter/>
            </a:ln>
          </p:spPr>
          <p:txBody>
            <a:bodyPr rtlCol="0" anchor="ctr"/>
            <a:lstStyle/>
            <a:p>
              <a:endParaRPr lang="th-TH"/>
            </a:p>
          </p:txBody>
        </p:sp>
        <p:sp>
          <p:nvSpPr>
            <p:cNvPr id="91" name="Freeform: Shape 90">
              <a:extLst>
                <a:ext uri="{FF2B5EF4-FFF2-40B4-BE49-F238E27FC236}">
                  <a16:creationId xmlns:a16="http://schemas.microsoft.com/office/drawing/2014/main" id="{F655768C-A450-4886-8C02-86B292931666}"/>
                </a:ext>
              </a:extLst>
            </p:cNvPr>
            <p:cNvSpPr/>
            <p:nvPr/>
          </p:nvSpPr>
          <p:spPr>
            <a:xfrm>
              <a:off x="11352985" y="1661213"/>
              <a:ext cx="708119" cy="376338"/>
            </a:xfrm>
            <a:custGeom>
              <a:avLst/>
              <a:gdLst>
                <a:gd name="connsiteX0" fmla="*/ 552871 w 708119"/>
                <a:gd name="connsiteY0" fmla="*/ 214760 h 376338"/>
                <a:gd name="connsiteX1" fmla="*/ 385883 w 708119"/>
                <a:gd name="connsiteY1" fmla="*/ 4 h 376338"/>
                <a:gd name="connsiteX2" fmla="*/ 171719 w 708119"/>
                <a:gd name="connsiteY2" fmla="*/ 214760 h 376338"/>
                <a:gd name="connsiteX3" fmla="*/ 44208 w 708119"/>
                <a:gd name="connsiteY3" fmla="*/ 188903 h 376338"/>
                <a:gd name="connsiteX4" fmla="*/ 38484 w 708119"/>
                <a:gd name="connsiteY4" fmla="*/ 340495 h 376338"/>
                <a:gd name="connsiteX5" fmla="*/ 63749 w 708119"/>
                <a:gd name="connsiteY5" fmla="*/ 297070 h 376338"/>
                <a:gd name="connsiteX6" fmla="*/ 97107 w 708119"/>
                <a:gd name="connsiteY6" fmla="*/ 246539 h 376338"/>
                <a:gd name="connsiteX7" fmla="*/ 165008 w 708119"/>
                <a:gd name="connsiteY7" fmla="*/ 295096 h 376338"/>
                <a:gd name="connsiteX8" fmla="*/ 214355 w 708119"/>
                <a:gd name="connsiteY8" fmla="*/ 288385 h 376338"/>
                <a:gd name="connsiteX9" fmla="*/ 348380 w 708119"/>
                <a:gd name="connsiteY9" fmla="*/ 55470 h 376338"/>
                <a:gd name="connsiteX10" fmla="*/ 497998 w 708119"/>
                <a:gd name="connsiteY10" fmla="*/ 278713 h 376338"/>
                <a:gd name="connsiteX11" fmla="*/ 546358 w 708119"/>
                <a:gd name="connsiteY11" fmla="*/ 292135 h 376338"/>
                <a:gd name="connsiteX12" fmla="*/ 652354 w 708119"/>
                <a:gd name="connsiteY12" fmla="*/ 337929 h 376338"/>
                <a:gd name="connsiteX13" fmla="*/ 695779 w 708119"/>
                <a:gd name="connsiteY13" fmla="*/ 363194 h 376338"/>
                <a:gd name="connsiteX14" fmla="*/ 552871 w 708119"/>
                <a:gd name="connsiteY14" fmla="*/ 214760 h 37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8119" h="376338">
                  <a:moveTo>
                    <a:pt x="552871" y="214760"/>
                  </a:moveTo>
                  <a:cubicBezTo>
                    <a:pt x="554056" y="106790"/>
                    <a:pt x="519118" y="-785"/>
                    <a:pt x="385883" y="4"/>
                  </a:cubicBezTo>
                  <a:cubicBezTo>
                    <a:pt x="259556" y="794"/>
                    <a:pt x="192445" y="104224"/>
                    <a:pt x="171719" y="214760"/>
                  </a:cubicBezTo>
                  <a:cubicBezTo>
                    <a:pt x="138164" y="179823"/>
                    <a:pt x="91778" y="160084"/>
                    <a:pt x="44208" y="188903"/>
                  </a:cubicBezTo>
                  <a:cubicBezTo>
                    <a:pt x="-13034" y="223642"/>
                    <a:pt x="-14416" y="304176"/>
                    <a:pt x="38484" y="340495"/>
                  </a:cubicBezTo>
                  <a:cubicBezTo>
                    <a:pt x="65131" y="358852"/>
                    <a:pt x="90396" y="315229"/>
                    <a:pt x="63749" y="297070"/>
                  </a:cubicBezTo>
                  <a:cubicBezTo>
                    <a:pt x="40260" y="248710"/>
                    <a:pt x="51314" y="231735"/>
                    <a:pt x="97107" y="246539"/>
                  </a:cubicBezTo>
                  <a:cubicBezTo>
                    <a:pt x="135400" y="236473"/>
                    <a:pt x="157902" y="252658"/>
                    <a:pt x="165008" y="295096"/>
                  </a:cubicBezTo>
                  <a:cubicBezTo>
                    <a:pt x="174483" y="320756"/>
                    <a:pt x="213960" y="318190"/>
                    <a:pt x="214355" y="288385"/>
                  </a:cubicBezTo>
                  <a:cubicBezTo>
                    <a:pt x="215342" y="195416"/>
                    <a:pt x="245936" y="82709"/>
                    <a:pt x="348380" y="55470"/>
                  </a:cubicBezTo>
                  <a:cubicBezTo>
                    <a:pt x="498393" y="15598"/>
                    <a:pt x="513592" y="174296"/>
                    <a:pt x="497998" y="278713"/>
                  </a:cubicBezTo>
                  <a:cubicBezTo>
                    <a:pt x="493261" y="310887"/>
                    <a:pt x="533922" y="321941"/>
                    <a:pt x="546358" y="292135"/>
                  </a:cubicBezTo>
                  <a:cubicBezTo>
                    <a:pt x="567478" y="237657"/>
                    <a:pt x="603007" y="252856"/>
                    <a:pt x="652354" y="337929"/>
                  </a:cubicBezTo>
                  <a:cubicBezTo>
                    <a:pt x="639524" y="367142"/>
                    <a:pt x="682751" y="392802"/>
                    <a:pt x="695779" y="363194"/>
                  </a:cubicBezTo>
                  <a:cubicBezTo>
                    <a:pt x="745717" y="249895"/>
                    <a:pt x="633207" y="172322"/>
                    <a:pt x="552871" y="214760"/>
                  </a:cubicBezTo>
                  <a:close/>
                </a:path>
              </a:pathLst>
            </a:custGeom>
            <a:solidFill>
              <a:srgbClr val="F69890"/>
            </a:solidFill>
            <a:ln w="19734" cap="flat">
              <a:noFill/>
              <a:prstDash val="solid"/>
              <a:miter/>
            </a:ln>
          </p:spPr>
          <p:txBody>
            <a:bodyPr rtlCol="0" anchor="ctr"/>
            <a:lstStyle/>
            <a:p>
              <a:endParaRPr lang="th-TH"/>
            </a:p>
          </p:txBody>
        </p:sp>
        <p:sp>
          <p:nvSpPr>
            <p:cNvPr id="92" name="Freeform: Shape 91">
              <a:extLst>
                <a:ext uri="{FF2B5EF4-FFF2-40B4-BE49-F238E27FC236}">
                  <a16:creationId xmlns:a16="http://schemas.microsoft.com/office/drawing/2014/main" id="{4F018D9C-5836-44EA-B4BE-6CFC349A2C9D}"/>
                </a:ext>
              </a:extLst>
            </p:cNvPr>
            <p:cNvSpPr/>
            <p:nvPr/>
          </p:nvSpPr>
          <p:spPr>
            <a:xfrm>
              <a:off x="10491290" y="1768773"/>
              <a:ext cx="293416" cy="264791"/>
            </a:xfrm>
            <a:custGeom>
              <a:avLst/>
              <a:gdLst>
                <a:gd name="connsiteX0" fmla="*/ 272690 w 293416"/>
                <a:gd name="connsiteY0" fmla="*/ 127925 h 264791"/>
                <a:gd name="connsiteX1" fmla="*/ 222751 w 293416"/>
                <a:gd name="connsiteY1" fmla="*/ 104831 h 264791"/>
                <a:gd name="connsiteX2" fmla="*/ 7601 w 293416"/>
                <a:gd name="connsiteY2" fmla="*/ 37720 h 264791"/>
                <a:gd name="connsiteX3" fmla="*/ 43130 w 293416"/>
                <a:gd name="connsiteY3" fmla="*/ 73249 h 264791"/>
                <a:gd name="connsiteX4" fmla="*/ 174195 w 293416"/>
                <a:gd name="connsiteY4" fmla="*/ 136413 h 264791"/>
                <a:gd name="connsiteX5" fmla="*/ 211895 w 293416"/>
                <a:gd name="connsiteY5" fmla="*/ 158125 h 264791"/>
                <a:gd name="connsiteX6" fmla="*/ 234397 w 293416"/>
                <a:gd name="connsiteY6" fmla="*/ 233724 h 264791"/>
                <a:gd name="connsiteX7" fmla="*/ 282757 w 293416"/>
                <a:gd name="connsiteY7" fmla="*/ 247146 h 264791"/>
                <a:gd name="connsiteX8" fmla="*/ 272690 w 293416"/>
                <a:gd name="connsiteY8" fmla="*/ 127925 h 26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16" h="264791">
                  <a:moveTo>
                    <a:pt x="272690" y="127925"/>
                  </a:moveTo>
                  <a:cubicBezTo>
                    <a:pt x="258873" y="112924"/>
                    <a:pt x="241108" y="105028"/>
                    <a:pt x="222751" y="104831"/>
                  </a:cubicBezTo>
                  <a:cubicBezTo>
                    <a:pt x="206763" y="6335"/>
                    <a:pt x="85173" y="-36892"/>
                    <a:pt x="7601" y="37720"/>
                  </a:cubicBezTo>
                  <a:cubicBezTo>
                    <a:pt x="-15691" y="60222"/>
                    <a:pt x="19839" y="95751"/>
                    <a:pt x="43130" y="73249"/>
                  </a:cubicBezTo>
                  <a:cubicBezTo>
                    <a:pt x="98398" y="20152"/>
                    <a:pt x="179327" y="61406"/>
                    <a:pt x="174195" y="136413"/>
                  </a:cubicBezTo>
                  <a:cubicBezTo>
                    <a:pt x="173010" y="155559"/>
                    <a:pt x="196499" y="167599"/>
                    <a:pt x="211895" y="158125"/>
                  </a:cubicBezTo>
                  <a:cubicBezTo>
                    <a:pt x="260057" y="128912"/>
                    <a:pt x="235779" y="228394"/>
                    <a:pt x="234397" y="233724"/>
                  </a:cubicBezTo>
                  <a:cubicBezTo>
                    <a:pt x="225712" y="264911"/>
                    <a:pt x="274072" y="278136"/>
                    <a:pt x="282757" y="247146"/>
                  </a:cubicBezTo>
                  <a:cubicBezTo>
                    <a:pt x="294008" y="207471"/>
                    <a:pt x="303285" y="161086"/>
                    <a:pt x="272690" y="127925"/>
                  </a:cubicBezTo>
                  <a:close/>
                </a:path>
              </a:pathLst>
            </a:custGeom>
            <a:solidFill>
              <a:srgbClr val="F69890"/>
            </a:solidFill>
            <a:ln w="19734" cap="flat">
              <a:noFill/>
              <a:prstDash val="solid"/>
              <a:miter/>
            </a:ln>
          </p:spPr>
          <p:txBody>
            <a:bodyPr rtlCol="0" anchor="ctr"/>
            <a:lstStyle/>
            <a:p>
              <a:endParaRPr lang="th-TH"/>
            </a:p>
          </p:txBody>
        </p:sp>
      </p:grpSp>
      <p:pic>
        <p:nvPicPr>
          <p:cNvPr id="94" name="Graphic 93">
            <a:extLst>
              <a:ext uri="{FF2B5EF4-FFF2-40B4-BE49-F238E27FC236}">
                <a16:creationId xmlns:a16="http://schemas.microsoft.com/office/drawing/2014/main" id="{C825CA20-8248-433A-8DB9-186C173E6A4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520980" y="992049"/>
            <a:ext cx="1219195" cy="1148517"/>
          </a:xfrm>
          <a:prstGeom prst="rect">
            <a:avLst/>
          </a:prstGeom>
        </p:spPr>
      </p:pic>
      <p:sp>
        <p:nvSpPr>
          <p:cNvPr id="52" name="Rectángulo 51"/>
          <p:cNvSpPr/>
          <p:nvPr/>
        </p:nvSpPr>
        <p:spPr>
          <a:xfrm>
            <a:off x="3527651" y="747276"/>
            <a:ext cx="5274565" cy="1938992"/>
          </a:xfrm>
          <a:prstGeom prst="rect">
            <a:avLst/>
          </a:prstGeom>
        </p:spPr>
        <p:txBody>
          <a:bodyPr wrap="square">
            <a:spAutoFit/>
          </a:bodyPr>
          <a:lstStyle/>
          <a:p>
            <a:pPr algn="ctr"/>
            <a:r>
              <a:rPr lang="es-MX" sz="2400" dirty="0" smtClean="0">
                <a:latin typeface="Century Gothic" panose="020B0502020202020204" pitchFamily="34" charset="0"/>
              </a:rPr>
              <a:t>El </a:t>
            </a:r>
            <a:r>
              <a:rPr lang="es-MX" sz="2400" dirty="0">
                <a:latin typeface="Century Gothic" panose="020B0502020202020204" pitchFamily="34" charset="0"/>
              </a:rPr>
              <a:t>primer problema que se puede plantear a los alumnos luego de </a:t>
            </a:r>
            <a:r>
              <a:rPr lang="es-MX" sz="2400" dirty="0" smtClean="0">
                <a:latin typeface="Century Gothic" panose="020B0502020202020204" pitchFamily="34" charset="0"/>
              </a:rPr>
              <a:t>tener </a:t>
            </a:r>
            <a:r>
              <a:rPr lang="es-MX" sz="2400" dirty="0">
                <a:latin typeface="Century Gothic" panose="020B0502020202020204" pitchFamily="34" charset="0"/>
              </a:rPr>
              <a:t>la receta es cómo hacer para “medir” cada uno de los ingredientes necesarios. </a:t>
            </a:r>
          </a:p>
        </p:txBody>
      </p:sp>
      <p:sp>
        <p:nvSpPr>
          <p:cNvPr id="95" name="Rectángulo 94"/>
          <p:cNvSpPr/>
          <p:nvPr/>
        </p:nvSpPr>
        <p:spPr>
          <a:xfrm>
            <a:off x="3034577" y="2808586"/>
            <a:ext cx="6096000" cy="830997"/>
          </a:xfrm>
          <a:prstGeom prst="rect">
            <a:avLst/>
          </a:prstGeom>
        </p:spPr>
        <p:txBody>
          <a:bodyPr>
            <a:spAutoFit/>
          </a:bodyPr>
          <a:lstStyle/>
          <a:p>
            <a:pPr algn="ctr"/>
            <a:r>
              <a:rPr lang="es-MX" sz="2400" dirty="0" smtClean="0">
                <a:latin typeface="Century Gothic" panose="020B0502020202020204" pitchFamily="34" charset="0"/>
              </a:rPr>
              <a:t>Esta tarea puede realizarse por medio de distintos intermediarios:</a:t>
            </a:r>
            <a:r>
              <a:rPr lang="es-MX" sz="2000" dirty="0" smtClean="0">
                <a:latin typeface="Century Gothic" panose="020B0502020202020204" pitchFamily="34" charset="0"/>
              </a:rPr>
              <a:t> </a:t>
            </a:r>
            <a:endParaRPr lang="es-MX" sz="2000" dirty="0">
              <a:latin typeface="Century Gothic" panose="020B0502020202020204" pitchFamily="34" charset="0"/>
            </a:endParaRPr>
          </a:p>
        </p:txBody>
      </p:sp>
      <p:sp>
        <p:nvSpPr>
          <p:cNvPr id="96" name="Rectángulo 95"/>
          <p:cNvSpPr/>
          <p:nvPr/>
        </p:nvSpPr>
        <p:spPr>
          <a:xfrm>
            <a:off x="3419550" y="3822242"/>
            <a:ext cx="6096000" cy="1938992"/>
          </a:xfrm>
          <a:prstGeom prst="rect">
            <a:avLst/>
          </a:prstGeom>
        </p:spPr>
        <p:txBody>
          <a:bodyPr>
            <a:spAutoFit/>
          </a:bodyPr>
          <a:lstStyle/>
          <a:p>
            <a:r>
              <a:rPr lang="es-MX" sz="2400" dirty="0" smtClean="0">
                <a:latin typeface="Century Gothic" panose="020B0502020202020204" pitchFamily="34" charset="0"/>
              </a:rPr>
              <a:t>• </a:t>
            </a:r>
            <a:r>
              <a:rPr lang="es-MX" sz="2400" dirty="0">
                <a:latin typeface="Century Gothic" panose="020B0502020202020204" pitchFamily="34" charset="0"/>
              </a:rPr>
              <a:t>balanza; </a:t>
            </a:r>
          </a:p>
          <a:p>
            <a:r>
              <a:rPr lang="es-MX" sz="2400" dirty="0">
                <a:latin typeface="Century Gothic" panose="020B0502020202020204" pitchFamily="34" charset="0"/>
              </a:rPr>
              <a:t>• medidores de plástico de volumen y capacidad</a:t>
            </a:r>
            <a:r>
              <a:rPr lang="es-MX" sz="2400" dirty="0" smtClean="0">
                <a:latin typeface="Century Gothic" panose="020B0502020202020204" pitchFamily="34" charset="0"/>
              </a:rPr>
              <a:t>;</a:t>
            </a:r>
            <a:endParaRPr lang="es-MX" sz="2400" dirty="0">
              <a:latin typeface="Century Gothic" panose="020B0502020202020204" pitchFamily="34" charset="0"/>
            </a:endParaRPr>
          </a:p>
          <a:p>
            <a:r>
              <a:rPr lang="es-MX" sz="2400" dirty="0">
                <a:latin typeface="Century Gothic" panose="020B0502020202020204" pitchFamily="34" charset="0"/>
              </a:rPr>
              <a:t>• tazas que equivalgan a 200 g (o 200 cm3) por ejemplo. </a:t>
            </a:r>
          </a:p>
        </p:txBody>
      </p:sp>
    </p:spTree>
    <p:extLst>
      <p:ext uri="{BB962C8B-B14F-4D97-AF65-F5344CB8AC3E}">
        <p14:creationId xmlns:p14="http://schemas.microsoft.com/office/powerpoint/2010/main" val="3410911977"/>
      </p:ext>
    </p:extLst>
  </p:cSld>
  <p:clrMapOvr>
    <a:masterClrMapping/>
  </p:clrMapOvr>
</p:sld>
</file>

<file path=ppt/theme/theme1.xml><?xml version="1.0" encoding="utf-8"?>
<a:theme xmlns:a="http://schemas.openxmlformats.org/drawingml/2006/main" name="Office Theme">
  <a:themeElements>
    <a:clrScheme name="PowerPointHub-Valentine">
      <a:dk1>
        <a:sysClr val="windowText" lastClr="000000"/>
      </a:dk1>
      <a:lt1>
        <a:sysClr val="window" lastClr="FFFFFF"/>
      </a:lt1>
      <a:dk2>
        <a:srgbClr val="44546A"/>
      </a:dk2>
      <a:lt2>
        <a:srgbClr val="E7E6E6"/>
      </a:lt2>
      <a:accent1>
        <a:srgbClr val="F37167"/>
      </a:accent1>
      <a:accent2>
        <a:srgbClr val="F8B2AE"/>
      </a:accent2>
      <a:accent3>
        <a:srgbClr val="96C8C4"/>
      </a:accent3>
      <a:accent4>
        <a:srgbClr val="AEDEDA"/>
      </a:accent4>
      <a:accent5>
        <a:srgbClr val="F69890"/>
      </a:accent5>
      <a:accent6>
        <a:srgbClr val="FDE3DC"/>
      </a:accent6>
      <a:hlink>
        <a:srgbClr val="FF6213"/>
      </a:hlink>
      <a:folHlink>
        <a:srgbClr val="96C8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1583</Words>
  <Application>Microsoft Office PowerPoint</Application>
  <PresentationFormat>Panorámica</PresentationFormat>
  <Paragraphs>201</Paragraphs>
  <Slides>10</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10</vt:i4>
      </vt:variant>
    </vt:vector>
  </HeadingPairs>
  <TitlesOfParts>
    <vt:vector size="21" baseType="lpstr">
      <vt:lpstr>Caramel Sweets</vt:lpstr>
      <vt:lpstr>Hymala</vt:lpstr>
      <vt:lpstr>Bahnschrift Light Condensed</vt:lpstr>
      <vt:lpstr>Calibri</vt:lpstr>
      <vt:lpstr>Angsana New</vt:lpstr>
      <vt:lpstr>Century Gothic</vt:lpstr>
      <vt:lpstr>Calibri Light</vt:lpstr>
      <vt:lpstr>Arial</vt:lpstr>
      <vt:lpstr>Cordia New</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อัญฌิรา ผลนิมิตรสกุล</dc:creator>
  <cp:lastModifiedBy>Admin</cp:lastModifiedBy>
  <cp:revision>29</cp:revision>
  <dcterms:created xsi:type="dcterms:W3CDTF">2021-02-06T03:46:02Z</dcterms:created>
  <dcterms:modified xsi:type="dcterms:W3CDTF">2021-06-13T20:14:24Z</dcterms:modified>
</cp:coreProperties>
</file>