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29837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88020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87237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106998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73803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27575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5289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69754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191691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14857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57043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C4AF3-78BC-4B55-9BA4-0B2AD93532E4}" type="slidenum">
              <a:rPr lang="es-MX" smtClean="0"/>
              <a:t>‹Nº›</a:t>
            </a:fld>
            <a:endParaRPr lang="es-MX" dirty="0"/>
          </a:p>
        </p:txBody>
      </p:sp>
    </p:spTree>
    <p:extLst>
      <p:ext uri="{BB962C8B-B14F-4D97-AF65-F5344CB8AC3E}">
        <p14:creationId xmlns:p14="http://schemas.microsoft.com/office/powerpoint/2010/main" val="120340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jpeg" /><Relationship Id="rId1" Type="http://schemas.openxmlformats.org/officeDocument/2006/relationships/slideLayout" Target="../slideLayouts/slideLayout2.xml" /><Relationship Id="rId6" Type="http://schemas.openxmlformats.org/officeDocument/2006/relationships/image" Target="../media/image9.png" /><Relationship Id="rId5" Type="http://schemas.microsoft.com/office/2007/relationships/hdphoto" Target="../media/hdphoto1.wdp" /><Relationship Id="rId4" Type="http://schemas.openxmlformats.org/officeDocument/2006/relationships/image" Target="../media/image8.png" /></Relationships>
</file>

<file path=ppt/slides/_rels/slide5.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jpeg" /><Relationship Id="rId1" Type="http://schemas.openxmlformats.org/officeDocument/2006/relationships/slideLayout" Target="../slideLayouts/slideLayout2.xml" /><Relationship Id="rId4" Type="http://schemas.microsoft.com/office/2007/relationships/hdphoto" Target="../media/hdphoto2.wdp" /></Relationships>
</file>

<file path=ppt/slides/_rels/slide6.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jpeg" /><Relationship Id="rId1" Type="http://schemas.openxmlformats.org/officeDocument/2006/relationships/slideLayout" Target="../slideLayouts/slideLayout2.xml" /><Relationship Id="rId5" Type="http://schemas.microsoft.com/office/2007/relationships/hdphoto" Target="../media/hdphoto3.wdp" /><Relationship Id="rId4" Type="http://schemas.openxmlformats.org/officeDocument/2006/relationships/image" Target="../media/image16.png" /></Relationships>
</file>

<file path=ppt/slides/_rels/slide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310 ideas de Scrap en 2021 | disenos de unas, sobres de papel, kit de  scrapbook"/>
          <p:cNvPicPr>
            <a:picLocks noChangeAspect="1" noChangeArrowheads="1"/>
          </p:cNvPicPr>
          <p:nvPr/>
        </p:nvPicPr>
        <p:blipFill rotWithShape="1">
          <a:blip r:embed="rId2">
            <a:extLst>
              <a:ext uri="{28A0092B-C50C-407E-A947-70E740481C1C}">
                <a14:useLocalDpi xmlns:a14="http://schemas.microsoft.com/office/drawing/2010/main" val="0"/>
              </a:ext>
            </a:extLst>
          </a:blip>
          <a:srcRect l="7620" r="9274"/>
          <a:stretch/>
        </p:blipFill>
        <p:spPr bwMode="auto">
          <a:xfrm rot="5400000">
            <a:off x="1142997" y="-1143003"/>
            <a:ext cx="6858002" cy="914400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619672" y="739200"/>
            <a:ext cx="6192688" cy="5770811"/>
          </a:xfrm>
          <a:prstGeom prst="rect">
            <a:avLst/>
          </a:prstGeom>
        </p:spPr>
        <p:txBody>
          <a:bodyPr wrap="square">
            <a:spAutoFit/>
          </a:bodyPr>
          <a:lstStyle/>
          <a:p>
            <a:pPr algn="ctr"/>
            <a:r>
              <a:rPr lang="es-MX" sz="2700" dirty="0"/>
              <a:t>Escuela Normal de Educación Preescolar</a:t>
            </a:r>
          </a:p>
          <a:p>
            <a:pPr algn="ctr"/>
            <a:r>
              <a:rPr lang="es-MX" sz="2700" dirty="0"/>
              <a:t>Licenciatura en Educación Preescolar</a:t>
            </a:r>
          </a:p>
          <a:p>
            <a:pPr algn="ctr"/>
            <a:r>
              <a:rPr lang="es-MX" sz="2700" dirty="0"/>
              <a:t>Ciclo escolar: 2020 – 2021</a:t>
            </a:r>
          </a:p>
          <a:p>
            <a:pPr algn="ctr"/>
            <a:endParaRPr lang="es-MX" sz="2700" dirty="0"/>
          </a:p>
          <a:p>
            <a:pPr algn="ctr"/>
            <a:r>
              <a:rPr lang="es-MX" sz="2700" dirty="0"/>
              <a:t>Curso: Forma, espacio y medida</a:t>
            </a:r>
          </a:p>
          <a:p>
            <a:pPr algn="ctr"/>
            <a:r>
              <a:rPr lang="es-MX" sz="2700" dirty="0"/>
              <a:t>Docente: José Luis Perales Torres</a:t>
            </a:r>
          </a:p>
          <a:p>
            <a:pPr algn="ctr"/>
            <a:endParaRPr lang="es-MX" sz="2700" dirty="0"/>
          </a:p>
          <a:p>
            <a:pPr algn="ctr"/>
            <a:r>
              <a:rPr lang="es-MX" sz="2700" dirty="0"/>
              <a:t>Alumnas: </a:t>
            </a:r>
          </a:p>
          <a:p>
            <a:pPr algn="ctr"/>
            <a:r>
              <a:rPr lang="es-MX" sz="2700" dirty="0"/>
              <a:t>Luz Mariana Gutiérrez Reyes   #12</a:t>
            </a:r>
          </a:p>
          <a:p>
            <a:pPr algn="ctr"/>
            <a:r>
              <a:rPr lang="es-MX" sz="2700" dirty="0"/>
              <a:t>Natalia Elizabeth Ramírez Hernández   #19</a:t>
            </a:r>
          </a:p>
          <a:p>
            <a:pPr algn="ctr"/>
            <a:r>
              <a:rPr lang="es-MX" sz="2700" dirty="0"/>
              <a:t>Alondra Esmeralda Cortes Albizo #6</a:t>
            </a:r>
          </a:p>
          <a:p>
            <a:pPr algn="ctr"/>
            <a:endParaRPr lang="es-MX" sz="2700" dirty="0"/>
          </a:p>
          <a:p>
            <a:pPr algn="ctr"/>
            <a:r>
              <a:rPr lang="es-MX" sz="2700" dirty="0"/>
              <a:t>Segundo semestre                    Sección D</a:t>
            </a:r>
          </a:p>
          <a:p>
            <a:endParaRPr lang="es-MX"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721" y="373353"/>
            <a:ext cx="981397" cy="73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44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íneas Geométricas Geometría Coloridas Figuras Geométricas Naranja  Llamativo, Tonos Brillantes, Líneas Geométricas Irregulares, Lineas  Geometricas PNG y Vector … | Geometrico, Vector, Geometr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0"/>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564904"/>
            <a:ext cx="8229600" cy="1143000"/>
          </a:xfrm>
        </p:spPr>
        <p:txBody>
          <a:bodyPr>
            <a:noAutofit/>
          </a:bodyPr>
          <a:lstStyle/>
          <a:p>
            <a:r>
              <a:rPr lang="es-MX" sz="7200" b="1" dirty="0">
                <a:latin typeface="Cooper Black" panose="0208090404030B020404" pitchFamily="18" charset="0"/>
              </a:rPr>
              <a:t>La medida en preescolar </a:t>
            </a:r>
          </a:p>
        </p:txBody>
      </p:sp>
    </p:spTree>
    <p:extLst>
      <p:ext uri="{BB962C8B-B14F-4D97-AF65-F5344CB8AC3E}">
        <p14:creationId xmlns:p14="http://schemas.microsoft.com/office/powerpoint/2010/main" val="394240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ndo De Borde Geométrico Irregular Completo | Marcos para texto, Libreta  de apuntes, Fondo geométrico"/>
          <p:cNvPicPr>
            <a:picLocks noChangeAspect="1" noChangeArrowheads="1"/>
          </p:cNvPicPr>
          <p:nvPr/>
        </p:nvPicPr>
        <p:blipFill rotWithShape="1">
          <a:blip r:embed="rId2">
            <a:extLst>
              <a:ext uri="{28A0092B-C50C-407E-A947-70E740481C1C}">
                <a14:useLocalDpi xmlns:a14="http://schemas.microsoft.com/office/drawing/2010/main" val="0"/>
              </a:ext>
            </a:extLst>
          </a:blip>
          <a:srcRect l="8474" t="6461" r="9290" b="8044"/>
          <a:stretch/>
        </p:blipFill>
        <p:spPr bwMode="auto">
          <a:xfrm rot="5400000">
            <a:off x="1143000" y="-1142999"/>
            <a:ext cx="6858000" cy="9143999"/>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899592" y="692696"/>
            <a:ext cx="6768752" cy="5472608"/>
          </a:xfrm>
        </p:spPr>
        <p:txBody>
          <a:bodyPr>
            <a:normAutofit/>
          </a:bodyPr>
          <a:lstStyle/>
          <a:p>
            <a:pPr marL="0" indent="0">
              <a:buNone/>
            </a:pPr>
            <a:r>
              <a:rPr lang="es-MX" dirty="0"/>
              <a:t>El perfil de egreso de los alumnos de educación preescolar señala que los pequeños deben desarrollar un lenguaje matemático, experimentar con situaciones matemáticas de manera interactiva y mantener la motivación para aprender.</a:t>
            </a:r>
          </a:p>
        </p:txBody>
      </p:sp>
      <p:pic>
        <p:nvPicPr>
          <p:cNvPr id="3076" name="Picture 4" descr="Ejercicios de medidas de longitud para primaria . El propósito del  aprendizaje de las medidas de longitud es q… | Math activities,  Kindergarten math, Kindergard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1" t="31817" r="10542" b="4575"/>
          <a:stretch/>
        </p:blipFill>
        <p:spPr bwMode="auto">
          <a:xfrm>
            <a:off x="5436096" y="4149945"/>
            <a:ext cx="2016224" cy="235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el De Borde Geométrico Simple Simple Geometría Frontera Cartel  Literario Triángulo Redondo, Cartel De Borde Geométrico Simple, Simple,  Geometría Imagen de fondo para descarga gratu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36086" y="-1143001"/>
            <a:ext cx="6858000" cy="914400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187624" y="764705"/>
            <a:ext cx="5832648" cy="3816424"/>
          </a:xfrm>
        </p:spPr>
        <p:txBody>
          <a:bodyPr>
            <a:normAutofit fontScale="92500" lnSpcReduction="10000"/>
          </a:bodyPr>
          <a:lstStyle/>
          <a:p>
            <a:pPr marL="0" indent="0">
              <a:buNone/>
            </a:pPr>
            <a:r>
              <a:rPr lang="es-MX" dirty="0"/>
              <a:t>En preescolar se realizan actividades que permiten que el alumno conozca las unidades de medida: Convencionales y no convencionales, es importante que el niño no solo  las debe conocer, sino hacer uso de ello, saber realmente la utilidad de éstas medidas dentro de la sociedad.</a:t>
            </a:r>
          </a:p>
          <a:p>
            <a:endParaRPr lang="es-MX" dirty="0"/>
          </a:p>
        </p:txBody>
      </p:sp>
      <p:pic>
        <p:nvPicPr>
          <p:cNvPr id="5126" name="Picture 6" descr="Se pueden entender las matemáticas? : Magnitudes escalares y magnitudes  vectori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402617"/>
            <a:ext cx="1735460" cy="156980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xposición de longitude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Removal>
                    </a14:imgEffect>
                  </a14:imgLayer>
                </a14:imgProps>
              </a:ext>
              <a:ext uri="{28A0092B-C50C-407E-A947-70E740481C1C}">
                <a14:useLocalDpi xmlns:a14="http://schemas.microsoft.com/office/drawing/2010/main" val="0"/>
              </a:ext>
            </a:extLst>
          </a:blip>
          <a:srcRect l="34985" t="50506" r="45890"/>
          <a:stretch/>
        </p:blipFill>
        <p:spPr bwMode="auto">
          <a:xfrm>
            <a:off x="1835696" y="4623951"/>
            <a:ext cx="792087" cy="1153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xposición de longitudes"/>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Mark x1="79154" y1="15599" x2="78997" y2="20334"/>
                        <a14:backgroundMark x1="78370" y1="13092" x2="79310" y2="21727"/>
                        <a14:backgroundMark x1="79781" y1="14763" x2="78056" y2="24791"/>
                        <a14:backgroundMark x1="77586" y1="16435" x2="78683" y2="25905"/>
                        <a14:backgroundMark x1="79310" y1="15042" x2="78370" y2="22841"/>
                        <a14:backgroundMark x1="77586" y1="13092" x2="80094" y2="18384"/>
                        <a14:backgroundMark x1="78370" y1="13092" x2="79624" y2="18384"/>
                      </a14:backgroundRemoval>
                    </a14:imgEffect>
                  </a14:imgLayer>
                </a14:imgProps>
              </a:ext>
              <a:ext uri="{28A0092B-C50C-407E-A947-70E740481C1C}">
                <a14:useLocalDpi xmlns:a14="http://schemas.microsoft.com/office/drawing/2010/main" val="0"/>
              </a:ext>
            </a:extLst>
          </a:blip>
          <a:srcRect l="77900" t="14390" b="49703"/>
          <a:stretch/>
        </p:blipFill>
        <p:spPr bwMode="auto">
          <a:xfrm>
            <a:off x="2627783" y="5065791"/>
            <a:ext cx="1152129" cy="10533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xposición de longitude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Removal>
                    </a14:imgEffect>
                  </a14:imgLayer>
                </a14:imgProps>
              </a:ext>
              <a:ext uri="{28A0092B-C50C-407E-A947-70E740481C1C}">
                <a14:useLocalDpi xmlns:a14="http://schemas.microsoft.com/office/drawing/2010/main" val="0"/>
              </a:ext>
            </a:extLst>
          </a:blip>
          <a:srcRect l="72757" t="49967" r="5727" b="25017"/>
          <a:stretch/>
        </p:blipFill>
        <p:spPr bwMode="auto">
          <a:xfrm>
            <a:off x="5292080" y="5248482"/>
            <a:ext cx="1304039" cy="8531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Exposición de longitude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Removal>
                    </a14:imgEffect>
                  </a14:imgLayer>
                </a14:imgProps>
              </a:ext>
              <a:ext uri="{28A0092B-C50C-407E-A947-70E740481C1C}">
                <a14:useLocalDpi xmlns:a14="http://schemas.microsoft.com/office/drawing/2010/main" val="0"/>
              </a:ext>
            </a:extLst>
          </a:blip>
          <a:srcRect l="77026" t="73896" b="1"/>
          <a:stretch/>
        </p:blipFill>
        <p:spPr bwMode="auto">
          <a:xfrm>
            <a:off x="3923928" y="5322868"/>
            <a:ext cx="1218056" cy="77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542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lemento Geométrico Onda Simple, Estructura Metálica, Triángulo, Circulo  Imagen de fondo para descarga gratu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13951" y="-1028641"/>
            <a:ext cx="7101408" cy="915869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755576" y="836712"/>
            <a:ext cx="4464497" cy="5544616"/>
          </a:xfrm>
        </p:spPr>
        <p:txBody>
          <a:bodyPr>
            <a:normAutofit/>
          </a:bodyPr>
          <a:lstStyle/>
          <a:p>
            <a:pPr marL="0" indent="0">
              <a:buNone/>
            </a:pPr>
            <a:r>
              <a:rPr lang="es-MX" dirty="0"/>
              <a:t>Corresponde a las educadoras dotar de experiencias que permitan a los alumnos desarrollar sus propias habilidades matemáticas que le serán de gran utilidad a lo largo de su vida.</a:t>
            </a:r>
          </a:p>
        </p:txBody>
      </p:sp>
      <p:pic>
        <p:nvPicPr>
          <p:cNvPr id="4102" name="Picture 6" descr="110 Matemática/Math ideas | math activities, teaching math, math classro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714" l="1859" r="99257">
                        <a14:foregroundMark x1="42379" y1="70286" x2="44610" y2="80000"/>
                        <a14:foregroundMark x1="29368" y1="70286" x2="34572" y2="83143"/>
                        <a14:foregroundMark x1="71747" y1="52571" x2="77323" y2="60000"/>
                        <a14:foregroundMark x1="66171" y1="83714" x2="59851" y2="95143"/>
                        <a14:foregroundMark x1="86617" y1="87143" x2="89219" y2="95143"/>
                        <a14:foregroundMark x1="27138" y1="96857" x2="43123" y2="95714"/>
                        <a14:foregroundMark x1="92565" y1="48571" x2="92937" y2="55143"/>
                        <a14:foregroundMark x1="41264" y1="91143" x2="50558" y2="92286"/>
                        <a14:foregroundMark x1="21190" y1="98000" x2="42007" y2="98000"/>
                        <a14:foregroundMark x1="43866" y1="98286" x2="49442" y2="98000"/>
                      </a14:backgroundRemoval>
                    </a14:imgEffect>
                  </a14:imgLayer>
                </a14:imgProps>
              </a:ext>
              <a:ext uri="{28A0092B-C50C-407E-A947-70E740481C1C}">
                <a14:useLocalDpi xmlns:a14="http://schemas.microsoft.com/office/drawing/2010/main" val="0"/>
              </a:ext>
            </a:extLst>
          </a:blip>
          <a:srcRect/>
          <a:stretch>
            <a:fillRect/>
          </a:stretch>
        </p:blipFill>
        <p:spPr bwMode="auto">
          <a:xfrm>
            <a:off x="5580112" y="2852936"/>
            <a:ext cx="3004971" cy="390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6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ondo Universal Fondo De Borde Fondo De Punto Fondo Geométrico, Gráfico,  Geométrico, Fondo Imagen de fondo para descarga gratu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1"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611560" y="692696"/>
            <a:ext cx="8208912" cy="6048672"/>
          </a:xfrm>
        </p:spPr>
        <p:txBody>
          <a:bodyPr>
            <a:normAutofit lnSpcReduction="10000"/>
          </a:bodyPr>
          <a:lstStyle/>
          <a:p>
            <a:pPr marL="0" indent="0">
              <a:buNone/>
            </a:pPr>
            <a:r>
              <a:rPr lang="es-MX" dirty="0"/>
              <a:t>Para introducir el tema de la medida en la educación preescolar  es necesario implantarlo de una manera didáctica y a través del juego para que los alumnos tengan curiosidad por aprender significativamente. Por ello es importante que desde preescolar el niño comience a tener conocimientos de las medidas. Para permitirle a los niños construir conocimientos relacionados con la medida, analizar la evolución de la adquisición de la noción de medida es decir comparar una cantidad desconocida que queremos determinar “cuántas veces entra”.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575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78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structura Irregular Simple Estructura Metálica Literaria, Geometría, En  Capas, Publicidad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b="5941"/>
          <a:stretch/>
        </p:blipFill>
        <p:spPr bwMode="auto">
          <a:xfrm rot="5400000">
            <a:off x="1143001" y="-1143001"/>
            <a:ext cx="6858000" cy="914400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755576" y="1340768"/>
            <a:ext cx="8136904" cy="4525963"/>
          </a:xfrm>
        </p:spPr>
        <p:txBody>
          <a:bodyPr/>
          <a:lstStyle/>
          <a:p>
            <a:pPr marL="0" indent="0">
              <a:buNone/>
            </a:pPr>
            <a:r>
              <a:rPr lang="es-MX" dirty="0"/>
              <a:t>Para lograr atraer la atención de los niños y despertar su curiosidad y deseo por aprender es necesario utilizar herramientas que permitan convertir las clases en un taller de trabajo en el que los alumnos puedan experimentar y construir por sí mismos conceptos abstractos y que aprendan de una manera divertida.</a:t>
            </a: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6968" r="64383" b="42873"/>
          <a:stretch/>
        </p:blipFill>
        <p:spPr bwMode="auto">
          <a:xfrm>
            <a:off x="611560" y="4880365"/>
            <a:ext cx="2520280" cy="157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1108" b="53292" l="40538" r="72615">
                        <a14:foregroundMark x1="62692" y1="41484" x2="68538" y2="44514"/>
                        <a14:foregroundMark x1="63385" y1="39394" x2="62308" y2="43051"/>
                        <a14:foregroundMark x1="68846" y1="44201" x2="69692" y2="49216"/>
                        <a14:foregroundMark x1="67462" y1="45873" x2="66154" y2="49739"/>
                        <a14:foregroundMark x1="71538" y1="50679" x2="71538" y2="52247"/>
                        <a14:foregroundMark x1="66385" y1="51202" x2="65923" y2="51933"/>
                        <a14:foregroundMark x1="65385" y1="52456" x2="66077" y2="51829"/>
                        <a14:foregroundMark x1="56615" y1="51724" x2="63769" y2="51724"/>
                      </a14:backgroundRemoval>
                    </a14:imgEffect>
                  </a14:imgLayer>
                </a14:imgProps>
              </a:ext>
              <a:ext uri="{28A0092B-C50C-407E-A947-70E740481C1C}">
                <a14:useLocalDpi xmlns:a14="http://schemas.microsoft.com/office/drawing/2010/main" val="0"/>
              </a:ext>
            </a:extLst>
          </a:blip>
          <a:srcRect l="40408" t="21524" r="27205" b="46827"/>
          <a:stretch/>
        </p:blipFill>
        <p:spPr bwMode="auto">
          <a:xfrm>
            <a:off x="5724128" y="4756736"/>
            <a:ext cx="2537040" cy="182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93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기하학적 라인 포스터 배경 일러스트 레이션 그라데이션 배경 팝풍 단순한 선 기하학 그라데이션 배경 팝풍 단순한 선 기하학적 |  Fondos para diapositivas, Fondos para textos, Fondos de word"/>
          <p:cNvPicPr>
            <a:picLocks noChangeAspect="1" noChangeArrowheads="1"/>
          </p:cNvPicPr>
          <p:nvPr/>
        </p:nvPicPr>
        <p:blipFill rotWithShape="1">
          <a:blip r:embed="rId2">
            <a:extLst>
              <a:ext uri="{28A0092B-C50C-407E-A947-70E740481C1C}">
                <a14:useLocalDpi xmlns:a14="http://schemas.microsoft.com/office/drawing/2010/main" val="0"/>
              </a:ext>
            </a:extLst>
          </a:blip>
          <a:srcRect l="10150" t="6590" r="9899" b="6613"/>
          <a:stretch/>
        </p:blipFill>
        <p:spPr bwMode="auto">
          <a:xfrm rot="5400000">
            <a:off x="1142999" y="-1143000"/>
            <a:ext cx="6857999" cy="914400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57198" y="620688"/>
            <a:ext cx="8229600" cy="5832648"/>
          </a:xfrm>
        </p:spPr>
        <p:txBody>
          <a:bodyPr>
            <a:normAutofit fontScale="85000" lnSpcReduction="10000"/>
          </a:bodyPr>
          <a:lstStyle/>
          <a:p>
            <a:pPr marL="0" indent="0">
              <a:buNone/>
            </a:pPr>
            <a:r>
              <a:rPr lang="es-MX" dirty="0"/>
              <a:t>Lo que podemos observar en el libro de actividades que se nos fue asignado, es que todas las actividades relacionadas con medida tienen dos factores principales que hacen que los niños puedan entender este tipo de ejercicios de una manera más sencilla:                                  1. </a:t>
            </a:r>
            <a:r>
              <a:rPr lang="es-MX" b="1" dirty="0"/>
              <a:t>La cotidianeidad de el planteamiento del problema: </a:t>
            </a:r>
            <a:r>
              <a:rPr lang="es-MX" dirty="0"/>
              <a:t>al momento en que al niño se le plantea un problema que puede producirse en su entorno, va a tener una facilidad mayor para poder encontrar una solución fácilmente.            2. </a:t>
            </a:r>
            <a:r>
              <a:rPr lang="es-MX" b="1" dirty="0"/>
              <a:t>Las unidades de medida no convencionales o tradicionales simples: </a:t>
            </a:r>
            <a:r>
              <a:rPr lang="es-MX" dirty="0"/>
              <a:t>los niños de preescolar van a tener una facilidad por las medidas no convencionales, por ejemplo: un lápiz, un listón, un vaso, etc. o simplemente los números en su naturaleza, siendo estos más correctos y a la vez más sencillos.</a:t>
            </a:r>
          </a:p>
        </p:txBody>
      </p:sp>
    </p:spTree>
    <p:extLst>
      <p:ext uri="{BB962C8B-B14F-4D97-AF65-F5344CB8AC3E}">
        <p14:creationId xmlns:p14="http://schemas.microsoft.com/office/powerpoint/2010/main" val="41359200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454</Words>
  <Application>Microsoft Office PowerPoint</Application>
  <PresentationFormat>Presentación en pantalla (4:3)</PresentationFormat>
  <Paragraphs>20</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La medida en preescolar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LUZ MARIANA GUTIERREZ REYES</cp:lastModifiedBy>
  <cp:revision>10</cp:revision>
  <dcterms:created xsi:type="dcterms:W3CDTF">2021-06-14T02:37:20Z</dcterms:created>
  <dcterms:modified xsi:type="dcterms:W3CDTF">2021-06-14T04:39:30Z</dcterms:modified>
</cp:coreProperties>
</file>