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3"/>
  </p:notesMasterIdLst>
  <p:handoutMasterIdLst>
    <p:handoutMasterId r:id="rId14"/>
  </p:handoutMasterIdLst>
  <p:sldIdLst>
    <p:sldId id="258" r:id="rId5"/>
    <p:sldId id="265" r:id="rId6"/>
    <p:sldId id="273" r:id="rId7"/>
    <p:sldId id="272" r:id="rId8"/>
    <p:sldId id="274" r:id="rId9"/>
    <p:sldId id="269" r:id="rId10"/>
    <p:sldId id="270" r:id="rId11"/>
    <p:sldId id="271" r:id="rId12"/>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0" autoAdjust="0"/>
    <p:restoredTop sz="94660"/>
  </p:normalViewPr>
  <p:slideViewPr>
    <p:cSldViewPr snapToGrid="0">
      <p:cViewPr varScale="1">
        <p:scale>
          <a:sx n="91" d="100"/>
          <a:sy n="91" d="100"/>
        </p:scale>
        <p:origin x="552"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DE0082A-A573-467B-8B8B-6F12CFFE43DE}" type="datetime1">
              <a:rPr lang="es-ES" smtClean="0"/>
              <a:t>12/06/2021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E4BCD9F-FF04-49E9-8BC2-24C84022FD4F}" type="slidenum">
              <a:rPr lang="es-ES" smtClean="0"/>
              <a:t>‹Nº›</a:t>
            </a:fld>
            <a:endParaRPr lang="es-ES"/>
          </a:p>
        </p:txBody>
      </p:sp>
    </p:spTree>
    <p:extLst>
      <p:ext uri="{BB962C8B-B14F-4D97-AF65-F5344CB8AC3E}">
        <p14:creationId xmlns:p14="http://schemas.microsoft.com/office/powerpoint/2010/main" val="15245021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9BFE120-9947-405D-8EDD-777C5B92F95F}" type="datetime1">
              <a:rPr lang="es-ES" noProof="0" smtClean="0"/>
              <a:t>12/06/2021</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32AB528-7684-4A37-99F6-46340DCC2B35}" type="slidenum">
              <a:rPr lang="es-ES" noProof="0" smtClean="0"/>
              <a:t>‹Nº›</a:t>
            </a:fld>
            <a:endParaRPr lang="es-ES" noProof="0"/>
          </a:p>
        </p:txBody>
      </p:sp>
    </p:spTree>
    <p:extLst>
      <p:ext uri="{BB962C8B-B14F-4D97-AF65-F5344CB8AC3E}">
        <p14:creationId xmlns:p14="http://schemas.microsoft.com/office/powerpoint/2010/main" val="26728818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32AB528-7684-4A37-99F6-46340DCC2B35}" type="slidenum">
              <a:rPr lang="es-ES" smtClean="0"/>
              <a:t>1</a:t>
            </a:fld>
            <a:endParaRPr lang="es-ES"/>
          </a:p>
        </p:txBody>
      </p:sp>
    </p:spTree>
    <p:extLst>
      <p:ext uri="{BB962C8B-B14F-4D97-AF65-F5344CB8AC3E}">
        <p14:creationId xmlns:p14="http://schemas.microsoft.com/office/powerpoint/2010/main" val="510162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32AB528-7684-4A37-99F6-46340DCC2B35}" type="slidenum">
              <a:rPr lang="es-ES" smtClean="0"/>
              <a:t>2</a:t>
            </a:fld>
            <a:endParaRPr lang="es-ES"/>
          </a:p>
        </p:txBody>
      </p:sp>
    </p:spTree>
    <p:extLst>
      <p:ext uri="{BB962C8B-B14F-4D97-AF65-F5344CB8AC3E}">
        <p14:creationId xmlns:p14="http://schemas.microsoft.com/office/powerpoint/2010/main" val="1780886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32AB528-7684-4A37-99F6-46340DCC2B35}" type="slidenum">
              <a:rPr lang="es-ES" smtClean="0"/>
              <a:t>6</a:t>
            </a:fld>
            <a:endParaRPr lang="es-ES"/>
          </a:p>
        </p:txBody>
      </p:sp>
    </p:spTree>
    <p:extLst>
      <p:ext uri="{BB962C8B-B14F-4D97-AF65-F5344CB8AC3E}">
        <p14:creationId xmlns:p14="http://schemas.microsoft.com/office/powerpoint/2010/main" val="1012804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ncabezado de sección">
    <p:bg>
      <p:bgRef idx="1001">
        <a:schemeClr val="bg2"/>
      </p:bgRef>
    </p:bg>
    <p:spTree>
      <p:nvGrpSpPr>
        <p:cNvPr id="1" name=""/>
        <p:cNvGrpSpPr/>
        <p:nvPr/>
      </p:nvGrpSpPr>
      <p:grpSpPr>
        <a:xfrm>
          <a:off x="0" y="0"/>
          <a:ext cx="0" cy="0"/>
          <a:chOff x="0" y="0"/>
          <a:chExt cx="0" cy="0"/>
        </a:xfrm>
      </p:grpSpPr>
      <p:sp>
        <p:nvSpPr>
          <p:cNvPr id="12" name="Forma libre 6" title="Forma de número de página"/>
          <p:cNvSpPr/>
          <p:nvPr userDrawn="1"/>
        </p:nvSpPr>
        <p:spPr bwMode="auto">
          <a:xfrm>
            <a:off x="11784011" y="34513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ítulo 1"/>
          <p:cNvSpPr>
            <a:spLocks noGrp="1"/>
          </p:cNvSpPr>
          <p:nvPr>
            <p:ph type="ctrTitle"/>
          </p:nvPr>
        </p:nvSpPr>
        <p:spPr>
          <a:xfrm>
            <a:off x="2578819" y="2270908"/>
            <a:ext cx="7034362" cy="2188992"/>
          </a:xfrm>
        </p:spPr>
        <p:txBody>
          <a:bodyPr rtlCol="0" anchor="ctr" anchorCtr="0">
            <a:noAutofit/>
          </a:bodyPr>
          <a:lstStyle>
            <a:lvl1pPr algn="ctr">
              <a:lnSpc>
                <a:spcPct val="85000"/>
              </a:lnSpc>
              <a:defRPr sz="6000" cap="all" baseline="0">
                <a:solidFill>
                  <a:schemeClr val="tx2"/>
                </a:solidFill>
              </a:defRPr>
            </a:lvl1pPr>
          </a:lstStyle>
          <a:p>
            <a:pPr rtl="0"/>
            <a:r>
              <a:rPr lang="es-ES" noProof="0" smtClean="0"/>
              <a:t>Haga clic para modificar el estilo de título del patrón</a:t>
            </a:r>
            <a:endParaRPr lang="es-ES" noProof="0"/>
          </a:p>
        </p:txBody>
      </p:sp>
      <p:sp>
        <p:nvSpPr>
          <p:cNvPr id="3" name="Subtítulo 2"/>
          <p:cNvSpPr>
            <a:spLocks noGrp="1"/>
          </p:cNvSpPr>
          <p:nvPr>
            <p:ph type="subTitle" idx="1"/>
          </p:nvPr>
        </p:nvSpPr>
        <p:spPr>
          <a:xfrm>
            <a:off x="2586793" y="5024051"/>
            <a:ext cx="7034362" cy="1052898"/>
          </a:xfrm>
        </p:spPr>
        <p:txBody>
          <a:bodyPr rtlCol="0" anchor="ctr" anchorCtr="0">
            <a:normAutofit/>
          </a:bodyPr>
          <a:lstStyle>
            <a:lvl1pPr marL="0" indent="0" algn="ctr">
              <a:lnSpc>
                <a:spcPct val="114000"/>
              </a:lnSpc>
              <a:spcBef>
                <a:spcPts val="0"/>
              </a:spcBef>
              <a:buNone/>
              <a:defRPr sz="2000" b="0" i="1"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a:p>
        </p:txBody>
      </p:sp>
      <p:sp>
        <p:nvSpPr>
          <p:cNvPr id="4" name="Marcador de fecha 3"/>
          <p:cNvSpPr>
            <a:spLocks noGrp="1"/>
          </p:cNvSpPr>
          <p:nvPr>
            <p:ph type="dt" sz="half" idx="10"/>
          </p:nvPr>
        </p:nvSpPr>
        <p:spPr>
          <a:xfrm>
            <a:off x="2584338" y="6314440"/>
            <a:ext cx="1596622" cy="365125"/>
          </a:xfrm>
        </p:spPr>
        <p:txBody>
          <a:bodyPr rtlCol="0"/>
          <a:lstStyle>
            <a:lvl1pPr algn="l">
              <a:defRPr sz="1200">
                <a:solidFill>
                  <a:schemeClr val="tx2"/>
                </a:solidFill>
              </a:defRPr>
            </a:lvl1pPr>
          </a:lstStyle>
          <a:p>
            <a:pPr rtl="0"/>
            <a:fld id="{F5596A7B-6B90-4EC9-8EC7-2632EF37282F}" type="datetime8">
              <a:rPr lang="es-ES" noProof="0" smtClean="0"/>
              <a:t>12/06/2021 14:11</a:t>
            </a:fld>
            <a:endParaRPr lang="es-ES" noProof="0"/>
          </a:p>
        </p:txBody>
      </p:sp>
      <p:sp>
        <p:nvSpPr>
          <p:cNvPr id="5" name="Marcador de pie de página 4"/>
          <p:cNvSpPr>
            <a:spLocks noGrp="1"/>
          </p:cNvSpPr>
          <p:nvPr>
            <p:ph type="ftr" sz="quarter" idx="11"/>
          </p:nvPr>
        </p:nvSpPr>
        <p:spPr>
          <a:xfrm>
            <a:off x="4515066" y="6314440"/>
            <a:ext cx="5122683" cy="365125"/>
          </a:xfrm>
        </p:spPr>
        <p:txBody>
          <a:bodyPr rtlCol="0"/>
          <a:lstStyle>
            <a:lvl1pPr algn="l">
              <a:defRPr b="0">
                <a:solidFill>
                  <a:schemeClr val="tx2"/>
                </a:solidFill>
              </a:defRPr>
            </a:lvl1pPr>
          </a:lstStyle>
          <a:p>
            <a:pPr rtl="0"/>
            <a:r>
              <a:rPr lang="es-ES" noProof="0"/>
              <a:t>Agregue un pie de página </a:t>
            </a:r>
          </a:p>
        </p:txBody>
      </p:sp>
      <p:sp>
        <p:nvSpPr>
          <p:cNvPr id="6" name="Marcador de número de diapositiva 5"/>
          <p:cNvSpPr>
            <a:spLocks noGrp="1"/>
          </p:cNvSpPr>
          <p:nvPr>
            <p:ph type="sldNum" sz="quarter" idx="12"/>
          </p:nvPr>
        </p:nvSpPr>
        <p:spPr>
          <a:xfrm>
            <a:off x="11784011" y="572151"/>
            <a:ext cx="407988" cy="365125"/>
          </a:xfrm>
        </p:spPr>
        <p:txBody>
          <a:bodyPr rtlCol="0"/>
          <a:lstStyle>
            <a:lvl1pPr algn="r">
              <a:defRPr>
                <a:solidFill>
                  <a:schemeClr val="bg2"/>
                </a:solidFill>
              </a:defRPr>
            </a:lvl1pPr>
          </a:lstStyle>
          <a:p>
            <a:pPr rtl="0"/>
            <a:fld id="{7AAC19ED-7CFA-4AF2-BE7E-6017F4B12C94}" type="slidenum">
              <a:rPr lang="es-ES" noProof="0" smtClean="0"/>
              <a:t>‹Nº›</a:t>
            </a:fld>
            <a:endParaRPr lang="es-ES" noProof="0"/>
          </a:p>
        </p:txBody>
      </p:sp>
    </p:spTree>
    <p:extLst>
      <p:ext uri="{BB962C8B-B14F-4D97-AF65-F5344CB8AC3E}">
        <p14:creationId xmlns:p14="http://schemas.microsoft.com/office/powerpoint/2010/main" val="161154961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ítulo y contenido">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60054D9-7800-4106-9C2D-E383D9D6A16D}"/>
              </a:ext>
            </a:extLst>
          </p:cNvPr>
          <p:cNvSpPr/>
          <p:nvPr userDrawn="1"/>
        </p:nvSpPr>
        <p:spPr>
          <a:xfrm>
            <a:off x="6901869" y="0"/>
            <a:ext cx="529336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a:p>
        </p:txBody>
      </p:sp>
      <p:sp>
        <p:nvSpPr>
          <p:cNvPr id="4" name="Marcador de fecha 3"/>
          <p:cNvSpPr>
            <a:spLocks noGrp="1"/>
          </p:cNvSpPr>
          <p:nvPr>
            <p:ph type="dt" sz="half" idx="10"/>
          </p:nvPr>
        </p:nvSpPr>
        <p:spPr/>
        <p:txBody>
          <a:bodyPr rtlCol="0"/>
          <a:lstStyle/>
          <a:p>
            <a:pPr rtl="0"/>
            <a:fld id="{D1D06DAE-8EB6-44AF-A79D-EA0B864D1651}" type="datetime8">
              <a:rPr lang="es-ES" noProof="0" smtClean="0"/>
              <a:t>12/06/2021 14:11</a:t>
            </a:fld>
            <a:endParaRPr lang="es-ES" noProof="0"/>
          </a:p>
        </p:txBody>
      </p:sp>
      <p:sp>
        <p:nvSpPr>
          <p:cNvPr id="5" name="Marcador de pie de página 4"/>
          <p:cNvSpPr>
            <a:spLocks noGrp="1"/>
          </p:cNvSpPr>
          <p:nvPr>
            <p:ph type="ftr" sz="quarter" idx="11"/>
          </p:nvPr>
        </p:nvSpPr>
        <p:spPr/>
        <p:txBody>
          <a:bodyPr rtlCol="0"/>
          <a:lstStyle/>
          <a:p>
            <a:pPr rtl="0"/>
            <a:r>
              <a:rPr lang="es-ES" noProof="0"/>
              <a:t>Agregue un pie de página</a:t>
            </a:r>
          </a:p>
          <a:p>
            <a:pPr rtl="0"/>
            <a:endParaRPr lang="es-ES" noProof="0"/>
          </a:p>
        </p:txBody>
      </p:sp>
      <p:sp>
        <p:nvSpPr>
          <p:cNvPr id="8" name="Marcador de contenido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1146659" y="688779"/>
            <a:ext cx="5746376" cy="5223072"/>
          </a:xfrm>
        </p:spPr>
        <p:txBody>
          <a:bodyPr rtlCol="0"/>
          <a:lstStyle/>
          <a:p>
            <a:pPr lvl="0" rtl="0"/>
            <a:r>
              <a:rPr lang="es-ES" noProof="0"/>
              <a:t>Editar estilos de texto del patrón</a:t>
            </a:r>
          </a:p>
        </p:txBody>
      </p:sp>
      <p:sp>
        <p:nvSpPr>
          <p:cNvPr id="2" name="Título 1"/>
          <p:cNvSpPr>
            <a:spLocks noGrp="1"/>
          </p:cNvSpPr>
          <p:nvPr>
            <p:ph type="title" hasCustomPrompt="1"/>
          </p:nvPr>
        </p:nvSpPr>
        <p:spPr bwMode="ltGray">
          <a:xfrm>
            <a:off x="7213600" y="280278"/>
            <a:ext cx="4641006" cy="2397608"/>
          </a:xfrm>
        </p:spPr>
        <p:txBody>
          <a:bodyPr rtlCol="0" anchor="ctr" anchorCtr="0"/>
          <a:lstStyle>
            <a:lvl1pPr algn="ctr">
              <a:defRPr>
                <a:solidFill>
                  <a:schemeClr val="accent1"/>
                </a:solidFill>
              </a:defRPr>
            </a:lvl1pPr>
          </a:lstStyle>
          <a:p>
            <a:pPr rtl="0"/>
            <a:r>
              <a:rPr lang="es-ES" noProof="0"/>
              <a:t>HAGA CLIC PARA EDITAR EL ESTILO DEL TÍTULO DEL PATRÓN</a:t>
            </a:r>
          </a:p>
        </p:txBody>
      </p:sp>
      <p:sp>
        <p:nvSpPr>
          <p:cNvPr id="12" name="Forma libre 6" title="Forma de número de página">
            <a:extLst>
              <a:ext uri="{FF2B5EF4-FFF2-40B4-BE49-F238E27FC236}">
                <a16:creationId xmlns:a16="http://schemas.microsoft.com/office/drawing/2014/main" id="{B162E9BD-1CEB-41D5-8DEB-7C5EDF3B01C3}"/>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11" name="Marcador de número de diapositiva 5"/>
          <p:cNvSpPr txBox="1">
            <a:spLocks/>
          </p:cNvSpPr>
          <p:nvPr userDrawn="1"/>
        </p:nvSpPr>
        <p:spPr>
          <a:xfrm>
            <a:off x="11781761" y="582428"/>
            <a:ext cx="407988" cy="365125"/>
          </a:xfrm>
          <a:prstGeom prst="rect">
            <a:avLst/>
          </a:prstGeom>
        </p:spPr>
        <p:txBody>
          <a:bodyPr vert="horz" lIns="91440" tIns="45720" rIns="91440" bIns="45720" rtlCol="0" anchor="ctr"/>
          <a:lstStyle>
            <a:defPPr>
              <a:defRPr lang="en-US"/>
            </a:defPPr>
            <a:lvl1pPr marL="0" algn="r" defTabSz="457200" rtl="0" eaLnBrk="1" latinLnBrk="0" hangingPunct="1">
              <a:defRPr sz="1200" b="0" i="1" kern="12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fld id="{9608737B-7E37-4D2D-8CF5-4158DCD891E4}" type="slidenum">
              <a:rPr lang="es-ES" noProof="0" smtClean="0"/>
              <a:t>‹Nº›</a:t>
            </a:fld>
            <a:endParaRPr lang="es-ES" noProof="0"/>
          </a:p>
        </p:txBody>
      </p:sp>
    </p:spTree>
    <p:extLst>
      <p:ext uri="{BB962C8B-B14F-4D97-AF65-F5344CB8AC3E}">
        <p14:creationId xmlns:p14="http://schemas.microsoft.com/office/powerpoint/2010/main" val="146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62000" y="557784"/>
            <a:ext cx="3831336" cy="4956048"/>
          </a:xfrm>
        </p:spPr>
        <p:txBody>
          <a:bodyPr rtlCol="0"/>
          <a:lstStyle/>
          <a:p>
            <a:pPr rtl="0"/>
            <a:r>
              <a:rPr lang="es-ES" noProof="0"/>
              <a:t>HAGA CLIC PARA EDITAR EL ESTILO DEL TÍTULO DEL PATRÓN</a:t>
            </a:r>
          </a:p>
        </p:txBody>
      </p:sp>
      <p:sp>
        <p:nvSpPr>
          <p:cNvPr id="3" name="Marcador de posición de texto 2"/>
          <p:cNvSpPr>
            <a:spLocks noGrp="1"/>
          </p:cNvSpPr>
          <p:nvPr>
            <p:ph type="body" idx="1" hasCustomPrompt="1"/>
          </p:nvPr>
        </p:nvSpPr>
        <p:spPr>
          <a:xfrm>
            <a:off x="5181600" y="558065"/>
            <a:ext cx="6245352" cy="914400"/>
          </a:xfrm>
        </p:spPr>
        <p:txBody>
          <a:bodyPr rtlCol="0"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5181600" y="1526671"/>
            <a:ext cx="6245352" cy="175564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hasCustomPrompt="1"/>
          </p:nvPr>
        </p:nvSpPr>
        <p:spPr>
          <a:xfrm>
            <a:off x="5181600" y="3700826"/>
            <a:ext cx="6248400" cy="914400"/>
          </a:xfrm>
        </p:spPr>
        <p:txBody>
          <a:bodyPr rtlCol="0"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5181600" y="4669432"/>
            <a:ext cx="6245352" cy="175564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FEC1602C-5329-485F-BF72-973241F98A36}" type="datetime8">
              <a:rPr lang="es-ES" noProof="0" smtClean="0"/>
              <a:t>12/06/2021 14:11</a:t>
            </a:fld>
            <a:endParaRPr lang="es-ES" noProof="0"/>
          </a:p>
        </p:txBody>
      </p:sp>
      <p:sp>
        <p:nvSpPr>
          <p:cNvPr id="8" name="Marcador de pie de página 7"/>
          <p:cNvSpPr>
            <a:spLocks noGrp="1"/>
          </p:cNvSpPr>
          <p:nvPr>
            <p:ph type="ftr" sz="quarter" idx="11"/>
          </p:nvPr>
        </p:nvSpPr>
        <p:spPr/>
        <p:txBody>
          <a:bodyPr rtlCol="0"/>
          <a:lstStyle/>
          <a:p>
            <a:pPr rtl="0"/>
            <a:r>
              <a:rPr lang="es-ES" noProof="0"/>
              <a:t>Agregue un pie de página</a:t>
            </a:r>
          </a:p>
          <a:p>
            <a:pPr rtl="0"/>
            <a:endParaRPr lang="es-ES" noProof="0"/>
          </a:p>
        </p:txBody>
      </p:sp>
      <p:sp>
        <p:nvSpPr>
          <p:cNvPr id="9" name="Marcador de posición de número de diapositiva 8"/>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es-ES" noProof="0" smtClean="0"/>
              <a:pPr rtl="0"/>
              <a:t>‹Nº›</a:t>
            </a:fld>
            <a:endParaRPr lang="es-ES" noProof="0"/>
          </a:p>
        </p:txBody>
      </p:sp>
    </p:spTree>
    <p:extLst>
      <p:ext uri="{BB962C8B-B14F-4D97-AF65-F5344CB8AC3E}">
        <p14:creationId xmlns:p14="http://schemas.microsoft.com/office/powerpoint/2010/main" val="182676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62000" y="557784"/>
            <a:ext cx="3831336" cy="4956048"/>
          </a:xfrm>
        </p:spPr>
        <p:txBody>
          <a:bodyPr rtlCol="0"/>
          <a:lstStyle/>
          <a:p>
            <a:pPr rtl="0"/>
            <a:r>
              <a:rPr lang="es-ES" noProof="0"/>
              <a:t>HAGA CLIC PARA EDITAR EL ESTILO DEL TÍTULO DEL PATRÓN</a:t>
            </a:r>
          </a:p>
        </p:txBody>
      </p:sp>
      <p:sp>
        <p:nvSpPr>
          <p:cNvPr id="7" name="Marcador de fecha 6"/>
          <p:cNvSpPr>
            <a:spLocks noGrp="1"/>
          </p:cNvSpPr>
          <p:nvPr>
            <p:ph type="dt" sz="half" idx="10"/>
          </p:nvPr>
        </p:nvSpPr>
        <p:spPr/>
        <p:txBody>
          <a:bodyPr rtlCol="0"/>
          <a:lstStyle/>
          <a:p>
            <a:pPr rtl="0"/>
            <a:fld id="{4A53F345-876A-43A8-AC1D-0C2B448A3384}" type="datetime8">
              <a:rPr lang="es-ES" noProof="0" smtClean="0"/>
              <a:t>12/06/2021 14:11</a:t>
            </a:fld>
            <a:endParaRPr lang="es-ES" noProof="0"/>
          </a:p>
        </p:txBody>
      </p:sp>
      <p:sp>
        <p:nvSpPr>
          <p:cNvPr id="8" name="Marcador de pie de página 7"/>
          <p:cNvSpPr>
            <a:spLocks noGrp="1"/>
          </p:cNvSpPr>
          <p:nvPr>
            <p:ph type="ftr" sz="quarter" idx="11"/>
          </p:nvPr>
        </p:nvSpPr>
        <p:spPr/>
        <p:txBody>
          <a:bodyPr rtlCol="0"/>
          <a:lstStyle/>
          <a:p>
            <a:pPr rtl="0"/>
            <a:r>
              <a:rPr lang="es-ES" noProof="0"/>
              <a:t>Agregue un pie de página</a:t>
            </a:r>
          </a:p>
          <a:p>
            <a:pPr rtl="0"/>
            <a:endParaRPr lang="es-ES" noProof="0"/>
          </a:p>
        </p:txBody>
      </p:sp>
      <p:sp>
        <p:nvSpPr>
          <p:cNvPr id="9" name="Marcador de posición de número de diapositiva 8"/>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es-ES" noProof="0" smtClean="0"/>
              <a:pPr rtl="0"/>
              <a:t>‹Nº›</a:t>
            </a:fld>
            <a:endParaRPr lang="es-ES" noProof="0"/>
          </a:p>
        </p:txBody>
      </p:sp>
      <p:sp>
        <p:nvSpPr>
          <p:cNvPr id="10" name="Marcador de contenido 2">
            <a:extLst>
              <a:ext uri="{FF2B5EF4-FFF2-40B4-BE49-F238E27FC236}">
                <a16:creationId xmlns:a16="http://schemas.microsoft.com/office/drawing/2014/main" id="{A1651A72-6E17-4CF4-8218-285FCAC88EC4}"/>
              </a:ext>
            </a:extLst>
          </p:cNvPr>
          <p:cNvSpPr>
            <a:spLocks noGrp="1"/>
          </p:cNvSpPr>
          <p:nvPr>
            <p:ph sz="half" idx="1" hasCustomPrompt="1"/>
          </p:nvPr>
        </p:nvSpPr>
        <p:spPr>
          <a:xfrm>
            <a:off x="5181600" y="557784"/>
            <a:ext cx="6248400" cy="2307964"/>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posición de contenido 3">
            <a:extLst>
              <a:ext uri="{FF2B5EF4-FFF2-40B4-BE49-F238E27FC236}">
                <a16:creationId xmlns:a16="http://schemas.microsoft.com/office/drawing/2014/main" id="{E2A31231-1080-4CC0-9896-EF779EE27CB5}"/>
              </a:ext>
            </a:extLst>
          </p:cNvPr>
          <p:cNvSpPr>
            <a:spLocks noGrp="1"/>
          </p:cNvSpPr>
          <p:nvPr>
            <p:ph sz="half" idx="2" hasCustomPrompt="1"/>
          </p:nvPr>
        </p:nvSpPr>
        <p:spPr>
          <a:xfrm>
            <a:off x="5165121" y="2950589"/>
            <a:ext cx="6188679" cy="2563243"/>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1160327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62000" y="557784"/>
            <a:ext cx="3831336" cy="4956048"/>
          </a:xfrm>
        </p:spPr>
        <p:txBody>
          <a:bodyPr rtlCol="0"/>
          <a:lstStyle/>
          <a:p>
            <a:pPr rtl="0"/>
            <a:r>
              <a:rPr lang="es-ES" noProof="0"/>
              <a:t>HAGA CLIC PARA EDITAR EL ESTILO DEL TÍTULO DEL PATRÓN</a:t>
            </a:r>
          </a:p>
        </p:txBody>
      </p:sp>
      <p:sp>
        <p:nvSpPr>
          <p:cNvPr id="7" name="Marcador de fecha 6"/>
          <p:cNvSpPr>
            <a:spLocks noGrp="1"/>
          </p:cNvSpPr>
          <p:nvPr>
            <p:ph type="dt" sz="half" idx="10"/>
          </p:nvPr>
        </p:nvSpPr>
        <p:spPr/>
        <p:txBody>
          <a:bodyPr rtlCol="0"/>
          <a:lstStyle/>
          <a:p>
            <a:pPr rtl="0"/>
            <a:fld id="{6C634DAB-0590-4A71-A201-CD2D86848F5A}" type="datetime8">
              <a:rPr lang="es-ES" noProof="0" smtClean="0"/>
              <a:t>12/06/2021 14:11</a:t>
            </a:fld>
            <a:endParaRPr lang="es-ES" noProof="0"/>
          </a:p>
        </p:txBody>
      </p:sp>
      <p:sp>
        <p:nvSpPr>
          <p:cNvPr id="8" name="Marcador de pie de página 7"/>
          <p:cNvSpPr>
            <a:spLocks noGrp="1"/>
          </p:cNvSpPr>
          <p:nvPr>
            <p:ph type="ftr" sz="quarter" idx="11"/>
          </p:nvPr>
        </p:nvSpPr>
        <p:spPr/>
        <p:txBody>
          <a:bodyPr rtlCol="0"/>
          <a:lstStyle/>
          <a:p>
            <a:pPr rtl="0"/>
            <a:r>
              <a:rPr lang="es-ES" noProof="0"/>
              <a:t>Agregue un pie de página</a:t>
            </a:r>
          </a:p>
          <a:p>
            <a:pPr rtl="0"/>
            <a:endParaRPr lang="es-ES" noProof="0"/>
          </a:p>
        </p:txBody>
      </p:sp>
      <p:sp>
        <p:nvSpPr>
          <p:cNvPr id="9" name="Marcador de posición de número de diapositiva 8"/>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es-ES" noProof="0" smtClean="0"/>
              <a:pPr rtl="0"/>
              <a:t>‹Nº›</a:t>
            </a:fld>
            <a:endParaRPr lang="es-ES" noProof="0"/>
          </a:p>
        </p:txBody>
      </p:sp>
    </p:spTree>
    <p:extLst>
      <p:ext uri="{BB962C8B-B14F-4D97-AF65-F5344CB8AC3E}">
        <p14:creationId xmlns:p14="http://schemas.microsoft.com/office/powerpoint/2010/main" val="2723952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74B7E2A2-B215-4306-813F-33B4538FB3E8}" type="datetime8">
              <a:rPr lang="es-ES" noProof="0" smtClean="0"/>
              <a:t>12/06/2021 14:11</a:t>
            </a:fld>
            <a:endParaRPr lang="es-ES" noProof="0"/>
          </a:p>
        </p:txBody>
      </p:sp>
      <p:sp>
        <p:nvSpPr>
          <p:cNvPr id="3" name="Marcador de pie de página 2"/>
          <p:cNvSpPr>
            <a:spLocks noGrp="1"/>
          </p:cNvSpPr>
          <p:nvPr>
            <p:ph type="ftr" sz="quarter" idx="11"/>
          </p:nvPr>
        </p:nvSpPr>
        <p:spPr/>
        <p:txBody>
          <a:bodyPr rtlCol="0"/>
          <a:lstStyle/>
          <a:p>
            <a:pPr rtl="0"/>
            <a:r>
              <a:rPr lang="es-ES" noProof="0"/>
              <a:t>Agregue un pie de página</a:t>
            </a:r>
          </a:p>
          <a:p>
            <a:pPr rtl="0"/>
            <a:endParaRPr lang="es-ES" noProof="0"/>
          </a:p>
        </p:txBody>
      </p:sp>
      <p:sp>
        <p:nvSpPr>
          <p:cNvPr id="4" name="Marcador de posición de número de diapositiva 3"/>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es-ES" noProof="0" smtClean="0"/>
              <a:pPr rtl="0"/>
              <a:t>‹Nº›</a:t>
            </a:fld>
            <a:endParaRPr lang="es-ES" noProof="0"/>
          </a:p>
        </p:txBody>
      </p:sp>
    </p:spTree>
    <p:extLst>
      <p:ext uri="{BB962C8B-B14F-4D97-AF65-F5344CB8AC3E}">
        <p14:creationId xmlns:p14="http://schemas.microsoft.com/office/powerpoint/2010/main" val="2499539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62000" y="555479"/>
            <a:ext cx="3838776" cy="1921022"/>
          </a:xfrm>
        </p:spPr>
        <p:txBody>
          <a:bodyPr rtlCol="0" anchor="t">
            <a:noAutofit/>
          </a:bodyPr>
          <a:lstStyle>
            <a:lvl1pPr>
              <a:lnSpc>
                <a:spcPct val="93000"/>
              </a:lnSpc>
              <a:defRPr sz="4400"/>
            </a:lvl1pPr>
          </a:lstStyle>
          <a:p>
            <a:pPr rtl="0"/>
            <a:r>
              <a:rPr lang="es-ES" noProof="0"/>
              <a:t>HAGA CLIC PARA EDITAR EL ESTILO DEL TÍTULO DEL PATRÓN</a:t>
            </a:r>
          </a:p>
        </p:txBody>
      </p:sp>
      <p:sp>
        <p:nvSpPr>
          <p:cNvPr id="3" name="Marcador de contenido 2"/>
          <p:cNvSpPr>
            <a:spLocks noGrp="1"/>
          </p:cNvSpPr>
          <p:nvPr>
            <p:ph idx="1" hasCustomPrompt="1"/>
          </p:nvPr>
        </p:nvSpPr>
        <p:spPr>
          <a:xfrm>
            <a:off x="5181600" y="564147"/>
            <a:ext cx="6248400" cy="5622644"/>
          </a:xfrm>
        </p:spPr>
        <p:txBody>
          <a:bodyPr rtlCol="0"/>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762000" y="2621512"/>
            <a:ext cx="3838776" cy="3239537"/>
          </a:xfrm>
        </p:spPr>
        <p:txBody>
          <a:bodyPr rtlCol="0"/>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393B16A3-2AEA-41B3-8D6D-25112DF9D746}" type="datetime8">
              <a:rPr lang="es-ES" noProof="0" smtClean="0"/>
              <a:t>12/06/2021 14:11</a:t>
            </a:fld>
            <a:endParaRPr lang="es-ES" noProof="0"/>
          </a:p>
        </p:txBody>
      </p:sp>
      <p:sp>
        <p:nvSpPr>
          <p:cNvPr id="6" name="Marcador de pie de página 5"/>
          <p:cNvSpPr>
            <a:spLocks noGrp="1"/>
          </p:cNvSpPr>
          <p:nvPr>
            <p:ph type="ftr" sz="quarter" idx="11"/>
          </p:nvPr>
        </p:nvSpPr>
        <p:spPr/>
        <p:txBody>
          <a:bodyPr rtlCol="0"/>
          <a:lstStyle/>
          <a:p>
            <a:pPr rtl="0"/>
            <a:r>
              <a:rPr lang="es-ES" noProof="0"/>
              <a:t>Agregue un pie de página</a:t>
            </a:r>
          </a:p>
          <a:p>
            <a:pPr rtl="0"/>
            <a:endParaRPr lang="es-ES" noProof="0"/>
          </a:p>
        </p:txBody>
      </p:sp>
      <p:sp>
        <p:nvSpPr>
          <p:cNvPr id="7" name="Marcador de posición de número de diapositiva 6"/>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es-ES" noProof="0" smtClean="0"/>
              <a:pPr rtl="0"/>
              <a:t>‹Nº›</a:t>
            </a:fld>
            <a:endParaRPr lang="es-ES" noProof="0"/>
          </a:p>
        </p:txBody>
      </p:sp>
    </p:spTree>
    <p:extLst>
      <p:ext uri="{BB962C8B-B14F-4D97-AF65-F5344CB8AC3E}">
        <p14:creationId xmlns:p14="http://schemas.microsoft.com/office/powerpoint/2010/main" val="2840368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62000" y="555479"/>
            <a:ext cx="3838776" cy="1921022"/>
          </a:xfrm>
        </p:spPr>
        <p:txBody>
          <a:bodyPr rtlCol="0" anchor="t">
            <a:noAutofit/>
          </a:bodyPr>
          <a:lstStyle>
            <a:lvl1pPr>
              <a:lnSpc>
                <a:spcPct val="93000"/>
              </a:lnSpc>
              <a:defRPr sz="4400"/>
            </a:lvl1pPr>
          </a:lstStyle>
          <a:p>
            <a:pPr rtl="0"/>
            <a:r>
              <a:rPr lang="es-ES" noProof="0"/>
              <a:t>HAGA CLIC PARA EDITAR EL ESTILO DEL TÍTULO DEL PATRÓN</a:t>
            </a:r>
          </a:p>
        </p:txBody>
      </p:sp>
      <p:sp>
        <p:nvSpPr>
          <p:cNvPr id="4" name="Marcador de posición de texto 3"/>
          <p:cNvSpPr>
            <a:spLocks noGrp="1"/>
          </p:cNvSpPr>
          <p:nvPr>
            <p:ph type="body" sz="half" idx="2" hasCustomPrompt="1"/>
          </p:nvPr>
        </p:nvSpPr>
        <p:spPr>
          <a:xfrm>
            <a:off x="762000" y="2621512"/>
            <a:ext cx="3838776" cy="3239537"/>
          </a:xfrm>
        </p:spPr>
        <p:txBody>
          <a:bodyPr rtlCol="0"/>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CE67681B-FE13-4790-B51F-B5A6B4A2C928}" type="datetime8">
              <a:rPr lang="es-ES" noProof="0" smtClean="0"/>
              <a:t>12/06/2021 14:11</a:t>
            </a:fld>
            <a:endParaRPr lang="es-ES" noProof="0"/>
          </a:p>
        </p:txBody>
      </p:sp>
      <p:sp>
        <p:nvSpPr>
          <p:cNvPr id="6" name="Marcador de pie de página 5"/>
          <p:cNvSpPr>
            <a:spLocks noGrp="1"/>
          </p:cNvSpPr>
          <p:nvPr>
            <p:ph type="ftr" sz="quarter" idx="11"/>
          </p:nvPr>
        </p:nvSpPr>
        <p:spPr/>
        <p:txBody>
          <a:bodyPr rtlCol="0"/>
          <a:lstStyle/>
          <a:p>
            <a:pPr rtl="0"/>
            <a:r>
              <a:rPr lang="es-ES" noProof="0"/>
              <a:t>Agregue un pie de página</a:t>
            </a:r>
          </a:p>
          <a:p>
            <a:pPr rtl="0"/>
            <a:endParaRPr lang="es-ES" noProof="0"/>
          </a:p>
        </p:txBody>
      </p:sp>
      <p:sp>
        <p:nvSpPr>
          <p:cNvPr id="7" name="Marcador de posición de número de diapositiva 6"/>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es-ES" noProof="0" smtClean="0"/>
              <a:pPr rtl="0"/>
              <a:t>‹Nº›</a:t>
            </a:fld>
            <a:endParaRPr lang="es-ES" noProof="0"/>
          </a:p>
        </p:txBody>
      </p:sp>
      <p:sp>
        <p:nvSpPr>
          <p:cNvPr id="8" name="Marcador de posición de imagen 2">
            <a:extLst>
              <a:ext uri="{FF2B5EF4-FFF2-40B4-BE49-F238E27FC236}">
                <a16:creationId xmlns:a16="http://schemas.microsoft.com/office/drawing/2014/main" id="{B3A5F786-D848-499D-B37D-96CF11DE90DB}"/>
              </a:ext>
            </a:extLst>
          </p:cNvPr>
          <p:cNvSpPr>
            <a:spLocks noGrp="1"/>
          </p:cNvSpPr>
          <p:nvPr>
            <p:ph type="pic" idx="1"/>
          </p:nvPr>
        </p:nvSpPr>
        <p:spPr>
          <a:xfrm>
            <a:off x="5183188" y="555480"/>
            <a:ext cx="6246812" cy="530557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a:p>
        </p:txBody>
      </p:sp>
    </p:spTree>
    <p:extLst>
      <p:ext uri="{BB962C8B-B14F-4D97-AF65-F5344CB8AC3E}">
        <p14:creationId xmlns:p14="http://schemas.microsoft.com/office/powerpoint/2010/main" val="41726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2" name="Forma libre 6" title="Forma de número de página"/>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ítulo 1"/>
          <p:cNvSpPr>
            <a:spLocks noGrp="1"/>
          </p:cNvSpPr>
          <p:nvPr>
            <p:ph type="ctrTitle"/>
          </p:nvPr>
        </p:nvSpPr>
        <p:spPr>
          <a:xfrm>
            <a:off x="1088913" y="1143293"/>
            <a:ext cx="7034362" cy="4268965"/>
          </a:xfrm>
        </p:spPr>
        <p:txBody>
          <a:bodyPr rtlCol="0" anchor="t">
            <a:normAutofit/>
          </a:bodyPr>
          <a:lstStyle>
            <a:lvl1pPr algn="l">
              <a:lnSpc>
                <a:spcPct val="85000"/>
              </a:lnSpc>
              <a:defRPr sz="7700" cap="all" baseline="0">
                <a:solidFill>
                  <a:schemeClr val="tx2"/>
                </a:solidFill>
              </a:defRPr>
            </a:lvl1pPr>
          </a:lstStyle>
          <a:p>
            <a:pPr rtl="0"/>
            <a:r>
              <a:rPr lang="es-ES" noProof="0" smtClean="0"/>
              <a:t>Haga clic para modificar el estilo de título del patrón</a:t>
            </a:r>
            <a:endParaRPr lang="es-ES" noProof="0"/>
          </a:p>
        </p:txBody>
      </p:sp>
      <p:sp>
        <p:nvSpPr>
          <p:cNvPr id="3" name="Subtítulo 2"/>
          <p:cNvSpPr>
            <a:spLocks noGrp="1"/>
          </p:cNvSpPr>
          <p:nvPr>
            <p:ph type="subTitle" idx="1"/>
          </p:nvPr>
        </p:nvSpPr>
        <p:spPr>
          <a:xfrm>
            <a:off x="1088914" y="5537925"/>
            <a:ext cx="7034362" cy="706355"/>
          </a:xfrm>
        </p:spPr>
        <p:txBody>
          <a:bodyPr rtlCol="0">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a:p>
        </p:txBody>
      </p:sp>
      <p:sp>
        <p:nvSpPr>
          <p:cNvPr id="4" name="Marcador de fecha 3"/>
          <p:cNvSpPr>
            <a:spLocks noGrp="1"/>
          </p:cNvSpPr>
          <p:nvPr>
            <p:ph type="dt" sz="half" idx="10"/>
          </p:nvPr>
        </p:nvSpPr>
        <p:spPr>
          <a:xfrm>
            <a:off x="1088913" y="6314440"/>
            <a:ext cx="1596622" cy="365125"/>
          </a:xfrm>
        </p:spPr>
        <p:txBody>
          <a:bodyPr rtlCol="0"/>
          <a:lstStyle>
            <a:lvl1pPr algn="l">
              <a:defRPr sz="1200">
                <a:solidFill>
                  <a:schemeClr val="tx2"/>
                </a:solidFill>
              </a:defRPr>
            </a:lvl1pPr>
          </a:lstStyle>
          <a:p>
            <a:pPr rtl="0"/>
            <a:fld id="{5D970E51-1DAC-4C99-A0A5-19529789575A}" type="datetime8">
              <a:rPr lang="es-ES" noProof="0" smtClean="0"/>
              <a:t>12/06/2021 14:11</a:t>
            </a:fld>
            <a:endParaRPr lang="es-ES" noProof="0"/>
          </a:p>
        </p:txBody>
      </p:sp>
      <p:sp>
        <p:nvSpPr>
          <p:cNvPr id="5" name="Marcador de pie de página 4"/>
          <p:cNvSpPr>
            <a:spLocks noGrp="1"/>
          </p:cNvSpPr>
          <p:nvPr>
            <p:ph type="ftr" sz="quarter" idx="11"/>
          </p:nvPr>
        </p:nvSpPr>
        <p:spPr>
          <a:xfrm>
            <a:off x="3000591" y="6314440"/>
            <a:ext cx="5122683" cy="365125"/>
          </a:xfrm>
        </p:spPr>
        <p:txBody>
          <a:bodyPr rtlCol="0"/>
          <a:lstStyle>
            <a:lvl1pPr algn="l">
              <a:defRPr b="0">
                <a:solidFill>
                  <a:schemeClr val="tx2"/>
                </a:solidFill>
              </a:defRPr>
            </a:lvl1pPr>
          </a:lstStyle>
          <a:p>
            <a:pPr rtl="0"/>
            <a:r>
              <a:rPr lang="es-ES" noProof="0"/>
              <a:t>Agregue un pie de página</a:t>
            </a:r>
          </a:p>
          <a:p>
            <a:pPr rtl="0"/>
            <a:endParaRPr lang="es-ES" noProof="0"/>
          </a:p>
        </p:txBody>
      </p:sp>
      <p:sp>
        <p:nvSpPr>
          <p:cNvPr id="6" name="Marcador de número de diapositiva 5"/>
          <p:cNvSpPr>
            <a:spLocks noGrp="1"/>
          </p:cNvSpPr>
          <p:nvPr>
            <p:ph type="sldNum" sz="quarter" idx="12"/>
          </p:nvPr>
        </p:nvSpPr>
        <p:spPr>
          <a:xfrm>
            <a:off x="11784011" y="1416216"/>
            <a:ext cx="407988" cy="365125"/>
          </a:xfrm>
        </p:spPr>
        <p:txBody>
          <a:bodyPr rtlCol="0"/>
          <a:lstStyle>
            <a:lvl1pPr algn="r">
              <a:defRPr>
                <a:solidFill>
                  <a:schemeClr val="bg2"/>
                </a:solidFill>
              </a:defRPr>
            </a:lvl1pPr>
          </a:lstStyle>
          <a:p>
            <a:pPr rtl="0"/>
            <a:fld id="{7AAC19ED-7CFA-4AF2-BE7E-6017F4B12C94}" type="slidenum">
              <a:rPr lang="es-ES" noProof="0" smtClean="0"/>
              <a:t>‹Nº›</a:t>
            </a:fld>
            <a:endParaRPr lang="es-ES" noProof="0"/>
          </a:p>
        </p:txBody>
      </p:sp>
      <p:cxnSp>
        <p:nvCxnSpPr>
          <p:cNvPr id="9" name="Conector recto 8" title="Línea de regla vertical"/>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37714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es-ES" noProof="0"/>
              <a:t>HAGA CLIC PARA EDITAR EL ESTILO DEL TÍTULO DEL PATRÓN</a:t>
            </a:r>
          </a:p>
        </p:txBody>
      </p:sp>
      <p:sp>
        <p:nvSpPr>
          <p:cNvPr id="3" name="Marcador de contenido 2"/>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E1D25FA9-F0CF-41E5-B762-98BA71E0CF9B}" type="datetime8">
              <a:rPr lang="es-ES" noProof="0" smtClean="0"/>
              <a:t>12/06/2021 14:11</a:t>
            </a:fld>
            <a:endParaRPr lang="es-ES" noProof="0"/>
          </a:p>
        </p:txBody>
      </p:sp>
      <p:sp>
        <p:nvSpPr>
          <p:cNvPr id="5" name="Marcador de pie de página 4"/>
          <p:cNvSpPr>
            <a:spLocks noGrp="1"/>
          </p:cNvSpPr>
          <p:nvPr>
            <p:ph type="ftr" sz="quarter" idx="11"/>
          </p:nvPr>
        </p:nvSpPr>
        <p:spPr/>
        <p:txBody>
          <a:bodyPr rtlCol="0"/>
          <a:lstStyle/>
          <a:p>
            <a:pPr rtl="0"/>
            <a:r>
              <a:rPr lang="es-ES" noProof="0"/>
              <a:t>Agregar un pie de página</a:t>
            </a:r>
          </a:p>
          <a:p>
            <a:pPr rtl="0"/>
            <a:endParaRPr lang="es-ES" noProof="0"/>
          </a:p>
        </p:txBody>
      </p:sp>
      <p:sp>
        <p:nvSpPr>
          <p:cNvPr id="6" name="Marcador de posición de número de diapositiva 5"/>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es-ES" noProof="0" smtClean="0"/>
              <a:pPr rtl="0"/>
              <a:t>‹Nº›</a:t>
            </a:fld>
            <a:endParaRPr lang="es-ES" noProof="0"/>
          </a:p>
        </p:txBody>
      </p:sp>
    </p:spTree>
    <p:extLst>
      <p:ext uri="{BB962C8B-B14F-4D97-AF65-F5344CB8AC3E}">
        <p14:creationId xmlns:p14="http://schemas.microsoft.com/office/powerpoint/2010/main" val="106993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y contenido">
    <p:spTree>
      <p:nvGrpSpPr>
        <p:cNvPr id="1" name=""/>
        <p:cNvGrpSpPr/>
        <p:nvPr/>
      </p:nvGrpSpPr>
      <p:grpSpPr>
        <a:xfrm>
          <a:off x="0" y="0"/>
          <a:ext cx="0" cy="0"/>
          <a:chOff x="0" y="0"/>
          <a:chExt cx="0" cy="0"/>
        </a:xfrm>
      </p:grpSpPr>
      <p:sp>
        <p:nvSpPr>
          <p:cNvPr id="2" name="Título 1"/>
          <p:cNvSpPr>
            <a:spLocks noGrp="1"/>
          </p:cNvSpPr>
          <p:nvPr>
            <p:ph type="title"/>
          </p:nvPr>
        </p:nvSpPr>
        <p:spPr>
          <a:xfrm>
            <a:off x="762000" y="559678"/>
            <a:ext cx="3833906" cy="2278772"/>
          </a:xfrm>
        </p:spPr>
        <p:txBody>
          <a:bodyPr rtlCol="0"/>
          <a:lstStyle/>
          <a:p>
            <a:pPr rtl="0"/>
            <a:r>
              <a:rPr lang="es-ES" noProof="0" smtClean="0"/>
              <a:t>Haga clic para modificar el estilo de título del patrón</a:t>
            </a:r>
            <a:endParaRPr lang="es-ES" noProof="0"/>
          </a:p>
        </p:txBody>
      </p:sp>
      <p:sp>
        <p:nvSpPr>
          <p:cNvPr id="3" name="Marcador de contenido 2"/>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AB7AE8F0-AEF4-45DC-B2D6-7FFFAA92E171}" type="datetime8">
              <a:rPr lang="es-ES" noProof="0" smtClean="0"/>
              <a:t>12/06/2021 14:11</a:t>
            </a:fld>
            <a:endParaRPr lang="es-ES" noProof="0"/>
          </a:p>
        </p:txBody>
      </p:sp>
      <p:sp>
        <p:nvSpPr>
          <p:cNvPr id="5" name="Marcador de pie de página 4"/>
          <p:cNvSpPr>
            <a:spLocks noGrp="1"/>
          </p:cNvSpPr>
          <p:nvPr>
            <p:ph type="ftr" sz="quarter" idx="11"/>
          </p:nvPr>
        </p:nvSpPr>
        <p:spPr/>
        <p:txBody>
          <a:bodyPr rtlCol="0"/>
          <a:lstStyle/>
          <a:p>
            <a:pPr rtl="0"/>
            <a:r>
              <a:rPr lang="es-ES" noProof="0"/>
              <a:t>Agregar un pie de página</a:t>
            </a:r>
          </a:p>
          <a:p>
            <a:pPr rtl="0"/>
            <a:endParaRPr lang="es-ES" noProof="0"/>
          </a:p>
        </p:txBody>
      </p:sp>
      <p:sp>
        <p:nvSpPr>
          <p:cNvPr id="6" name="Marcador de posición de número de diapositiva 5"/>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es-ES" noProof="0" smtClean="0"/>
              <a:pPr rtl="0"/>
              <a:t>‹Nº›</a:t>
            </a:fld>
            <a:endParaRPr lang="es-ES" noProof="0"/>
          </a:p>
        </p:txBody>
      </p:sp>
      <p:sp>
        <p:nvSpPr>
          <p:cNvPr id="8" name="Marcador de posición de contenido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1" y="2981325"/>
            <a:ext cx="1866900" cy="2828925"/>
          </a:xfrm>
        </p:spPr>
        <p:txBody>
          <a:bodyPr rtlCol="0"/>
          <a:lstStyle/>
          <a:p>
            <a:pPr lvl="0" rtl="0"/>
            <a:r>
              <a:rPr lang="es-ES" noProof="0"/>
              <a:t>Editar estilos de texto del patrón</a:t>
            </a:r>
          </a:p>
        </p:txBody>
      </p:sp>
      <p:sp>
        <p:nvSpPr>
          <p:cNvPr id="9" name="Marcador de contenido 7">
            <a:extLst>
              <a:ext uri="{FF2B5EF4-FFF2-40B4-BE49-F238E27FC236}">
                <a16:creationId xmlns:a16="http://schemas.microsoft.com/office/drawing/2014/main" id="{E983FCBB-03A1-486A-BDE2-92BD88EA0FCF}"/>
              </a:ext>
            </a:extLst>
          </p:cNvPr>
          <p:cNvSpPr>
            <a:spLocks noGrp="1"/>
          </p:cNvSpPr>
          <p:nvPr>
            <p:ph sz="quarter" idx="14" hasCustomPrompt="1"/>
          </p:nvPr>
        </p:nvSpPr>
        <p:spPr>
          <a:xfrm>
            <a:off x="2729006" y="2981325"/>
            <a:ext cx="1866900" cy="2828925"/>
          </a:xfrm>
        </p:spPr>
        <p:txBody>
          <a:bodyPr rtlCol="0"/>
          <a:lstStyle/>
          <a:p>
            <a:pPr lvl="0" rtl="0"/>
            <a:r>
              <a:rPr lang="es-ES" noProof="0"/>
              <a:t>Editar estilos de texto del patrón</a:t>
            </a:r>
          </a:p>
        </p:txBody>
      </p:sp>
    </p:spTree>
    <p:extLst>
      <p:ext uri="{BB962C8B-B14F-4D97-AF65-F5344CB8AC3E}">
        <p14:creationId xmlns:p14="http://schemas.microsoft.com/office/powerpoint/2010/main" val="321136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ítulo y contenido">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D3432B8B-A85D-47CE-98BC-3DF0B2F26AF4}"/>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p:cNvSpPr>
            <a:spLocks noGrp="1"/>
          </p:cNvSpPr>
          <p:nvPr>
            <p:ph type="title"/>
          </p:nvPr>
        </p:nvSpPr>
        <p:spPr>
          <a:xfrm>
            <a:off x="6375400" y="431747"/>
            <a:ext cx="5105400" cy="684633"/>
          </a:xfrm>
        </p:spPr>
        <p:txBody>
          <a:bodyPr rtlCol="0"/>
          <a:lstStyle>
            <a:lvl1pPr algn="ctr">
              <a:defRPr/>
            </a:lvl1pPr>
          </a:lstStyle>
          <a:p>
            <a:pPr rtl="0"/>
            <a:r>
              <a:rPr lang="es-ES" noProof="0" smtClean="0"/>
              <a:t>Haga clic para modificar el estilo de título del patrón</a:t>
            </a:r>
            <a:endParaRPr lang="es-ES" noProof="0"/>
          </a:p>
        </p:txBody>
      </p:sp>
      <p:sp>
        <p:nvSpPr>
          <p:cNvPr id="3" name="Marcador de posición de contenido 2"/>
          <p:cNvSpPr>
            <a:spLocks noGrp="1"/>
          </p:cNvSpPr>
          <p:nvPr>
            <p:ph idx="1" hasCustomPrompt="1"/>
          </p:nvPr>
        </p:nvSpPr>
        <p:spPr>
          <a:xfrm>
            <a:off x="7088800" y="1468316"/>
            <a:ext cx="4831664" cy="3865070"/>
          </a:xfrm>
        </p:spPr>
        <p:txBody>
          <a:bodyPr rtlCol="0" anchor="ctr" anchorCtr="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0A94FCBA-88D5-4065-8D6F-CC673CBC7011}" type="datetime8">
              <a:rPr lang="es-ES" noProof="0" smtClean="0"/>
              <a:t>12/06/2021 14:11</a:t>
            </a:fld>
            <a:endParaRPr lang="es-ES" noProof="0"/>
          </a:p>
        </p:txBody>
      </p:sp>
      <p:sp>
        <p:nvSpPr>
          <p:cNvPr id="5" name="Marcador de pie de página 4"/>
          <p:cNvSpPr>
            <a:spLocks noGrp="1"/>
          </p:cNvSpPr>
          <p:nvPr>
            <p:ph type="ftr" sz="quarter" idx="11"/>
          </p:nvPr>
        </p:nvSpPr>
        <p:spPr/>
        <p:txBody>
          <a:bodyPr rtlCol="0"/>
          <a:lstStyle/>
          <a:p>
            <a:pPr rtl="0"/>
            <a:r>
              <a:rPr lang="es-ES" noProof="0"/>
              <a:t>Agregar un pie de página</a:t>
            </a:r>
          </a:p>
          <a:p>
            <a:pPr rtl="0"/>
            <a:endParaRPr lang="es-ES" noProof="0"/>
          </a:p>
        </p:txBody>
      </p:sp>
      <p:sp>
        <p:nvSpPr>
          <p:cNvPr id="6" name="Marcador de posición de número de diapositiva 5"/>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es-ES" noProof="0" smtClean="0"/>
              <a:pPr rtl="0"/>
              <a:t>‹Nº›</a:t>
            </a:fld>
            <a:endParaRPr lang="es-ES" noProof="0"/>
          </a:p>
        </p:txBody>
      </p:sp>
    </p:spTree>
    <p:extLst>
      <p:ext uri="{BB962C8B-B14F-4D97-AF65-F5344CB8AC3E}">
        <p14:creationId xmlns:p14="http://schemas.microsoft.com/office/powerpoint/2010/main" val="65416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ítulo y contenido">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a:p>
        </p:txBody>
      </p:sp>
      <p:sp>
        <p:nvSpPr>
          <p:cNvPr id="2" name="Título 1"/>
          <p:cNvSpPr>
            <a:spLocks noGrp="1"/>
          </p:cNvSpPr>
          <p:nvPr>
            <p:ph type="title" hasCustomPrompt="1"/>
          </p:nvPr>
        </p:nvSpPr>
        <p:spPr bwMode="ltGray">
          <a:xfrm>
            <a:off x="762000" y="305678"/>
            <a:ext cx="10667998" cy="1002422"/>
          </a:xfrm>
        </p:spPr>
        <p:txBody>
          <a:bodyPr rtlCol="0" anchor="ctr" anchorCtr="0"/>
          <a:lstStyle>
            <a:lvl1pPr algn="ctr">
              <a:defRPr>
                <a:solidFill>
                  <a:schemeClr val="accent1"/>
                </a:solidFill>
              </a:defRPr>
            </a:lvl1pPr>
          </a:lstStyle>
          <a:p>
            <a:pPr rtl="0"/>
            <a:r>
              <a:rPr lang="es-ES" noProof="0"/>
              <a:t>HAGA CLIC PARA EDITAR EL ESTILO DEL TÍTULO DEL PATRÓN</a:t>
            </a:r>
          </a:p>
        </p:txBody>
      </p:sp>
      <p:sp>
        <p:nvSpPr>
          <p:cNvPr id="4" name="Marcador de fecha 3"/>
          <p:cNvSpPr>
            <a:spLocks noGrp="1"/>
          </p:cNvSpPr>
          <p:nvPr>
            <p:ph type="dt" sz="half" idx="10"/>
          </p:nvPr>
        </p:nvSpPr>
        <p:spPr/>
        <p:txBody>
          <a:bodyPr rtlCol="0"/>
          <a:lstStyle/>
          <a:p>
            <a:pPr rtl="0"/>
            <a:fld id="{EE17EB64-A010-4714-9359-A30D92F98A33}" type="datetime8">
              <a:rPr lang="es-ES" noProof="0" smtClean="0"/>
              <a:t>12/06/2021 14:11</a:t>
            </a:fld>
            <a:endParaRPr lang="es-ES" noProof="0"/>
          </a:p>
        </p:txBody>
      </p:sp>
      <p:sp>
        <p:nvSpPr>
          <p:cNvPr id="5" name="Marcador de pie de página 4"/>
          <p:cNvSpPr>
            <a:spLocks noGrp="1"/>
          </p:cNvSpPr>
          <p:nvPr>
            <p:ph type="ftr" sz="quarter" idx="11"/>
          </p:nvPr>
        </p:nvSpPr>
        <p:spPr/>
        <p:txBody>
          <a:bodyPr rtlCol="0"/>
          <a:lstStyle/>
          <a:p>
            <a:pPr rtl="0"/>
            <a:r>
              <a:rPr lang="es-ES" noProof="0"/>
              <a:t>Agregar un pie de página</a:t>
            </a:r>
          </a:p>
          <a:p>
            <a:pPr rtl="0"/>
            <a:endParaRPr lang="es-ES" noProof="0"/>
          </a:p>
        </p:txBody>
      </p:sp>
      <p:sp>
        <p:nvSpPr>
          <p:cNvPr id="8" name="Marcador de contenido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443527"/>
            <a:ext cx="3348000" cy="2291676"/>
          </a:xfrm>
        </p:spPr>
        <p:txBody>
          <a:bodyPr rtlCol="0"/>
          <a:lstStyle/>
          <a:p>
            <a:pPr lvl="0" rtl="0"/>
            <a:r>
              <a:rPr lang="es-ES" noProof="0"/>
              <a:t>Editar estilos de texto del patrón</a:t>
            </a:r>
          </a:p>
        </p:txBody>
      </p:sp>
      <p:sp>
        <p:nvSpPr>
          <p:cNvPr id="14" name="Forma libre 6" title="Forma de número de página">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Marcador de posición de número de diapositiva 5"/>
          <p:cNvSpPr>
            <a:spLocks noGrp="1"/>
          </p:cNvSpPr>
          <p:nvPr>
            <p:ph type="sldNum" sz="quarter" idx="12"/>
          </p:nvPr>
        </p:nvSpPr>
        <p:spPr/>
        <p:txBody>
          <a:bodyPr rtlCol="0"/>
          <a:lstStyle>
            <a:lvl1pPr>
              <a:defRPr>
                <a:solidFill>
                  <a:schemeClr val="tx1"/>
                </a:solidFill>
              </a:defRPr>
            </a:lvl1pPr>
          </a:lstStyle>
          <a:p>
            <a:pPr rtl="0"/>
            <a:fld id="{7AAC19ED-7CFA-4AF2-BE7E-6017F4B12C94}" type="slidenum">
              <a:rPr lang="es-ES" noProof="0" smtClean="0"/>
              <a:pPr rtl="0"/>
              <a:t>‹Nº›</a:t>
            </a:fld>
            <a:endParaRPr lang="es-ES" noProof="0"/>
          </a:p>
        </p:txBody>
      </p:sp>
      <p:sp>
        <p:nvSpPr>
          <p:cNvPr id="15" name="Marcador de contenido 7">
            <a:extLst>
              <a:ext uri="{FF2B5EF4-FFF2-40B4-BE49-F238E27FC236}">
                <a16:creationId xmlns:a16="http://schemas.microsoft.com/office/drawing/2014/main" id="{AF3C3132-3E24-455C-9341-F3767C087D59}"/>
              </a:ext>
            </a:extLst>
          </p:cNvPr>
          <p:cNvSpPr>
            <a:spLocks noGrp="1"/>
          </p:cNvSpPr>
          <p:nvPr>
            <p:ph sz="quarter" idx="14" hasCustomPrompt="1"/>
          </p:nvPr>
        </p:nvSpPr>
        <p:spPr>
          <a:xfrm>
            <a:off x="4421999" y="2443527"/>
            <a:ext cx="3348000" cy="2291676"/>
          </a:xfrm>
        </p:spPr>
        <p:txBody>
          <a:bodyPr rtlCol="0"/>
          <a:lstStyle/>
          <a:p>
            <a:pPr lvl="0" rtl="0"/>
            <a:r>
              <a:rPr lang="es-ES" noProof="0"/>
              <a:t>Editar estilos de texto del patrón</a:t>
            </a:r>
          </a:p>
        </p:txBody>
      </p:sp>
      <p:sp>
        <p:nvSpPr>
          <p:cNvPr id="16" name="Marcador de contenido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443527"/>
            <a:ext cx="3348000" cy="2291676"/>
          </a:xfrm>
        </p:spPr>
        <p:txBody>
          <a:bodyPr rtlCol="0"/>
          <a:lstStyle/>
          <a:p>
            <a:pPr lvl="0" rtl="0"/>
            <a:r>
              <a:rPr lang="es-ES" noProof="0"/>
              <a:t>Editar estilos de texto del patrón</a:t>
            </a:r>
          </a:p>
        </p:txBody>
      </p:sp>
    </p:spTree>
    <p:extLst>
      <p:ext uri="{BB962C8B-B14F-4D97-AF65-F5344CB8AC3E}">
        <p14:creationId xmlns:p14="http://schemas.microsoft.com/office/powerpoint/2010/main" val="36278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ítulo y contenido">
    <p:bg bwMode="grayWhite">
      <p:bgPr>
        <a:solidFill>
          <a:schemeClr val="bg2"/>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9C8E5ED0-7922-414F-9B0F-CA82F0A3C660}"/>
              </a:ext>
            </a:extLst>
          </p:cNvPr>
          <p:cNvSpPr/>
          <p:nvPr userDrawn="1"/>
        </p:nvSpPr>
        <p:spPr>
          <a:xfrm>
            <a:off x="0" y="1540330"/>
            <a:ext cx="12192000" cy="4715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Rectángulo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a:p>
        </p:txBody>
      </p:sp>
      <p:sp>
        <p:nvSpPr>
          <p:cNvPr id="4" name="Marcador de fecha 3"/>
          <p:cNvSpPr>
            <a:spLocks noGrp="1"/>
          </p:cNvSpPr>
          <p:nvPr>
            <p:ph type="dt" sz="half" idx="10"/>
          </p:nvPr>
        </p:nvSpPr>
        <p:spPr>
          <a:xfrm>
            <a:off x="7628571" y="6314440"/>
            <a:ext cx="3814856" cy="365125"/>
          </a:xfrm>
        </p:spPr>
        <p:txBody>
          <a:bodyPr rtlCol="0"/>
          <a:lstStyle/>
          <a:p>
            <a:pPr rtl="0"/>
            <a:fld id="{88196098-D872-495B-BF15-B010AE2E1135}" type="datetime8">
              <a:rPr lang="es-ES" noProof="0" smtClean="0"/>
              <a:t>12/06/2021 14:11</a:t>
            </a:fld>
            <a:endParaRPr lang="es-ES" noProof="0"/>
          </a:p>
        </p:txBody>
      </p:sp>
      <p:sp>
        <p:nvSpPr>
          <p:cNvPr id="5" name="Marcador de pie de página 4"/>
          <p:cNvSpPr>
            <a:spLocks noGrp="1"/>
          </p:cNvSpPr>
          <p:nvPr>
            <p:ph type="ftr" sz="quarter" idx="11"/>
          </p:nvPr>
        </p:nvSpPr>
        <p:spPr/>
        <p:txBody>
          <a:bodyPr rtlCol="0"/>
          <a:lstStyle/>
          <a:p>
            <a:pPr rtl="0"/>
            <a:r>
              <a:rPr lang="es-ES" noProof="0"/>
              <a:t>Agregar un pie de página</a:t>
            </a:r>
          </a:p>
          <a:p>
            <a:pPr rtl="0"/>
            <a:endParaRPr lang="es-ES" noProof="0"/>
          </a:p>
        </p:txBody>
      </p:sp>
      <p:sp>
        <p:nvSpPr>
          <p:cNvPr id="8" name="Marcador de contenido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875327"/>
            <a:ext cx="3348000" cy="2291676"/>
          </a:xfrm>
        </p:spPr>
        <p:txBody>
          <a:bodyPr rtlCol="0" anchor="ctr" anchorCtr="0"/>
          <a:lstStyle/>
          <a:p>
            <a:pPr lvl="0" rtl="0"/>
            <a:r>
              <a:rPr lang="es-ES" noProof="0"/>
              <a:t>Editar estilos de texto del patrón</a:t>
            </a:r>
          </a:p>
        </p:txBody>
      </p:sp>
      <p:sp>
        <p:nvSpPr>
          <p:cNvPr id="14" name="Forma libre 6" title="Forma de número de página">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Marcador de posición de número de diapositiva 5"/>
          <p:cNvSpPr>
            <a:spLocks noGrp="1"/>
          </p:cNvSpPr>
          <p:nvPr>
            <p:ph type="sldNum" sz="quarter" idx="12"/>
          </p:nvPr>
        </p:nvSpPr>
        <p:spPr/>
        <p:txBody>
          <a:bodyPr rtlCol="0"/>
          <a:lstStyle>
            <a:lvl1pPr>
              <a:defRPr>
                <a:solidFill>
                  <a:schemeClr val="tx1"/>
                </a:solidFill>
              </a:defRPr>
            </a:lvl1pPr>
          </a:lstStyle>
          <a:p>
            <a:pPr rtl="0"/>
            <a:fld id="{7AAC19ED-7CFA-4AF2-BE7E-6017F4B12C94}" type="slidenum">
              <a:rPr lang="es-ES" noProof="0" smtClean="0"/>
              <a:pPr rtl="0"/>
              <a:t>‹Nº›</a:t>
            </a:fld>
            <a:endParaRPr lang="es-ES" noProof="0"/>
          </a:p>
        </p:txBody>
      </p:sp>
      <p:sp>
        <p:nvSpPr>
          <p:cNvPr id="16" name="Marcador de contenido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875327"/>
            <a:ext cx="3348000" cy="2291676"/>
          </a:xfrm>
        </p:spPr>
        <p:txBody>
          <a:bodyPr rtlCol="0" anchor="ctr" anchorCtr="0"/>
          <a:lstStyle/>
          <a:p>
            <a:pPr lvl="0" rtl="0"/>
            <a:r>
              <a:rPr lang="es-ES" noProof="0"/>
              <a:t>Editar estilos de texto del patrón</a:t>
            </a:r>
          </a:p>
        </p:txBody>
      </p:sp>
      <p:sp>
        <p:nvSpPr>
          <p:cNvPr id="3" name="Título 2">
            <a:extLst>
              <a:ext uri="{FF2B5EF4-FFF2-40B4-BE49-F238E27FC236}">
                <a16:creationId xmlns:a16="http://schemas.microsoft.com/office/drawing/2014/main" id="{8C4C76CE-242A-40DC-B9BA-9F6CD2FEBA09}"/>
              </a:ext>
            </a:extLst>
          </p:cNvPr>
          <p:cNvSpPr>
            <a:spLocks noGrp="1"/>
          </p:cNvSpPr>
          <p:nvPr>
            <p:ph type="title" hasCustomPrompt="1"/>
          </p:nvPr>
        </p:nvSpPr>
        <p:spPr bwMode="ltGray">
          <a:xfrm>
            <a:off x="761999" y="280278"/>
            <a:ext cx="10676571" cy="1002422"/>
          </a:xfrm>
        </p:spPr>
        <p:txBody>
          <a:bodyPr rtlCol="0" anchor="ctr" anchorCtr="0"/>
          <a:lstStyle>
            <a:lvl1pPr algn="ctr">
              <a:defRPr>
                <a:solidFill>
                  <a:schemeClr val="accent1"/>
                </a:solidFill>
              </a:defRPr>
            </a:lvl1pPr>
          </a:lstStyle>
          <a:p>
            <a:pPr rtl="0"/>
            <a:r>
              <a:rPr lang="es-ES" noProof="0"/>
              <a:t>HAGA CLIC PARA EDITAR EL ESTILO DEL TÍTULO DEL PATRÓN</a:t>
            </a:r>
          </a:p>
        </p:txBody>
      </p:sp>
    </p:spTree>
    <p:extLst>
      <p:ext uri="{BB962C8B-B14F-4D97-AF65-F5344CB8AC3E}">
        <p14:creationId xmlns:p14="http://schemas.microsoft.com/office/powerpoint/2010/main" val="256689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ítulo y conteni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62000" y="352848"/>
            <a:ext cx="10667998" cy="1002422"/>
          </a:xfrm>
        </p:spPr>
        <p:txBody>
          <a:bodyPr rtlCol="0" anchor="ctr" anchorCtr="0"/>
          <a:lstStyle>
            <a:lvl1pPr algn="l">
              <a:defRPr/>
            </a:lvl1pPr>
          </a:lstStyle>
          <a:p>
            <a:pPr rtl="0"/>
            <a:r>
              <a:rPr lang="es-ES" noProof="0"/>
              <a:t>HAGA CLIC PARA EDITAR EL ESTILO DEL TÍTULO DEL PATRÓN</a:t>
            </a:r>
          </a:p>
        </p:txBody>
      </p:sp>
      <p:sp>
        <p:nvSpPr>
          <p:cNvPr id="3" name="Marcador de contenido 2"/>
          <p:cNvSpPr>
            <a:spLocks noGrp="1"/>
          </p:cNvSpPr>
          <p:nvPr>
            <p:ph idx="1" hasCustomPrompt="1"/>
          </p:nvPr>
        </p:nvSpPr>
        <p:spPr>
          <a:xfrm>
            <a:off x="8848724" y="1534886"/>
            <a:ext cx="2581273" cy="427536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4F952FD7-010C-459B-89F4-469BA4B7B5F4}" type="datetime8">
              <a:rPr lang="es-ES" noProof="0" smtClean="0"/>
              <a:t>12/06/2021 14:11</a:t>
            </a:fld>
            <a:endParaRPr lang="es-ES" noProof="0"/>
          </a:p>
        </p:txBody>
      </p:sp>
      <p:sp>
        <p:nvSpPr>
          <p:cNvPr id="5" name="Marcador de pie de página 4"/>
          <p:cNvSpPr>
            <a:spLocks noGrp="1"/>
          </p:cNvSpPr>
          <p:nvPr>
            <p:ph type="ftr" sz="quarter" idx="11"/>
          </p:nvPr>
        </p:nvSpPr>
        <p:spPr/>
        <p:txBody>
          <a:bodyPr rtlCol="0"/>
          <a:lstStyle/>
          <a:p>
            <a:pPr rtl="0"/>
            <a:r>
              <a:rPr lang="es-ES" noProof="0"/>
              <a:t>Agregar un pie de página</a:t>
            </a:r>
          </a:p>
          <a:p>
            <a:pPr rtl="0"/>
            <a:endParaRPr lang="es-ES" noProof="0"/>
          </a:p>
        </p:txBody>
      </p:sp>
      <p:sp>
        <p:nvSpPr>
          <p:cNvPr id="6" name="Marcador de posición de número de diapositiva 5"/>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es-ES" noProof="0" smtClean="0"/>
              <a:pPr rtl="0"/>
              <a:t>‹Nº›</a:t>
            </a:fld>
            <a:endParaRPr lang="es-ES" noProof="0"/>
          </a:p>
        </p:txBody>
      </p:sp>
      <p:sp>
        <p:nvSpPr>
          <p:cNvPr id="8" name="Marcador de contenido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0" y="1534886"/>
            <a:ext cx="7829550" cy="4275365"/>
          </a:xfrm>
        </p:spPr>
        <p:txBody>
          <a:bodyPr rtlCol="0"/>
          <a:lstStyle/>
          <a:p>
            <a:pPr lvl="0" rtl="0"/>
            <a:r>
              <a:rPr lang="es-ES" noProof="0"/>
              <a:t>Editar estilos de texto del patrón</a:t>
            </a:r>
          </a:p>
        </p:txBody>
      </p:sp>
    </p:spTree>
    <p:extLst>
      <p:ext uri="{BB962C8B-B14F-4D97-AF65-F5344CB8AC3E}">
        <p14:creationId xmlns:p14="http://schemas.microsoft.com/office/powerpoint/2010/main" val="249747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derecha Contenido izquierda ">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4768376-ED37-468E-9A28-4A8C73222CFB}"/>
              </a:ext>
            </a:extLst>
          </p:cNvPr>
          <p:cNvSpPr/>
          <p:nvPr userDrawn="1"/>
        </p:nvSpPr>
        <p:spPr>
          <a:xfrm>
            <a:off x="5263637" y="0"/>
            <a:ext cx="6928363"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a:p>
        </p:txBody>
      </p:sp>
      <p:sp>
        <p:nvSpPr>
          <p:cNvPr id="2" name="Marcador de fecha 1"/>
          <p:cNvSpPr>
            <a:spLocks noGrp="1"/>
          </p:cNvSpPr>
          <p:nvPr>
            <p:ph type="dt" sz="half" idx="10"/>
          </p:nvPr>
        </p:nvSpPr>
        <p:spPr/>
        <p:txBody>
          <a:bodyPr rtlCol="0"/>
          <a:lstStyle/>
          <a:p>
            <a:pPr rtl="0"/>
            <a:fld id="{2F362A98-48C4-46B4-8EF5-C04F4F6FEDE0}" type="datetime8">
              <a:rPr lang="es-ES" noProof="0" smtClean="0"/>
              <a:t>12/06/2021 14:11</a:t>
            </a:fld>
            <a:endParaRPr lang="es-ES" noProof="0"/>
          </a:p>
        </p:txBody>
      </p:sp>
      <p:sp>
        <p:nvSpPr>
          <p:cNvPr id="3" name="Marcador de pie de página 2"/>
          <p:cNvSpPr>
            <a:spLocks noGrp="1"/>
          </p:cNvSpPr>
          <p:nvPr>
            <p:ph type="ftr" sz="quarter" idx="11"/>
          </p:nvPr>
        </p:nvSpPr>
        <p:spPr/>
        <p:txBody>
          <a:bodyPr rtlCol="0"/>
          <a:lstStyle/>
          <a:p>
            <a:pPr rtl="0"/>
            <a:r>
              <a:rPr lang="es-ES" noProof="0"/>
              <a:t>Agregue un pie de página</a:t>
            </a:r>
          </a:p>
          <a:p>
            <a:pPr rtl="0"/>
            <a:endParaRPr lang="es-ES" noProof="0"/>
          </a:p>
        </p:txBody>
      </p:sp>
      <p:sp>
        <p:nvSpPr>
          <p:cNvPr id="6" name="Marcador de contenido 12">
            <a:extLst>
              <a:ext uri="{FF2B5EF4-FFF2-40B4-BE49-F238E27FC236}">
                <a16:creationId xmlns:a16="http://schemas.microsoft.com/office/drawing/2014/main" id="{DEDD3AEB-5731-4BFB-B455-2CAA76BB8C15}"/>
              </a:ext>
            </a:extLst>
          </p:cNvPr>
          <p:cNvSpPr>
            <a:spLocks noGrp="1"/>
          </p:cNvSpPr>
          <p:nvPr>
            <p:ph idx="1" hasCustomPrompt="1"/>
          </p:nvPr>
        </p:nvSpPr>
        <p:spPr>
          <a:xfrm>
            <a:off x="6322695" y="358646"/>
            <a:ext cx="5505450" cy="5896056"/>
          </a:xfrm>
        </p:spPr>
        <p:txBody>
          <a:bodyPr rtlCol="0" anchor="ctr" anchorCtr="0">
            <a:normAutofit/>
          </a:bodyPr>
          <a:lstStyle>
            <a:lvl1pPr>
              <a:defRPr sz="2800"/>
            </a:lvl1pPr>
          </a:lstStyle>
          <a:p>
            <a:pPr marL="0" lvl="0" indent="0" rtl="0">
              <a:lnSpc>
                <a:spcPct val="100000"/>
              </a:lnSpc>
              <a:spcAft>
                <a:spcPts val="2400"/>
              </a:spcAft>
              <a:buNone/>
            </a:pPr>
            <a:r>
              <a:rPr lang="es-ES" sz="3200" noProof="0">
                <a:cs typeface="Segoe UI" panose="020B0502040204020203" pitchFamily="34" charset="0"/>
              </a:rPr>
              <a:t>Editar estilos de texto del patrón</a:t>
            </a:r>
          </a:p>
        </p:txBody>
      </p:sp>
      <p:sp>
        <p:nvSpPr>
          <p:cNvPr id="8" name="Forma libre 6" title="Forma de número de página">
            <a:extLst>
              <a:ext uri="{FF2B5EF4-FFF2-40B4-BE49-F238E27FC236}">
                <a16:creationId xmlns:a16="http://schemas.microsoft.com/office/drawing/2014/main" id="{F054F317-CFFE-48EF-91D4-872C9FE7043D}"/>
              </a:ext>
            </a:extLst>
          </p:cNvPr>
          <p:cNvSpPr/>
          <p:nvPr userDrawn="1"/>
        </p:nvSpPr>
        <p:spPr bwMode="auto">
          <a:xfrm>
            <a:off x="11793378"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1" name="Título 10">
            <a:extLst>
              <a:ext uri="{FF2B5EF4-FFF2-40B4-BE49-F238E27FC236}">
                <a16:creationId xmlns:a16="http://schemas.microsoft.com/office/drawing/2014/main" id="{0D58896D-DB7B-49E4-87EC-67CEAB2EF53C}"/>
              </a:ext>
            </a:extLst>
          </p:cNvPr>
          <p:cNvSpPr>
            <a:spLocks noGrp="1"/>
          </p:cNvSpPr>
          <p:nvPr>
            <p:ph type="title" hasCustomPrompt="1"/>
          </p:nvPr>
        </p:nvSpPr>
        <p:spPr>
          <a:xfrm>
            <a:off x="707570" y="548792"/>
            <a:ext cx="3833906" cy="4952492"/>
          </a:xfrm>
        </p:spPr>
        <p:txBody>
          <a:bodyPr rtlCol="0"/>
          <a:lstStyle/>
          <a:p>
            <a:pPr rtl="0"/>
            <a:r>
              <a:rPr lang="es-ES" noProof="0"/>
              <a:t>HAGA CLIC PARA EDITAR EL ESTILO DEL TÍTULO DEL PATRÓN</a:t>
            </a:r>
          </a:p>
        </p:txBody>
      </p:sp>
      <p:sp>
        <p:nvSpPr>
          <p:cNvPr id="10" name="Marcador de número de diapositiva 5"/>
          <p:cNvSpPr txBox="1">
            <a:spLocks/>
          </p:cNvSpPr>
          <p:nvPr userDrawn="1"/>
        </p:nvSpPr>
        <p:spPr>
          <a:xfrm>
            <a:off x="11781761" y="582428"/>
            <a:ext cx="407988" cy="365125"/>
          </a:xfrm>
          <a:prstGeom prst="rect">
            <a:avLst/>
          </a:prstGeom>
        </p:spPr>
        <p:txBody>
          <a:bodyPr vert="horz" lIns="91440" tIns="45720" rIns="91440" bIns="45720" rtlCol="0" anchor="ctr"/>
          <a:lstStyle>
            <a:defPPr>
              <a:defRPr lang="en-US"/>
            </a:defPPr>
            <a:lvl1pPr marL="0" algn="r" defTabSz="457200" rtl="0" eaLnBrk="1" latinLnBrk="0" hangingPunct="1">
              <a:defRPr sz="1200" b="0" i="1" kern="12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fld id="{9F9883E2-3D63-40B4-9105-EAB596140EA2}" type="slidenum">
              <a:rPr lang="es-ES" noProof="0" smtClean="0">
                <a:solidFill>
                  <a:schemeClr val="bg2"/>
                </a:solidFill>
              </a:rPr>
              <a:t>‹Nº›</a:t>
            </a:fld>
            <a:endParaRPr lang="es-ES" noProof="0">
              <a:solidFill>
                <a:schemeClr val="bg2"/>
              </a:solidFill>
            </a:endParaRPr>
          </a:p>
        </p:txBody>
      </p:sp>
    </p:spTree>
    <p:extLst>
      <p:ext uri="{BB962C8B-B14F-4D97-AF65-F5344CB8AC3E}">
        <p14:creationId xmlns:p14="http://schemas.microsoft.com/office/powerpoint/2010/main" val="399119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p:bgPr>
    </p:bg>
    <p:spTree>
      <p:nvGrpSpPr>
        <p:cNvPr id="1" name=""/>
        <p:cNvGrpSpPr/>
        <p:nvPr/>
      </p:nvGrpSpPr>
      <p:grpSpPr>
        <a:xfrm>
          <a:off x="0" y="0"/>
          <a:ext cx="0" cy="0"/>
          <a:chOff x="0" y="0"/>
          <a:chExt cx="0" cy="0"/>
        </a:xfrm>
      </p:grpSpPr>
      <p:sp>
        <p:nvSpPr>
          <p:cNvPr id="9" name="Forma libre 6" title="Forma de número de página">
            <a:extLst>
              <a:ext uri="{FF2B5EF4-FFF2-40B4-BE49-F238E27FC236}">
                <a16:creationId xmlns:a16="http://schemas.microsoft.com/office/drawing/2014/main" id="{B162E9BD-1CEB-41D5-8DEB-7C5EDF3B01C3}"/>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2" name="Marcador de título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pPr rtl="0"/>
            <a:fld id="{C4961CD1-7A49-47D7-9BCD-735513CBFAEB}" type="datetime8">
              <a:rPr lang="es-ES" noProof="0" smtClean="0"/>
              <a:t>12/06/2021 14:11</a:t>
            </a:fld>
            <a:endParaRPr lang="es-ES" noProof="0"/>
          </a:p>
        </p:txBody>
      </p:sp>
      <p:sp>
        <p:nvSpPr>
          <p:cNvPr id="5" name="Marcador de pie de página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pPr rtl="0"/>
            <a:r>
              <a:rPr lang="es-ES" noProof="0"/>
              <a:t>Agregue un pie de página </a:t>
            </a:r>
          </a:p>
        </p:txBody>
      </p:sp>
      <p:sp>
        <p:nvSpPr>
          <p:cNvPr id="6" name="Marcador de posición de número de diapositiva 5"/>
          <p:cNvSpPr>
            <a:spLocks noGrp="1"/>
          </p:cNvSpPr>
          <p:nvPr>
            <p:ph type="sldNum" sz="quarter" idx="4"/>
          </p:nvPr>
        </p:nvSpPr>
        <p:spPr>
          <a:xfrm>
            <a:off x="11784011" y="587179"/>
            <a:ext cx="407988" cy="365125"/>
          </a:xfrm>
          <a:prstGeom prst="rect">
            <a:avLst/>
          </a:prstGeom>
        </p:spPr>
        <p:txBody>
          <a:bodyPr vert="horz" lIns="91440" tIns="45720" rIns="91440" bIns="45720" rtlCol="0" anchor="ctr"/>
          <a:lstStyle>
            <a:lvl1pPr algn="r">
              <a:defRPr sz="1200" b="0" i="1" baseline="0">
                <a:solidFill>
                  <a:schemeClr val="tx2"/>
                </a:solidFill>
                <a:latin typeface="+mj-lt"/>
              </a:defRPr>
            </a:lvl1pPr>
          </a:lstStyle>
          <a:p>
            <a:pPr rtl="0"/>
            <a:fld id="{7AAC19ED-7CFA-4AF2-BE7E-6017F4B12C94}" type="slidenum">
              <a:rPr lang="es-ES" noProof="0" smtClean="0"/>
              <a:pPr rtl="0"/>
              <a:t>‹Nº›</a:t>
            </a:fld>
            <a:endParaRPr lang="es-ES" noProof="0"/>
          </a:p>
        </p:txBody>
      </p:sp>
      <p:cxnSp>
        <p:nvCxnSpPr>
          <p:cNvPr id="10" name="Conector recto 9" title="Líneas de regla horizontal"/>
          <p:cNvCxnSpPr/>
          <p:nvPr/>
        </p:nvCxnSpPr>
        <p:spPr>
          <a:xfrm>
            <a:off x="0" y="6199730"/>
            <a:ext cx="449580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871000"/>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73" r:id="rId4"/>
    <p:sldLayoutId id="2147483677" r:id="rId5"/>
    <p:sldLayoutId id="2147483674" r:id="rId6"/>
    <p:sldLayoutId id="2147483679" r:id="rId7"/>
    <p:sldLayoutId id="2147483678" r:id="rId8"/>
    <p:sldLayoutId id="2147483676" r:id="rId9"/>
    <p:sldLayoutId id="2147483675" r:id="rId10"/>
    <p:sldLayoutId id="2147483665" r:id="rId11"/>
    <p:sldLayoutId id="2147483682" r:id="rId12"/>
    <p:sldLayoutId id="2147483681" r:id="rId13"/>
    <p:sldLayoutId id="2147483667" r:id="rId14"/>
    <p:sldLayoutId id="2147483668" r:id="rId15"/>
    <p:sldLayoutId id="2147483680" r:id="rId16"/>
  </p:sldLayoutIdLst>
  <p:hf hdr="0" ftr="0" dt="0"/>
  <p:txStyles>
    <p:titleStyle>
      <a:lvl1pPr algn="r" defTabSz="914400" rtl="0" eaLnBrk="1" latinLnBrk="0" hangingPunct="1">
        <a:lnSpc>
          <a:spcPct val="90000"/>
        </a:lnSpc>
        <a:spcBef>
          <a:spcPct val="0"/>
        </a:spcBef>
        <a:buNone/>
        <a:defRPr sz="5000" b="0" i="0"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0.xml"/><Relationship Id="rId5" Type="http://schemas.microsoft.com/office/2007/relationships/hdphoto" Target="../media/hdphoto3.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rofesor">
            <a:extLst>
              <a:ext uri="{FF2B5EF4-FFF2-40B4-BE49-F238E27FC236}">
                <a16:creationId xmlns:a16="http://schemas.microsoft.com/office/drawing/2014/main" id="{55999741-3CB0-4E9F-9B1F-47F7BDC2DBF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476" y="0"/>
            <a:ext cx="12240000" cy="6906641"/>
          </a:xfrm>
          <a:prstGeom prst="rect">
            <a:avLst/>
          </a:prstGeom>
        </p:spPr>
      </p:pic>
      <p:sp>
        <p:nvSpPr>
          <p:cNvPr id="2" name="Título 1">
            <a:extLst>
              <a:ext uri="{FF2B5EF4-FFF2-40B4-BE49-F238E27FC236}">
                <a16:creationId xmlns:a16="http://schemas.microsoft.com/office/drawing/2014/main" id="{C478B3CD-9828-4280-95EC-5F9D73400FF8}"/>
              </a:ext>
            </a:extLst>
          </p:cNvPr>
          <p:cNvSpPr>
            <a:spLocks noGrp="1"/>
          </p:cNvSpPr>
          <p:nvPr>
            <p:ph type="ctrTitle"/>
          </p:nvPr>
        </p:nvSpPr>
        <p:spPr bwMode="white">
          <a:xfrm>
            <a:off x="1661375" y="1086051"/>
            <a:ext cx="8590208" cy="2188992"/>
          </a:xfrm>
        </p:spPr>
        <p:txBody>
          <a:bodyPr rtlCol="0"/>
          <a:lstStyle/>
          <a:p>
            <a:pPr rtl="0"/>
            <a:r>
              <a:rPr lang="es-ES" sz="8000" dirty="0" smtClean="0">
                <a:solidFill>
                  <a:schemeClr val="accent1"/>
                </a:solidFill>
              </a:rPr>
              <a:t>LA ENSEÑANZA DE LA MEDIDA EN NIVEL INICIAL</a:t>
            </a:r>
            <a:endParaRPr lang="es-ES" sz="8000" dirty="0">
              <a:solidFill>
                <a:schemeClr val="accent1"/>
              </a:solidFill>
            </a:endParaRPr>
          </a:p>
        </p:txBody>
      </p:sp>
      <p:sp>
        <p:nvSpPr>
          <p:cNvPr id="3" name="Subtítulo 2">
            <a:extLst>
              <a:ext uri="{FF2B5EF4-FFF2-40B4-BE49-F238E27FC236}">
                <a16:creationId xmlns:a16="http://schemas.microsoft.com/office/drawing/2014/main" id="{5A9A3178-CB65-4687-BC8A-DBB6F3C6EF12}"/>
              </a:ext>
            </a:extLst>
          </p:cNvPr>
          <p:cNvSpPr>
            <a:spLocks noGrp="1"/>
          </p:cNvSpPr>
          <p:nvPr>
            <p:ph type="subTitle" idx="1"/>
          </p:nvPr>
        </p:nvSpPr>
        <p:spPr>
          <a:xfrm>
            <a:off x="1287889" y="4564392"/>
            <a:ext cx="10045520" cy="1836407"/>
          </a:xfrm>
        </p:spPr>
        <p:txBody>
          <a:bodyPr rtlCol="0">
            <a:normAutofit/>
          </a:bodyPr>
          <a:lstStyle/>
          <a:p>
            <a:pPr rtl="0">
              <a:lnSpc>
                <a:spcPct val="100000"/>
              </a:lnSpc>
            </a:pPr>
            <a:r>
              <a:rPr lang="es-ES" sz="3200" dirty="0" smtClean="0">
                <a:solidFill>
                  <a:schemeClr val="tx1"/>
                </a:solidFill>
                <a:cs typeface="Segoe UI" panose="020B0502040204020203" pitchFamily="34" charset="0"/>
              </a:rPr>
              <a:t>María de los Ángeles Guevara Ramírez #11</a:t>
            </a:r>
          </a:p>
          <a:p>
            <a:pPr rtl="0">
              <a:lnSpc>
                <a:spcPct val="100000"/>
              </a:lnSpc>
            </a:pPr>
            <a:r>
              <a:rPr lang="es-ES" sz="3200" dirty="0" smtClean="0">
                <a:solidFill>
                  <a:schemeClr val="tx1"/>
                </a:solidFill>
                <a:cs typeface="Segoe UI" panose="020B0502040204020203" pitchFamily="34" charset="0"/>
              </a:rPr>
              <a:t>Camila Monserrat Moncada Sánchez #18</a:t>
            </a:r>
          </a:p>
          <a:p>
            <a:pPr rtl="0">
              <a:lnSpc>
                <a:spcPct val="100000"/>
              </a:lnSpc>
            </a:pPr>
            <a:r>
              <a:rPr lang="es-ES" sz="3200" dirty="0" smtClean="0">
                <a:solidFill>
                  <a:schemeClr val="tx1"/>
                </a:solidFill>
                <a:cs typeface="Segoe UI" panose="020B0502040204020203" pitchFamily="34" charset="0"/>
              </a:rPr>
              <a:t>Valeria </a:t>
            </a:r>
            <a:r>
              <a:rPr lang="es-ES" sz="3200" dirty="0" err="1" smtClean="0">
                <a:solidFill>
                  <a:schemeClr val="tx1"/>
                </a:solidFill>
                <a:cs typeface="Segoe UI" panose="020B0502040204020203" pitchFamily="34" charset="0"/>
              </a:rPr>
              <a:t>Karely</a:t>
            </a:r>
            <a:r>
              <a:rPr lang="es-ES" sz="3200" dirty="0" smtClean="0">
                <a:solidFill>
                  <a:schemeClr val="tx1"/>
                </a:solidFill>
                <a:cs typeface="Segoe UI" panose="020B0502040204020203" pitchFamily="34" charset="0"/>
              </a:rPr>
              <a:t> Zamarripa Garza #21</a:t>
            </a:r>
            <a:endParaRPr lang="es-ES" sz="3200" dirty="0">
              <a:solidFill>
                <a:schemeClr val="tx1"/>
              </a:solidFill>
              <a:cs typeface="Segoe UI" panose="020B0502040204020203" pitchFamily="34" charset="0"/>
            </a:endParaRPr>
          </a:p>
        </p:txBody>
      </p:sp>
      <p:sp>
        <p:nvSpPr>
          <p:cNvPr id="4" name="Marcador de número de diapositiva 3" hidden="1">
            <a:extLst>
              <a:ext uri="{FF2B5EF4-FFF2-40B4-BE49-F238E27FC236}">
                <a16:creationId xmlns:a16="http://schemas.microsoft.com/office/drawing/2014/main" id="{192D9B22-CA63-4CDB-8957-40947F45B732}"/>
              </a:ext>
            </a:extLst>
          </p:cNvPr>
          <p:cNvSpPr>
            <a:spLocks noGrp="1"/>
          </p:cNvSpPr>
          <p:nvPr>
            <p:ph type="sldNum" sz="quarter" idx="12"/>
          </p:nvPr>
        </p:nvSpPr>
        <p:spPr/>
        <p:txBody>
          <a:bodyPr rtlCol="0"/>
          <a:lstStyle/>
          <a:p>
            <a:pPr rtl="0"/>
            <a:fld id="{7AAC19ED-7CFA-4AF2-BE7E-6017F4B12C94}" type="slidenum">
              <a:rPr lang="en-US" smtClean="0"/>
              <a:t>1</a:t>
            </a:fld>
            <a:endParaRPr lang="en-US" dirty="0"/>
          </a:p>
        </p:txBody>
      </p:sp>
    </p:spTree>
    <p:extLst>
      <p:ext uri="{BB962C8B-B14F-4D97-AF65-F5344CB8AC3E}">
        <p14:creationId xmlns:p14="http://schemas.microsoft.com/office/powerpoint/2010/main" val="255751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C1445F58-7953-47AD-917A-485216F77D95}"/>
              </a:ext>
            </a:extLst>
          </p:cNvPr>
          <p:cNvSpPr>
            <a:spLocks noGrp="1"/>
          </p:cNvSpPr>
          <p:nvPr>
            <p:ph sz="quarter" idx="13"/>
          </p:nvPr>
        </p:nvSpPr>
        <p:spPr>
          <a:xfrm>
            <a:off x="1020920" y="280278"/>
            <a:ext cx="5746376" cy="753655"/>
          </a:xfrm>
        </p:spPr>
        <p:txBody>
          <a:bodyPr rtlCol="0">
            <a:noAutofit/>
          </a:bodyPr>
          <a:lstStyle/>
          <a:p>
            <a:pPr marL="0" lvl="0" indent="0">
              <a:lnSpc>
                <a:spcPct val="100000"/>
              </a:lnSpc>
              <a:spcAft>
                <a:spcPts val="2400"/>
              </a:spcAft>
              <a:buNone/>
            </a:pPr>
            <a:r>
              <a:rPr lang="es-MX" sz="1600" dirty="0">
                <a:solidFill>
                  <a:prstClr val="black">
                    <a:lumMod val="85000"/>
                    <a:lumOff val="15000"/>
                  </a:prstClr>
                </a:solidFill>
                <a:latin typeface="Arial" panose="020B0604020202020204" pitchFamily="34" charset="0"/>
                <a:cs typeface="Arial" panose="020B0604020202020204" pitchFamily="34" charset="0"/>
              </a:rPr>
              <a:t>Es importante la enseñanza de la medida en el nivel inicial puesto que brinda nuevas herramientas a los niños para resolver distintos problemas que se le presenten en la vida cotidiana.</a:t>
            </a:r>
            <a:endParaRPr lang="es-ES" sz="1600" dirty="0">
              <a:solidFill>
                <a:prstClr val="black">
                  <a:lumMod val="85000"/>
                  <a:lumOff val="15000"/>
                </a:prstClr>
              </a:solidFill>
              <a:latin typeface="Arial" panose="020B0604020202020204" pitchFamily="34" charset="0"/>
              <a:cs typeface="Arial" panose="020B0604020202020204" pitchFamily="34" charset="0"/>
            </a:endParaRPr>
          </a:p>
        </p:txBody>
      </p:sp>
      <p:sp>
        <p:nvSpPr>
          <p:cNvPr id="5" name="Título 4">
            <a:extLst>
              <a:ext uri="{FF2B5EF4-FFF2-40B4-BE49-F238E27FC236}">
                <a16:creationId xmlns:a16="http://schemas.microsoft.com/office/drawing/2014/main" id="{8C3C117A-FBCE-4093-AA60-E0B1FCBAFCF6}"/>
              </a:ext>
            </a:extLst>
          </p:cNvPr>
          <p:cNvSpPr>
            <a:spLocks noGrp="1"/>
          </p:cNvSpPr>
          <p:nvPr>
            <p:ph type="title"/>
          </p:nvPr>
        </p:nvSpPr>
        <p:spPr bwMode="ltGray"/>
        <p:txBody>
          <a:bodyPr rtlCol="0"/>
          <a:lstStyle/>
          <a:p>
            <a:r>
              <a:rPr lang="es-MX" dirty="0"/>
              <a:t>La enseñanza de la medida en el nivel inicial.</a:t>
            </a:r>
            <a:endParaRPr lang="es-ES" dirty="0"/>
          </a:p>
        </p:txBody>
      </p:sp>
      <p:sp>
        <p:nvSpPr>
          <p:cNvPr id="10" name="Elipse 9" descr="elemento decorativo">
            <a:extLst>
              <a:ext uri="{FF2B5EF4-FFF2-40B4-BE49-F238E27FC236}">
                <a16:creationId xmlns:a16="http://schemas.microsoft.com/office/drawing/2014/main" id="{C9975B72-4581-4DBC-941E-6521DE4DBE6A}"/>
              </a:ext>
              <a:ext uri="{C183D7F6-B498-43B3-948B-1728B52AA6E4}">
                <adec:decorative xmlns="" xmlns:adec="http://schemas.microsoft.com/office/drawing/2017/decorative" val="1"/>
              </a:ext>
            </a:extLst>
          </p:cNvPr>
          <p:cNvSpPr/>
          <p:nvPr/>
        </p:nvSpPr>
        <p:spPr>
          <a:xfrm>
            <a:off x="495643" y="403344"/>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chemeClr val="tx1"/>
              </a:solidFill>
              <a:latin typeface="+mj-lt"/>
              <a:cs typeface="Segoe UI Semibold" panose="020B0702040204020203" pitchFamily="34" charset="0"/>
            </a:endParaRPr>
          </a:p>
        </p:txBody>
      </p:sp>
      <p:sp>
        <p:nvSpPr>
          <p:cNvPr id="11" name="Cuadro de texto 10">
            <a:extLst>
              <a:ext uri="{FF2B5EF4-FFF2-40B4-BE49-F238E27FC236}">
                <a16:creationId xmlns:a16="http://schemas.microsoft.com/office/drawing/2014/main" id="{38514EB5-3483-49AA-8069-F74D82B84A67}"/>
              </a:ext>
            </a:extLst>
          </p:cNvPr>
          <p:cNvSpPr txBox="1"/>
          <p:nvPr/>
        </p:nvSpPr>
        <p:spPr>
          <a:xfrm>
            <a:off x="554140" y="398980"/>
            <a:ext cx="333375" cy="400110"/>
          </a:xfrm>
          <a:prstGeom prst="rect">
            <a:avLst/>
          </a:prstGeom>
          <a:noFill/>
        </p:spPr>
        <p:txBody>
          <a:bodyPr wrap="square" rtlCol="0">
            <a:spAutoFit/>
          </a:bodyPr>
          <a:lstStyle/>
          <a:p>
            <a:pPr rtl="0"/>
            <a:r>
              <a:rPr lang="es-ES" sz="2000" dirty="0">
                <a:latin typeface="+mj-lt"/>
                <a:cs typeface="Segoe UI Semibold" panose="020B0702040204020203" pitchFamily="34" charset="0"/>
              </a:rPr>
              <a:t>1</a:t>
            </a:r>
          </a:p>
        </p:txBody>
      </p:sp>
      <p:sp>
        <p:nvSpPr>
          <p:cNvPr id="12" name="Elipse 11" descr="elemento decorativo">
            <a:extLst>
              <a:ext uri="{FF2B5EF4-FFF2-40B4-BE49-F238E27FC236}">
                <a16:creationId xmlns:a16="http://schemas.microsoft.com/office/drawing/2014/main" id="{41D35B0B-D4ED-464C-873F-642CBEC70581}"/>
              </a:ext>
              <a:ext uri="{C183D7F6-B498-43B3-948B-1728B52AA6E4}">
                <adec:decorative xmlns="" xmlns:adec="http://schemas.microsoft.com/office/drawing/2017/decorative" val="1"/>
              </a:ext>
            </a:extLst>
          </p:cNvPr>
          <p:cNvSpPr/>
          <p:nvPr/>
        </p:nvSpPr>
        <p:spPr>
          <a:xfrm>
            <a:off x="495133" y="1431063"/>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chemeClr val="tx1"/>
              </a:solidFill>
              <a:latin typeface="+mj-lt"/>
              <a:cs typeface="Segoe UI Semibold" panose="020B0702040204020203" pitchFamily="34" charset="0"/>
            </a:endParaRPr>
          </a:p>
        </p:txBody>
      </p:sp>
      <p:sp>
        <p:nvSpPr>
          <p:cNvPr id="13" name="Cuadro de texto 12">
            <a:extLst>
              <a:ext uri="{FF2B5EF4-FFF2-40B4-BE49-F238E27FC236}">
                <a16:creationId xmlns:a16="http://schemas.microsoft.com/office/drawing/2014/main" id="{1415C840-04E8-4B3B-A920-8B11BE41875C}"/>
              </a:ext>
            </a:extLst>
          </p:cNvPr>
          <p:cNvSpPr txBox="1"/>
          <p:nvPr/>
        </p:nvSpPr>
        <p:spPr>
          <a:xfrm>
            <a:off x="552920" y="1479082"/>
            <a:ext cx="333375" cy="400110"/>
          </a:xfrm>
          <a:prstGeom prst="rect">
            <a:avLst/>
          </a:prstGeom>
          <a:noFill/>
        </p:spPr>
        <p:txBody>
          <a:bodyPr wrap="square" rtlCol="0">
            <a:spAutoFit/>
          </a:bodyPr>
          <a:lstStyle/>
          <a:p>
            <a:pPr rtl="0"/>
            <a:r>
              <a:rPr lang="es-ES" sz="2000">
                <a:latin typeface="+mj-lt"/>
                <a:cs typeface="Segoe UI Semibold" panose="020B0702040204020203" pitchFamily="34" charset="0"/>
              </a:rPr>
              <a:t>2</a:t>
            </a:r>
          </a:p>
        </p:txBody>
      </p:sp>
      <p:sp>
        <p:nvSpPr>
          <p:cNvPr id="14" name="Elipse 13" descr="elemento decorativo">
            <a:extLst>
              <a:ext uri="{FF2B5EF4-FFF2-40B4-BE49-F238E27FC236}">
                <a16:creationId xmlns:a16="http://schemas.microsoft.com/office/drawing/2014/main" id="{87375A3E-5AEC-448F-857F-931E05CDE69B}"/>
              </a:ext>
              <a:ext uri="{C183D7F6-B498-43B3-948B-1728B52AA6E4}">
                <adec:decorative xmlns="" xmlns:adec="http://schemas.microsoft.com/office/drawing/2017/decorative" val="1"/>
              </a:ext>
            </a:extLst>
          </p:cNvPr>
          <p:cNvSpPr/>
          <p:nvPr/>
        </p:nvSpPr>
        <p:spPr>
          <a:xfrm>
            <a:off x="463675" y="2273180"/>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chemeClr val="tx1"/>
              </a:solidFill>
              <a:latin typeface="+mj-lt"/>
              <a:cs typeface="Segoe UI Semibold" panose="020B0702040204020203" pitchFamily="34" charset="0"/>
            </a:endParaRPr>
          </a:p>
        </p:txBody>
      </p:sp>
      <p:sp>
        <p:nvSpPr>
          <p:cNvPr id="15" name="Cuadro de texto 14">
            <a:extLst>
              <a:ext uri="{FF2B5EF4-FFF2-40B4-BE49-F238E27FC236}">
                <a16:creationId xmlns:a16="http://schemas.microsoft.com/office/drawing/2014/main" id="{3C96C1C0-BDE5-4837-A952-08C154405894}"/>
              </a:ext>
            </a:extLst>
          </p:cNvPr>
          <p:cNvSpPr txBox="1"/>
          <p:nvPr/>
        </p:nvSpPr>
        <p:spPr>
          <a:xfrm>
            <a:off x="530987" y="2277776"/>
            <a:ext cx="333375" cy="400110"/>
          </a:xfrm>
          <a:prstGeom prst="rect">
            <a:avLst/>
          </a:prstGeom>
          <a:noFill/>
        </p:spPr>
        <p:txBody>
          <a:bodyPr wrap="square" rtlCol="0">
            <a:spAutoFit/>
          </a:bodyPr>
          <a:lstStyle/>
          <a:p>
            <a:pPr rtl="0"/>
            <a:r>
              <a:rPr lang="es-ES" sz="2000" dirty="0">
                <a:latin typeface="+mj-lt"/>
                <a:cs typeface="Segoe UI Semibold" panose="020B0702040204020203" pitchFamily="34" charset="0"/>
              </a:rPr>
              <a:t>3</a:t>
            </a:r>
          </a:p>
        </p:txBody>
      </p:sp>
      <p:sp>
        <p:nvSpPr>
          <p:cNvPr id="16" name="Elipse 15" descr="elemento decorativo">
            <a:extLst>
              <a:ext uri="{FF2B5EF4-FFF2-40B4-BE49-F238E27FC236}">
                <a16:creationId xmlns:a16="http://schemas.microsoft.com/office/drawing/2014/main" id="{404EE672-043B-4A9C-9B4F-61AC099E5B5B}"/>
              </a:ext>
              <a:ext uri="{C183D7F6-B498-43B3-948B-1728B52AA6E4}">
                <adec:decorative xmlns="" xmlns:adec="http://schemas.microsoft.com/office/drawing/2017/decorative" val="1"/>
              </a:ext>
            </a:extLst>
          </p:cNvPr>
          <p:cNvSpPr/>
          <p:nvPr/>
        </p:nvSpPr>
        <p:spPr>
          <a:xfrm>
            <a:off x="495133" y="3124338"/>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chemeClr val="tx1"/>
              </a:solidFill>
              <a:latin typeface="+mj-lt"/>
              <a:cs typeface="Segoe UI Semibold" panose="020B0702040204020203" pitchFamily="34" charset="0"/>
            </a:endParaRPr>
          </a:p>
        </p:txBody>
      </p:sp>
      <p:sp>
        <p:nvSpPr>
          <p:cNvPr id="17" name="Cuadro de texto 16">
            <a:extLst>
              <a:ext uri="{FF2B5EF4-FFF2-40B4-BE49-F238E27FC236}">
                <a16:creationId xmlns:a16="http://schemas.microsoft.com/office/drawing/2014/main" id="{DDA1630E-E52B-4235-9AAF-45C521F86D65}"/>
              </a:ext>
            </a:extLst>
          </p:cNvPr>
          <p:cNvSpPr txBox="1"/>
          <p:nvPr/>
        </p:nvSpPr>
        <p:spPr>
          <a:xfrm>
            <a:off x="552920" y="3174887"/>
            <a:ext cx="333375" cy="400110"/>
          </a:xfrm>
          <a:prstGeom prst="rect">
            <a:avLst/>
          </a:prstGeom>
          <a:noFill/>
        </p:spPr>
        <p:txBody>
          <a:bodyPr wrap="square" rtlCol="0">
            <a:spAutoFit/>
          </a:bodyPr>
          <a:lstStyle/>
          <a:p>
            <a:pPr rtl="0"/>
            <a:r>
              <a:rPr lang="es-ES" sz="2000" dirty="0">
                <a:latin typeface="+mj-lt"/>
                <a:cs typeface="Segoe UI Semibold" panose="020B0702040204020203" pitchFamily="34" charset="0"/>
              </a:rPr>
              <a:t>4</a:t>
            </a:r>
          </a:p>
        </p:txBody>
      </p:sp>
      <p:sp>
        <p:nvSpPr>
          <p:cNvPr id="18" name="Elipse 17" descr="elemento decorativo">
            <a:extLst>
              <a:ext uri="{FF2B5EF4-FFF2-40B4-BE49-F238E27FC236}">
                <a16:creationId xmlns:a16="http://schemas.microsoft.com/office/drawing/2014/main" id="{1E81ECD2-4232-42E4-A14F-84BAA99BDC27}"/>
              </a:ext>
              <a:ext uri="{C183D7F6-B498-43B3-948B-1728B52AA6E4}">
                <adec:decorative xmlns="" xmlns:adec="http://schemas.microsoft.com/office/drawing/2017/decorative" val="1"/>
              </a:ext>
            </a:extLst>
          </p:cNvPr>
          <p:cNvSpPr/>
          <p:nvPr/>
        </p:nvSpPr>
        <p:spPr>
          <a:xfrm>
            <a:off x="562445" y="4089339"/>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chemeClr val="tx1"/>
              </a:solidFill>
              <a:latin typeface="+mj-lt"/>
              <a:cs typeface="Segoe UI Semibold" panose="020B0702040204020203" pitchFamily="34" charset="0"/>
            </a:endParaRPr>
          </a:p>
        </p:txBody>
      </p:sp>
      <p:sp>
        <p:nvSpPr>
          <p:cNvPr id="19" name="Cuadro de texto 18">
            <a:extLst>
              <a:ext uri="{FF2B5EF4-FFF2-40B4-BE49-F238E27FC236}">
                <a16:creationId xmlns:a16="http://schemas.microsoft.com/office/drawing/2014/main" id="{CE7714F0-4FB7-4658-BE3C-A623344D3FC0}"/>
              </a:ext>
            </a:extLst>
          </p:cNvPr>
          <p:cNvSpPr txBox="1"/>
          <p:nvPr/>
        </p:nvSpPr>
        <p:spPr>
          <a:xfrm>
            <a:off x="629758" y="4123284"/>
            <a:ext cx="333375" cy="400110"/>
          </a:xfrm>
          <a:prstGeom prst="rect">
            <a:avLst/>
          </a:prstGeom>
          <a:noFill/>
        </p:spPr>
        <p:txBody>
          <a:bodyPr wrap="square" rtlCol="0">
            <a:spAutoFit/>
          </a:bodyPr>
          <a:lstStyle/>
          <a:p>
            <a:pPr rtl="0"/>
            <a:r>
              <a:rPr lang="es-ES" sz="2000">
                <a:latin typeface="+mj-lt"/>
                <a:cs typeface="Segoe UI Semibold" panose="020B0702040204020203" pitchFamily="34" charset="0"/>
              </a:rPr>
              <a:t>5</a:t>
            </a:r>
          </a:p>
        </p:txBody>
      </p:sp>
      <p:sp>
        <p:nvSpPr>
          <p:cNvPr id="20" name="Elipse 19" descr="elemento decorativo">
            <a:extLst>
              <a:ext uri="{FF2B5EF4-FFF2-40B4-BE49-F238E27FC236}">
                <a16:creationId xmlns:a16="http://schemas.microsoft.com/office/drawing/2014/main" id="{8AFF0EF1-BB55-49E5-9FD1-D567B4A3DA3B}"/>
              </a:ext>
              <a:ext uri="{C183D7F6-B498-43B3-948B-1728B52AA6E4}">
                <adec:decorative xmlns="" xmlns:adec="http://schemas.microsoft.com/office/drawing/2017/decorative" val="1"/>
              </a:ext>
            </a:extLst>
          </p:cNvPr>
          <p:cNvSpPr/>
          <p:nvPr/>
        </p:nvSpPr>
        <p:spPr>
          <a:xfrm>
            <a:off x="572977" y="5020395"/>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chemeClr val="tx1"/>
              </a:solidFill>
              <a:latin typeface="+mj-lt"/>
              <a:cs typeface="Segoe UI Semibold" panose="020B0702040204020203" pitchFamily="34" charset="0"/>
            </a:endParaRPr>
          </a:p>
        </p:txBody>
      </p:sp>
      <p:sp>
        <p:nvSpPr>
          <p:cNvPr id="21" name="Cuadro de texto 20">
            <a:extLst>
              <a:ext uri="{FF2B5EF4-FFF2-40B4-BE49-F238E27FC236}">
                <a16:creationId xmlns:a16="http://schemas.microsoft.com/office/drawing/2014/main" id="{5DDF00E2-07D7-46CC-B209-3DD7ABB96991}"/>
              </a:ext>
            </a:extLst>
          </p:cNvPr>
          <p:cNvSpPr txBox="1"/>
          <p:nvPr/>
        </p:nvSpPr>
        <p:spPr>
          <a:xfrm>
            <a:off x="640290" y="5054340"/>
            <a:ext cx="333375" cy="400110"/>
          </a:xfrm>
          <a:prstGeom prst="rect">
            <a:avLst/>
          </a:prstGeom>
          <a:noFill/>
        </p:spPr>
        <p:txBody>
          <a:bodyPr wrap="square" rtlCol="0">
            <a:spAutoFit/>
          </a:bodyPr>
          <a:lstStyle/>
          <a:p>
            <a:pPr rtl="0"/>
            <a:r>
              <a:rPr lang="es-ES" sz="2000">
                <a:latin typeface="+mj-lt"/>
                <a:cs typeface="Segoe UI Semibold" panose="020B0702040204020203" pitchFamily="34" charset="0"/>
              </a:rPr>
              <a:t>6</a:t>
            </a:r>
          </a:p>
        </p:txBody>
      </p:sp>
      <p:sp>
        <p:nvSpPr>
          <p:cNvPr id="2" name="CuadroTexto 1"/>
          <p:cNvSpPr txBox="1"/>
          <p:nvPr/>
        </p:nvSpPr>
        <p:spPr>
          <a:xfrm>
            <a:off x="1020920" y="1378039"/>
            <a:ext cx="5746376" cy="584775"/>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La medida es una operación que permite determinar una magnitud </a:t>
            </a:r>
            <a:r>
              <a:rPr lang="es-MX" sz="1600" dirty="0" smtClean="0">
                <a:latin typeface="Arial" panose="020B0604020202020204" pitchFamily="34" charset="0"/>
                <a:cs typeface="Arial" panose="020B0604020202020204" pitchFamily="34" charset="0"/>
              </a:rPr>
              <a:t>física </a:t>
            </a:r>
            <a:r>
              <a:rPr lang="es-MX" sz="1600" dirty="0">
                <a:latin typeface="Arial" panose="020B0604020202020204" pitchFamily="34" charset="0"/>
                <a:cs typeface="Arial" panose="020B0604020202020204" pitchFamily="34" charset="0"/>
              </a:rPr>
              <a:t>de manera cuantitativa.</a:t>
            </a:r>
          </a:p>
        </p:txBody>
      </p:sp>
      <p:sp>
        <p:nvSpPr>
          <p:cNvPr id="3" name="CuadroTexto 2"/>
          <p:cNvSpPr txBox="1"/>
          <p:nvPr/>
        </p:nvSpPr>
        <p:spPr>
          <a:xfrm>
            <a:off x="947136" y="2154665"/>
            <a:ext cx="5573063" cy="584775"/>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Se enseña a los niños a medir de manera directa y con algún instrumento de medición según sea el caso.</a:t>
            </a:r>
          </a:p>
        </p:txBody>
      </p:sp>
      <p:sp>
        <p:nvSpPr>
          <p:cNvPr id="4" name="CuadroTexto 3"/>
          <p:cNvSpPr txBox="1"/>
          <p:nvPr/>
        </p:nvSpPr>
        <p:spPr>
          <a:xfrm>
            <a:off x="1020920" y="3029175"/>
            <a:ext cx="5746376" cy="830997"/>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Se plantean situaciones en donde los niños utilicen unidades de medida no convencionales como tiras de </a:t>
            </a:r>
            <a:r>
              <a:rPr lang="es-MX" sz="1600" dirty="0" smtClean="0">
                <a:latin typeface="Arial" panose="020B0604020202020204" pitchFamily="34" charset="0"/>
                <a:cs typeface="Arial" panose="020B0604020202020204" pitchFamily="34" charset="0"/>
              </a:rPr>
              <a:t>papel, palos, </a:t>
            </a:r>
            <a:r>
              <a:rPr lang="es-MX" sz="1600" dirty="0">
                <a:latin typeface="Arial" panose="020B0604020202020204" pitchFamily="34" charset="0"/>
                <a:cs typeface="Arial" panose="020B0604020202020204" pitchFamily="34" charset="0"/>
              </a:rPr>
              <a:t>varillas etc.</a:t>
            </a:r>
          </a:p>
        </p:txBody>
      </p:sp>
      <p:sp>
        <p:nvSpPr>
          <p:cNvPr id="8" name="CuadroTexto 7"/>
          <p:cNvSpPr txBox="1"/>
          <p:nvPr/>
        </p:nvSpPr>
        <p:spPr>
          <a:xfrm>
            <a:off x="1030445" y="3907840"/>
            <a:ext cx="5615054" cy="830997"/>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Se espera que lo alumnos puedan aplica estos conocimientos en diversas situaciones de la vida cotidiana en su entorno familiar.</a:t>
            </a:r>
          </a:p>
        </p:txBody>
      </p:sp>
      <p:sp>
        <p:nvSpPr>
          <p:cNvPr id="9" name="CuadroTexto 8"/>
          <p:cNvSpPr txBox="1"/>
          <p:nvPr/>
        </p:nvSpPr>
        <p:spPr>
          <a:xfrm>
            <a:off x="1098361" y="4926533"/>
            <a:ext cx="5479222" cy="830997"/>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No se espera que los niños reconozcan todos los instrumentos convencionales con todas las unidades de medida.</a:t>
            </a:r>
          </a:p>
        </p:txBody>
      </p:sp>
      <p:pic>
        <p:nvPicPr>
          <p:cNvPr id="22" name="Imagen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961" y="2932659"/>
            <a:ext cx="3954819" cy="2824871"/>
          </a:xfrm>
          <a:prstGeom prst="rect">
            <a:avLst/>
          </a:prstGeom>
        </p:spPr>
      </p:pic>
    </p:spTree>
    <p:extLst>
      <p:ext uri="{BB962C8B-B14F-4D97-AF65-F5344CB8AC3E}">
        <p14:creationId xmlns:p14="http://schemas.microsoft.com/office/powerpoint/2010/main" val="2621867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sz="quarter" idx="13"/>
          </p:nvPr>
        </p:nvPicPr>
        <p:blipFill rotWithShape="1">
          <a:blip r:embed="rId2">
            <a:extLst>
              <a:ext uri="{BEBA8EAE-BF5A-486C-A8C5-ECC9F3942E4B}">
                <a14:imgProps xmlns:a14="http://schemas.microsoft.com/office/drawing/2010/main">
                  <a14:imgLayer r:embed="rId3">
                    <a14:imgEffect>
                      <a14:backgroundRemoval t="10000" b="100000" l="29583" r="100000"/>
                    </a14:imgEffect>
                  </a14:imgLayer>
                </a14:imgProps>
              </a:ext>
            </a:extLst>
          </a:blip>
          <a:srcRect l="26693" t="8053" b="-244"/>
          <a:stretch/>
        </p:blipFill>
        <p:spPr>
          <a:xfrm>
            <a:off x="7807649" y="3111061"/>
            <a:ext cx="3705157" cy="3494690"/>
          </a:xfrm>
          <a:prstGeom prst="rect">
            <a:avLst/>
          </a:prstGeom>
        </p:spPr>
      </p:pic>
      <p:sp>
        <p:nvSpPr>
          <p:cNvPr id="3" name="Título 2"/>
          <p:cNvSpPr>
            <a:spLocks noGrp="1"/>
          </p:cNvSpPr>
          <p:nvPr>
            <p:ph type="title"/>
          </p:nvPr>
        </p:nvSpPr>
        <p:spPr>
          <a:xfrm>
            <a:off x="7339725" y="871733"/>
            <a:ext cx="4641006" cy="2397608"/>
          </a:xfrm>
        </p:spPr>
        <p:txBody>
          <a:bodyPr/>
          <a:lstStyle/>
          <a:p>
            <a:r>
              <a:rPr lang="es-MX" dirty="0" smtClean="0"/>
              <a:t>Las mediciones y el uso social de la medida</a:t>
            </a:r>
            <a:endParaRPr lang="es-MX" dirty="0"/>
          </a:p>
        </p:txBody>
      </p:sp>
      <p:sp>
        <p:nvSpPr>
          <p:cNvPr id="6" name="CuadroTexto 5"/>
          <p:cNvSpPr txBox="1"/>
          <p:nvPr/>
        </p:nvSpPr>
        <p:spPr>
          <a:xfrm>
            <a:off x="965200" y="632830"/>
            <a:ext cx="5538951" cy="1200329"/>
          </a:xfrm>
          <a:prstGeom prst="rect">
            <a:avLst/>
          </a:prstGeom>
          <a:noFill/>
        </p:spPr>
        <p:txBody>
          <a:bodyPr wrap="square" rtlCol="0">
            <a:spAutoFit/>
          </a:bodyPr>
          <a:lstStyle/>
          <a:p>
            <a:r>
              <a:rPr lang="es-MX" dirty="0" smtClean="0"/>
              <a:t>Propiciar </a:t>
            </a:r>
            <a:r>
              <a:rPr lang="es-MX" dirty="0"/>
              <a:t>situaciones en las que sea necesario medir, coloca </a:t>
            </a:r>
            <a:r>
              <a:rPr lang="es-MX" dirty="0" smtClean="0"/>
              <a:t>a los </a:t>
            </a:r>
            <a:r>
              <a:rPr lang="es-MX" dirty="0"/>
              <a:t>niños frente a la posibilidad de utilizar unidades de medida pertinentes </a:t>
            </a:r>
            <a:r>
              <a:rPr lang="es-MX" dirty="0" smtClean="0"/>
              <a:t>y reconocer </a:t>
            </a:r>
            <a:r>
              <a:rPr lang="es-MX" dirty="0"/>
              <a:t>los instrumentos que se usan en las </a:t>
            </a:r>
            <a:r>
              <a:rPr lang="es-MX" dirty="0" smtClean="0"/>
              <a:t>situaciones </a:t>
            </a:r>
            <a:r>
              <a:rPr lang="es-MX" dirty="0"/>
              <a:t>sociales.</a:t>
            </a:r>
          </a:p>
        </p:txBody>
      </p:sp>
      <p:sp>
        <p:nvSpPr>
          <p:cNvPr id="8" name="Elipse 7" descr="elemento decorativo">
            <a:extLst>
              <a:ext uri="{FF2B5EF4-FFF2-40B4-BE49-F238E27FC236}">
                <a16:creationId xmlns:a16="http://schemas.microsoft.com/office/drawing/2014/main" id="{C9975B72-4581-4DBC-941E-6521DE4DBE6A}"/>
              </a:ext>
              <a:ext uri="{C183D7F6-B498-43B3-948B-1728B52AA6E4}">
                <adec:decorative xmlns="" xmlns:adec="http://schemas.microsoft.com/office/drawing/2017/decorative" val="1"/>
              </a:ext>
            </a:extLst>
          </p:cNvPr>
          <p:cNvSpPr/>
          <p:nvPr/>
        </p:nvSpPr>
        <p:spPr>
          <a:xfrm>
            <a:off x="435890" y="515007"/>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chemeClr val="tx1"/>
              </a:solidFill>
              <a:latin typeface="+mj-lt"/>
              <a:cs typeface="Segoe UI Semibold" panose="020B0702040204020203" pitchFamily="34" charset="0"/>
            </a:endParaRPr>
          </a:p>
        </p:txBody>
      </p:sp>
      <p:sp>
        <p:nvSpPr>
          <p:cNvPr id="9" name="CuadroTexto 8"/>
          <p:cNvSpPr txBox="1"/>
          <p:nvPr/>
        </p:nvSpPr>
        <p:spPr>
          <a:xfrm>
            <a:off x="669890" y="3984372"/>
            <a:ext cx="5894552" cy="1477328"/>
          </a:xfrm>
          <a:prstGeom prst="rect">
            <a:avLst/>
          </a:prstGeom>
          <a:noFill/>
        </p:spPr>
        <p:txBody>
          <a:bodyPr wrap="square" rtlCol="0">
            <a:spAutoFit/>
          </a:bodyPr>
          <a:lstStyle/>
          <a:p>
            <a:r>
              <a:rPr lang="es-MX" dirty="0" smtClean="0"/>
              <a:t>La </a:t>
            </a:r>
            <a:r>
              <a:rPr lang="es-MX" dirty="0"/>
              <a:t>medición convencional </a:t>
            </a:r>
            <a:r>
              <a:rPr lang="es-MX" dirty="0" smtClean="0"/>
              <a:t>está </a:t>
            </a:r>
            <a:r>
              <a:rPr lang="es-MX" dirty="0"/>
              <a:t>lejos de las posibilidades de </a:t>
            </a:r>
            <a:r>
              <a:rPr lang="es-MX" dirty="0" smtClean="0"/>
              <a:t>comprensión de </a:t>
            </a:r>
            <a:r>
              <a:rPr lang="es-MX" dirty="0"/>
              <a:t>los </a:t>
            </a:r>
            <a:r>
              <a:rPr lang="es-MX" dirty="0" smtClean="0"/>
              <a:t>niños, </a:t>
            </a:r>
            <a:r>
              <a:rPr lang="es-MX" dirty="0"/>
              <a:t>se los puede iniciar en problemas que involucren </a:t>
            </a:r>
            <a:r>
              <a:rPr lang="es-MX" dirty="0" smtClean="0"/>
              <a:t>la práctica </a:t>
            </a:r>
            <a:r>
              <a:rPr lang="es-MX" dirty="0"/>
              <a:t>de la medida </a:t>
            </a:r>
            <a:r>
              <a:rPr lang="es-MX" dirty="0" smtClean="0"/>
              <a:t>mediante situaciones </a:t>
            </a:r>
            <a:r>
              <a:rPr lang="es-MX" dirty="0"/>
              <a:t>ligadas a la comparación de magnitudes.</a:t>
            </a:r>
          </a:p>
        </p:txBody>
      </p:sp>
      <p:pic>
        <p:nvPicPr>
          <p:cNvPr id="10" name="Imagen 9"/>
          <p:cNvPicPr>
            <a:picLocks noChangeAspect="1"/>
          </p:cNvPicPr>
          <p:nvPr/>
        </p:nvPicPr>
        <p:blipFill rotWithShape="1">
          <a:blip r:embed="rId4">
            <a:extLst>
              <a:ext uri="{BEBA8EAE-BF5A-486C-A8C5-ECC9F3942E4B}">
                <a14:imgProps xmlns:a14="http://schemas.microsoft.com/office/drawing/2010/main">
                  <a14:imgLayer r:embed="rId5">
                    <a14:imgEffect>
                      <a14:backgroundRemoval t="4500" b="97167" l="5250" r="94000">
                        <a14:foregroundMark x1="21833" y1="49250" x2="19500" y2="70083"/>
                        <a14:foregroundMark x1="49833" y1="26000" x2="71250" y2="44500"/>
                      </a14:backgroundRemoval>
                    </a14:imgEffect>
                  </a14:imgLayer>
                </a14:imgProps>
              </a:ext>
            </a:extLst>
          </a:blip>
          <a:srcRect t="9341" r="3132" b="9460"/>
          <a:stretch/>
        </p:blipFill>
        <p:spPr>
          <a:xfrm>
            <a:off x="2448911" y="2009893"/>
            <a:ext cx="2144111" cy="1797269"/>
          </a:xfrm>
          <a:prstGeom prst="rect">
            <a:avLst/>
          </a:prstGeom>
        </p:spPr>
      </p:pic>
      <p:sp>
        <p:nvSpPr>
          <p:cNvPr id="11" name="Elipse 10" descr="elemento decorativo">
            <a:extLst>
              <a:ext uri="{FF2B5EF4-FFF2-40B4-BE49-F238E27FC236}">
                <a16:creationId xmlns:a16="http://schemas.microsoft.com/office/drawing/2014/main" id="{C9975B72-4581-4DBC-941E-6521DE4DBE6A}"/>
              </a:ext>
              <a:ext uri="{C183D7F6-B498-43B3-948B-1728B52AA6E4}">
                <adec:decorative xmlns="" xmlns:adec="http://schemas.microsoft.com/office/drawing/2017/decorative" val="1"/>
              </a:ext>
            </a:extLst>
          </p:cNvPr>
          <p:cNvSpPr/>
          <p:nvPr/>
        </p:nvSpPr>
        <p:spPr>
          <a:xfrm>
            <a:off x="141599" y="3983897"/>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chemeClr val="tx1"/>
              </a:solidFill>
              <a:latin typeface="+mj-lt"/>
              <a:cs typeface="Segoe UI Semibold" panose="020B0702040204020203" pitchFamily="34" charset="0"/>
            </a:endParaRPr>
          </a:p>
        </p:txBody>
      </p:sp>
    </p:spTree>
    <p:extLst>
      <p:ext uri="{BB962C8B-B14F-4D97-AF65-F5344CB8AC3E}">
        <p14:creationId xmlns:p14="http://schemas.microsoft.com/office/powerpoint/2010/main" val="16223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08000" y="1393616"/>
            <a:ext cx="5538951" cy="1692771"/>
          </a:xfrm>
          <a:prstGeom prst="rect">
            <a:avLst/>
          </a:prstGeom>
          <a:noFill/>
        </p:spPr>
        <p:txBody>
          <a:bodyPr wrap="square" rtlCol="0">
            <a:spAutoFit/>
          </a:bodyPr>
          <a:lstStyle/>
          <a:p>
            <a:pPr algn="ctr"/>
            <a:r>
              <a:rPr lang="es-MX" sz="5000" dirty="0">
                <a:solidFill>
                  <a:schemeClr val="accent1"/>
                </a:solidFill>
                <a:latin typeface="+mj-lt"/>
                <a:ea typeface="+mj-ea"/>
                <a:cs typeface="+mj-cs"/>
              </a:rPr>
              <a:t>Directa</a:t>
            </a:r>
          </a:p>
          <a:p>
            <a:pPr algn="ctr"/>
            <a:r>
              <a:rPr lang="es-MX" dirty="0" smtClean="0"/>
              <a:t>Entre </a:t>
            </a:r>
            <a:r>
              <a:rPr lang="es-MX" dirty="0"/>
              <a:t>aquellos objetos portadores de </a:t>
            </a:r>
            <a:r>
              <a:rPr lang="es-MX" dirty="0" smtClean="0"/>
              <a:t>la magnitud </a:t>
            </a:r>
            <a:r>
              <a:rPr lang="es-MX" dirty="0"/>
              <a:t>que se considera, por ejemplo, comparar la longitud de dos </a:t>
            </a:r>
            <a:r>
              <a:rPr lang="es-MX" dirty="0" smtClean="0"/>
              <a:t>lápices. </a:t>
            </a:r>
            <a:endParaRPr lang="es-MX" dirty="0"/>
          </a:p>
        </p:txBody>
      </p:sp>
      <p:sp>
        <p:nvSpPr>
          <p:cNvPr id="5" name="CuadroTexto 4"/>
          <p:cNvSpPr txBox="1"/>
          <p:nvPr/>
        </p:nvSpPr>
        <p:spPr>
          <a:xfrm>
            <a:off x="660400" y="3717008"/>
            <a:ext cx="5234152" cy="1415772"/>
          </a:xfrm>
          <a:prstGeom prst="rect">
            <a:avLst/>
          </a:prstGeom>
          <a:noFill/>
        </p:spPr>
        <p:txBody>
          <a:bodyPr wrap="square" rtlCol="0">
            <a:spAutoFit/>
          </a:bodyPr>
          <a:lstStyle/>
          <a:p>
            <a:pPr algn="ctr"/>
            <a:r>
              <a:rPr lang="es-MX" dirty="0"/>
              <a:t> </a:t>
            </a:r>
            <a:r>
              <a:rPr lang="es-MX" sz="5000" dirty="0">
                <a:solidFill>
                  <a:schemeClr val="accent1"/>
                </a:solidFill>
                <a:latin typeface="+mj-lt"/>
                <a:ea typeface="+mj-ea"/>
                <a:cs typeface="+mj-cs"/>
              </a:rPr>
              <a:t>Indirecta</a:t>
            </a:r>
          </a:p>
          <a:p>
            <a:pPr algn="ctr"/>
            <a:r>
              <a:rPr lang="es-MX" dirty="0" smtClean="0"/>
              <a:t>Por </a:t>
            </a:r>
            <a:r>
              <a:rPr lang="es-MX" dirty="0"/>
              <a:t>medio de una unidad elegida, que puede ser convencional o no.</a:t>
            </a:r>
          </a:p>
        </p:txBody>
      </p:sp>
      <p:sp>
        <p:nvSpPr>
          <p:cNvPr id="6" name="CuadroTexto 5"/>
          <p:cNvSpPr txBox="1"/>
          <p:nvPr/>
        </p:nvSpPr>
        <p:spPr>
          <a:xfrm>
            <a:off x="1102709" y="758091"/>
            <a:ext cx="4654331" cy="369332"/>
          </a:xfrm>
          <a:prstGeom prst="rect">
            <a:avLst/>
          </a:prstGeom>
          <a:noFill/>
        </p:spPr>
        <p:txBody>
          <a:bodyPr wrap="square" rtlCol="0">
            <a:spAutoFit/>
          </a:bodyPr>
          <a:lstStyle/>
          <a:p>
            <a:pPr algn="ctr"/>
            <a:r>
              <a:rPr lang="es-MX" dirty="0"/>
              <a:t>Dicha comparación puede ser: </a:t>
            </a:r>
          </a:p>
        </p:txBody>
      </p:sp>
      <p:pic>
        <p:nvPicPr>
          <p:cNvPr id="7" name="Imagen 6"/>
          <p:cNvPicPr>
            <a:picLocks noChangeAspect="1"/>
          </p:cNvPicPr>
          <p:nvPr/>
        </p:nvPicPr>
        <p:blipFill rotWithShape="1">
          <a:blip r:embed="rId2">
            <a:extLst>
              <a:ext uri="{BEBA8EAE-BF5A-486C-A8C5-ECC9F3942E4B}">
                <a14:imgProps xmlns:a14="http://schemas.microsoft.com/office/drawing/2010/main">
                  <a14:imgLayer r:embed="rId3">
                    <a14:imgEffect>
                      <a14:backgroundRemoval t="25460" b="52334" l="8600" r="43300">
                        <a14:foregroundMark x1="12000" y1="31966" x2="39400" y2="30976"/>
                        <a14:foregroundMark x1="40400" y1="34371" x2="39800" y2="27581"/>
                        <a14:foregroundMark x1="39700" y1="27581" x2="37400" y2="30835"/>
                        <a14:foregroundMark x1="37500" y1="35644" x2="40200" y2="34229"/>
                        <a14:foregroundMark x1="11300" y1="31117" x2="15600" y2="28430"/>
                        <a14:foregroundMark x1="26100" y1="44272" x2="40100" y2="46676"/>
                        <a14:foregroundMark x1="40500" y1="46110" x2="39000" y2="42291"/>
                        <a14:foregroundMark x1="26500" y1="46393" x2="25800" y2="42999"/>
                        <a14:foregroundMark x1="24800" y1="44554" x2="23700" y2="44837"/>
                      </a14:backgroundRemoval>
                    </a14:imgEffect>
                  </a14:imgLayer>
                </a14:imgProps>
              </a:ext>
            </a:extLst>
          </a:blip>
          <a:srcRect l="6855" t="23585" r="54084" b="45357"/>
          <a:stretch/>
        </p:blipFill>
        <p:spPr>
          <a:xfrm>
            <a:off x="7630510" y="547884"/>
            <a:ext cx="3720662" cy="20915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p:cNvPicPr>
            <a:picLocks noChangeAspect="1"/>
          </p:cNvPicPr>
          <p:nvPr/>
        </p:nvPicPr>
        <p:blipFill>
          <a:blip r:embed="rId4"/>
          <a:stretch>
            <a:fillRect/>
          </a:stretch>
        </p:blipFill>
        <p:spPr>
          <a:xfrm>
            <a:off x="7514732" y="3401697"/>
            <a:ext cx="4162425" cy="2543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067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255642" y="993592"/>
            <a:ext cx="4641006" cy="2397608"/>
          </a:xfrm>
        </p:spPr>
        <p:txBody>
          <a:bodyPr/>
          <a:lstStyle/>
          <a:p>
            <a:r>
              <a:rPr lang="es-MX" dirty="0" smtClean="0"/>
              <a:t>Favorecer el pensamiento dicotómico </a:t>
            </a:r>
            <a:endParaRPr lang="es-MX" dirty="0"/>
          </a:p>
        </p:txBody>
      </p:sp>
      <p:sp>
        <p:nvSpPr>
          <p:cNvPr id="4" name="CuadroTexto 3"/>
          <p:cNvSpPr txBox="1"/>
          <p:nvPr/>
        </p:nvSpPr>
        <p:spPr>
          <a:xfrm>
            <a:off x="669890" y="536028"/>
            <a:ext cx="5799957" cy="1477328"/>
          </a:xfrm>
          <a:prstGeom prst="rect">
            <a:avLst/>
          </a:prstGeom>
          <a:noFill/>
        </p:spPr>
        <p:txBody>
          <a:bodyPr wrap="square" rtlCol="0">
            <a:spAutoFit/>
          </a:bodyPr>
          <a:lstStyle/>
          <a:p>
            <a:pPr algn="ctr"/>
            <a:r>
              <a:rPr lang="es-MX" dirty="0" smtClean="0"/>
              <a:t>Se </a:t>
            </a:r>
            <a:r>
              <a:rPr lang="es-MX" dirty="0"/>
              <a:t>deben </a:t>
            </a:r>
            <a:r>
              <a:rPr lang="es-MX" dirty="0" smtClean="0"/>
              <a:t>brindar oportunidades </a:t>
            </a:r>
            <a:r>
              <a:rPr lang="es-MX" dirty="0"/>
              <a:t>para que puedan vincular aquellos conocimientos que construyeron</a:t>
            </a:r>
          </a:p>
          <a:p>
            <a:pPr algn="ctr"/>
            <a:r>
              <a:rPr lang="es-MX" dirty="0"/>
              <a:t>en el entorno cotidiano con los contenidos de enseñanza y, de ese modo, ampliarlos</a:t>
            </a:r>
          </a:p>
          <a:p>
            <a:pPr algn="ctr"/>
            <a:r>
              <a:rPr lang="es-MX" dirty="0"/>
              <a:t>y cargarlos de sentido</a:t>
            </a:r>
            <a:r>
              <a:rPr lang="es-MX" dirty="0" smtClean="0"/>
              <a:t>.. </a:t>
            </a:r>
            <a:endParaRPr lang="es-MX" dirty="0"/>
          </a:p>
        </p:txBody>
      </p:sp>
      <p:sp>
        <p:nvSpPr>
          <p:cNvPr id="5" name="Elipse 4" descr="elemento decorativo">
            <a:extLst>
              <a:ext uri="{FF2B5EF4-FFF2-40B4-BE49-F238E27FC236}">
                <a16:creationId xmlns:a16="http://schemas.microsoft.com/office/drawing/2014/main" id="{C9975B72-4581-4DBC-941E-6521DE4DBE6A}"/>
              </a:ext>
              <a:ext uri="{C183D7F6-B498-43B3-948B-1728B52AA6E4}">
                <adec:decorative xmlns="" xmlns:adec="http://schemas.microsoft.com/office/drawing/2017/decorative" val="1"/>
              </a:ext>
            </a:extLst>
          </p:cNvPr>
          <p:cNvSpPr/>
          <p:nvPr/>
        </p:nvSpPr>
        <p:spPr>
          <a:xfrm>
            <a:off x="435890" y="515007"/>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chemeClr val="tx1"/>
              </a:solidFill>
              <a:latin typeface="+mj-lt"/>
              <a:cs typeface="Segoe UI Semibold" panose="020B0702040204020203" pitchFamily="34" charset="0"/>
            </a:endParaRPr>
          </a:p>
        </p:txBody>
      </p:sp>
      <p:sp>
        <p:nvSpPr>
          <p:cNvPr id="6" name="CuadroTexto 5"/>
          <p:cNvSpPr txBox="1"/>
          <p:nvPr/>
        </p:nvSpPr>
        <p:spPr>
          <a:xfrm>
            <a:off x="435890" y="3220871"/>
            <a:ext cx="5923309" cy="2585323"/>
          </a:xfrm>
          <a:prstGeom prst="rect">
            <a:avLst/>
          </a:prstGeom>
          <a:noFill/>
        </p:spPr>
        <p:txBody>
          <a:bodyPr wrap="square" rtlCol="0">
            <a:spAutoFit/>
          </a:bodyPr>
          <a:lstStyle/>
          <a:p>
            <a:pPr marL="285750" indent="-285750">
              <a:buClr>
                <a:schemeClr val="accent1">
                  <a:lumMod val="50000"/>
                </a:schemeClr>
              </a:buClr>
              <a:buFont typeface="Symbol" panose="05050102010706020507" pitchFamily="18" charset="2"/>
              <a:buChar char="©"/>
            </a:pPr>
            <a:r>
              <a:rPr lang="es-MX" dirty="0"/>
              <a:t>“Joaquín es mas alto que yo pero más bajo que Sebastián”;</a:t>
            </a:r>
          </a:p>
          <a:p>
            <a:pPr marL="285750" indent="-285750">
              <a:buClr>
                <a:schemeClr val="accent1">
                  <a:lumMod val="50000"/>
                </a:schemeClr>
              </a:buClr>
              <a:buFont typeface="Symbol" panose="05050102010706020507" pitchFamily="18" charset="2"/>
              <a:buChar char="©"/>
            </a:pPr>
            <a:r>
              <a:rPr lang="es-MX" dirty="0" smtClean="0"/>
              <a:t> </a:t>
            </a:r>
            <a:r>
              <a:rPr lang="es-MX" dirty="0"/>
              <a:t>“la biblioteca es más larga que la pared donde hay que ponerla, así que no entra”;</a:t>
            </a:r>
          </a:p>
          <a:p>
            <a:pPr marL="285750" indent="-285750">
              <a:buClr>
                <a:schemeClr val="accent1">
                  <a:lumMod val="50000"/>
                </a:schemeClr>
              </a:buClr>
              <a:buFont typeface="Symbol" panose="05050102010706020507" pitchFamily="18" charset="2"/>
              <a:buChar char="©"/>
            </a:pPr>
            <a:r>
              <a:rPr lang="es-MX" dirty="0" smtClean="0"/>
              <a:t>“</a:t>
            </a:r>
            <a:r>
              <a:rPr lang="es-MX" dirty="0"/>
              <a:t>el tiempo que tardamos en dar la vuelta al patio es mayor que el que</a:t>
            </a:r>
          </a:p>
          <a:p>
            <a:pPr marL="285750" indent="-285750">
              <a:buClr>
                <a:schemeClr val="accent1">
                  <a:lumMod val="50000"/>
                </a:schemeClr>
              </a:buClr>
              <a:buFont typeface="Symbol" panose="05050102010706020507" pitchFamily="18" charset="2"/>
              <a:buChar char="©"/>
            </a:pPr>
            <a:r>
              <a:rPr lang="es-MX" dirty="0"/>
              <a:t>tardamos en recorrer la sala”;</a:t>
            </a:r>
          </a:p>
          <a:p>
            <a:pPr marL="285750" indent="-285750">
              <a:buClr>
                <a:schemeClr val="accent1">
                  <a:lumMod val="50000"/>
                </a:schemeClr>
              </a:buClr>
              <a:buFont typeface="Symbol" panose="05050102010706020507" pitchFamily="18" charset="2"/>
              <a:buChar char="©"/>
            </a:pPr>
            <a:r>
              <a:rPr lang="es-MX" dirty="0" smtClean="0"/>
              <a:t> </a:t>
            </a:r>
            <a:r>
              <a:rPr lang="es-MX" dirty="0"/>
              <a:t>“la masa para el pan es más pesada que la pasta para hacer bombones”.</a:t>
            </a:r>
          </a:p>
        </p:txBody>
      </p:sp>
      <p:sp>
        <p:nvSpPr>
          <p:cNvPr id="7" name="CuadroTexto 6"/>
          <p:cNvSpPr txBox="1"/>
          <p:nvPr/>
        </p:nvSpPr>
        <p:spPr>
          <a:xfrm>
            <a:off x="1836758" y="2175716"/>
            <a:ext cx="3121572" cy="861774"/>
          </a:xfrm>
          <a:prstGeom prst="rect">
            <a:avLst/>
          </a:prstGeom>
          <a:noFill/>
        </p:spPr>
        <p:txBody>
          <a:bodyPr wrap="square" rtlCol="0">
            <a:spAutoFit/>
          </a:bodyPr>
          <a:lstStyle/>
          <a:p>
            <a:pPr algn="ctr"/>
            <a:r>
              <a:rPr lang="es-MX" sz="5000" dirty="0">
                <a:solidFill>
                  <a:schemeClr val="accent1"/>
                </a:solidFill>
                <a:latin typeface="+mj-lt"/>
                <a:ea typeface="+mj-ea"/>
                <a:cs typeface="+mj-cs"/>
              </a:rPr>
              <a:t>Ejemplos</a:t>
            </a:r>
            <a:r>
              <a:rPr lang="es-MX" dirty="0" smtClean="0"/>
              <a:t> </a:t>
            </a:r>
            <a:endParaRPr lang="es-MX" dirty="0"/>
          </a:p>
        </p:txBody>
      </p:sp>
      <p:pic>
        <p:nvPicPr>
          <p:cNvPr id="8" name="Imagen 7"/>
          <p:cNvPicPr>
            <a:picLocks noChangeAspect="1"/>
          </p:cNvPicPr>
          <p:nvPr/>
        </p:nvPicPr>
        <p:blipFill>
          <a:blip r:embed="rId2">
            <a:extLst>
              <a:ext uri="{BEBA8EAE-BF5A-486C-A8C5-ECC9F3942E4B}">
                <a14:imgProps xmlns:a14="http://schemas.microsoft.com/office/drawing/2010/main">
                  <a14:imgLayer r:embed="rId3">
                    <a14:imgEffect>
                      <a14:backgroundRemoval t="9751" b="89796" l="2451" r="96405">
                        <a14:foregroundMark x1="12092" y1="36281" x2="12418" y2="84580"/>
                        <a14:foregroundMark x1="14542" y1="55556" x2="19281" y2="84807"/>
                        <a14:foregroundMark x1="36438" y1="30839" x2="39216" y2="83900"/>
                        <a14:foregroundMark x1="57680" y1="81859" x2="57680" y2="80726"/>
                        <a14:foregroundMark x1="61111" y1="48526" x2="61111" y2="38095"/>
                        <a14:foregroundMark x1="61111" y1="56689" x2="60621" y2="44898"/>
                        <a14:foregroundMark x1="46242" y1="46259" x2="49837" y2="35147"/>
                        <a14:foregroundMark x1="83333" y1="73016" x2="85458" y2="38776"/>
                        <a14:foregroundMark x1="78268" y1="66893" x2="80882" y2="52608"/>
                        <a14:foregroundMark x1="90033" y1="65533" x2="90850" y2="60771"/>
                      </a14:backgroundRemoval>
                    </a14:imgEffect>
                  </a14:imgLayer>
                </a14:imgProps>
              </a:ext>
            </a:extLst>
          </a:blip>
          <a:stretch>
            <a:fillRect/>
          </a:stretch>
        </p:blipFill>
        <p:spPr>
          <a:xfrm>
            <a:off x="7255642" y="3037490"/>
            <a:ext cx="4567629" cy="3291380"/>
          </a:xfrm>
          <a:prstGeom prst="rect">
            <a:avLst/>
          </a:prstGeom>
        </p:spPr>
      </p:pic>
    </p:spTree>
    <p:extLst>
      <p:ext uri="{BB962C8B-B14F-4D97-AF65-F5344CB8AC3E}">
        <p14:creationId xmlns:p14="http://schemas.microsoft.com/office/powerpoint/2010/main" val="3694849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69061B-93AF-4A3E-9D95-D1F4A2B92571}"/>
              </a:ext>
            </a:extLst>
          </p:cNvPr>
          <p:cNvSpPr>
            <a:spLocks noGrp="1"/>
          </p:cNvSpPr>
          <p:nvPr>
            <p:ph type="title"/>
          </p:nvPr>
        </p:nvSpPr>
        <p:spPr>
          <a:xfrm>
            <a:off x="6375400" y="221181"/>
            <a:ext cx="5105400" cy="684633"/>
          </a:xfrm>
        </p:spPr>
        <p:txBody>
          <a:bodyPr rtlCol="0">
            <a:normAutofit fontScale="90000"/>
          </a:bodyPr>
          <a:lstStyle/>
          <a:p>
            <a:pPr algn="l" rtl="0"/>
            <a:r>
              <a:rPr lang="es-ES" dirty="0" smtClean="0"/>
              <a:t>MEDICION DE PESO Y CAPACIDADES</a:t>
            </a:r>
            <a:endParaRPr lang="es-ES" dirty="0"/>
          </a:p>
        </p:txBody>
      </p:sp>
      <p:sp>
        <p:nvSpPr>
          <p:cNvPr id="3" name="Marcador de contenido 2">
            <a:extLst>
              <a:ext uri="{FF2B5EF4-FFF2-40B4-BE49-F238E27FC236}">
                <a16:creationId xmlns:a16="http://schemas.microsoft.com/office/drawing/2014/main" id="{2C957AAF-C78F-46C2-9727-8076925CD7F4}"/>
              </a:ext>
            </a:extLst>
          </p:cNvPr>
          <p:cNvSpPr>
            <a:spLocks noGrp="1"/>
          </p:cNvSpPr>
          <p:nvPr>
            <p:ph idx="1"/>
          </p:nvPr>
        </p:nvSpPr>
        <p:spPr>
          <a:xfrm>
            <a:off x="5348867" y="2125014"/>
            <a:ext cx="6435144" cy="3447951"/>
          </a:xfrm>
        </p:spPr>
        <p:txBody>
          <a:bodyPr rtlCol="0">
            <a:noAutofit/>
          </a:bodyPr>
          <a:lstStyle/>
          <a:p>
            <a:pPr marL="0" lvl="0" indent="0">
              <a:lnSpc>
                <a:spcPct val="100000"/>
              </a:lnSpc>
              <a:spcAft>
                <a:spcPts val="1200"/>
              </a:spcAft>
              <a:buNone/>
            </a:pPr>
            <a:r>
              <a:rPr lang="es-MX" sz="2400" dirty="0">
                <a:latin typeface="Arial" panose="020B0604020202020204" pitchFamily="34" charset="0"/>
                <a:cs typeface="Arial" panose="020B0604020202020204" pitchFamily="34" charset="0"/>
              </a:rPr>
              <a:t>La preparación de diferentes alimentos puede ser una situación propicia para trabajar los contenidos referidos a la medición de pesos y capacidades. Es una práctica habitual en las distintas secciones preparar bombones, rellenar galletitas con dulce, diluir jugos concentrados en agua o hacer ensalada de frutas</a:t>
            </a:r>
            <a:endParaRPr lang="es-ES" sz="2400" dirty="0">
              <a:solidFill>
                <a:prstClr val="black">
                  <a:lumMod val="85000"/>
                  <a:lumOff val="15000"/>
                </a:prstClr>
              </a:solidFill>
              <a:latin typeface="Arial" panose="020B0604020202020204" pitchFamily="34" charset="0"/>
              <a:cs typeface="Arial" panose="020B0604020202020204" pitchFamily="34" charset="0"/>
            </a:endParaRPr>
          </a:p>
        </p:txBody>
      </p:sp>
      <p:sp>
        <p:nvSpPr>
          <p:cNvPr id="7" name="Rectángulo: Esquinas redondeadas 6" descr="elemento decorativo">
            <a:extLst>
              <a:ext uri="{FF2B5EF4-FFF2-40B4-BE49-F238E27FC236}">
                <a16:creationId xmlns:a16="http://schemas.microsoft.com/office/drawing/2014/main" id="{5B74A029-8AD0-4A10-B977-541CE5DD06F8}"/>
              </a:ext>
              <a:ext uri="{C183D7F6-B498-43B3-948B-1728B52AA6E4}">
                <adec:decorative xmlns="" xmlns:adec="http://schemas.microsoft.com/office/drawing/2017/decorative" val="1"/>
              </a:ext>
            </a:extLst>
          </p:cNvPr>
          <p:cNvSpPr/>
          <p:nvPr/>
        </p:nvSpPr>
        <p:spPr>
          <a:xfrm>
            <a:off x="5099339" y="2171504"/>
            <a:ext cx="6934199" cy="3833906"/>
          </a:xfrm>
          <a:prstGeom prst="roundRect">
            <a:avLst>
              <a:gd name="adj" fmla="val 0"/>
            </a:avLst>
          </a:pr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a:p>
        </p:txBody>
      </p:sp>
      <p:sp>
        <p:nvSpPr>
          <p:cNvPr id="5" name="Marcador de número de diapositiva 4">
            <a:extLst>
              <a:ext uri="{FF2B5EF4-FFF2-40B4-BE49-F238E27FC236}">
                <a16:creationId xmlns:a16="http://schemas.microsoft.com/office/drawing/2014/main" id="{82372FC0-087E-4C53-82C7-1D7555E688EE}"/>
              </a:ext>
            </a:extLst>
          </p:cNvPr>
          <p:cNvSpPr>
            <a:spLocks noGrp="1"/>
          </p:cNvSpPr>
          <p:nvPr>
            <p:ph type="sldNum" sz="quarter" idx="12"/>
          </p:nvPr>
        </p:nvSpPr>
        <p:spPr/>
        <p:txBody>
          <a:bodyPr rtlCol="0"/>
          <a:lstStyle/>
          <a:p>
            <a:pPr rtl="0"/>
            <a:fld id="{7AAC19ED-7CFA-4AF2-BE7E-6017F4B12C94}" type="slidenum">
              <a:rPr lang="es-ES" smtClean="0"/>
              <a:t>6</a:t>
            </a:fld>
            <a:endParaRPr lang="es-ES"/>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20" y="905814"/>
            <a:ext cx="3752850" cy="1219200"/>
          </a:xfrm>
          <a:prstGeom prst="rect">
            <a:avLst/>
          </a:prstGeom>
        </p:spPr>
      </p:pic>
      <p:pic>
        <p:nvPicPr>
          <p:cNvPr id="18" name="Imagen 17"/>
          <p:cNvPicPr>
            <a:picLocks noChangeAspect="1"/>
          </p:cNvPicPr>
          <p:nvPr/>
        </p:nvPicPr>
        <p:blipFill rotWithShape="1">
          <a:blip r:embed="rId4">
            <a:extLst>
              <a:ext uri="{28A0092B-C50C-407E-A947-70E740481C1C}">
                <a14:useLocalDpi xmlns:a14="http://schemas.microsoft.com/office/drawing/2010/main" val="0"/>
              </a:ext>
            </a:extLst>
          </a:blip>
          <a:srcRect l="30119" r="27515"/>
          <a:stretch/>
        </p:blipFill>
        <p:spPr>
          <a:xfrm>
            <a:off x="919041" y="2708394"/>
            <a:ext cx="3103808" cy="3785174"/>
          </a:xfrm>
          <a:prstGeom prst="rect">
            <a:avLst/>
          </a:prstGeom>
        </p:spPr>
      </p:pic>
    </p:spTree>
    <p:extLst>
      <p:ext uri="{BB962C8B-B14F-4D97-AF65-F5344CB8AC3E}">
        <p14:creationId xmlns:p14="http://schemas.microsoft.com/office/powerpoint/2010/main" val="741124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05465" y="1223617"/>
            <a:ext cx="4831664" cy="3865070"/>
          </a:xfrm>
        </p:spPr>
        <p:txBody>
          <a:bodyPr>
            <a:normAutofit fontScale="92500" lnSpcReduction="10000"/>
          </a:bodyPr>
          <a:lstStyle/>
          <a:p>
            <a:r>
              <a:rPr lang="es-MX" dirty="0"/>
              <a:t>El primer problema que se puede plantear a los alumnos luego de que la maestra lea la receta es cómo hacer para “medir” cada uno de los ingredientes necesarios. Esta tarea puede realizarse por medio de distintos intermediarios: </a:t>
            </a:r>
            <a:endParaRPr lang="es-MX" dirty="0" smtClean="0"/>
          </a:p>
          <a:p>
            <a:r>
              <a:rPr lang="es-MX" dirty="0"/>
              <a:t>• balanza; </a:t>
            </a:r>
            <a:endParaRPr lang="es-MX" dirty="0" smtClean="0"/>
          </a:p>
          <a:p>
            <a:r>
              <a:rPr lang="es-MX" dirty="0" smtClean="0"/>
              <a:t>• </a:t>
            </a:r>
            <a:r>
              <a:rPr lang="es-MX" dirty="0"/>
              <a:t>medidores de plástico de volumen y capacidad; </a:t>
            </a:r>
            <a:endParaRPr lang="es-MX" dirty="0" smtClean="0"/>
          </a:p>
          <a:p>
            <a:r>
              <a:rPr lang="es-MX" dirty="0" smtClean="0"/>
              <a:t>• </a:t>
            </a:r>
            <a:r>
              <a:rPr lang="es-MX" dirty="0"/>
              <a:t>tazas que equivalgan a 200 g (o 200 cm3 ) por ejemplo.</a:t>
            </a:r>
          </a:p>
        </p:txBody>
      </p:sp>
      <p:sp>
        <p:nvSpPr>
          <p:cNvPr id="4" name="Marcador de número de diapositiva 3"/>
          <p:cNvSpPr>
            <a:spLocks noGrp="1"/>
          </p:cNvSpPr>
          <p:nvPr>
            <p:ph type="sldNum" sz="quarter" idx="12"/>
          </p:nvPr>
        </p:nvSpPr>
        <p:spPr/>
        <p:txBody>
          <a:bodyPr/>
          <a:lstStyle/>
          <a:p>
            <a:pPr rtl="0"/>
            <a:fld id="{7AAC19ED-7CFA-4AF2-BE7E-6017F4B12C94}" type="slidenum">
              <a:rPr lang="es-ES" noProof="0" smtClean="0"/>
              <a:pPr rtl="0"/>
              <a:t>7</a:t>
            </a:fld>
            <a:endParaRPr lang="es-ES" noProof="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93" y="399245"/>
            <a:ext cx="2896673" cy="2896673"/>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259" y="3496568"/>
            <a:ext cx="3022108" cy="3184238"/>
          </a:xfrm>
          <a:prstGeom prst="rect">
            <a:avLst/>
          </a:prstGeom>
        </p:spPr>
      </p:pic>
    </p:spTree>
    <p:extLst>
      <p:ext uri="{BB962C8B-B14F-4D97-AF65-F5344CB8AC3E}">
        <p14:creationId xmlns:p14="http://schemas.microsoft.com/office/powerpoint/2010/main" val="4012828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18344" y="1622862"/>
            <a:ext cx="4831664" cy="3865070"/>
          </a:xfrm>
        </p:spPr>
        <p:txBody>
          <a:bodyPr/>
          <a:lstStyle/>
          <a:p>
            <a:r>
              <a:rPr lang="es-MX" dirty="0"/>
              <a:t>Si se dispone de todos esos recursos, los alumnos, organizados en pequeños grupos, podrán decidir cuál de ellos utilizar. Si bien las cifras involucradas seguramente no podrán ser “leídas” por los niños, sí podrán comparar los números escritos en la receta con los números que figuran en la balanza o el medidor, y establecer si son iguales o no.</a:t>
            </a:r>
          </a:p>
        </p:txBody>
      </p:sp>
      <p:sp>
        <p:nvSpPr>
          <p:cNvPr id="4" name="Marcador de número de diapositiva 3"/>
          <p:cNvSpPr>
            <a:spLocks noGrp="1"/>
          </p:cNvSpPr>
          <p:nvPr>
            <p:ph type="sldNum" sz="quarter" idx="12"/>
          </p:nvPr>
        </p:nvSpPr>
        <p:spPr/>
        <p:txBody>
          <a:bodyPr/>
          <a:lstStyle/>
          <a:p>
            <a:pPr rtl="0"/>
            <a:fld id="{7AAC19ED-7CFA-4AF2-BE7E-6017F4B12C94}" type="slidenum">
              <a:rPr lang="es-ES" noProof="0" smtClean="0"/>
              <a:pPr rtl="0"/>
              <a:t>8</a:t>
            </a:fld>
            <a:endParaRPr lang="es-ES" noProof="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866" y="1115957"/>
            <a:ext cx="4438650" cy="4371975"/>
          </a:xfrm>
          <a:prstGeom prst="rect">
            <a:avLst/>
          </a:prstGeom>
        </p:spPr>
      </p:pic>
    </p:spTree>
    <p:extLst>
      <p:ext uri="{BB962C8B-B14F-4D97-AF65-F5344CB8AC3E}">
        <p14:creationId xmlns:p14="http://schemas.microsoft.com/office/powerpoint/2010/main" val="1898638601"/>
      </p:ext>
    </p:extLst>
  </p:cSld>
  <p:clrMapOvr>
    <a:masterClrMapping/>
  </p:clrMapOvr>
</p:sld>
</file>

<file path=ppt/theme/theme1.xml><?xml version="1.0" encoding="utf-8"?>
<a:theme xmlns:a="http://schemas.openxmlformats.org/drawingml/2006/main" name="Titular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Custom 5">
      <a:majorFont>
        <a:latin typeface="Franklin Gothic Demi"/>
        <a:ea typeface=""/>
        <a:cs typeface=""/>
      </a:majorFont>
      <a:minorFont>
        <a:latin typeface="Franklin Gothic Medium"/>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w="57150">
          <a:noFill/>
        </a:ln>
        <a:effectLst>
          <a:outerShdw blurRad="63500" sx="102000" sy="102000" algn="c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77987_TF33527777" id="{999234CB-96B8-4573-BC86-D76DFB6D9195}" vid="{9FD71C71-61D9-41DA-9C40-1A7BEDE5A7C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85429E6-13D0-4D69-B2AD-EDA3074FAB4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C76B70-05A8-4DEE-8E00-4F383FBFCA23}">
  <ds:schemaRefs>
    <ds:schemaRef ds:uri="http://purl.org/dc/terms/"/>
    <ds:schemaRef ds:uri="http://schemas.microsoft.com/sharepoint/v3"/>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http://purl.org/dc/elements/1.1/"/>
    <ds:schemaRef ds:uri="http://purl.org/dc/dcmitype/"/>
    <ds:schemaRef ds:uri="fb0879af-3eba-417a-a55a-ffe6dcd6ca77"/>
    <ds:schemaRef ds:uri="6dc4bcd6-49db-4c07-9060-8acfc67cef9f"/>
    <ds:schemaRef ds:uri="http://schemas.microsoft.com/office/2006/metadata/properties"/>
  </ds:schemaRefs>
</ds:datastoreItem>
</file>

<file path=customXml/itemProps2.xml><?xml version="1.0" encoding="utf-8"?>
<ds:datastoreItem xmlns:ds="http://schemas.openxmlformats.org/officeDocument/2006/customXml" ds:itemID="{2797F60B-DD54-48B5-A371-5DA4912C13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13AB06-BF88-4433-A0BD-F8B544C9B5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Procedimientos de seguridad</Template>
  <TotalTime>0</TotalTime>
  <Words>605</Words>
  <Application>Microsoft Office PowerPoint</Application>
  <PresentationFormat>Panorámica</PresentationFormat>
  <Paragraphs>49</Paragraphs>
  <Slides>8</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Arial</vt:lpstr>
      <vt:lpstr>Calibri</vt:lpstr>
      <vt:lpstr>Corbel</vt:lpstr>
      <vt:lpstr>Franklin Gothic Demi</vt:lpstr>
      <vt:lpstr>Franklin Gothic Medium</vt:lpstr>
      <vt:lpstr>Segoe UI</vt:lpstr>
      <vt:lpstr>Segoe UI Semibold</vt:lpstr>
      <vt:lpstr>Symbol</vt:lpstr>
      <vt:lpstr>Titulares</vt:lpstr>
      <vt:lpstr>LA ENSEÑANZA DE LA MEDIDA EN NIVEL INICIAL</vt:lpstr>
      <vt:lpstr>La enseñanza de la medida en el nivel inicial.</vt:lpstr>
      <vt:lpstr>Las mediciones y el uso social de la medida</vt:lpstr>
      <vt:lpstr>Presentación de PowerPoint</vt:lpstr>
      <vt:lpstr>Favorecer el pensamiento dicotómico </vt:lpstr>
      <vt:lpstr>MEDICION DE PESO Y CAPACIDADES</vt:lpstr>
      <vt:lpstr>Presentación de PowerPoint</vt:lpstr>
      <vt:lpstr>Presentación de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2021-06-12T17:49:50Z</dcterms:created>
  <dcterms:modified xsi:type="dcterms:W3CDTF">2021-06-12T19:52:44Z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