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8F61F-77FA-48D6-851D-B6232D1A1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26C524-9D74-4AC7-8A12-F2D084E87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C0CC28-9841-4EB1-BC4D-73510E65C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D575C1-0F3D-4C7C-878C-CA418E7C6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4E083D-309A-4B0F-8898-364D90EB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945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032B1-FD56-40FE-ABD2-0B07495D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397D8A-2026-422A-A205-4D98E8FAE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A7AB9F-B814-4F69-8CB2-7DA28469C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E10688-FF07-43F4-8457-FCCA1434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E0EA84-336A-4AAC-B4D0-29A23F634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559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142866-7B6E-450B-857D-626E1D89C1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2FDE50-D18C-4102-82FB-4D699851D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322865-13AB-4CC5-8B7A-F16E1768B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CB6CA2-0461-40D7-9429-5E853345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43C7CD-D3DF-4761-B76D-DAEDDC748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14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9D0FA-3343-4419-BC83-8D182AEF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03D12-C42C-437A-94CB-2D873DB47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C68D2A-E11B-4A8D-84D1-054E10879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4F0FE6-3077-4666-9FCC-264ADDCA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5D5D32-0F14-43FF-B9CC-330B2369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343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5FB7C-ACE1-4A14-94D3-7A1225F35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835BD4-840A-43DC-A1C9-6A2EBBBD7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57F920-176E-4806-A7A9-296466977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C4C6C1-E4CC-461E-80D2-D82C442F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99D85E-B07A-4AF8-A58F-C2A7E5FA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50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A0680-9274-4210-884F-DCCAF5341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1AC820-D4A0-408B-ACBB-9080FD42B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9CB732-11ED-4FC8-A201-D9A3486F8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4FA8FD-419A-428B-9A3F-115285A4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F9F049-E6DA-4E1D-AF9F-C6478CCF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75F4E0-12ED-45BA-AB8F-510F07F1F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176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FF9B2-781F-4F5B-8ACB-F411337F9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60508E-A853-4F6A-B513-9D0D50E02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3FD564-98E6-47FD-A968-4B6EC2A4B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0C5C03-9737-4A8B-BC72-A6A7EC9B0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69A819E-8A09-40C4-8236-ED22E06F75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4CDAB05-026B-4497-845C-4493A47A6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7B5248-F9C1-49CC-B65C-F8510C3A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845910-5CC1-4F04-9C42-99247B18A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097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53C8E-20E7-497A-A9F1-BD05DD67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757CF6-B898-4C8F-A5B8-3B2889B36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4A1946-3A67-4421-B775-04BA9F30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8FC8237-2E88-42A1-A19C-C626804A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743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C3161F-0545-4000-AD3C-E9B1AE49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C37F667-DEB9-4BE8-98FF-368C72FBE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100F25-F59A-475A-89CA-04408207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244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33A93-9E5B-491B-B3B7-D9981345F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5EB214-629A-4253-8D54-82285A8E4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7C60C2-8521-4A85-8115-1E8297DC5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9D4EE3-1F6D-4DAB-9775-714D33F48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BD824D-C8A6-4A3D-BFD4-9D3C7D112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BD5B3C-5655-4D1B-B1B5-F9F79C1DF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496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E74B12-D1FC-423C-8C77-503A273CA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68574FC-85E6-43D1-8770-9D65EC00D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E414F5-B28E-4B10-BD64-BDC179DED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F158C8-1455-47A9-9C89-C51AE3BF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EDB23-A6E3-4FA7-A0DA-D2062D5F0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F11EC0-9081-4C85-8C7D-E1FC7F33B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467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B08055-5A4C-4213-820C-CB79CB4A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576EB9-91F8-4DD3-A902-055A5C47E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C4A49B-9856-4A17-B5B4-4FF6F150D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F020A-211B-4262-8890-0C976E1C4932}" type="datetimeFigureOut">
              <a:rPr lang="es-MX" smtClean="0"/>
              <a:t>14/06/2021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1DB49E-EF6F-44FE-9E08-2E6ADDF2B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2187C0-67D4-4BCF-B37A-9765F861B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7F2CC-97B6-49EF-B238-0762ED788A6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942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35C4443-C7F5-4680-9257-52EB99079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2049" name="Imagen 3" descr="Imagen relacionada">
            <a:extLst>
              <a:ext uri="{FF2B5EF4-FFF2-40B4-BE49-F238E27FC236}">
                <a16:creationId xmlns:a16="http://schemas.microsoft.com/office/drawing/2014/main" id="{98BF073D-8672-4446-9521-29791C619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17" t="6017" r="20833" b="12154"/>
          <a:stretch>
            <a:fillRect/>
          </a:stretch>
        </p:blipFill>
        <p:spPr bwMode="auto">
          <a:xfrm>
            <a:off x="749608" y="457200"/>
            <a:ext cx="1123580" cy="151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7CEF0E0A-9AFF-4FF2-8432-6426BE22C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903" y="582072"/>
            <a:ext cx="9928194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 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Observación Y Análisis De Prácticas Y Contextos Escolares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Mtra. Elizabeth Guadalupe Ramos Suarez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Rocío Lucio Belmares #8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 			 Sección: ¨B¨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III</a:t>
            </a:r>
            <a:b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Interacciones pedagógicas y didácticas: enseñanza y aprendizaje en el aula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 De Aprendizaje III: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 los recursos metodológicos y técnicos de la investigación para explicar, y comprender situaciones educativas para mejorar su docencia.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 su actuación profesional con sentido ético - valoral y asume los diversos principios y reglas que aseguran una mejor convencía institucional y social, en beneficio de los alumnos y de la comunidad escolar.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FODA </a:t>
            </a:r>
            <a:r>
              <a:rPr lang="es-MX" altLang="es-MX" sz="28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jornada de observación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Mayo 2021                                                                  Saltillo, Coahuila.</a:t>
            </a: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4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284BD01-C159-40F6-9842-6BB8E7FCA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60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 Belmares</dc:creator>
  <cp:lastModifiedBy>Rocio Belmares</cp:lastModifiedBy>
  <cp:revision>1</cp:revision>
  <dcterms:created xsi:type="dcterms:W3CDTF">2021-06-14T14:54:21Z</dcterms:created>
  <dcterms:modified xsi:type="dcterms:W3CDTF">2021-06-14T14:57:36Z</dcterms:modified>
</cp:coreProperties>
</file>