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B3CD98-5BFE-441B-82F9-7B8DA84FBA52}" v="15" dt="2021-06-26T21:23:40.0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userId="7c3eb2fb0d7f70d0" providerId="LiveId" clId="{B620BA10-806C-4597-A341-78F04B50B1E6}"/>
    <pc:docChg chg="custSel addSld modSld">
      <pc:chgData name="jessica" userId="7c3eb2fb0d7f70d0" providerId="LiveId" clId="{B620BA10-806C-4597-A341-78F04B50B1E6}" dt="2021-05-25T00:20:52.458" v="1602"/>
      <pc:docMkLst>
        <pc:docMk/>
      </pc:docMkLst>
      <pc:sldChg chg="modTransition">
        <pc:chgData name="jessica" userId="7c3eb2fb0d7f70d0" providerId="LiveId" clId="{B620BA10-806C-4597-A341-78F04B50B1E6}" dt="2021-05-24T23:48:56.151" v="18"/>
        <pc:sldMkLst>
          <pc:docMk/>
          <pc:sldMk cId="2179410943" sldId="256"/>
        </pc:sldMkLst>
      </pc:sldChg>
      <pc:sldChg chg="addSp modSp mod modTransition">
        <pc:chgData name="jessica" userId="7c3eb2fb0d7f70d0" providerId="LiveId" clId="{B620BA10-806C-4597-A341-78F04B50B1E6}" dt="2021-05-25T00:11:18.026" v="1290" actId="1076"/>
        <pc:sldMkLst>
          <pc:docMk/>
          <pc:sldMk cId="218354337" sldId="257"/>
        </pc:sldMkLst>
        <pc:spChg chg="mod">
          <ac:chgData name="jessica" userId="7c3eb2fb0d7f70d0" providerId="LiveId" clId="{B620BA10-806C-4597-A341-78F04B50B1E6}" dt="2021-05-25T00:10:47.837" v="1280" actId="1076"/>
          <ac:spMkLst>
            <pc:docMk/>
            <pc:sldMk cId="218354337" sldId="257"/>
            <ac:spMk id="5" creationId="{BAEFBE66-11DB-431D-9C28-7010D26D3485}"/>
          </ac:spMkLst>
        </pc:spChg>
        <pc:picChg chg="add mod">
          <ac:chgData name="jessica" userId="7c3eb2fb0d7f70d0" providerId="LiveId" clId="{B620BA10-806C-4597-A341-78F04B50B1E6}" dt="2021-05-25T00:10:36.697" v="1279" actId="1076"/>
          <ac:picMkLst>
            <pc:docMk/>
            <pc:sldMk cId="218354337" sldId="257"/>
            <ac:picMk id="3" creationId="{58AFDD8F-B4A1-4BB2-AFC2-580240F9614C}"/>
          </ac:picMkLst>
        </pc:picChg>
        <pc:picChg chg="add mod">
          <ac:chgData name="jessica" userId="7c3eb2fb0d7f70d0" providerId="LiveId" clId="{B620BA10-806C-4597-A341-78F04B50B1E6}" dt="2021-05-25T00:11:18.026" v="1290" actId="1076"/>
          <ac:picMkLst>
            <pc:docMk/>
            <pc:sldMk cId="218354337" sldId="257"/>
            <ac:picMk id="7" creationId="{B618C8F5-E830-4928-A989-31DDFC2A54A3}"/>
          </ac:picMkLst>
        </pc:picChg>
      </pc:sldChg>
      <pc:sldChg chg="modTransition">
        <pc:chgData name="jessica" userId="7c3eb2fb0d7f70d0" providerId="LiveId" clId="{B620BA10-806C-4597-A341-78F04B50B1E6}" dt="2021-05-24T23:48:20.711" v="10"/>
        <pc:sldMkLst>
          <pc:docMk/>
          <pc:sldMk cId="574563432" sldId="258"/>
        </pc:sldMkLst>
      </pc:sldChg>
      <pc:sldChg chg="modTransition">
        <pc:chgData name="jessica" userId="7c3eb2fb0d7f70d0" providerId="LiveId" clId="{B620BA10-806C-4597-A341-78F04B50B1E6}" dt="2021-05-24T23:48:26.843" v="11"/>
        <pc:sldMkLst>
          <pc:docMk/>
          <pc:sldMk cId="1110406036" sldId="259"/>
        </pc:sldMkLst>
      </pc:sldChg>
      <pc:sldChg chg="modTransition">
        <pc:chgData name="jessica" userId="7c3eb2fb0d7f70d0" providerId="LiveId" clId="{B620BA10-806C-4597-A341-78F04B50B1E6}" dt="2021-05-24T23:48:34.123" v="12"/>
        <pc:sldMkLst>
          <pc:docMk/>
          <pc:sldMk cId="14521029" sldId="260"/>
        </pc:sldMkLst>
      </pc:sldChg>
      <pc:sldChg chg="addSp modSp mod modTransition">
        <pc:chgData name="jessica" userId="7c3eb2fb0d7f70d0" providerId="LiveId" clId="{B620BA10-806C-4597-A341-78F04B50B1E6}" dt="2021-05-25T00:08:43.397" v="1271" actId="1076"/>
        <pc:sldMkLst>
          <pc:docMk/>
          <pc:sldMk cId="1181819014" sldId="261"/>
        </pc:sldMkLst>
        <pc:spChg chg="add mod">
          <ac:chgData name="jessica" userId="7c3eb2fb0d7f70d0" providerId="LiveId" clId="{B620BA10-806C-4597-A341-78F04B50B1E6}" dt="2021-05-24T23:49:54.558" v="39" actId="113"/>
          <ac:spMkLst>
            <pc:docMk/>
            <pc:sldMk cId="1181819014" sldId="261"/>
            <ac:spMk id="3" creationId="{09F62300-66AD-4829-ACF8-16E0E41E7B5C}"/>
          </ac:spMkLst>
        </pc:spChg>
        <pc:spChg chg="add mod">
          <ac:chgData name="jessica" userId="7c3eb2fb0d7f70d0" providerId="LiveId" clId="{B620BA10-806C-4597-A341-78F04B50B1E6}" dt="2021-05-25T00:02:26.556" v="1248" actId="20577"/>
          <ac:spMkLst>
            <pc:docMk/>
            <pc:sldMk cId="1181819014" sldId="261"/>
            <ac:spMk id="4" creationId="{14778F4D-2E35-4BCC-B498-BDCAA70A4D2F}"/>
          </ac:spMkLst>
        </pc:spChg>
        <pc:picChg chg="mod">
          <ac:chgData name="jessica" userId="7c3eb2fb0d7f70d0" providerId="LiveId" clId="{B620BA10-806C-4597-A341-78F04B50B1E6}" dt="2021-05-25T00:08:43.397" v="1271" actId="1076"/>
          <ac:picMkLst>
            <pc:docMk/>
            <pc:sldMk cId="1181819014" sldId="261"/>
            <ac:picMk id="2" creationId="{ADDD1B2D-9F74-46F3-A92E-05EBF2ACA832}"/>
          </ac:picMkLst>
        </pc:picChg>
        <pc:picChg chg="add mod modCrop">
          <ac:chgData name="jessica" userId="7c3eb2fb0d7f70d0" providerId="LiveId" clId="{B620BA10-806C-4597-A341-78F04B50B1E6}" dt="2021-05-25T00:08:17.035" v="1262" actId="1076"/>
          <ac:picMkLst>
            <pc:docMk/>
            <pc:sldMk cId="1181819014" sldId="261"/>
            <ac:picMk id="6" creationId="{1E0CA3EE-7A9D-449E-BFAC-1FD2337A9BDF}"/>
          </ac:picMkLst>
        </pc:picChg>
        <pc:picChg chg="add mod">
          <ac:chgData name="jessica" userId="7c3eb2fb0d7f70d0" providerId="LiveId" clId="{B620BA10-806C-4597-A341-78F04B50B1E6}" dt="2021-05-25T00:08:19.409" v="1263" actId="1076"/>
          <ac:picMkLst>
            <pc:docMk/>
            <pc:sldMk cId="1181819014" sldId="261"/>
            <ac:picMk id="8" creationId="{C4F68026-54B6-4566-BC02-C06991703057}"/>
          </ac:picMkLst>
        </pc:picChg>
        <pc:picChg chg="add mod">
          <ac:chgData name="jessica" userId="7c3eb2fb0d7f70d0" providerId="LiveId" clId="{B620BA10-806C-4597-A341-78F04B50B1E6}" dt="2021-05-25T00:08:42.087" v="1270" actId="14100"/>
          <ac:picMkLst>
            <pc:docMk/>
            <pc:sldMk cId="1181819014" sldId="261"/>
            <ac:picMk id="10" creationId="{0437BD27-D36F-4977-96ED-6383E52AF04F}"/>
          </ac:picMkLst>
        </pc:picChg>
      </pc:sldChg>
      <pc:sldChg chg="addSp modSp new mod modTransition">
        <pc:chgData name="jessica" userId="7c3eb2fb0d7f70d0" providerId="LiveId" clId="{B620BA10-806C-4597-A341-78F04B50B1E6}" dt="2021-05-25T00:18:50.723" v="1542"/>
        <pc:sldMkLst>
          <pc:docMk/>
          <pc:sldMk cId="461043195" sldId="262"/>
        </pc:sldMkLst>
        <pc:spChg chg="add mod">
          <ac:chgData name="jessica" userId="7c3eb2fb0d7f70d0" providerId="LiveId" clId="{B620BA10-806C-4597-A341-78F04B50B1E6}" dt="2021-05-25T00:12:10.566" v="1311" actId="113"/>
          <ac:spMkLst>
            <pc:docMk/>
            <pc:sldMk cId="461043195" sldId="262"/>
            <ac:spMk id="3" creationId="{61063719-2066-46FD-B370-F8483BDB842E}"/>
          </ac:spMkLst>
        </pc:spChg>
        <pc:spChg chg="add mod">
          <ac:chgData name="jessica" userId="7c3eb2fb0d7f70d0" providerId="LiveId" clId="{B620BA10-806C-4597-A341-78F04B50B1E6}" dt="2021-05-25T00:13:40.889" v="1324" actId="13822"/>
          <ac:spMkLst>
            <pc:docMk/>
            <pc:sldMk cId="461043195" sldId="262"/>
            <ac:spMk id="6" creationId="{F660B4B2-2FC6-4A39-9F29-2AB3115373FB}"/>
          </ac:spMkLst>
        </pc:spChg>
        <pc:spChg chg="add mod">
          <ac:chgData name="jessica" userId="7c3eb2fb0d7f70d0" providerId="LiveId" clId="{B620BA10-806C-4597-A341-78F04B50B1E6}" dt="2021-05-25T00:15:00.262" v="1420" actId="122"/>
          <ac:spMkLst>
            <pc:docMk/>
            <pc:sldMk cId="461043195" sldId="262"/>
            <ac:spMk id="7" creationId="{ED260D29-9526-43FD-A69C-6427F171DD92}"/>
          </ac:spMkLst>
        </pc:spChg>
        <pc:picChg chg="add mod">
          <ac:chgData name="jessica" userId="7c3eb2fb0d7f70d0" providerId="LiveId" clId="{B620BA10-806C-4597-A341-78F04B50B1E6}" dt="2021-05-25T00:15:02.108" v="1421" actId="1076"/>
          <ac:picMkLst>
            <pc:docMk/>
            <pc:sldMk cId="461043195" sldId="262"/>
            <ac:picMk id="2" creationId="{A28E89F5-80A5-4895-B4E0-ED87E3211FC4}"/>
          </ac:picMkLst>
        </pc:picChg>
        <pc:picChg chg="add mod modCrop">
          <ac:chgData name="jessica" userId="7c3eb2fb0d7f70d0" providerId="LiveId" clId="{B620BA10-806C-4597-A341-78F04B50B1E6}" dt="2021-05-25T00:13:06.334" v="1317" actId="1076"/>
          <ac:picMkLst>
            <pc:docMk/>
            <pc:sldMk cId="461043195" sldId="262"/>
            <ac:picMk id="5" creationId="{29F355DD-6DB3-4A09-8D5E-623FEECD7C14}"/>
          </ac:picMkLst>
        </pc:picChg>
      </pc:sldChg>
      <pc:sldChg chg="addSp modSp new mod modTransition">
        <pc:chgData name="jessica" userId="7c3eb2fb0d7f70d0" providerId="LiveId" clId="{B620BA10-806C-4597-A341-78F04B50B1E6}" dt="2021-05-25T00:18:57.540" v="1543"/>
        <pc:sldMkLst>
          <pc:docMk/>
          <pc:sldMk cId="2430317610" sldId="263"/>
        </pc:sldMkLst>
        <pc:spChg chg="add mod">
          <ac:chgData name="jessica" userId="7c3eb2fb0d7f70d0" providerId="LiveId" clId="{B620BA10-806C-4597-A341-78F04B50B1E6}" dt="2021-05-25T00:17:41.345" v="1435" actId="13822"/>
          <ac:spMkLst>
            <pc:docMk/>
            <pc:sldMk cId="2430317610" sldId="263"/>
            <ac:spMk id="5" creationId="{4E57EC53-744A-4BB5-81B9-9CD593D9BB24}"/>
          </ac:spMkLst>
        </pc:spChg>
        <pc:spChg chg="add mod">
          <ac:chgData name="jessica" userId="7c3eb2fb0d7f70d0" providerId="LiveId" clId="{B620BA10-806C-4597-A341-78F04B50B1E6}" dt="2021-05-25T00:18:29.755" v="1541" actId="113"/>
          <ac:spMkLst>
            <pc:docMk/>
            <pc:sldMk cId="2430317610" sldId="263"/>
            <ac:spMk id="6" creationId="{5DCB2962-32F4-4F62-82B0-F03197AB94E8}"/>
          </ac:spMkLst>
        </pc:spChg>
        <pc:picChg chg="add mod">
          <ac:chgData name="jessica" userId="7c3eb2fb0d7f70d0" providerId="LiveId" clId="{B620BA10-806C-4597-A341-78F04B50B1E6}" dt="2021-05-25T00:15:11.440" v="1423"/>
          <ac:picMkLst>
            <pc:docMk/>
            <pc:sldMk cId="2430317610" sldId="263"/>
            <ac:picMk id="2" creationId="{074E6871-A0E0-4D58-8B61-BBA105C397ED}"/>
          </ac:picMkLst>
        </pc:picChg>
        <pc:picChg chg="add mod">
          <ac:chgData name="jessica" userId="7c3eb2fb0d7f70d0" providerId="LiveId" clId="{B620BA10-806C-4597-A341-78F04B50B1E6}" dt="2021-05-25T00:17:25.796" v="1432" actId="14100"/>
          <ac:picMkLst>
            <pc:docMk/>
            <pc:sldMk cId="2430317610" sldId="263"/>
            <ac:picMk id="4" creationId="{7A6C296A-150E-41A9-81FC-830B455A47D7}"/>
          </ac:picMkLst>
        </pc:picChg>
      </pc:sldChg>
      <pc:sldChg chg="addSp delSp modSp new mod">
        <pc:chgData name="jessica" userId="7c3eb2fb0d7f70d0" providerId="LiveId" clId="{B620BA10-806C-4597-A341-78F04B50B1E6}" dt="2021-05-25T00:20:52.458" v="1602"/>
        <pc:sldMkLst>
          <pc:docMk/>
          <pc:sldMk cId="1036647630" sldId="264"/>
        </pc:sldMkLst>
        <pc:spChg chg="add mod">
          <ac:chgData name="jessica" userId="7c3eb2fb0d7f70d0" providerId="LiveId" clId="{B620BA10-806C-4597-A341-78F04B50B1E6}" dt="2021-05-25T00:20:27.224" v="1596" actId="403"/>
          <ac:spMkLst>
            <pc:docMk/>
            <pc:sldMk cId="1036647630" sldId="264"/>
            <ac:spMk id="3" creationId="{566C3D95-F956-4150-B1DD-58FBCB719D5B}"/>
          </ac:spMkLst>
        </pc:spChg>
        <pc:spChg chg="add mod">
          <ac:chgData name="jessica" userId="7c3eb2fb0d7f70d0" providerId="LiveId" clId="{B620BA10-806C-4597-A341-78F04B50B1E6}" dt="2021-05-25T00:20:41.997" v="1598" actId="13822"/>
          <ac:spMkLst>
            <pc:docMk/>
            <pc:sldMk cId="1036647630" sldId="264"/>
            <ac:spMk id="4" creationId="{8E1280CE-1C48-4676-98BF-E8D03FFA3BB0}"/>
          </ac:spMkLst>
        </pc:spChg>
        <pc:spChg chg="add del mod">
          <ac:chgData name="jessica" userId="7c3eb2fb0d7f70d0" providerId="LiveId" clId="{B620BA10-806C-4597-A341-78F04B50B1E6}" dt="2021-05-25T00:20:52.458" v="1602"/>
          <ac:spMkLst>
            <pc:docMk/>
            <pc:sldMk cId="1036647630" sldId="264"/>
            <ac:spMk id="5" creationId="{73A6101B-9CC3-4134-AB81-15C66C3ECD97}"/>
          </ac:spMkLst>
        </pc:spChg>
        <pc:picChg chg="add mod">
          <ac:chgData name="jessica" userId="7c3eb2fb0d7f70d0" providerId="LiveId" clId="{B620BA10-806C-4597-A341-78F04B50B1E6}" dt="2021-05-25T00:19:59.533" v="1547" actId="1076"/>
          <ac:picMkLst>
            <pc:docMk/>
            <pc:sldMk cId="1036647630" sldId="264"/>
            <ac:picMk id="2" creationId="{49E5503C-02F2-48EF-8147-091E99925467}"/>
          </ac:picMkLst>
        </pc:picChg>
      </pc:sldChg>
    </pc:docChg>
  </pc:docChgLst>
  <pc:docChgLst>
    <pc:chgData name="jessica" userId="7c3eb2fb0d7f70d0" providerId="LiveId" clId="{2CB3CD98-5BFE-441B-82F9-7B8DA84FBA52}"/>
    <pc:docChg chg="custSel delSld modSld">
      <pc:chgData name="jessica" userId="7c3eb2fb0d7f70d0" providerId="LiveId" clId="{2CB3CD98-5BFE-441B-82F9-7B8DA84FBA52}" dt="2021-06-26T21:23:48.554" v="3039" actId="1076"/>
      <pc:docMkLst>
        <pc:docMk/>
      </pc:docMkLst>
      <pc:sldChg chg="modSp mod">
        <pc:chgData name="jessica" userId="7c3eb2fb0d7f70d0" providerId="LiveId" clId="{2CB3CD98-5BFE-441B-82F9-7B8DA84FBA52}" dt="2021-06-26T20:44:35.946" v="12" actId="20577"/>
        <pc:sldMkLst>
          <pc:docMk/>
          <pc:sldMk cId="2179410943" sldId="256"/>
        </pc:sldMkLst>
        <pc:spChg chg="mod">
          <ac:chgData name="jessica" userId="7c3eb2fb0d7f70d0" providerId="LiveId" clId="{2CB3CD98-5BFE-441B-82F9-7B8DA84FBA52}" dt="2021-06-26T20:44:35.946" v="12" actId="20577"/>
          <ac:spMkLst>
            <pc:docMk/>
            <pc:sldMk cId="2179410943" sldId="256"/>
            <ac:spMk id="10" creationId="{9B5B7F23-0AE3-4DF4-B19B-E870C92EF8E9}"/>
          </ac:spMkLst>
        </pc:spChg>
      </pc:sldChg>
      <pc:sldChg chg="delSp modSp mod">
        <pc:chgData name="jessica" userId="7c3eb2fb0d7f70d0" providerId="LiveId" clId="{2CB3CD98-5BFE-441B-82F9-7B8DA84FBA52}" dt="2021-06-26T21:23:48.554" v="3039" actId="1076"/>
        <pc:sldMkLst>
          <pc:docMk/>
          <pc:sldMk cId="218354337" sldId="257"/>
        </pc:sldMkLst>
        <pc:spChg chg="mod">
          <ac:chgData name="jessica" userId="7c3eb2fb0d7f70d0" providerId="LiveId" clId="{2CB3CD98-5BFE-441B-82F9-7B8DA84FBA52}" dt="2021-06-26T21:23:48.554" v="3039" actId="1076"/>
          <ac:spMkLst>
            <pc:docMk/>
            <pc:sldMk cId="218354337" sldId="257"/>
            <ac:spMk id="4" creationId="{50619804-063D-4148-831D-0ECB8AFBB66C}"/>
          </ac:spMkLst>
        </pc:spChg>
        <pc:spChg chg="mod">
          <ac:chgData name="jessica" userId="7c3eb2fb0d7f70d0" providerId="LiveId" clId="{2CB3CD98-5BFE-441B-82F9-7B8DA84FBA52}" dt="2021-06-26T21:23:44.798" v="3038" actId="1076"/>
          <ac:spMkLst>
            <pc:docMk/>
            <pc:sldMk cId="218354337" sldId="257"/>
            <ac:spMk id="5" creationId="{BAEFBE66-11DB-431D-9C28-7010D26D3485}"/>
          </ac:spMkLst>
        </pc:spChg>
        <pc:picChg chg="del">
          <ac:chgData name="jessica" userId="7c3eb2fb0d7f70d0" providerId="LiveId" clId="{2CB3CD98-5BFE-441B-82F9-7B8DA84FBA52}" dt="2021-06-26T20:45:13.562" v="14" actId="21"/>
          <ac:picMkLst>
            <pc:docMk/>
            <pc:sldMk cId="218354337" sldId="257"/>
            <ac:picMk id="3" creationId="{58AFDD8F-B4A1-4BB2-AFC2-580240F9614C}"/>
          </ac:picMkLst>
        </pc:picChg>
        <pc:picChg chg="del">
          <ac:chgData name="jessica" userId="7c3eb2fb0d7f70d0" providerId="LiveId" clId="{2CB3CD98-5BFE-441B-82F9-7B8DA84FBA52}" dt="2021-06-26T20:45:11.351" v="13" actId="21"/>
          <ac:picMkLst>
            <pc:docMk/>
            <pc:sldMk cId="218354337" sldId="257"/>
            <ac:picMk id="7" creationId="{B618C8F5-E830-4928-A989-31DDFC2A54A3}"/>
          </ac:picMkLst>
        </pc:picChg>
        <pc:picChg chg="mod">
          <ac:chgData name="jessica" userId="7c3eb2fb0d7f70d0" providerId="LiveId" clId="{2CB3CD98-5BFE-441B-82F9-7B8DA84FBA52}" dt="2021-06-26T21:23:40.033" v="3037" actId="1076"/>
          <ac:picMkLst>
            <pc:docMk/>
            <pc:sldMk cId="218354337" sldId="257"/>
            <ac:picMk id="2050" creationId="{61ED5112-88FF-4D95-89A8-1534CC35D87F}"/>
          </ac:picMkLst>
        </pc:picChg>
      </pc:sldChg>
      <pc:sldChg chg="del">
        <pc:chgData name="jessica" userId="7c3eb2fb0d7f70d0" providerId="LiveId" clId="{2CB3CD98-5BFE-441B-82F9-7B8DA84FBA52}" dt="2021-06-26T20:48:40.112" v="310" actId="2696"/>
        <pc:sldMkLst>
          <pc:docMk/>
          <pc:sldMk cId="574563432" sldId="258"/>
        </pc:sldMkLst>
      </pc:sldChg>
      <pc:sldChg chg="del">
        <pc:chgData name="jessica" userId="7c3eb2fb0d7f70d0" providerId="LiveId" clId="{2CB3CD98-5BFE-441B-82F9-7B8DA84FBA52}" dt="2021-06-26T20:48:43.070" v="311" actId="2696"/>
        <pc:sldMkLst>
          <pc:docMk/>
          <pc:sldMk cId="1110406036" sldId="259"/>
        </pc:sldMkLst>
      </pc:sldChg>
      <pc:sldChg chg="addSp delSp modSp mod">
        <pc:chgData name="jessica" userId="7c3eb2fb0d7f70d0" providerId="LiveId" clId="{2CB3CD98-5BFE-441B-82F9-7B8DA84FBA52}" dt="2021-06-26T21:00:36.536" v="1601" actId="14100"/>
        <pc:sldMkLst>
          <pc:docMk/>
          <pc:sldMk cId="14521029" sldId="260"/>
        </pc:sldMkLst>
        <pc:spChg chg="mod">
          <ac:chgData name="jessica" userId="7c3eb2fb0d7f70d0" providerId="LiveId" clId="{2CB3CD98-5BFE-441B-82F9-7B8DA84FBA52}" dt="2021-06-26T20:56:48.804" v="1569" actId="1076"/>
          <ac:spMkLst>
            <pc:docMk/>
            <pc:sldMk cId="14521029" sldId="260"/>
            <ac:spMk id="3" creationId="{DDB4F9B2-6DC6-40B2-9F4C-59AFEBB718D2}"/>
          </ac:spMkLst>
        </pc:spChg>
        <pc:spChg chg="mod">
          <ac:chgData name="jessica" userId="7c3eb2fb0d7f70d0" providerId="LiveId" clId="{2CB3CD98-5BFE-441B-82F9-7B8DA84FBA52}" dt="2021-06-26T20:56:53.381" v="1570" actId="1076"/>
          <ac:spMkLst>
            <pc:docMk/>
            <pc:sldMk cId="14521029" sldId="260"/>
            <ac:spMk id="4" creationId="{179DAD6A-1F45-4B5C-9D24-75EE0079F74D}"/>
          </ac:spMkLst>
        </pc:spChg>
        <pc:picChg chg="mod">
          <ac:chgData name="jessica" userId="7c3eb2fb0d7f70d0" providerId="LiveId" clId="{2CB3CD98-5BFE-441B-82F9-7B8DA84FBA52}" dt="2021-06-26T20:56:54.046" v="1571" actId="1076"/>
          <ac:picMkLst>
            <pc:docMk/>
            <pc:sldMk cId="14521029" sldId="260"/>
            <ac:picMk id="2" creationId="{DDC0D43C-3C9A-44E6-BF32-95B603D6B5FD}"/>
          </ac:picMkLst>
        </pc:picChg>
        <pc:picChg chg="del">
          <ac:chgData name="jessica" userId="7c3eb2fb0d7f70d0" providerId="LiveId" clId="{2CB3CD98-5BFE-441B-82F9-7B8DA84FBA52}" dt="2021-06-26T20:53:22.303" v="987" actId="21"/>
          <ac:picMkLst>
            <pc:docMk/>
            <pc:sldMk cId="14521029" sldId="260"/>
            <ac:picMk id="6" creationId="{F5DA72EE-97D4-4319-BFC3-F770CDE1E8FB}"/>
          </ac:picMkLst>
        </pc:picChg>
        <pc:picChg chg="add mod modCrop">
          <ac:chgData name="jessica" userId="7c3eb2fb0d7f70d0" providerId="LiveId" clId="{2CB3CD98-5BFE-441B-82F9-7B8DA84FBA52}" dt="2021-06-26T21:00:31.136" v="1598" actId="1076"/>
          <ac:picMkLst>
            <pc:docMk/>
            <pc:sldMk cId="14521029" sldId="260"/>
            <ac:picMk id="7" creationId="{44A57B4C-A432-416D-9028-8E0207D75C52}"/>
          </ac:picMkLst>
        </pc:picChg>
        <pc:picChg chg="del">
          <ac:chgData name="jessica" userId="7c3eb2fb0d7f70d0" providerId="LiveId" clId="{2CB3CD98-5BFE-441B-82F9-7B8DA84FBA52}" dt="2021-06-26T20:53:23.866" v="988" actId="21"/>
          <ac:picMkLst>
            <pc:docMk/>
            <pc:sldMk cId="14521029" sldId="260"/>
            <ac:picMk id="8" creationId="{FC21749B-9A45-44F4-ADB0-9D8762341C94}"/>
          </ac:picMkLst>
        </pc:picChg>
        <pc:picChg chg="add mod">
          <ac:chgData name="jessica" userId="7c3eb2fb0d7f70d0" providerId="LiveId" clId="{2CB3CD98-5BFE-441B-82F9-7B8DA84FBA52}" dt="2021-06-26T21:00:32.316" v="1599" actId="1076"/>
          <ac:picMkLst>
            <pc:docMk/>
            <pc:sldMk cId="14521029" sldId="260"/>
            <ac:picMk id="10" creationId="{57722945-CD46-461E-ABBA-0469D4E0A0B0}"/>
          </ac:picMkLst>
        </pc:picChg>
        <pc:picChg chg="add mod">
          <ac:chgData name="jessica" userId="7c3eb2fb0d7f70d0" providerId="LiveId" clId="{2CB3CD98-5BFE-441B-82F9-7B8DA84FBA52}" dt="2021-06-26T21:00:36.536" v="1601" actId="14100"/>
          <ac:picMkLst>
            <pc:docMk/>
            <pc:sldMk cId="14521029" sldId="260"/>
            <ac:picMk id="12" creationId="{1722BE92-A677-4B12-968F-DECF5267E7DE}"/>
          </ac:picMkLst>
        </pc:picChg>
      </pc:sldChg>
      <pc:sldChg chg="addSp delSp modSp mod">
        <pc:chgData name="jessica" userId="7c3eb2fb0d7f70d0" providerId="LiveId" clId="{2CB3CD98-5BFE-441B-82F9-7B8DA84FBA52}" dt="2021-06-26T21:08:08.464" v="2303" actId="14100"/>
        <pc:sldMkLst>
          <pc:docMk/>
          <pc:sldMk cId="1181819014" sldId="261"/>
        </pc:sldMkLst>
        <pc:spChg chg="mod">
          <ac:chgData name="jessica" userId="7c3eb2fb0d7f70d0" providerId="LiveId" clId="{2CB3CD98-5BFE-441B-82F9-7B8DA84FBA52}" dt="2021-06-26T21:01:44.405" v="1612" actId="20577"/>
          <ac:spMkLst>
            <pc:docMk/>
            <pc:sldMk cId="1181819014" sldId="261"/>
            <ac:spMk id="3" creationId="{09F62300-66AD-4829-ACF8-16E0E41E7B5C}"/>
          </ac:spMkLst>
        </pc:spChg>
        <pc:spChg chg="mod">
          <ac:chgData name="jessica" userId="7c3eb2fb0d7f70d0" providerId="LiveId" clId="{2CB3CD98-5BFE-441B-82F9-7B8DA84FBA52}" dt="2021-06-26T21:06:37.968" v="2283" actId="20577"/>
          <ac:spMkLst>
            <pc:docMk/>
            <pc:sldMk cId="1181819014" sldId="261"/>
            <ac:spMk id="4" creationId="{14778F4D-2E35-4BCC-B498-BDCAA70A4D2F}"/>
          </ac:spMkLst>
        </pc:spChg>
        <pc:picChg chg="del">
          <ac:chgData name="jessica" userId="7c3eb2fb0d7f70d0" providerId="LiveId" clId="{2CB3CD98-5BFE-441B-82F9-7B8DA84FBA52}" dt="2021-06-26T21:01:56.500" v="1614" actId="21"/>
          <ac:picMkLst>
            <pc:docMk/>
            <pc:sldMk cId="1181819014" sldId="261"/>
            <ac:picMk id="6" creationId="{1E0CA3EE-7A9D-449E-BFAC-1FD2337A9BDF}"/>
          </ac:picMkLst>
        </pc:picChg>
        <pc:picChg chg="add mod modCrop">
          <ac:chgData name="jessica" userId="7c3eb2fb0d7f70d0" providerId="LiveId" clId="{2CB3CD98-5BFE-441B-82F9-7B8DA84FBA52}" dt="2021-06-26T21:06:42.083" v="2284" actId="1076"/>
          <ac:picMkLst>
            <pc:docMk/>
            <pc:sldMk cId="1181819014" sldId="261"/>
            <ac:picMk id="7" creationId="{97CCE341-0A85-4D78-95CF-200B2B61A9F1}"/>
          </ac:picMkLst>
        </pc:picChg>
        <pc:picChg chg="del">
          <ac:chgData name="jessica" userId="7c3eb2fb0d7f70d0" providerId="LiveId" clId="{2CB3CD98-5BFE-441B-82F9-7B8DA84FBA52}" dt="2021-06-26T21:01:58.453" v="1615" actId="21"/>
          <ac:picMkLst>
            <pc:docMk/>
            <pc:sldMk cId="1181819014" sldId="261"/>
            <ac:picMk id="8" creationId="{C4F68026-54B6-4566-BC02-C06991703057}"/>
          </ac:picMkLst>
        </pc:picChg>
        <pc:picChg chg="del">
          <ac:chgData name="jessica" userId="7c3eb2fb0d7f70d0" providerId="LiveId" clId="{2CB3CD98-5BFE-441B-82F9-7B8DA84FBA52}" dt="2021-06-26T21:02:03.147" v="1616" actId="21"/>
          <ac:picMkLst>
            <pc:docMk/>
            <pc:sldMk cId="1181819014" sldId="261"/>
            <ac:picMk id="10" creationId="{0437BD27-D36F-4977-96ED-6383E52AF04F}"/>
          </ac:picMkLst>
        </pc:picChg>
        <pc:picChg chg="add del mod">
          <ac:chgData name="jessica" userId="7c3eb2fb0d7f70d0" providerId="LiveId" clId="{2CB3CD98-5BFE-441B-82F9-7B8DA84FBA52}" dt="2021-06-26T21:07:10.095" v="2290" actId="21"/>
          <ac:picMkLst>
            <pc:docMk/>
            <pc:sldMk cId="1181819014" sldId="261"/>
            <ac:picMk id="11" creationId="{C56B41F6-D01A-4A83-A618-8453625F30D9}"/>
          </ac:picMkLst>
        </pc:picChg>
        <pc:picChg chg="add mod modCrop">
          <ac:chgData name="jessica" userId="7c3eb2fb0d7f70d0" providerId="LiveId" clId="{2CB3CD98-5BFE-441B-82F9-7B8DA84FBA52}" dt="2021-06-26T21:08:08.464" v="2303" actId="14100"/>
          <ac:picMkLst>
            <pc:docMk/>
            <pc:sldMk cId="1181819014" sldId="261"/>
            <ac:picMk id="13" creationId="{02AFE937-AF6D-4786-92C8-A1AD8527CADE}"/>
          </ac:picMkLst>
        </pc:picChg>
      </pc:sldChg>
      <pc:sldChg chg="addSp delSp modSp mod">
        <pc:chgData name="jessica" userId="7c3eb2fb0d7f70d0" providerId="LiveId" clId="{2CB3CD98-5BFE-441B-82F9-7B8DA84FBA52}" dt="2021-06-26T21:17:55.379" v="2969" actId="14100"/>
        <pc:sldMkLst>
          <pc:docMk/>
          <pc:sldMk cId="461043195" sldId="262"/>
        </pc:sldMkLst>
        <pc:spChg chg="mod">
          <ac:chgData name="jessica" userId="7c3eb2fb0d7f70d0" providerId="LiveId" clId="{2CB3CD98-5BFE-441B-82F9-7B8DA84FBA52}" dt="2021-06-26T21:09:04.977" v="2339" actId="5793"/>
          <ac:spMkLst>
            <pc:docMk/>
            <pc:sldMk cId="461043195" sldId="262"/>
            <ac:spMk id="3" creationId="{61063719-2066-46FD-B370-F8483BDB842E}"/>
          </ac:spMkLst>
        </pc:spChg>
        <pc:spChg chg="add mod">
          <ac:chgData name="jessica" userId="7c3eb2fb0d7f70d0" providerId="LiveId" clId="{2CB3CD98-5BFE-441B-82F9-7B8DA84FBA52}" dt="2021-06-26T21:15:24.454" v="2943" actId="313"/>
          <ac:spMkLst>
            <pc:docMk/>
            <pc:sldMk cId="461043195" sldId="262"/>
            <ac:spMk id="4" creationId="{7B3A5D65-BF85-4038-83DE-C964241D6AD7}"/>
          </ac:spMkLst>
        </pc:spChg>
        <pc:spChg chg="del">
          <ac:chgData name="jessica" userId="7c3eb2fb0d7f70d0" providerId="LiveId" clId="{2CB3CD98-5BFE-441B-82F9-7B8DA84FBA52}" dt="2021-06-26T21:08:37.047" v="2305" actId="21"/>
          <ac:spMkLst>
            <pc:docMk/>
            <pc:sldMk cId="461043195" sldId="262"/>
            <ac:spMk id="6" creationId="{F660B4B2-2FC6-4A39-9F29-2AB3115373FB}"/>
          </ac:spMkLst>
        </pc:spChg>
        <pc:spChg chg="del">
          <ac:chgData name="jessica" userId="7c3eb2fb0d7f70d0" providerId="LiveId" clId="{2CB3CD98-5BFE-441B-82F9-7B8DA84FBA52}" dt="2021-06-26T21:08:41.689" v="2306" actId="21"/>
          <ac:spMkLst>
            <pc:docMk/>
            <pc:sldMk cId="461043195" sldId="262"/>
            <ac:spMk id="7" creationId="{ED260D29-9526-43FD-A69C-6427F171DD92}"/>
          </ac:spMkLst>
        </pc:spChg>
        <pc:picChg chg="del">
          <ac:chgData name="jessica" userId="7c3eb2fb0d7f70d0" providerId="LiveId" clId="{2CB3CD98-5BFE-441B-82F9-7B8DA84FBA52}" dt="2021-06-26T21:08:34.495" v="2304" actId="21"/>
          <ac:picMkLst>
            <pc:docMk/>
            <pc:sldMk cId="461043195" sldId="262"/>
            <ac:picMk id="5" creationId="{29F355DD-6DB3-4A09-8D5E-623FEECD7C14}"/>
          </ac:picMkLst>
        </pc:picChg>
        <pc:picChg chg="add mod modCrop">
          <ac:chgData name="jessica" userId="7c3eb2fb0d7f70d0" providerId="LiveId" clId="{2CB3CD98-5BFE-441B-82F9-7B8DA84FBA52}" dt="2021-06-26T21:16:40.932" v="2956" actId="14100"/>
          <ac:picMkLst>
            <pc:docMk/>
            <pc:sldMk cId="461043195" sldId="262"/>
            <ac:picMk id="9" creationId="{126BB420-9F7F-4082-8D95-8848F4651F39}"/>
          </ac:picMkLst>
        </pc:picChg>
        <pc:picChg chg="add mod">
          <ac:chgData name="jessica" userId="7c3eb2fb0d7f70d0" providerId="LiveId" clId="{2CB3CD98-5BFE-441B-82F9-7B8DA84FBA52}" dt="2021-06-26T21:17:23.584" v="2961" actId="1076"/>
          <ac:picMkLst>
            <pc:docMk/>
            <pc:sldMk cId="461043195" sldId="262"/>
            <ac:picMk id="11" creationId="{DBD90A66-5CA1-4A05-A585-E34207902AE1}"/>
          </ac:picMkLst>
        </pc:picChg>
        <pc:picChg chg="add mod">
          <ac:chgData name="jessica" userId="7c3eb2fb0d7f70d0" providerId="LiveId" clId="{2CB3CD98-5BFE-441B-82F9-7B8DA84FBA52}" dt="2021-06-26T21:17:55.379" v="2969" actId="14100"/>
          <ac:picMkLst>
            <pc:docMk/>
            <pc:sldMk cId="461043195" sldId="262"/>
            <ac:picMk id="13" creationId="{C7212ED7-3AE9-4912-98E7-92685912D667}"/>
          </ac:picMkLst>
        </pc:picChg>
      </pc:sldChg>
      <pc:sldChg chg="delSp modSp del mod">
        <pc:chgData name="jessica" userId="7c3eb2fb0d7f70d0" providerId="LiveId" clId="{2CB3CD98-5BFE-441B-82F9-7B8DA84FBA52}" dt="2021-06-26T21:23:21.893" v="3033" actId="2696"/>
        <pc:sldMkLst>
          <pc:docMk/>
          <pc:sldMk cId="2430317610" sldId="263"/>
        </pc:sldMkLst>
        <pc:spChg chg="mod">
          <ac:chgData name="jessica" userId="7c3eb2fb0d7f70d0" providerId="LiveId" clId="{2CB3CD98-5BFE-441B-82F9-7B8DA84FBA52}" dt="2021-06-26T21:23:18.034" v="3032" actId="20577"/>
          <ac:spMkLst>
            <pc:docMk/>
            <pc:sldMk cId="2430317610" sldId="263"/>
            <ac:spMk id="6" creationId="{5DCB2962-32F4-4F62-82B0-F03197AB94E8}"/>
          </ac:spMkLst>
        </pc:spChg>
        <pc:picChg chg="del">
          <ac:chgData name="jessica" userId="7c3eb2fb0d7f70d0" providerId="LiveId" clId="{2CB3CD98-5BFE-441B-82F9-7B8DA84FBA52}" dt="2021-06-26T21:23:11.519" v="2970" actId="21"/>
          <ac:picMkLst>
            <pc:docMk/>
            <pc:sldMk cId="2430317610" sldId="263"/>
            <ac:picMk id="4" creationId="{7A6C296A-150E-41A9-81FC-830B455A47D7}"/>
          </ac:picMkLst>
        </pc:picChg>
      </pc:sldChg>
      <pc:sldChg chg="del">
        <pc:chgData name="jessica" userId="7c3eb2fb0d7f70d0" providerId="LiveId" clId="{2CB3CD98-5BFE-441B-82F9-7B8DA84FBA52}" dt="2021-06-26T21:23:24.846" v="3034" actId="2696"/>
        <pc:sldMkLst>
          <pc:docMk/>
          <pc:sldMk cId="1036647630"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7E41E3-7D2A-4FD4-920B-56264C7DE4F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8FFE3B2-6595-4E40-BA05-BDDF1CA6C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7BB8DAF-80C1-4C35-8ABC-F6B147BE0C5E}"/>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AC3479DB-01DF-46AA-B5C1-A644018694B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697B18-7BF8-4C83-94EE-646E3DC241FE}"/>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294650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278D84-D2B1-4F21-9DC8-04285BB2996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B135ABD-D43A-4FA0-A1B4-D818544D242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1DD1040-E294-453E-8DE8-44F47C8F74BA}"/>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95A8D38E-5E2A-4F50-9B5A-D41BDBC84A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E718D16-065B-47A4-B9F2-5067DAB1BFD3}"/>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08649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BABF69-0B35-43A9-BD34-DD94C605C55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C11202A-63AE-4A15-939E-A772155544A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27C4933-8435-43AE-9755-56384BC6185F}"/>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933ED766-CE7F-46B3-B2C3-5321E748514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DD2204C-B642-4141-AF99-809472B52027}"/>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288121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E7CCB-0B75-45E1-9FEE-90F4FA68991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41B0091-4DBE-4C73-A06E-E6F9CE4EF2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F9F1ACC-0829-48D5-BC60-E6C983CB7994}"/>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42CC13CB-0CB0-4FAF-98A3-6B727E88E26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A460879-1041-4953-B14F-DA7090CA5935}"/>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30066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2F8F21-122F-4A7F-9DA5-ADC402581D4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659F44-2846-4796-9D85-A96D789C0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45DC77B-A56E-44B1-86CC-2F51EE5C0ADB}"/>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36466C8B-444A-4FFD-A2F4-5CC5DD24A97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2891E2-BBA2-4529-BF5B-837B35DC5FE7}"/>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256689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CBAE3E-F1A7-48AF-90B6-34239B8C78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62497D4-5B07-47AF-9F73-82031979B6B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6EFC5E9-D027-4252-B5C7-74DB5CC9727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4436D88-D107-448D-9C63-6D4AE6A68F0C}"/>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6" name="Marcador de pie de página 5">
            <a:extLst>
              <a:ext uri="{FF2B5EF4-FFF2-40B4-BE49-F238E27FC236}">
                <a16:creationId xmlns:a16="http://schemas.microsoft.com/office/drawing/2014/main" id="{A6A25523-097B-4994-895A-0F0A9942202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D061F8C-343B-4250-A22D-3303B7B0ED88}"/>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40312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6ACCD-8C9E-42EC-AE3C-120DA493873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5EFD1D7-88F9-431B-8577-E9D89733E2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90A7269-1473-4D19-93EA-FEC49BF6EEB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7266E22-9BEA-42A9-8E47-61828F3D4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7C13323-7387-4446-93AC-2329AA0C47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D953EE4-D2B9-49F7-8879-14F7EB00AA8C}"/>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8" name="Marcador de pie de página 7">
            <a:extLst>
              <a:ext uri="{FF2B5EF4-FFF2-40B4-BE49-F238E27FC236}">
                <a16:creationId xmlns:a16="http://schemas.microsoft.com/office/drawing/2014/main" id="{15EFDE63-C2C1-435E-8007-CB6FFEFB676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80B66C6-45D9-4D2E-9C4F-A5098AAEDC92}"/>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7285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3585EF-EC6D-4D5A-83C9-DB943928E14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C67B0B3-4B26-4876-8204-CDCBBF064048}"/>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4" name="Marcador de pie de página 3">
            <a:extLst>
              <a:ext uri="{FF2B5EF4-FFF2-40B4-BE49-F238E27FC236}">
                <a16:creationId xmlns:a16="http://schemas.microsoft.com/office/drawing/2014/main" id="{ACFA24D4-1DA0-48EA-94F1-19006130900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96D2E1A-C2FD-4737-8E21-FC9DB8D9FA90}"/>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80065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5463614-F281-496B-B14B-DB396E3C4A17}"/>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3" name="Marcador de pie de página 2">
            <a:extLst>
              <a:ext uri="{FF2B5EF4-FFF2-40B4-BE49-F238E27FC236}">
                <a16:creationId xmlns:a16="http://schemas.microsoft.com/office/drawing/2014/main" id="{6FF2A6B7-D254-4613-B08F-AE6F49A8849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06BBDF-0F17-4F06-B214-26477259D618}"/>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3155756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68E731-F790-4FCF-AC72-5056C50259F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6F87AD9-3E02-44D3-85C9-1BEF6802D1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D78C3F2D-475D-48E1-A42D-B9B30F048B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FE2DED8-2EE7-4657-B29E-A03E86F88C65}"/>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6" name="Marcador de pie de página 5">
            <a:extLst>
              <a:ext uri="{FF2B5EF4-FFF2-40B4-BE49-F238E27FC236}">
                <a16:creationId xmlns:a16="http://schemas.microsoft.com/office/drawing/2014/main" id="{8C695262-E03B-4B76-B07C-100AAE8440A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41E01D0-101B-4890-96C6-0AE44E599275}"/>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314922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ABC071-4595-48B6-90A9-14ED6ED8F8E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A334EA1-0E7A-40C2-B89B-7541D20C9C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B360F49-D41F-406D-AFDE-C4746AD56F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87B6A7-BB18-42DD-97AA-05107517DB91}"/>
              </a:ext>
            </a:extLst>
          </p:cNvPr>
          <p:cNvSpPr>
            <a:spLocks noGrp="1"/>
          </p:cNvSpPr>
          <p:nvPr>
            <p:ph type="dt" sz="half" idx="10"/>
          </p:nvPr>
        </p:nvSpPr>
        <p:spPr/>
        <p:txBody>
          <a:bodyPr/>
          <a:lstStyle/>
          <a:p>
            <a:fld id="{63C4D59C-783E-4DC9-990E-CFDC2856FB3E}" type="datetimeFigureOut">
              <a:rPr lang="es-MX" smtClean="0"/>
              <a:t>26/06/2021</a:t>
            </a:fld>
            <a:endParaRPr lang="es-MX"/>
          </a:p>
        </p:txBody>
      </p:sp>
      <p:sp>
        <p:nvSpPr>
          <p:cNvPr id="6" name="Marcador de pie de página 5">
            <a:extLst>
              <a:ext uri="{FF2B5EF4-FFF2-40B4-BE49-F238E27FC236}">
                <a16:creationId xmlns:a16="http://schemas.microsoft.com/office/drawing/2014/main" id="{D5378657-7A1F-4D34-B40F-66ABE90912B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35F94DE-4E9B-45A1-AADA-7825084CD48C}"/>
              </a:ext>
            </a:extLst>
          </p:cNvPr>
          <p:cNvSpPr>
            <a:spLocks noGrp="1"/>
          </p:cNvSpPr>
          <p:nvPr>
            <p:ph type="sldNum" sz="quarter" idx="12"/>
          </p:nvPr>
        </p:nvSpPr>
        <p:spPr/>
        <p:txBody>
          <a:bodyPr/>
          <a:lstStyle/>
          <a:p>
            <a:fld id="{C1BAA251-64E7-400A-A011-3D2DE177DDD2}" type="slidenum">
              <a:rPr lang="es-MX" smtClean="0"/>
              <a:t>‹Nº›</a:t>
            </a:fld>
            <a:endParaRPr lang="es-MX"/>
          </a:p>
        </p:txBody>
      </p:sp>
    </p:spTree>
    <p:extLst>
      <p:ext uri="{BB962C8B-B14F-4D97-AF65-F5344CB8AC3E}">
        <p14:creationId xmlns:p14="http://schemas.microsoft.com/office/powerpoint/2010/main" val="101288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40000">
              <a:srgbClr val="00B050"/>
            </a:gs>
            <a:gs pos="71000">
              <a:srgbClr val="FF0000"/>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9649FD-A559-43D0-AC86-19320A745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6A480A0-1E47-4FDD-8430-9BBB49E5A4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75F692-489C-44B8-963B-F18DB41A39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4D59C-783E-4DC9-990E-CFDC2856FB3E}" type="datetimeFigureOut">
              <a:rPr lang="es-MX" smtClean="0"/>
              <a:t>26/06/2021</a:t>
            </a:fld>
            <a:endParaRPr lang="es-MX"/>
          </a:p>
        </p:txBody>
      </p:sp>
      <p:sp>
        <p:nvSpPr>
          <p:cNvPr id="5" name="Marcador de pie de página 4">
            <a:extLst>
              <a:ext uri="{FF2B5EF4-FFF2-40B4-BE49-F238E27FC236}">
                <a16:creationId xmlns:a16="http://schemas.microsoft.com/office/drawing/2014/main" id="{58C27553-5344-4424-A02D-15931ACD4B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08A64F0-86CE-4683-9632-FCCDF8CFA6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AA251-64E7-400A-A011-3D2DE177DDD2}" type="slidenum">
              <a:rPr lang="es-MX" smtClean="0"/>
              <a:t>‹Nº›</a:t>
            </a:fld>
            <a:endParaRPr lang="es-MX"/>
          </a:p>
        </p:txBody>
      </p:sp>
    </p:spTree>
    <p:extLst>
      <p:ext uri="{BB962C8B-B14F-4D97-AF65-F5344CB8AC3E}">
        <p14:creationId xmlns:p14="http://schemas.microsoft.com/office/powerpoint/2010/main" val="2972870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8 x 10 crayon frame | Bordes y marcos, Marcos para caratulas, Marcos para  fotos infantiles">
            <a:extLst>
              <a:ext uri="{FF2B5EF4-FFF2-40B4-BE49-F238E27FC236}">
                <a16:creationId xmlns:a16="http://schemas.microsoft.com/office/drawing/2014/main" id="{35BC1137-5DD6-4BAD-86F4-A44B2432C4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659" r="1" b="29458"/>
          <a:stretch/>
        </p:blipFill>
        <p:spPr bwMode="auto">
          <a:xfrm>
            <a:off x="720615" y="178676"/>
            <a:ext cx="10750770" cy="6337737"/>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9B5B7F23-0AE3-4DF4-B19B-E870C92EF8E9}"/>
              </a:ext>
            </a:extLst>
          </p:cNvPr>
          <p:cNvSpPr txBox="1"/>
          <p:nvPr/>
        </p:nvSpPr>
        <p:spPr>
          <a:xfrm>
            <a:off x="2354317" y="662151"/>
            <a:ext cx="7588469" cy="5632311"/>
          </a:xfrm>
          <a:prstGeom prst="rect">
            <a:avLst/>
          </a:prstGeom>
          <a:noFill/>
        </p:spPr>
        <p:txBody>
          <a:bodyPr wrap="square" rtlCol="0">
            <a:spAutoFit/>
          </a:bodyPr>
          <a:lstStyle/>
          <a:p>
            <a:pPr algn="ctr"/>
            <a:r>
              <a:rPr lang="es-MX" sz="2400" b="1" dirty="0"/>
              <a:t>Escuela Normal de Educación Preescolar</a:t>
            </a:r>
          </a:p>
          <a:p>
            <a:pPr algn="ctr"/>
            <a:r>
              <a:rPr lang="es-MX" sz="2400" b="1" dirty="0"/>
              <a:t>Licenciatura en Educación Preescolar</a:t>
            </a:r>
          </a:p>
          <a:p>
            <a:pPr algn="ctr"/>
            <a:endParaRPr lang="es-MX" sz="2400" b="1" dirty="0"/>
          </a:p>
          <a:p>
            <a:pPr algn="ctr"/>
            <a:endParaRPr lang="es-MX" sz="2400" b="1" dirty="0"/>
          </a:p>
          <a:p>
            <a:pPr algn="ctr"/>
            <a:r>
              <a:rPr lang="es-MX" sz="2400" b="1" dirty="0"/>
              <a:t>Diario Interactivo</a:t>
            </a:r>
          </a:p>
          <a:p>
            <a:pPr algn="ctr"/>
            <a:endParaRPr lang="es-MX" sz="2400" b="1" dirty="0"/>
          </a:p>
          <a:p>
            <a:pPr algn="ctr"/>
            <a:r>
              <a:rPr lang="es-MX" sz="2400" b="1" dirty="0"/>
              <a:t>Curso: Estrategias de trabajo docente</a:t>
            </a:r>
          </a:p>
          <a:p>
            <a:pPr algn="ctr"/>
            <a:endParaRPr lang="es-MX" sz="2400" b="1" dirty="0"/>
          </a:p>
          <a:p>
            <a:pPr algn="ctr"/>
            <a:r>
              <a:rPr lang="es-MX" sz="2400" b="1" dirty="0"/>
              <a:t>Docente: Isabel del Carmen Aguirre Ramos</a:t>
            </a:r>
          </a:p>
          <a:p>
            <a:pPr algn="ctr"/>
            <a:endParaRPr lang="es-MX" sz="2400" b="1" dirty="0"/>
          </a:p>
          <a:p>
            <a:pPr algn="ctr"/>
            <a:r>
              <a:rPr lang="es-MX" sz="2400" b="1" dirty="0"/>
              <a:t>Alumna: Jessica Paola Saucedo González</a:t>
            </a:r>
          </a:p>
          <a:p>
            <a:pPr algn="ctr"/>
            <a:endParaRPr lang="es-MX" sz="2400" b="1" dirty="0"/>
          </a:p>
          <a:p>
            <a:pPr algn="ctr"/>
            <a:r>
              <a:rPr lang="es-MX" sz="2400" b="1" dirty="0"/>
              <a:t>Grado: 2°   Sección: C    No Lista: 19</a:t>
            </a:r>
          </a:p>
          <a:p>
            <a:pPr algn="ctr"/>
            <a:endParaRPr lang="es-MX" sz="2400" b="1" dirty="0"/>
          </a:p>
          <a:p>
            <a:pPr algn="r"/>
            <a:r>
              <a:rPr lang="es-MX" sz="2400" b="1" dirty="0"/>
              <a:t>26/Junio/2021</a:t>
            </a:r>
            <a:endParaRPr lang="es-MX" b="1" dirty="0"/>
          </a:p>
        </p:txBody>
      </p:sp>
      <p:pic>
        <p:nvPicPr>
          <p:cNvPr id="11" name="Picture 4">
            <a:extLst>
              <a:ext uri="{FF2B5EF4-FFF2-40B4-BE49-F238E27FC236}">
                <a16:creationId xmlns:a16="http://schemas.microsoft.com/office/drawing/2014/main" id="{D3F8B4D1-9B63-478F-A22A-4B9F7BD360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8497" y="440200"/>
            <a:ext cx="18288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41094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oja de cuaderno en blanco | Hoja de cuaderno, Cuadernos, Hojas decoradas">
            <a:extLst>
              <a:ext uri="{FF2B5EF4-FFF2-40B4-BE49-F238E27FC236}">
                <a16:creationId xmlns:a16="http://schemas.microsoft.com/office/drawing/2014/main" id="{61ED5112-88FF-4D95-89A8-1534CC35D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81349" y="-4054365"/>
            <a:ext cx="8429302" cy="1477754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50619804-063D-4148-831D-0ECB8AFBB66C}"/>
              </a:ext>
            </a:extLst>
          </p:cNvPr>
          <p:cNvSpPr txBox="1"/>
          <p:nvPr/>
        </p:nvSpPr>
        <p:spPr>
          <a:xfrm>
            <a:off x="1723696" y="1421678"/>
            <a:ext cx="8103476" cy="646331"/>
          </a:xfrm>
          <a:prstGeom prst="rect">
            <a:avLst/>
          </a:prstGeom>
          <a:noFill/>
        </p:spPr>
        <p:txBody>
          <a:bodyPr wrap="square" rtlCol="0">
            <a:spAutoFit/>
          </a:bodyPr>
          <a:lstStyle/>
          <a:p>
            <a:pPr algn="ctr"/>
            <a:r>
              <a:rPr lang="es-MX" sz="3600" b="1" dirty="0"/>
              <a:t>Introducción</a:t>
            </a:r>
          </a:p>
        </p:txBody>
      </p:sp>
      <p:sp>
        <p:nvSpPr>
          <p:cNvPr id="5" name="CuadroTexto 4">
            <a:extLst>
              <a:ext uri="{FF2B5EF4-FFF2-40B4-BE49-F238E27FC236}">
                <a16:creationId xmlns:a16="http://schemas.microsoft.com/office/drawing/2014/main" id="{BAEFBE66-11DB-431D-9C28-7010D26D3485}"/>
              </a:ext>
            </a:extLst>
          </p:cNvPr>
          <p:cNvSpPr txBox="1"/>
          <p:nvPr/>
        </p:nvSpPr>
        <p:spPr>
          <a:xfrm>
            <a:off x="1450428" y="2466483"/>
            <a:ext cx="9669517" cy="1200329"/>
          </a:xfrm>
          <a:prstGeom prst="rect">
            <a:avLst/>
          </a:prstGeom>
          <a:noFill/>
        </p:spPr>
        <p:txBody>
          <a:bodyPr wrap="square" rtlCol="0">
            <a:spAutoFit/>
          </a:bodyPr>
          <a:lstStyle/>
          <a:p>
            <a:r>
              <a:rPr lang="es-MX" dirty="0"/>
              <a:t>El presente diario esta realizado con la finalidad de dar a conocer como fue mi trabajo durante las dos semanas de jornada de practicas. La semana del 14 al 25 de junio del presenten año inicio la segunda jornada de practicas profesionales en el jardín de niños Felipa Valdés de Pepi, con el grupo de 2° año sección B que estaba a cargo de la maestra Jabnel Esther Ramírez Martínez. </a:t>
            </a:r>
          </a:p>
        </p:txBody>
      </p:sp>
    </p:spTree>
    <p:extLst>
      <p:ext uri="{BB962C8B-B14F-4D97-AF65-F5344CB8AC3E}">
        <p14:creationId xmlns:p14="http://schemas.microsoft.com/office/powerpoint/2010/main" val="2183543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oja de cuaderno en blanco | Hoja de cuaderno, Cuadernos, Hojas decoradas">
            <a:extLst>
              <a:ext uri="{FF2B5EF4-FFF2-40B4-BE49-F238E27FC236}">
                <a16:creationId xmlns:a16="http://schemas.microsoft.com/office/drawing/2014/main" id="{DDC0D43C-3C9A-44E6-BF32-95B603D6B5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734203" y="-3959772"/>
            <a:ext cx="8429302" cy="14777543"/>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DDB4F9B2-6DC6-40B2-9F4C-59AFEBB718D2}"/>
              </a:ext>
            </a:extLst>
          </p:cNvPr>
          <p:cNvSpPr txBox="1"/>
          <p:nvPr/>
        </p:nvSpPr>
        <p:spPr>
          <a:xfrm>
            <a:off x="2301764" y="657467"/>
            <a:ext cx="6873765" cy="646331"/>
          </a:xfrm>
          <a:prstGeom prst="rect">
            <a:avLst/>
          </a:prstGeom>
          <a:noFill/>
        </p:spPr>
        <p:txBody>
          <a:bodyPr wrap="square" rtlCol="0">
            <a:spAutoFit/>
          </a:bodyPr>
          <a:lstStyle/>
          <a:p>
            <a:pPr algn="ctr"/>
            <a:r>
              <a:rPr lang="es-MX" sz="3600" b="1" dirty="0"/>
              <a:t>17 de Junio </a:t>
            </a:r>
          </a:p>
        </p:txBody>
      </p:sp>
      <p:sp>
        <p:nvSpPr>
          <p:cNvPr id="4" name="CuadroTexto 3">
            <a:extLst>
              <a:ext uri="{FF2B5EF4-FFF2-40B4-BE49-F238E27FC236}">
                <a16:creationId xmlns:a16="http://schemas.microsoft.com/office/drawing/2014/main" id="{179DAD6A-1F45-4B5C-9D24-75EE0079F74D}"/>
              </a:ext>
            </a:extLst>
          </p:cNvPr>
          <p:cNvSpPr txBox="1"/>
          <p:nvPr/>
        </p:nvSpPr>
        <p:spPr>
          <a:xfrm>
            <a:off x="1776248" y="1385942"/>
            <a:ext cx="8975834" cy="1815882"/>
          </a:xfrm>
          <a:prstGeom prst="rect">
            <a:avLst/>
          </a:prstGeom>
          <a:noFill/>
        </p:spPr>
        <p:txBody>
          <a:bodyPr wrap="square" rtlCol="0">
            <a:spAutoFit/>
          </a:bodyPr>
          <a:lstStyle/>
          <a:p>
            <a:r>
              <a:rPr lang="es-MX" sz="1600" dirty="0"/>
              <a:t>Este día fue la primer practica de la segunda semana, para lo cual envié una actividad del campo de lenguaje y comunicación cumpliendo con el aprendizaje esperado: “Expresa con eficacia sus ideas acerca de diversos temas y atiende lo que se dice en interacción con personas”. Para esto se planeo  una actividad llamada “Familias diferentes” que consistía en observar in video de distintos tipos de familia y realizar un dibujo de la familia de cada uno de los niños y mediante un video me explicarían quienes eran los integrantes de su familia y que tipo de familia tenían. La respuesta fue buena ya que la mayoría cumplió con la actividad.</a:t>
            </a:r>
          </a:p>
        </p:txBody>
      </p:sp>
      <p:pic>
        <p:nvPicPr>
          <p:cNvPr id="7" name="Imagen 6" descr="Imagen que contiene Tabla&#10;&#10;Descripción generada automáticamente">
            <a:extLst>
              <a:ext uri="{FF2B5EF4-FFF2-40B4-BE49-F238E27FC236}">
                <a16:creationId xmlns:a16="http://schemas.microsoft.com/office/drawing/2014/main" id="{44A57B4C-A432-416D-9028-8E0207D75C52}"/>
              </a:ext>
            </a:extLst>
          </p:cNvPr>
          <p:cNvPicPr>
            <a:picLocks noChangeAspect="1"/>
          </p:cNvPicPr>
          <p:nvPr/>
        </p:nvPicPr>
        <p:blipFill rotWithShape="1">
          <a:blip r:embed="rId3">
            <a:extLst>
              <a:ext uri="{28A0092B-C50C-407E-A947-70E740481C1C}">
                <a14:useLocalDpi xmlns:a14="http://schemas.microsoft.com/office/drawing/2010/main" val="0"/>
              </a:ext>
            </a:extLst>
          </a:blip>
          <a:srcRect l="4307" r="6220"/>
          <a:stretch/>
        </p:blipFill>
        <p:spPr>
          <a:xfrm>
            <a:off x="870856" y="3167657"/>
            <a:ext cx="3407228" cy="3138603"/>
          </a:xfrm>
          <a:prstGeom prst="rect">
            <a:avLst/>
          </a:prstGeom>
        </p:spPr>
      </p:pic>
      <p:pic>
        <p:nvPicPr>
          <p:cNvPr id="10" name="Imagen 9" descr="Un dibujo de un pizarrón blanco&#10;&#10;Descripción generada automáticamente con confianza baja">
            <a:extLst>
              <a:ext uri="{FF2B5EF4-FFF2-40B4-BE49-F238E27FC236}">
                <a16:creationId xmlns:a16="http://schemas.microsoft.com/office/drawing/2014/main" id="{57722945-CD46-461E-ABBA-0469D4E0A0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3465" y="3307506"/>
            <a:ext cx="3581400" cy="2858903"/>
          </a:xfrm>
          <a:prstGeom prst="rect">
            <a:avLst/>
          </a:prstGeom>
        </p:spPr>
      </p:pic>
      <p:pic>
        <p:nvPicPr>
          <p:cNvPr id="12" name="Imagen 11" descr="Imagen que contiene edificio, sostener, ladrillo, joven&#10;&#10;Descripción generada automáticamente">
            <a:extLst>
              <a:ext uri="{FF2B5EF4-FFF2-40B4-BE49-F238E27FC236}">
                <a16:creationId xmlns:a16="http://schemas.microsoft.com/office/drawing/2014/main" id="{1722BE92-A677-4B12-968F-DECF5267E7D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50245" y="3247011"/>
            <a:ext cx="2972925" cy="3014061"/>
          </a:xfrm>
          <a:prstGeom prst="rect">
            <a:avLst/>
          </a:prstGeom>
        </p:spPr>
      </p:pic>
    </p:spTree>
    <p:extLst>
      <p:ext uri="{BB962C8B-B14F-4D97-AF65-F5344CB8AC3E}">
        <p14:creationId xmlns:p14="http://schemas.microsoft.com/office/powerpoint/2010/main" val="145210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oja de cuaderno en blanco | Hoja de cuaderno, Cuadernos, Hojas decoradas">
            <a:extLst>
              <a:ext uri="{FF2B5EF4-FFF2-40B4-BE49-F238E27FC236}">
                <a16:creationId xmlns:a16="http://schemas.microsoft.com/office/drawing/2014/main" id="{ADDD1B2D-9F74-46F3-A92E-05EBF2ACA8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81349" y="-3865179"/>
            <a:ext cx="8429302" cy="14777543"/>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09F62300-66AD-4829-ACF8-16E0E41E7B5C}"/>
              </a:ext>
            </a:extLst>
          </p:cNvPr>
          <p:cNvSpPr txBox="1"/>
          <p:nvPr/>
        </p:nvSpPr>
        <p:spPr>
          <a:xfrm>
            <a:off x="1844565" y="515008"/>
            <a:ext cx="8502869" cy="707886"/>
          </a:xfrm>
          <a:prstGeom prst="rect">
            <a:avLst/>
          </a:prstGeom>
          <a:noFill/>
        </p:spPr>
        <p:txBody>
          <a:bodyPr wrap="square" rtlCol="0">
            <a:spAutoFit/>
          </a:bodyPr>
          <a:lstStyle/>
          <a:p>
            <a:pPr algn="ctr"/>
            <a:r>
              <a:rPr lang="es-ES" sz="4000" b="1" dirty="0"/>
              <a:t>18 de Junio</a:t>
            </a:r>
            <a:endParaRPr lang="es-MX" sz="4000" b="1" dirty="0"/>
          </a:p>
        </p:txBody>
      </p:sp>
      <p:sp>
        <p:nvSpPr>
          <p:cNvPr id="4" name="CuadroTexto 3">
            <a:extLst>
              <a:ext uri="{FF2B5EF4-FFF2-40B4-BE49-F238E27FC236}">
                <a16:creationId xmlns:a16="http://schemas.microsoft.com/office/drawing/2014/main" id="{14778F4D-2E35-4BCC-B498-BDCAA70A4D2F}"/>
              </a:ext>
            </a:extLst>
          </p:cNvPr>
          <p:cNvSpPr txBox="1"/>
          <p:nvPr/>
        </p:nvSpPr>
        <p:spPr>
          <a:xfrm>
            <a:off x="1736834" y="1222894"/>
            <a:ext cx="8865476" cy="2031325"/>
          </a:xfrm>
          <a:prstGeom prst="rect">
            <a:avLst/>
          </a:prstGeom>
          <a:noFill/>
        </p:spPr>
        <p:txBody>
          <a:bodyPr wrap="square" rtlCol="0">
            <a:spAutoFit/>
          </a:bodyPr>
          <a:lstStyle/>
          <a:p>
            <a:r>
              <a:rPr lang="es-ES" dirty="0"/>
              <a:t>El día de mi segunda practica de igual manera envié una actividad del área de Educación Socioemocional cumpliendo con el aprendizaje esperado: “Reconoce y nombra situaciones que le generan felicidad, tristeza, miedo o enojo", y para esto se planeo una actividad llamada “Detectives de emociones”  donde los niños escucharían una canción llamada “si estas feliz”, lo siguiente seria realizar un actividad que se mando al grupo donde relacionarían las emociones y dibujarían las mismas, para culminar escuchando una canción llamada “el baile de las emociones”.</a:t>
            </a:r>
            <a:endParaRPr lang="es-MX" b="1" dirty="0"/>
          </a:p>
        </p:txBody>
      </p:sp>
      <p:pic>
        <p:nvPicPr>
          <p:cNvPr id="7" name="Imagen 6" descr="Tabla&#10;&#10;Descripción generada automáticamente con confianza media">
            <a:extLst>
              <a:ext uri="{FF2B5EF4-FFF2-40B4-BE49-F238E27FC236}">
                <a16:creationId xmlns:a16="http://schemas.microsoft.com/office/drawing/2014/main" id="{97CCE341-0A85-4D78-95CF-200B2B61A9F1}"/>
              </a:ext>
            </a:extLst>
          </p:cNvPr>
          <p:cNvPicPr>
            <a:picLocks noChangeAspect="1"/>
          </p:cNvPicPr>
          <p:nvPr/>
        </p:nvPicPr>
        <p:blipFill rotWithShape="1">
          <a:blip r:embed="rId3">
            <a:extLst>
              <a:ext uri="{28A0092B-C50C-407E-A947-70E740481C1C}">
                <a14:useLocalDpi xmlns:a14="http://schemas.microsoft.com/office/drawing/2010/main" val="0"/>
              </a:ext>
            </a:extLst>
          </a:blip>
          <a:srcRect l="3716" t="3033" r="3410"/>
          <a:stretch/>
        </p:blipFill>
        <p:spPr>
          <a:xfrm>
            <a:off x="1093075" y="3254219"/>
            <a:ext cx="3762703" cy="3260341"/>
          </a:xfrm>
          <a:prstGeom prst="rect">
            <a:avLst/>
          </a:prstGeom>
        </p:spPr>
      </p:pic>
      <p:pic>
        <p:nvPicPr>
          <p:cNvPr id="13" name="Imagen 12" descr="Un pizarrón con un texto en blanco&#10;&#10;Descripción generada automáticamente con confianza media">
            <a:extLst>
              <a:ext uri="{FF2B5EF4-FFF2-40B4-BE49-F238E27FC236}">
                <a16:creationId xmlns:a16="http://schemas.microsoft.com/office/drawing/2014/main" id="{02AFE937-AF6D-4786-92C8-A1AD8527CADE}"/>
              </a:ext>
            </a:extLst>
          </p:cNvPr>
          <p:cNvPicPr>
            <a:picLocks noChangeAspect="1"/>
          </p:cNvPicPr>
          <p:nvPr/>
        </p:nvPicPr>
        <p:blipFill rotWithShape="1">
          <a:blip r:embed="rId4">
            <a:extLst>
              <a:ext uri="{28A0092B-C50C-407E-A947-70E740481C1C}">
                <a14:useLocalDpi xmlns:a14="http://schemas.microsoft.com/office/drawing/2010/main" val="0"/>
              </a:ext>
            </a:extLst>
          </a:blip>
          <a:srcRect t="13334" b="19840"/>
          <a:stretch/>
        </p:blipFill>
        <p:spPr>
          <a:xfrm>
            <a:off x="5076496" y="3254219"/>
            <a:ext cx="3762703" cy="3260341"/>
          </a:xfrm>
          <a:prstGeom prst="rect">
            <a:avLst/>
          </a:prstGeom>
        </p:spPr>
      </p:pic>
    </p:spTree>
    <p:extLst>
      <p:ext uri="{BB962C8B-B14F-4D97-AF65-F5344CB8AC3E}">
        <p14:creationId xmlns:p14="http://schemas.microsoft.com/office/powerpoint/2010/main" val="11818190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oja de cuaderno en blanco | Hoja de cuaderno, Cuadernos, Hojas decoradas">
            <a:extLst>
              <a:ext uri="{FF2B5EF4-FFF2-40B4-BE49-F238E27FC236}">
                <a16:creationId xmlns:a16="http://schemas.microsoft.com/office/drawing/2014/main" id="{A28E89F5-80A5-4895-B4E0-ED87E3211F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881349" y="-3959772"/>
            <a:ext cx="8429302" cy="14777543"/>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61063719-2066-46FD-B370-F8483BDB842E}"/>
              </a:ext>
            </a:extLst>
          </p:cNvPr>
          <p:cNvSpPr txBox="1"/>
          <p:nvPr/>
        </p:nvSpPr>
        <p:spPr>
          <a:xfrm>
            <a:off x="1905000" y="653143"/>
            <a:ext cx="8109857" cy="646331"/>
          </a:xfrm>
          <a:prstGeom prst="rect">
            <a:avLst/>
          </a:prstGeom>
          <a:noFill/>
        </p:spPr>
        <p:txBody>
          <a:bodyPr wrap="square" rtlCol="0">
            <a:spAutoFit/>
          </a:bodyPr>
          <a:lstStyle/>
          <a:p>
            <a:pPr algn="ctr"/>
            <a:r>
              <a:rPr lang="es-ES" sz="3600" b="1" dirty="0"/>
              <a:t>24 de Junio </a:t>
            </a:r>
            <a:endParaRPr lang="es-MX" sz="3600" b="1" dirty="0"/>
          </a:p>
        </p:txBody>
      </p:sp>
      <p:sp>
        <p:nvSpPr>
          <p:cNvPr id="4" name="CuadroTexto 3">
            <a:extLst>
              <a:ext uri="{FF2B5EF4-FFF2-40B4-BE49-F238E27FC236}">
                <a16:creationId xmlns:a16="http://schemas.microsoft.com/office/drawing/2014/main" id="{7B3A5D65-BF85-4038-83DE-C964241D6AD7}"/>
              </a:ext>
            </a:extLst>
          </p:cNvPr>
          <p:cNvSpPr txBox="1"/>
          <p:nvPr/>
        </p:nvSpPr>
        <p:spPr>
          <a:xfrm>
            <a:off x="1905000" y="1397876"/>
            <a:ext cx="9204434" cy="1754326"/>
          </a:xfrm>
          <a:prstGeom prst="rect">
            <a:avLst/>
          </a:prstGeom>
          <a:noFill/>
        </p:spPr>
        <p:txBody>
          <a:bodyPr wrap="square" rtlCol="0">
            <a:spAutoFit/>
          </a:bodyPr>
          <a:lstStyle/>
          <a:p>
            <a:r>
              <a:rPr lang="es-MX" dirty="0"/>
              <a:t>Este fue mi ultimo día de practica y de igual manera se envió un actividad del campo formativo pensamiento matemático cumpliendo con el aprendizaje esperado: “Reproduce modelos con formas, figuras y cuerpos geométricos”, la actividad llamada “soy una figura” trataba de escuchar una canción llamada de la misma forma que la actividad y dibujar las figura que mencionaba y con base a eso que realizaran un dibujo con esas figuras, y para finalizar colorear una actividad de un dibujo realizado con figuras. </a:t>
            </a:r>
          </a:p>
        </p:txBody>
      </p:sp>
      <p:pic>
        <p:nvPicPr>
          <p:cNvPr id="9" name="Imagen 8" descr="Imagen que contiene Interfaz de usuario gráfica&#10;&#10;Descripción generada automáticamente">
            <a:extLst>
              <a:ext uri="{FF2B5EF4-FFF2-40B4-BE49-F238E27FC236}">
                <a16:creationId xmlns:a16="http://schemas.microsoft.com/office/drawing/2014/main" id="{126BB420-9F7F-4082-8D95-8848F4651F39}"/>
              </a:ext>
            </a:extLst>
          </p:cNvPr>
          <p:cNvPicPr>
            <a:picLocks noChangeAspect="1"/>
          </p:cNvPicPr>
          <p:nvPr/>
        </p:nvPicPr>
        <p:blipFill rotWithShape="1">
          <a:blip r:embed="rId3">
            <a:extLst>
              <a:ext uri="{28A0092B-C50C-407E-A947-70E740481C1C}">
                <a14:useLocalDpi xmlns:a14="http://schemas.microsoft.com/office/drawing/2010/main" val="0"/>
              </a:ext>
            </a:extLst>
          </a:blip>
          <a:srcRect l="3809" r="8571" b="11310"/>
          <a:stretch/>
        </p:blipFill>
        <p:spPr>
          <a:xfrm>
            <a:off x="1317172" y="3202125"/>
            <a:ext cx="2677885" cy="3176904"/>
          </a:xfrm>
          <a:prstGeom prst="rect">
            <a:avLst/>
          </a:prstGeom>
        </p:spPr>
      </p:pic>
      <p:pic>
        <p:nvPicPr>
          <p:cNvPr id="11" name="Imagen 10">
            <a:extLst>
              <a:ext uri="{FF2B5EF4-FFF2-40B4-BE49-F238E27FC236}">
                <a16:creationId xmlns:a16="http://schemas.microsoft.com/office/drawing/2014/main" id="{DBD90A66-5CA1-4A05-A585-E34207902A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7456" y="3169264"/>
            <a:ext cx="4337053" cy="3242625"/>
          </a:xfrm>
          <a:prstGeom prst="rect">
            <a:avLst/>
          </a:prstGeom>
        </p:spPr>
      </p:pic>
      <p:pic>
        <p:nvPicPr>
          <p:cNvPr id="13" name="Imagen 12" descr="Diagrama, Dibujo de ingeniería&#10;&#10;Descripción generada automáticamente">
            <a:extLst>
              <a:ext uri="{FF2B5EF4-FFF2-40B4-BE49-F238E27FC236}">
                <a16:creationId xmlns:a16="http://schemas.microsoft.com/office/drawing/2014/main" id="{C7212ED7-3AE9-4912-98E7-92685912D6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36908" y="3149273"/>
            <a:ext cx="2836635" cy="3262616"/>
          </a:xfrm>
          <a:prstGeom prst="rect">
            <a:avLst/>
          </a:prstGeom>
        </p:spPr>
      </p:pic>
    </p:spTree>
    <p:extLst>
      <p:ext uri="{BB962C8B-B14F-4D97-AF65-F5344CB8AC3E}">
        <p14:creationId xmlns:p14="http://schemas.microsoft.com/office/powerpoint/2010/main" val="4610431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435</Words>
  <Application>Microsoft Office PowerPoint</Application>
  <PresentationFormat>Panorámica</PresentationFormat>
  <Paragraphs>23</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jessica</dc:creator>
  <cp:lastModifiedBy>jessica</cp:lastModifiedBy>
  <cp:revision>7</cp:revision>
  <dcterms:created xsi:type="dcterms:W3CDTF">2021-05-24T22:27:07Z</dcterms:created>
  <dcterms:modified xsi:type="dcterms:W3CDTF">2021-06-26T21:23:59Z</dcterms:modified>
</cp:coreProperties>
</file>