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59" r:id="rId6"/>
    <p:sldId id="258"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33CC33"/>
    <a:srgbClr val="FF66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EA26F9-A21B-4679-B469-156FF58729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EAC4CA0-FDAE-4AEC-872E-13ED3AFDD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332711C-AAC0-44CD-9D9F-5BE46A363280}"/>
              </a:ext>
            </a:extLst>
          </p:cNvPr>
          <p:cNvSpPr>
            <a:spLocks noGrp="1"/>
          </p:cNvSpPr>
          <p:nvPr>
            <p:ph type="dt" sz="half" idx="10"/>
          </p:nvPr>
        </p:nvSpPr>
        <p:spPr/>
        <p:txBody>
          <a:bodyPr/>
          <a:lstStyle/>
          <a:p>
            <a:fld id="{D47BDD6B-6DE7-4DE9-ABA7-8CAC21C47F90}" type="datetimeFigureOut">
              <a:rPr lang="es-MX" smtClean="0"/>
              <a:t>13/06/2021</a:t>
            </a:fld>
            <a:endParaRPr lang="es-MX"/>
          </a:p>
        </p:txBody>
      </p:sp>
      <p:sp>
        <p:nvSpPr>
          <p:cNvPr id="5" name="Marcador de pie de página 4">
            <a:extLst>
              <a:ext uri="{FF2B5EF4-FFF2-40B4-BE49-F238E27FC236}">
                <a16:creationId xmlns:a16="http://schemas.microsoft.com/office/drawing/2014/main" id="{5E842914-C79B-4387-8E13-1CD4DD7261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DB3BE3-65D7-4428-A752-BFE4724E5AF3}"/>
              </a:ext>
            </a:extLst>
          </p:cNvPr>
          <p:cNvSpPr>
            <a:spLocks noGrp="1"/>
          </p:cNvSpPr>
          <p:nvPr>
            <p:ph type="sldNum" sz="quarter" idx="12"/>
          </p:nvPr>
        </p:nvSpPr>
        <p:spPr/>
        <p:txBody>
          <a:bodyPr/>
          <a:lstStyle/>
          <a:p>
            <a:fld id="{AABFD5B8-69C0-48E2-942E-A3A660E9EBA3}" type="slidenum">
              <a:rPr lang="es-MX" smtClean="0"/>
              <a:t>‹Nº›</a:t>
            </a:fld>
            <a:endParaRPr lang="es-MX"/>
          </a:p>
        </p:txBody>
      </p:sp>
    </p:spTree>
    <p:extLst>
      <p:ext uri="{BB962C8B-B14F-4D97-AF65-F5344CB8AC3E}">
        <p14:creationId xmlns:p14="http://schemas.microsoft.com/office/powerpoint/2010/main" val="69571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CD3F49-DE81-4256-A62D-FD1C8A83F28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0001EE7-DB05-46C3-931D-23518289A87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DB31B76-938E-44B6-A89D-A9DCC39D1CB1}"/>
              </a:ext>
            </a:extLst>
          </p:cNvPr>
          <p:cNvSpPr>
            <a:spLocks noGrp="1"/>
          </p:cNvSpPr>
          <p:nvPr>
            <p:ph type="dt" sz="half" idx="10"/>
          </p:nvPr>
        </p:nvSpPr>
        <p:spPr/>
        <p:txBody>
          <a:bodyPr/>
          <a:lstStyle/>
          <a:p>
            <a:fld id="{D47BDD6B-6DE7-4DE9-ABA7-8CAC21C47F90}" type="datetimeFigureOut">
              <a:rPr lang="es-MX" smtClean="0"/>
              <a:t>13/06/2021</a:t>
            </a:fld>
            <a:endParaRPr lang="es-MX"/>
          </a:p>
        </p:txBody>
      </p:sp>
      <p:sp>
        <p:nvSpPr>
          <p:cNvPr id="5" name="Marcador de pie de página 4">
            <a:extLst>
              <a:ext uri="{FF2B5EF4-FFF2-40B4-BE49-F238E27FC236}">
                <a16:creationId xmlns:a16="http://schemas.microsoft.com/office/drawing/2014/main" id="{315E59C5-B7CC-48F2-AE1C-C27DC3525ED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B746EB3-BF9D-4CCF-ACEB-EBC0FA97482A}"/>
              </a:ext>
            </a:extLst>
          </p:cNvPr>
          <p:cNvSpPr>
            <a:spLocks noGrp="1"/>
          </p:cNvSpPr>
          <p:nvPr>
            <p:ph type="sldNum" sz="quarter" idx="12"/>
          </p:nvPr>
        </p:nvSpPr>
        <p:spPr/>
        <p:txBody>
          <a:bodyPr/>
          <a:lstStyle/>
          <a:p>
            <a:fld id="{AABFD5B8-69C0-48E2-942E-A3A660E9EBA3}" type="slidenum">
              <a:rPr lang="es-MX" smtClean="0"/>
              <a:t>‹Nº›</a:t>
            </a:fld>
            <a:endParaRPr lang="es-MX"/>
          </a:p>
        </p:txBody>
      </p:sp>
    </p:spTree>
    <p:extLst>
      <p:ext uri="{BB962C8B-B14F-4D97-AF65-F5344CB8AC3E}">
        <p14:creationId xmlns:p14="http://schemas.microsoft.com/office/powerpoint/2010/main" val="15942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523F059-598C-46AC-9BB7-EE6CCB625F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6B89968-4B2C-45FD-B484-857B9977011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581F9C2-C2D4-4FCB-917C-C59E68B80E36}"/>
              </a:ext>
            </a:extLst>
          </p:cNvPr>
          <p:cNvSpPr>
            <a:spLocks noGrp="1"/>
          </p:cNvSpPr>
          <p:nvPr>
            <p:ph type="dt" sz="half" idx="10"/>
          </p:nvPr>
        </p:nvSpPr>
        <p:spPr/>
        <p:txBody>
          <a:bodyPr/>
          <a:lstStyle/>
          <a:p>
            <a:fld id="{D47BDD6B-6DE7-4DE9-ABA7-8CAC21C47F90}" type="datetimeFigureOut">
              <a:rPr lang="es-MX" smtClean="0"/>
              <a:t>13/06/2021</a:t>
            </a:fld>
            <a:endParaRPr lang="es-MX"/>
          </a:p>
        </p:txBody>
      </p:sp>
      <p:sp>
        <p:nvSpPr>
          <p:cNvPr id="5" name="Marcador de pie de página 4">
            <a:extLst>
              <a:ext uri="{FF2B5EF4-FFF2-40B4-BE49-F238E27FC236}">
                <a16:creationId xmlns:a16="http://schemas.microsoft.com/office/drawing/2014/main" id="{9D121631-DDC5-4CAE-A002-1355F1620FB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00A1F4B-A212-4752-8B96-C9E9EFAAB8A6}"/>
              </a:ext>
            </a:extLst>
          </p:cNvPr>
          <p:cNvSpPr>
            <a:spLocks noGrp="1"/>
          </p:cNvSpPr>
          <p:nvPr>
            <p:ph type="sldNum" sz="quarter" idx="12"/>
          </p:nvPr>
        </p:nvSpPr>
        <p:spPr/>
        <p:txBody>
          <a:bodyPr/>
          <a:lstStyle/>
          <a:p>
            <a:fld id="{AABFD5B8-69C0-48E2-942E-A3A660E9EBA3}" type="slidenum">
              <a:rPr lang="es-MX" smtClean="0"/>
              <a:t>‹Nº›</a:t>
            </a:fld>
            <a:endParaRPr lang="es-MX"/>
          </a:p>
        </p:txBody>
      </p:sp>
    </p:spTree>
    <p:extLst>
      <p:ext uri="{BB962C8B-B14F-4D97-AF65-F5344CB8AC3E}">
        <p14:creationId xmlns:p14="http://schemas.microsoft.com/office/powerpoint/2010/main" val="405430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66F9FC-2685-4054-84F4-D52E7D0FA80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9BF3156-2609-4ABC-9D0E-1E385DF6E62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0C69084-9B51-4E00-8145-B449C5428671}"/>
              </a:ext>
            </a:extLst>
          </p:cNvPr>
          <p:cNvSpPr>
            <a:spLocks noGrp="1"/>
          </p:cNvSpPr>
          <p:nvPr>
            <p:ph type="dt" sz="half" idx="10"/>
          </p:nvPr>
        </p:nvSpPr>
        <p:spPr/>
        <p:txBody>
          <a:bodyPr/>
          <a:lstStyle/>
          <a:p>
            <a:fld id="{D47BDD6B-6DE7-4DE9-ABA7-8CAC21C47F90}" type="datetimeFigureOut">
              <a:rPr lang="es-MX" smtClean="0"/>
              <a:t>13/06/2021</a:t>
            </a:fld>
            <a:endParaRPr lang="es-MX"/>
          </a:p>
        </p:txBody>
      </p:sp>
      <p:sp>
        <p:nvSpPr>
          <p:cNvPr id="5" name="Marcador de pie de página 4">
            <a:extLst>
              <a:ext uri="{FF2B5EF4-FFF2-40B4-BE49-F238E27FC236}">
                <a16:creationId xmlns:a16="http://schemas.microsoft.com/office/drawing/2014/main" id="{B16C395F-8E7D-4883-853A-DD5DB82D6E6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640DC8E-04FA-4B0E-8FFF-05ED744B083E}"/>
              </a:ext>
            </a:extLst>
          </p:cNvPr>
          <p:cNvSpPr>
            <a:spLocks noGrp="1"/>
          </p:cNvSpPr>
          <p:nvPr>
            <p:ph type="sldNum" sz="quarter" idx="12"/>
          </p:nvPr>
        </p:nvSpPr>
        <p:spPr/>
        <p:txBody>
          <a:bodyPr/>
          <a:lstStyle/>
          <a:p>
            <a:fld id="{AABFD5B8-69C0-48E2-942E-A3A660E9EBA3}" type="slidenum">
              <a:rPr lang="es-MX" smtClean="0"/>
              <a:t>‹Nº›</a:t>
            </a:fld>
            <a:endParaRPr lang="es-MX"/>
          </a:p>
        </p:txBody>
      </p:sp>
    </p:spTree>
    <p:extLst>
      <p:ext uri="{BB962C8B-B14F-4D97-AF65-F5344CB8AC3E}">
        <p14:creationId xmlns:p14="http://schemas.microsoft.com/office/powerpoint/2010/main" val="144558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131FE-BEBE-4549-AEE9-2568ED6591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0823EF3-E5AC-4990-BEC1-B40F175D86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ED456B2-8BF8-4305-92BD-E7408D0D8048}"/>
              </a:ext>
            </a:extLst>
          </p:cNvPr>
          <p:cNvSpPr>
            <a:spLocks noGrp="1"/>
          </p:cNvSpPr>
          <p:nvPr>
            <p:ph type="dt" sz="half" idx="10"/>
          </p:nvPr>
        </p:nvSpPr>
        <p:spPr/>
        <p:txBody>
          <a:bodyPr/>
          <a:lstStyle/>
          <a:p>
            <a:fld id="{D47BDD6B-6DE7-4DE9-ABA7-8CAC21C47F90}" type="datetimeFigureOut">
              <a:rPr lang="es-MX" smtClean="0"/>
              <a:t>13/06/2021</a:t>
            </a:fld>
            <a:endParaRPr lang="es-MX"/>
          </a:p>
        </p:txBody>
      </p:sp>
      <p:sp>
        <p:nvSpPr>
          <p:cNvPr id="5" name="Marcador de pie de página 4">
            <a:extLst>
              <a:ext uri="{FF2B5EF4-FFF2-40B4-BE49-F238E27FC236}">
                <a16:creationId xmlns:a16="http://schemas.microsoft.com/office/drawing/2014/main" id="{A510BE7A-37E3-46ED-9DA8-62DC4F5EC3D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34F0757-3A97-41DA-87A8-2493D9AD9BA8}"/>
              </a:ext>
            </a:extLst>
          </p:cNvPr>
          <p:cNvSpPr>
            <a:spLocks noGrp="1"/>
          </p:cNvSpPr>
          <p:nvPr>
            <p:ph type="sldNum" sz="quarter" idx="12"/>
          </p:nvPr>
        </p:nvSpPr>
        <p:spPr/>
        <p:txBody>
          <a:bodyPr/>
          <a:lstStyle/>
          <a:p>
            <a:fld id="{AABFD5B8-69C0-48E2-942E-A3A660E9EBA3}" type="slidenum">
              <a:rPr lang="es-MX" smtClean="0"/>
              <a:t>‹Nº›</a:t>
            </a:fld>
            <a:endParaRPr lang="es-MX"/>
          </a:p>
        </p:txBody>
      </p:sp>
    </p:spTree>
    <p:extLst>
      <p:ext uri="{BB962C8B-B14F-4D97-AF65-F5344CB8AC3E}">
        <p14:creationId xmlns:p14="http://schemas.microsoft.com/office/powerpoint/2010/main" val="37182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1F59F-933F-495C-AE07-5A2719E6EE6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ABD6850-36BA-4257-B39A-E5FE8758DDA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D8CFEFB-AE6C-432E-8D83-CDED9EB76F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EAE817EA-3FE0-45D9-A8CE-29C003F43425}"/>
              </a:ext>
            </a:extLst>
          </p:cNvPr>
          <p:cNvSpPr>
            <a:spLocks noGrp="1"/>
          </p:cNvSpPr>
          <p:nvPr>
            <p:ph type="dt" sz="half" idx="10"/>
          </p:nvPr>
        </p:nvSpPr>
        <p:spPr/>
        <p:txBody>
          <a:bodyPr/>
          <a:lstStyle/>
          <a:p>
            <a:fld id="{D47BDD6B-6DE7-4DE9-ABA7-8CAC21C47F90}" type="datetimeFigureOut">
              <a:rPr lang="es-MX" smtClean="0"/>
              <a:t>13/06/2021</a:t>
            </a:fld>
            <a:endParaRPr lang="es-MX"/>
          </a:p>
        </p:txBody>
      </p:sp>
      <p:sp>
        <p:nvSpPr>
          <p:cNvPr id="6" name="Marcador de pie de página 5">
            <a:extLst>
              <a:ext uri="{FF2B5EF4-FFF2-40B4-BE49-F238E27FC236}">
                <a16:creationId xmlns:a16="http://schemas.microsoft.com/office/drawing/2014/main" id="{F64DD291-06CF-4EA8-8D61-F1E9BC9F74A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298169B-C3B8-4748-8A59-802A32F907C1}"/>
              </a:ext>
            </a:extLst>
          </p:cNvPr>
          <p:cNvSpPr>
            <a:spLocks noGrp="1"/>
          </p:cNvSpPr>
          <p:nvPr>
            <p:ph type="sldNum" sz="quarter" idx="12"/>
          </p:nvPr>
        </p:nvSpPr>
        <p:spPr/>
        <p:txBody>
          <a:bodyPr/>
          <a:lstStyle/>
          <a:p>
            <a:fld id="{AABFD5B8-69C0-48E2-942E-A3A660E9EBA3}" type="slidenum">
              <a:rPr lang="es-MX" smtClean="0"/>
              <a:t>‹Nº›</a:t>
            </a:fld>
            <a:endParaRPr lang="es-MX"/>
          </a:p>
        </p:txBody>
      </p:sp>
    </p:spTree>
    <p:extLst>
      <p:ext uri="{BB962C8B-B14F-4D97-AF65-F5344CB8AC3E}">
        <p14:creationId xmlns:p14="http://schemas.microsoft.com/office/powerpoint/2010/main" val="391772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A2E3C-C5D4-4131-856D-F8B75C5BB7D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403DCE8-5525-47A7-A05C-0751701D1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8415CA-1930-4035-B9FD-7D6D85FB3D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109A871D-3EE8-4513-AA50-21516C7DC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E6FFF8-FC4E-44E6-9D49-4D18C944138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2E2F5A1-8109-4AD3-980D-6C39C86DE233}"/>
              </a:ext>
            </a:extLst>
          </p:cNvPr>
          <p:cNvSpPr>
            <a:spLocks noGrp="1"/>
          </p:cNvSpPr>
          <p:nvPr>
            <p:ph type="dt" sz="half" idx="10"/>
          </p:nvPr>
        </p:nvSpPr>
        <p:spPr/>
        <p:txBody>
          <a:bodyPr/>
          <a:lstStyle/>
          <a:p>
            <a:fld id="{D47BDD6B-6DE7-4DE9-ABA7-8CAC21C47F90}" type="datetimeFigureOut">
              <a:rPr lang="es-MX" smtClean="0"/>
              <a:t>13/06/2021</a:t>
            </a:fld>
            <a:endParaRPr lang="es-MX"/>
          </a:p>
        </p:txBody>
      </p:sp>
      <p:sp>
        <p:nvSpPr>
          <p:cNvPr id="8" name="Marcador de pie de página 7">
            <a:extLst>
              <a:ext uri="{FF2B5EF4-FFF2-40B4-BE49-F238E27FC236}">
                <a16:creationId xmlns:a16="http://schemas.microsoft.com/office/drawing/2014/main" id="{1BBA16D3-280D-4B44-B699-ACF35EEEBB4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4FB646F-1B2E-4292-B568-BCBEC267CF1C}"/>
              </a:ext>
            </a:extLst>
          </p:cNvPr>
          <p:cNvSpPr>
            <a:spLocks noGrp="1"/>
          </p:cNvSpPr>
          <p:nvPr>
            <p:ph type="sldNum" sz="quarter" idx="12"/>
          </p:nvPr>
        </p:nvSpPr>
        <p:spPr/>
        <p:txBody>
          <a:bodyPr/>
          <a:lstStyle/>
          <a:p>
            <a:fld id="{AABFD5B8-69C0-48E2-942E-A3A660E9EBA3}" type="slidenum">
              <a:rPr lang="es-MX" smtClean="0"/>
              <a:t>‹Nº›</a:t>
            </a:fld>
            <a:endParaRPr lang="es-MX"/>
          </a:p>
        </p:txBody>
      </p:sp>
    </p:spTree>
    <p:extLst>
      <p:ext uri="{BB962C8B-B14F-4D97-AF65-F5344CB8AC3E}">
        <p14:creationId xmlns:p14="http://schemas.microsoft.com/office/powerpoint/2010/main" val="356987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38E4A-1685-46F5-90AD-06BCA4FEFE3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9A678ED-457E-4C34-9A46-63D184B00E43}"/>
              </a:ext>
            </a:extLst>
          </p:cNvPr>
          <p:cNvSpPr>
            <a:spLocks noGrp="1"/>
          </p:cNvSpPr>
          <p:nvPr>
            <p:ph type="dt" sz="half" idx="10"/>
          </p:nvPr>
        </p:nvSpPr>
        <p:spPr/>
        <p:txBody>
          <a:bodyPr/>
          <a:lstStyle/>
          <a:p>
            <a:fld id="{D47BDD6B-6DE7-4DE9-ABA7-8CAC21C47F90}" type="datetimeFigureOut">
              <a:rPr lang="es-MX" smtClean="0"/>
              <a:t>13/06/2021</a:t>
            </a:fld>
            <a:endParaRPr lang="es-MX"/>
          </a:p>
        </p:txBody>
      </p:sp>
      <p:sp>
        <p:nvSpPr>
          <p:cNvPr id="4" name="Marcador de pie de página 3">
            <a:extLst>
              <a:ext uri="{FF2B5EF4-FFF2-40B4-BE49-F238E27FC236}">
                <a16:creationId xmlns:a16="http://schemas.microsoft.com/office/drawing/2014/main" id="{B13E3B36-E1B5-4E4E-A379-185D5D3DEC4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B2DF921-BAB8-47C0-83DE-4F4E04B6AB13}"/>
              </a:ext>
            </a:extLst>
          </p:cNvPr>
          <p:cNvSpPr>
            <a:spLocks noGrp="1"/>
          </p:cNvSpPr>
          <p:nvPr>
            <p:ph type="sldNum" sz="quarter" idx="12"/>
          </p:nvPr>
        </p:nvSpPr>
        <p:spPr/>
        <p:txBody>
          <a:bodyPr/>
          <a:lstStyle/>
          <a:p>
            <a:fld id="{AABFD5B8-69C0-48E2-942E-A3A660E9EBA3}" type="slidenum">
              <a:rPr lang="es-MX" smtClean="0"/>
              <a:t>‹Nº›</a:t>
            </a:fld>
            <a:endParaRPr lang="es-MX"/>
          </a:p>
        </p:txBody>
      </p:sp>
    </p:spTree>
    <p:extLst>
      <p:ext uri="{BB962C8B-B14F-4D97-AF65-F5344CB8AC3E}">
        <p14:creationId xmlns:p14="http://schemas.microsoft.com/office/powerpoint/2010/main" val="41704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5B93B5C-9EB5-4432-B2A6-760C63469BED}"/>
              </a:ext>
            </a:extLst>
          </p:cNvPr>
          <p:cNvSpPr>
            <a:spLocks noGrp="1"/>
          </p:cNvSpPr>
          <p:nvPr>
            <p:ph type="dt" sz="half" idx="10"/>
          </p:nvPr>
        </p:nvSpPr>
        <p:spPr/>
        <p:txBody>
          <a:bodyPr/>
          <a:lstStyle/>
          <a:p>
            <a:fld id="{D47BDD6B-6DE7-4DE9-ABA7-8CAC21C47F90}" type="datetimeFigureOut">
              <a:rPr lang="es-MX" smtClean="0"/>
              <a:t>13/06/2021</a:t>
            </a:fld>
            <a:endParaRPr lang="es-MX"/>
          </a:p>
        </p:txBody>
      </p:sp>
      <p:sp>
        <p:nvSpPr>
          <p:cNvPr id="3" name="Marcador de pie de página 2">
            <a:extLst>
              <a:ext uri="{FF2B5EF4-FFF2-40B4-BE49-F238E27FC236}">
                <a16:creationId xmlns:a16="http://schemas.microsoft.com/office/drawing/2014/main" id="{8D9589FE-BC19-4212-AA5D-45F22C9F238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1CDFB24-AB64-459D-A151-D32B6191C443}"/>
              </a:ext>
            </a:extLst>
          </p:cNvPr>
          <p:cNvSpPr>
            <a:spLocks noGrp="1"/>
          </p:cNvSpPr>
          <p:nvPr>
            <p:ph type="sldNum" sz="quarter" idx="12"/>
          </p:nvPr>
        </p:nvSpPr>
        <p:spPr/>
        <p:txBody>
          <a:bodyPr/>
          <a:lstStyle/>
          <a:p>
            <a:fld id="{AABFD5B8-69C0-48E2-942E-A3A660E9EBA3}" type="slidenum">
              <a:rPr lang="es-MX" smtClean="0"/>
              <a:t>‹Nº›</a:t>
            </a:fld>
            <a:endParaRPr lang="es-MX"/>
          </a:p>
        </p:txBody>
      </p:sp>
    </p:spTree>
    <p:extLst>
      <p:ext uri="{BB962C8B-B14F-4D97-AF65-F5344CB8AC3E}">
        <p14:creationId xmlns:p14="http://schemas.microsoft.com/office/powerpoint/2010/main" val="391829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0F3B1-05B5-4EB8-8174-5ED25D0819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812A2C9-AE33-4576-8AD6-05AF8AFD5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9F7DCB7-BB9B-41D6-94E7-F145F67B3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F63048-875F-4B16-A2C0-B2472C62FDFB}"/>
              </a:ext>
            </a:extLst>
          </p:cNvPr>
          <p:cNvSpPr>
            <a:spLocks noGrp="1"/>
          </p:cNvSpPr>
          <p:nvPr>
            <p:ph type="dt" sz="half" idx="10"/>
          </p:nvPr>
        </p:nvSpPr>
        <p:spPr/>
        <p:txBody>
          <a:bodyPr/>
          <a:lstStyle/>
          <a:p>
            <a:fld id="{D47BDD6B-6DE7-4DE9-ABA7-8CAC21C47F90}" type="datetimeFigureOut">
              <a:rPr lang="es-MX" smtClean="0"/>
              <a:t>13/06/2021</a:t>
            </a:fld>
            <a:endParaRPr lang="es-MX"/>
          </a:p>
        </p:txBody>
      </p:sp>
      <p:sp>
        <p:nvSpPr>
          <p:cNvPr id="6" name="Marcador de pie de página 5">
            <a:extLst>
              <a:ext uri="{FF2B5EF4-FFF2-40B4-BE49-F238E27FC236}">
                <a16:creationId xmlns:a16="http://schemas.microsoft.com/office/drawing/2014/main" id="{147CD516-7281-42E2-A6A7-D32526C8F45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0E29A0C-78A3-4D83-BC9A-AFF81A3EBBEF}"/>
              </a:ext>
            </a:extLst>
          </p:cNvPr>
          <p:cNvSpPr>
            <a:spLocks noGrp="1"/>
          </p:cNvSpPr>
          <p:nvPr>
            <p:ph type="sldNum" sz="quarter" idx="12"/>
          </p:nvPr>
        </p:nvSpPr>
        <p:spPr/>
        <p:txBody>
          <a:bodyPr/>
          <a:lstStyle/>
          <a:p>
            <a:fld id="{AABFD5B8-69C0-48E2-942E-A3A660E9EBA3}" type="slidenum">
              <a:rPr lang="es-MX" smtClean="0"/>
              <a:t>‹Nº›</a:t>
            </a:fld>
            <a:endParaRPr lang="es-MX"/>
          </a:p>
        </p:txBody>
      </p:sp>
    </p:spTree>
    <p:extLst>
      <p:ext uri="{BB962C8B-B14F-4D97-AF65-F5344CB8AC3E}">
        <p14:creationId xmlns:p14="http://schemas.microsoft.com/office/powerpoint/2010/main" val="118302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63EA3-9C51-456A-9BAB-D5CB4F9DD2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7FFDC1E-EC7C-4F02-82BC-05857A23BC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11484E1-FE20-4693-9C82-71A606BF8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AA4848C-C84B-4A8D-8385-4D0898B493E3}"/>
              </a:ext>
            </a:extLst>
          </p:cNvPr>
          <p:cNvSpPr>
            <a:spLocks noGrp="1"/>
          </p:cNvSpPr>
          <p:nvPr>
            <p:ph type="dt" sz="half" idx="10"/>
          </p:nvPr>
        </p:nvSpPr>
        <p:spPr/>
        <p:txBody>
          <a:bodyPr/>
          <a:lstStyle/>
          <a:p>
            <a:fld id="{D47BDD6B-6DE7-4DE9-ABA7-8CAC21C47F90}" type="datetimeFigureOut">
              <a:rPr lang="es-MX" smtClean="0"/>
              <a:t>13/06/2021</a:t>
            </a:fld>
            <a:endParaRPr lang="es-MX"/>
          </a:p>
        </p:txBody>
      </p:sp>
      <p:sp>
        <p:nvSpPr>
          <p:cNvPr id="6" name="Marcador de pie de página 5">
            <a:extLst>
              <a:ext uri="{FF2B5EF4-FFF2-40B4-BE49-F238E27FC236}">
                <a16:creationId xmlns:a16="http://schemas.microsoft.com/office/drawing/2014/main" id="{3F7B30A6-7E02-460A-B7BA-A5AC5A1FBC2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DE6DEDA-6C8F-4787-B691-42AA587B4D38}"/>
              </a:ext>
            </a:extLst>
          </p:cNvPr>
          <p:cNvSpPr>
            <a:spLocks noGrp="1"/>
          </p:cNvSpPr>
          <p:nvPr>
            <p:ph type="sldNum" sz="quarter" idx="12"/>
          </p:nvPr>
        </p:nvSpPr>
        <p:spPr/>
        <p:txBody>
          <a:bodyPr/>
          <a:lstStyle/>
          <a:p>
            <a:fld id="{AABFD5B8-69C0-48E2-942E-A3A660E9EBA3}" type="slidenum">
              <a:rPr lang="es-MX" smtClean="0"/>
              <a:t>‹Nº›</a:t>
            </a:fld>
            <a:endParaRPr lang="es-MX"/>
          </a:p>
        </p:txBody>
      </p:sp>
    </p:spTree>
    <p:extLst>
      <p:ext uri="{BB962C8B-B14F-4D97-AF65-F5344CB8AC3E}">
        <p14:creationId xmlns:p14="http://schemas.microsoft.com/office/powerpoint/2010/main" val="395766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F34327C-15BD-4E8D-9CF9-E633A64AFB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B5C7252-AEAF-4DDD-813C-7C4A3066E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A5E893E-25B1-48FF-8664-85C91F27A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BDD6B-6DE7-4DE9-ABA7-8CAC21C47F90}" type="datetimeFigureOut">
              <a:rPr lang="es-MX" smtClean="0"/>
              <a:t>13/06/2021</a:t>
            </a:fld>
            <a:endParaRPr lang="es-MX"/>
          </a:p>
        </p:txBody>
      </p:sp>
      <p:sp>
        <p:nvSpPr>
          <p:cNvPr id="5" name="Marcador de pie de página 4">
            <a:extLst>
              <a:ext uri="{FF2B5EF4-FFF2-40B4-BE49-F238E27FC236}">
                <a16:creationId xmlns:a16="http://schemas.microsoft.com/office/drawing/2014/main" id="{49300085-1ABC-4D92-913A-C33E131FA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279E1A1E-FFD2-4424-85D9-C506394DD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FD5B8-69C0-48E2-942E-A3A660E9EBA3}" type="slidenum">
              <a:rPr lang="es-MX" smtClean="0"/>
              <a:t>‹Nº›</a:t>
            </a:fld>
            <a:endParaRPr lang="es-MX"/>
          </a:p>
        </p:txBody>
      </p:sp>
    </p:spTree>
    <p:extLst>
      <p:ext uri="{BB962C8B-B14F-4D97-AF65-F5344CB8AC3E}">
        <p14:creationId xmlns:p14="http://schemas.microsoft.com/office/powerpoint/2010/main" val="1864326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4DFFE0-9ED4-4B18-8407-F765EC62DDA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DD5864A1-0E4B-4528-95CE-BB3AB913773D}"/>
              </a:ext>
            </a:extLst>
          </p:cNvPr>
          <p:cNvSpPr/>
          <p:nvPr/>
        </p:nvSpPr>
        <p:spPr>
          <a:xfrm>
            <a:off x="2451652" y="5406887"/>
            <a:ext cx="8189844" cy="1113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ln>
                  <a:solidFill>
                    <a:srgbClr val="00FFFF"/>
                  </a:solidFill>
                </a:ln>
                <a:solidFill>
                  <a:srgbClr val="00FFFF"/>
                </a:solidFill>
                <a:latin typeface="Aharoni" panose="02010803020104030203" pitchFamily="2" charset="-79"/>
                <a:cs typeface="Aharoni" panose="02010803020104030203" pitchFamily="2" charset="-79"/>
              </a:rPr>
              <a:t>No</a:t>
            </a:r>
            <a:r>
              <a:rPr lang="es-MX" sz="6600" dirty="0">
                <a:ln>
                  <a:solidFill>
                    <a:srgbClr val="FFC000"/>
                  </a:solidFill>
                </a:ln>
                <a:solidFill>
                  <a:srgbClr val="FFC000"/>
                </a:solidFill>
                <a:latin typeface="Aharoni" panose="02010803020104030203" pitchFamily="2" charset="-79"/>
                <a:cs typeface="Aharoni" panose="02010803020104030203" pitchFamily="2" charset="-79"/>
              </a:rPr>
              <a:t>tas</a:t>
            </a:r>
            <a:r>
              <a:rPr lang="es-MX" sz="6600" dirty="0">
                <a:ln>
                  <a:solidFill>
                    <a:srgbClr val="00B0F0"/>
                  </a:solidFill>
                </a:ln>
                <a:solidFill>
                  <a:srgbClr val="00B0F0"/>
                </a:solidFill>
                <a:latin typeface="Aharoni" panose="02010803020104030203" pitchFamily="2" charset="-79"/>
                <a:cs typeface="Aharoni" panose="02010803020104030203" pitchFamily="2" charset="-79"/>
              </a:rPr>
              <a:t> </a:t>
            </a:r>
            <a:r>
              <a:rPr lang="es-MX" sz="6600" dirty="0">
                <a:ln>
                  <a:solidFill>
                    <a:srgbClr val="CC66FF"/>
                  </a:solidFill>
                </a:ln>
                <a:solidFill>
                  <a:srgbClr val="CC66FF"/>
                </a:solidFill>
                <a:latin typeface="Aharoni" panose="02010803020104030203" pitchFamily="2" charset="-79"/>
                <a:cs typeface="Aharoni" panose="02010803020104030203" pitchFamily="2" charset="-79"/>
              </a:rPr>
              <a:t>Cien</a:t>
            </a:r>
            <a:r>
              <a:rPr lang="es-MX" sz="6600" dirty="0">
                <a:ln>
                  <a:solidFill>
                    <a:srgbClr val="FF66CC"/>
                  </a:solidFill>
                </a:ln>
                <a:solidFill>
                  <a:srgbClr val="FF66CC"/>
                </a:solidFill>
                <a:latin typeface="Aharoni" panose="02010803020104030203" pitchFamily="2" charset="-79"/>
                <a:cs typeface="Aharoni" panose="02010803020104030203" pitchFamily="2" charset="-79"/>
              </a:rPr>
              <a:t>tí</a:t>
            </a:r>
            <a:r>
              <a:rPr lang="es-MX" sz="6600" dirty="0">
                <a:ln>
                  <a:solidFill>
                    <a:srgbClr val="33CC33"/>
                  </a:solidFill>
                </a:ln>
                <a:solidFill>
                  <a:srgbClr val="33CC33"/>
                </a:solidFill>
                <a:latin typeface="Aharoni" panose="02010803020104030203" pitchFamily="2" charset="-79"/>
                <a:cs typeface="Aharoni" panose="02010803020104030203" pitchFamily="2" charset="-79"/>
              </a:rPr>
              <a:t>fi</a:t>
            </a:r>
            <a:r>
              <a:rPr lang="es-MX" sz="6600" dirty="0">
                <a:ln>
                  <a:solidFill>
                    <a:srgbClr val="00B0F0"/>
                  </a:solidFill>
                </a:ln>
                <a:solidFill>
                  <a:srgbClr val="00B0F0"/>
                </a:solidFill>
                <a:latin typeface="Aharoni" panose="02010803020104030203" pitchFamily="2" charset="-79"/>
                <a:cs typeface="Aharoni" panose="02010803020104030203" pitchFamily="2" charset="-79"/>
              </a:rPr>
              <a:t>cas </a:t>
            </a:r>
          </a:p>
        </p:txBody>
      </p:sp>
    </p:spTree>
    <p:extLst>
      <p:ext uri="{BB962C8B-B14F-4D97-AF65-F5344CB8AC3E}">
        <p14:creationId xmlns:p14="http://schemas.microsoft.com/office/powerpoint/2010/main" val="92475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056336B-D16E-4E94-B1E2-EB93FDA1A5CC}"/>
              </a:ext>
            </a:extLst>
          </p:cNvPr>
          <p:cNvSpPr txBox="1"/>
          <p:nvPr/>
        </p:nvSpPr>
        <p:spPr>
          <a:xfrm>
            <a:off x="983062" y="808383"/>
            <a:ext cx="10225876" cy="954107"/>
          </a:xfrm>
          <a:prstGeom prst="rect">
            <a:avLst/>
          </a:prstGeom>
          <a:noFill/>
        </p:spPr>
        <p:txBody>
          <a:bodyPr wrap="none" rtlCol="0">
            <a:spAutoFit/>
          </a:bodyPr>
          <a:lstStyle/>
          <a:p>
            <a:pPr algn="ctr"/>
            <a:r>
              <a:rPr lang="es-MX" sz="3600" b="1" dirty="0">
                <a:latin typeface="Comic Sans MS" panose="030F0702030302020204" pitchFamily="66" charset="0"/>
              </a:rPr>
              <a:t>Favorecer la empatía en los niños y las niñas</a:t>
            </a:r>
          </a:p>
          <a:p>
            <a:pPr algn="ctr"/>
            <a:r>
              <a:rPr lang="es-MX" sz="2000" dirty="0">
                <a:latin typeface="Comic Sans MS" panose="030F0702030302020204" pitchFamily="66" charset="0"/>
              </a:rPr>
              <a:t>Lunes 14 de junio </a:t>
            </a:r>
          </a:p>
        </p:txBody>
      </p:sp>
      <p:sp>
        <p:nvSpPr>
          <p:cNvPr id="6" name="CuadroTexto 5">
            <a:extLst>
              <a:ext uri="{FF2B5EF4-FFF2-40B4-BE49-F238E27FC236}">
                <a16:creationId xmlns:a16="http://schemas.microsoft.com/office/drawing/2014/main" id="{81918094-FAE3-4C22-8754-FDF681473CCB}"/>
              </a:ext>
            </a:extLst>
          </p:cNvPr>
          <p:cNvSpPr txBox="1"/>
          <p:nvPr/>
        </p:nvSpPr>
        <p:spPr>
          <a:xfrm>
            <a:off x="907773" y="2573083"/>
            <a:ext cx="4890053" cy="1477328"/>
          </a:xfrm>
          <a:prstGeom prst="rect">
            <a:avLst/>
          </a:prstGeom>
          <a:noFill/>
        </p:spPr>
        <p:txBody>
          <a:bodyPr wrap="square">
            <a:spAutoFit/>
          </a:bodyPr>
          <a:lstStyle/>
          <a:p>
            <a:r>
              <a:rPr lang="es-MX" dirty="0"/>
              <a:t>Según Velázquez (2019) la empatía puede definirse como la capacidad de ponerse en el lugar de los demás. Forma parte de la inteligencia emocional y está formada por componentes cognitivos y afectivos.</a:t>
            </a:r>
          </a:p>
        </p:txBody>
      </p:sp>
      <p:sp>
        <p:nvSpPr>
          <p:cNvPr id="8" name="CuadroTexto 7">
            <a:extLst>
              <a:ext uri="{FF2B5EF4-FFF2-40B4-BE49-F238E27FC236}">
                <a16:creationId xmlns:a16="http://schemas.microsoft.com/office/drawing/2014/main" id="{27FED165-5D7B-460F-84CA-DBAB7D2A8B33}"/>
              </a:ext>
            </a:extLst>
          </p:cNvPr>
          <p:cNvSpPr txBox="1"/>
          <p:nvPr/>
        </p:nvSpPr>
        <p:spPr>
          <a:xfrm>
            <a:off x="901146" y="4228095"/>
            <a:ext cx="4890053" cy="1754326"/>
          </a:xfrm>
          <a:prstGeom prst="rect">
            <a:avLst/>
          </a:prstGeom>
          <a:noFill/>
        </p:spPr>
        <p:txBody>
          <a:bodyPr wrap="square">
            <a:spAutoFit/>
          </a:bodyPr>
          <a:lstStyle/>
          <a:p>
            <a:r>
              <a:rPr lang="es-MX" dirty="0"/>
              <a:t>A través de la empatía, logramos comprender la perspectiva de otras personas llegando a conocer cómo piensa o cómo se sienten los demás. También nos permite entender las intenciones de los demás y adelantarnos a sus reacciones o comportamientos.</a:t>
            </a:r>
          </a:p>
        </p:txBody>
      </p:sp>
      <p:sp>
        <p:nvSpPr>
          <p:cNvPr id="10" name="CuadroTexto 9">
            <a:extLst>
              <a:ext uri="{FF2B5EF4-FFF2-40B4-BE49-F238E27FC236}">
                <a16:creationId xmlns:a16="http://schemas.microsoft.com/office/drawing/2014/main" id="{666C40CC-F3CE-4761-9F3F-A773D40C6D7A}"/>
              </a:ext>
            </a:extLst>
          </p:cNvPr>
          <p:cNvSpPr txBox="1"/>
          <p:nvPr/>
        </p:nvSpPr>
        <p:spPr>
          <a:xfrm>
            <a:off x="4167808" y="6581001"/>
            <a:ext cx="6096000" cy="276999"/>
          </a:xfrm>
          <a:prstGeom prst="rect">
            <a:avLst/>
          </a:prstGeom>
          <a:noFill/>
        </p:spPr>
        <p:txBody>
          <a:bodyPr wrap="square">
            <a:spAutoFit/>
          </a:bodyPr>
          <a:lstStyle/>
          <a:p>
            <a:r>
              <a:rPr lang="es-MX" sz="1200" dirty="0"/>
              <a:t>https://epsibapsicologia.es/por-que-es-importante-la-empatia/</a:t>
            </a:r>
          </a:p>
        </p:txBody>
      </p:sp>
      <p:sp>
        <p:nvSpPr>
          <p:cNvPr id="11" name="CuadroTexto 10">
            <a:extLst>
              <a:ext uri="{FF2B5EF4-FFF2-40B4-BE49-F238E27FC236}">
                <a16:creationId xmlns:a16="http://schemas.microsoft.com/office/drawing/2014/main" id="{7D536CE5-C94C-4C18-984D-29F83CB4C3CA}"/>
              </a:ext>
            </a:extLst>
          </p:cNvPr>
          <p:cNvSpPr txBox="1"/>
          <p:nvPr/>
        </p:nvSpPr>
        <p:spPr>
          <a:xfrm>
            <a:off x="6985183" y="2569600"/>
            <a:ext cx="4299044" cy="1477328"/>
          </a:xfrm>
          <a:prstGeom prst="rect">
            <a:avLst/>
          </a:prstGeom>
          <a:noFill/>
        </p:spPr>
        <p:txBody>
          <a:bodyPr wrap="square" rtlCol="0">
            <a:spAutoFit/>
          </a:bodyPr>
          <a:lstStyle/>
          <a:p>
            <a:r>
              <a:rPr lang="es-MX" dirty="0"/>
              <a:t>A través de una serie de cuestionamientos se llegara a formular un análisis reflexivo sobre las conductas que los alumnos han presentado en alguna situación y explicaran la consecuencia de la misma.</a:t>
            </a:r>
          </a:p>
        </p:txBody>
      </p:sp>
      <p:pic>
        <p:nvPicPr>
          <p:cNvPr id="12" name="Imagen 11">
            <a:extLst>
              <a:ext uri="{FF2B5EF4-FFF2-40B4-BE49-F238E27FC236}">
                <a16:creationId xmlns:a16="http://schemas.microsoft.com/office/drawing/2014/main" id="{AC82EA89-B442-4870-AD5B-32F9A0CCD8E5}"/>
              </a:ext>
            </a:extLst>
          </p:cNvPr>
          <p:cNvPicPr>
            <a:picLocks noChangeAspect="1"/>
          </p:cNvPicPr>
          <p:nvPr/>
        </p:nvPicPr>
        <p:blipFill>
          <a:blip r:embed="rId2"/>
          <a:stretch>
            <a:fillRect/>
          </a:stretch>
        </p:blipFill>
        <p:spPr>
          <a:xfrm>
            <a:off x="7705955" y="4382221"/>
            <a:ext cx="2857500" cy="1600200"/>
          </a:xfrm>
          <a:prstGeom prst="rect">
            <a:avLst/>
          </a:prstGeom>
        </p:spPr>
      </p:pic>
    </p:spTree>
    <p:extLst>
      <p:ext uri="{BB962C8B-B14F-4D97-AF65-F5344CB8AC3E}">
        <p14:creationId xmlns:p14="http://schemas.microsoft.com/office/powerpoint/2010/main" val="16246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4A3EF13-9CBB-49BD-B32E-A800B48FC503}"/>
              </a:ext>
            </a:extLst>
          </p:cNvPr>
          <p:cNvSpPr txBox="1"/>
          <p:nvPr/>
        </p:nvSpPr>
        <p:spPr>
          <a:xfrm>
            <a:off x="2818500" y="674278"/>
            <a:ext cx="6555000" cy="1077218"/>
          </a:xfrm>
          <a:prstGeom prst="rect">
            <a:avLst/>
          </a:prstGeom>
          <a:noFill/>
        </p:spPr>
        <p:txBody>
          <a:bodyPr wrap="none" rtlCol="0">
            <a:spAutoFit/>
          </a:bodyPr>
          <a:lstStyle/>
          <a:p>
            <a:pPr algn="ctr"/>
            <a:r>
              <a:rPr lang="es-MX" sz="2400" b="1" dirty="0">
                <a:latin typeface="Comic Sans MS" panose="030F0702030302020204" pitchFamily="66" charset="0"/>
              </a:rPr>
              <a:t>La importancia de los hábitats: </a:t>
            </a:r>
          </a:p>
          <a:p>
            <a:pPr algn="ctr"/>
            <a:r>
              <a:rPr lang="es-MX" sz="2400" b="1" dirty="0">
                <a:latin typeface="Comic Sans MS" panose="030F0702030302020204" pitchFamily="66" charset="0"/>
              </a:rPr>
              <a:t>el desierto, la selva, el bosque y la costa </a:t>
            </a:r>
          </a:p>
          <a:p>
            <a:pPr algn="ctr"/>
            <a:r>
              <a:rPr lang="es-MX" sz="1600" dirty="0">
                <a:latin typeface="Comic Sans MS" panose="030F0702030302020204" pitchFamily="66" charset="0"/>
              </a:rPr>
              <a:t>Martes 15 de junio </a:t>
            </a:r>
          </a:p>
        </p:txBody>
      </p:sp>
      <p:sp>
        <p:nvSpPr>
          <p:cNvPr id="4" name="CuadroTexto 3">
            <a:extLst>
              <a:ext uri="{FF2B5EF4-FFF2-40B4-BE49-F238E27FC236}">
                <a16:creationId xmlns:a16="http://schemas.microsoft.com/office/drawing/2014/main" id="{D402754F-3F32-4651-9BA5-C8FAEE69CBA1}"/>
              </a:ext>
            </a:extLst>
          </p:cNvPr>
          <p:cNvSpPr txBox="1"/>
          <p:nvPr/>
        </p:nvSpPr>
        <p:spPr>
          <a:xfrm>
            <a:off x="954156" y="2198016"/>
            <a:ext cx="7116418" cy="1477328"/>
          </a:xfrm>
          <a:prstGeom prst="rect">
            <a:avLst/>
          </a:prstGeom>
          <a:noFill/>
        </p:spPr>
        <p:txBody>
          <a:bodyPr wrap="square">
            <a:spAutoFit/>
          </a:bodyPr>
          <a:lstStyle/>
          <a:p>
            <a:r>
              <a:rPr lang="es-MX" dirty="0"/>
              <a:t>La Real Academia de la Lengua Española (RAE 2001) reestructura el término y lo reconoce en materia de ecología como el lugar de condiciones apropiadas para que viva un organismo, especie o comunidad animal o vegetal, más concretamente, es la colección de recursos y condiciones necesarias para su ocupación en un espacio y tiempo dado</a:t>
            </a:r>
          </a:p>
        </p:txBody>
      </p:sp>
      <p:sp>
        <p:nvSpPr>
          <p:cNvPr id="6" name="CuadroTexto 5">
            <a:extLst>
              <a:ext uri="{FF2B5EF4-FFF2-40B4-BE49-F238E27FC236}">
                <a16:creationId xmlns:a16="http://schemas.microsoft.com/office/drawing/2014/main" id="{AD28658B-717C-46EA-BF39-327485E4F63E}"/>
              </a:ext>
            </a:extLst>
          </p:cNvPr>
          <p:cNvSpPr txBox="1"/>
          <p:nvPr/>
        </p:nvSpPr>
        <p:spPr>
          <a:xfrm>
            <a:off x="954156" y="4121864"/>
            <a:ext cx="7023653" cy="1754326"/>
          </a:xfrm>
          <a:prstGeom prst="rect">
            <a:avLst/>
          </a:prstGeom>
          <a:noFill/>
        </p:spPr>
        <p:txBody>
          <a:bodyPr wrap="square">
            <a:spAutoFit/>
          </a:bodyPr>
          <a:lstStyle/>
          <a:p>
            <a:r>
              <a:rPr lang="es-MX" dirty="0"/>
              <a:t>El hábitat suele ser específico para cada especie (independientemente de su definición como término en hábitat real o potencial), y depende de la preferencia de los organismos a características particulares de su entorno, puede ser compartido por una o varias especies, y es caracterizado por cierta uniformidad de las condiciones bióticas y abióticas </a:t>
            </a:r>
          </a:p>
        </p:txBody>
      </p:sp>
      <p:sp>
        <p:nvSpPr>
          <p:cNvPr id="8" name="CuadroTexto 7">
            <a:extLst>
              <a:ext uri="{FF2B5EF4-FFF2-40B4-BE49-F238E27FC236}">
                <a16:creationId xmlns:a16="http://schemas.microsoft.com/office/drawing/2014/main" id="{79BD782B-9192-4F8C-97A4-774A1F651EF8}"/>
              </a:ext>
            </a:extLst>
          </p:cNvPr>
          <p:cNvSpPr txBox="1"/>
          <p:nvPr/>
        </p:nvSpPr>
        <p:spPr>
          <a:xfrm>
            <a:off x="3834092" y="6350637"/>
            <a:ext cx="6096000" cy="307777"/>
          </a:xfrm>
          <a:prstGeom prst="rect">
            <a:avLst/>
          </a:prstGeom>
          <a:noFill/>
        </p:spPr>
        <p:txBody>
          <a:bodyPr wrap="square">
            <a:spAutoFit/>
          </a:bodyPr>
          <a:lstStyle/>
          <a:p>
            <a:r>
              <a:rPr lang="es-MX" sz="1400" dirty="0"/>
              <a:t>http://www2.inecc.gob.mx/publicaciones2/libros/717/cap13.pdf</a:t>
            </a:r>
          </a:p>
        </p:txBody>
      </p:sp>
      <p:sp>
        <p:nvSpPr>
          <p:cNvPr id="9" name="CuadroTexto 8">
            <a:extLst>
              <a:ext uri="{FF2B5EF4-FFF2-40B4-BE49-F238E27FC236}">
                <a16:creationId xmlns:a16="http://schemas.microsoft.com/office/drawing/2014/main" id="{C151479F-5F12-440E-AF0B-0A130382940F}"/>
              </a:ext>
            </a:extLst>
          </p:cNvPr>
          <p:cNvSpPr txBox="1"/>
          <p:nvPr/>
        </p:nvSpPr>
        <p:spPr>
          <a:xfrm>
            <a:off x="8583457" y="2198016"/>
            <a:ext cx="3209736" cy="1477328"/>
          </a:xfrm>
          <a:prstGeom prst="rect">
            <a:avLst/>
          </a:prstGeom>
          <a:noFill/>
        </p:spPr>
        <p:txBody>
          <a:bodyPr wrap="square" rtlCol="0">
            <a:spAutoFit/>
          </a:bodyPr>
          <a:lstStyle/>
          <a:p>
            <a:r>
              <a:rPr lang="es-MX" dirty="0"/>
              <a:t>Se presenta a los alumnos un video de la importancia de los hábitats, e imágenes de los mismos y algunas especies que los habitan.</a:t>
            </a:r>
          </a:p>
        </p:txBody>
      </p:sp>
      <p:pic>
        <p:nvPicPr>
          <p:cNvPr id="10" name="Imagen 9">
            <a:extLst>
              <a:ext uri="{FF2B5EF4-FFF2-40B4-BE49-F238E27FC236}">
                <a16:creationId xmlns:a16="http://schemas.microsoft.com/office/drawing/2014/main" id="{53E4BE24-24CE-45B5-84E3-A72B38B425CF}"/>
              </a:ext>
            </a:extLst>
          </p:cNvPr>
          <p:cNvPicPr>
            <a:picLocks noChangeAspect="1"/>
          </p:cNvPicPr>
          <p:nvPr/>
        </p:nvPicPr>
        <p:blipFill>
          <a:blip r:embed="rId2"/>
          <a:stretch>
            <a:fillRect/>
          </a:stretch>
        </p:blipFill>
        <p:spPr>
          <a:xfrm>
            <a:off x="8769100" y="4301642"/>
            <a:ext cx="2838450" cy="1609725"/>
          </a:xfrm>
          <a:prstGeom prst="rect">
            <a:avLst/>
          </a:prstGeom>
        </p:spPr>
      </p:pic>
    </p:spTree>
    <p:extLst>
      <p:ext uri="{BB962C8B-B14F-4D97-AF65-F5344CB8AC3E}">
        <p14:creationId xmlns:p14="http://schemas.microsoft.com/office/powerpoint/2010/main" val="137119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60F2D6-765F-4DEB-AAEA-E7C6837CBA61}"/>
              </a:ext>
            </a:extLst>
          </p:cNvPr>
          <p:cNvSpPr txBox="1"/>
          <p:nvPr/>
        </p:nvSpPr>
        <p:spPr>
          <a:xfrm>
            <a:off x="1737274" y="662609"/>
            <a:ext cx="8717451" cy="830997"/>
          </a:xfrm>
          <a:prstGeom prst="rect">
            <a:avLst/>
          </a:prstGeom>
          <a:noFill/>
        </p:spPr>
        <p:txBody>
          <a:bodyPr wrap="none" rtlCol="0">
            <a:spAutoFit/>
          </a:bodyPr>
          <a:lstStyle/>
          <a:p>
            <a:r>
              <a:rPr lang="es-MX" sz="2800" b="1" dirty="0">
                <a:latin typeface="Comic Sans MS" panose="030F0702030302020204" pitchFamily="66" charset="0"/>
              </a:rPr>
              <a:t>¿Por qué es importante conocer nuestro nombre?</a:t>
            </a:r>
          </a:p>
          <a:p>
            <a:pPr algn="ctr"/>
            <a:r>
              <a:rPr lang="es-MX" sz="2000" dirty="0">
                <a:latin typeface="Comic Sans MS" panose="030F0702030302020204" pitchFamily="66" charset="0"/>
              </a:rPr>
              <a:t>Miércoles 16 de junio </a:t>
            </a:r>
          </a:p>
        </p:txBody>
      </p:sp>
      <p:sp>
        <p:nvSpPr>
          <p:cNvPr id="4" name="CuadroTexto 3">
            <a:extLst>
              <a:ext uri="{FF2B5EF4-FFF2-40B4-BE49-F238E27FC236}">
                <a16:creationId xmlns:a16="http://schemas.microsoft.com/office/drawing/2014/main" id="{C84C7666-3152-4B9F-B85E-21C2CBA16570}"/>
              </a:ext>
            </a:extLst>
          </p:cNvPr>
          <p:cNvSpPr txBox="1"/>
          <p:nvPr/>
        </p:nvSpPr>
        <p:spPr>
          <a:xfrm>
            <a:off x="1438701" y="2188781"/>
            <a:ext cx="6093724" cy="1754326"/>
          </a:xfrm>
          <a:prstGeom prst="rect">
            <a:avLst/>
          </a:prstGeom>
          <a:noFill/>
        </p:spPr>
        <p:txBody>
          <a:bodyPr wrap="square">
            <a:spAutoFit/>
          </a:bodyPr>
          <a:lstStyle/>
          <a:p>
            <a:r>
              <a:rPr lang="es-MX" dirty="0"/>
              <a:t>Según Romero (2010) el nombre propio tiene gran importancia para el niño ya que forma parte de su identidad. Tiene un gran sentido emocional para los niños, su nombre es éste y sólo éste. ... La inicial del nombre se estabiliza, se convierte en “la de mi nombre” y sirve para conocer el nombre y la forma convencional de las letras.</a:t>
            </a:r>
          </a:p>
        </p:txBody>
      </p:sp>
      <p:pic>
        <p:nvPicPr>
          <p:cNvPr id="5" name="Imagen 4">
            <a:extLst>
              <a:ext uri="{FF2B5EF4-FFF2-40B4-BE49-F238E27FC236}">
                <a16:creationId xmlns:a16="http://schemas.microsoft.com/office/drawing/2014/main" id="{6EF9CF71-92D9-40FE-9F17-B3C39CF5911A}"/>
              </a:ext>
            </a:extLst>
          </p:cNvPr>
          <p:cNvPicPr>
            <a:picLocks noChangeAspect="1"/>
          </p:cNvPicPr>
          <p:nvPr/>
        </p:nvPicPr>
        <p:blipFill>
          <a:blip r:embed="rId2"/>
          <a:stretch>
            <a:fillRect/>
          </a:stretch>
        </p:blipFill>
        <p:spPr>
          <a:xfrm>
            <a:off x="7856561" y="1516099"/>
            <a:ext cx="4103427" cy="3077570"/>
          </a:xfrm>
          <a:prstGeom prst="rect">
            <a:avLst/>
          </a:prstGeom>
        </p:spPr>
      </p:pic>
      <p:sp>
        <p:nvSpPr>
          <p:cNvPr id="6" name="CuadroTexto 5">
            <a:extLst>
              <a:ext uri="{FF2B5EF4-FFF2-40B4-BE49-F238E27FC236}">
                <a16:creationId xmlns:a16="http://schemas.microsoft.com/office/drawing/2014/main" id="{C5D62B48-21F8-4583-BC40-38FBEFACF273}"/>
              </a:ext>
            </a:extLst>
          </p:cNvPr>
          <p:cNvSpPr txBox="1"/>
          <p:nvPr/>
        </p:nvSpPr>
        <p:spPr>
          <a:xfrm>
            <a:off x="2752298" y="4732410"/>
            <a:ext cx="7155976" cy="923330"/>
          </a:xfrm>
          <a:prstGeom prst="rect">
            <a:avLst/>
          </a:prstGeom>
          <a:noFill/>
        </p:spPr>
        <p:txBody>
          <a:bodyPr wrap="square" rtlCol="0">
            <a:spAutoFit/>
          </a:bodyPr>
          <a:lstStyle/>
          <a:p>
            <a:r>
              <a:rPr lang="es-MX" dirty="0"/>
              <a:t>Se propondrá al alumno una actividad con la cual a través de iconos descifren su nombre, para después mostrarlo al grupo e identificar el de algún compañero, mencionara la importancia de saber su nombre</a:t>
            </a:r>
          </a:p>
        </p:txBody>
      </p:sp>
      <p:sp>
        <p:nvSpPr>
          <p:cNvPr id="8" name="CuadroTexto 7">
            <a:extLst>
              <a:ext uri="{FF2B5EF4-FFF2-40B4-BE49-F238E27FC236}">
                <a16:creationId xmlns:a16="http://schemas.microsoft.com/office/drawing/2014/main" id="{44FC81D6-A5BC-4F55-AD33-C9139C5749EF}"/>
              </a:ext>
            </a:extLst>
          </p:cNvPr>
          <p:cNvSpPr txBox="1"/>
          <p:nvPr/>
        </p:nvSpPr>
        <p:spPr>
          <a:xfrm>
            <a:off x="2538924" y="6445043"/>
            <a:ext cx="7915801" cy="246221"/>
          </a:xfrm>
          <a:prstGeom prst="rect">
            <a:avLst/>
          </a:prstGeom>
          <a:noFill/>
        </p:spPr>
        <p:txBody>
          <a:bodyPr wrap="square">
            <a:spAutoFit/>
          </a:bodyPr>
          <a:lstStyle/>
          <a:p>
            <a:r>
              <a:rPr lang="es-MX" sz="1000" dirty="0"/>
              <a:t>https://archivos.csif.es/archivos/andalucia/ensenanza/revistas/csicsif/revista/pdf/Numero_35/M_ROSARIO_SANCHEZ_ROMERO_1.pdf</a:t>
            </a:r>
          </a:p>
        </p:txBody>
      </p:sp>
    </p:spTree>
    <p:extLst>
      <p:ext uri="{BB962C8B-B14F-4D97-AF65-F5344CB8AC3E}">
        <p14:creationId xmlns:p14="http://schemas.microsoft.com/office/powerpoint/2010/main" val="223359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6F60DF9-7EC8-441C-8E2E-F91CB6B1ECF1}"/>
              </a:ext>
            </a:extLst>
          </p:cNvPr>
          <p:cNvSpPr txBox="1"/>
          <p:nvPr/>
        </p:nvSpPr>
        <p:spPr>
          <a:xfrm>
            <a:off x="2556409" y="728870"/>
            <a:ext cx="7079182" cy="800219"/>
          </a:xfrm>
          <a:prstGeom prst="rect">
            <a:avLst/>
          </a:prstGeom>
          <a:noFill/>
        </p:spPr>
        <p:txBody>
          <a:bodyPr wrap="none" rtlCol="0">
            <a:spAutoFit/>
          </a:bodyPr>
          <a:lstStyle/>
          <a:p>
            <a:r>
              <a:rPr lang="es-MX" sz="2800" b="1" dirty="0">
                <a:latin typeface="Comic Sans MS" panose="030F0702030302020204" pitchFamily="66" charset="0"/>
              </a:rPr>
              <a:t>Reconocimiento de figuras geométricas </a:t>
            </a:r>
          </a:p>
          <a:p>
            <a:pPr algn="ctr"/>
            <a:r>
              <a:rPr lang="es-MX" dirty="0"/>
              <a:t>Jueves 17 de junio </a:t>
            </a:r>
          </a:p>
        </p:txBody>
      </p:sp>
      <p:sp>
        <p:nvSpPr>
          <p:cNvPr id="4" name="CuadroTexto 3">
            <a:extLst>
              <a:ext uri="{FF2B5EF4-FFF2-40B4-BE49-F238E27FC236}">
                <a16:creationId xmlns:a16="http://schemas.microsoft.com/office/drawing/2014/main" id="{1D0218F9-7878-4B83-B69E-F870D27F217A}"/>
              </a:ext>
            </a:extLst>
          </p:cNvPr>
          <p:cNvSpPr txBox="1"/>
          <p:nvPr/>
        </p:nvSpPr>
        <p:spPr>
          <a:xfrm>
            <a:off x="1086678" y="2690336"/>
            <a:ext cx="6096000" cy="1477328"/>
          </a:xfrm>
          <a:prstGeom prst="rect">
            <a:avLst/>
          </a:prstGeom>
          <a:noFill/>
        </p:spPr>
        <p:txBody>
          <a:bodyPr wrap="square">
            <a:spAutoFit/>
          </a:bodyPr>
          <a:lstStyle/>
          <a:p>
            <a:r>
              <a:rPr lang="es-MX" dirty="0"/>
              <a:t>Las nociones matemáticas y colores primarios, son unos de los conceptos de gran importancia en la enseñanza de la educación inicial. Tanto las figuras geométricas como los colores, permiten que el niño(a) comiencen a entender mejor todo lo que les rodea, con la ayuda de estos conceptos</a:t>
            </a:r>
          </a:p>
        </p:txBody>
      </p:sp>
      <p:sp>
        <p:nvSpPr>
          <p:cNvPr id="5" name="CuadroTexto 4">
            <a:extLst>
              <a:ext uri="{FF2B5EF4-FFF2-40B4-BE49-F238E27FC236}">
                <a16:creationId xmlns:a16="http://schemas.microsoft.com/office/drawing/2014/main" id="{57BA91BF-9E0B-4594-8263-C67E1E2FA8E3}"/>
              </a:ext>
            </a:extLst>
          </p:cNvPr>
          <p:cNvSpPr txBox="1"/>
          <p:nvPr/>
        </p:nvSpPr>
        <p:spPr>
          <a:xfrm>
            <a:off x="4134678" y="4867246"/>
            <a:ext cx="4097493" cy="923330"/>
          </a:xfrm>
          <a:prstGeom prst="rect">
            <a:avLst/>
          </a:prstGeom>
          <a:noFill/>
        </p:spPr>
        <p:txBody>
          <a:bodyPr wrap="square" rtlCol="0">
            <a:spAutoFit/>
          </a:bodyPr>
          <a:lstStyle/>
          <a:p>
            <a:r>
              <a:rPr lang="es-MX" dirty="0"/>
              <a:t>A través de una serie de adivinanzas el niño reconocerla las figuras geométricas y mencionara un objeto que tenga la figura</a:t>
            </a:r>
          </a:p>
        </p:txBody>
      </p:sp>
      <p:sp>
        <p:nvSpPr>
          <p:cNvPr id="7" name="CuadroTexto 6">
            <a:extLst>
              <a:ext uri="{FF2B5EF4-FFF2-40B4-BE49-F238E27FC236}">
                <a16:creationId xmlns:a16="http://schemas.microsoft.com/office/drawing/2014/main" id="{C0809DA4-1B06-4624-909E-3CC6E1FE68AC}"/>
              </a:ext>
            </a:extLst>
          </p:cNvPr>
          <p:cNvSpPr txBox="1"/>
          <p:nvPr/>
        </p:nvSpPr>
        <p:spPr>
          <a:xfrm>
            <a:off x="655092" y="6490158"/>
            <a:ext cx="11300347" cy="246221"/>
          </a:xfrm>
          <a:prstGeom prst="rect">
            <a:avLst/>
          </a:prstGeom>
          <a:noFill/>
        </p:spPr>
        <p:txBody>
          <a:bodyPr wrap="square">
            <a:spAutoFit/>
          </a:bodyPr>
          <a:lstStyle/>
          <a:p>
            <a:r>
              <a:rPr lang="es-MX" sz="1000" dirty="0"/>
              <a:t>https://victoriapintom.wordpress.com/2012/11/27/las-figuras-geometricas-y-su-importancia/#:~:text=Las%20nociones%20matem%C3%A1ticas%20y%20colores,la%20ayuda%20de%20estos%20conceptos.</a:t>
            </a:r>
          </a:p>
        </p:txBody>
      </p:sp>
      <p:pic>
        <p:nvPicPr>
          <p:cNvPr id="8" name="Imagen 7">
            <a:extLst>
              <a:ext uri="{FF2B5EF4-FFF2-40B4-BE49-F238E27FC236}">
                <a16:creationId xmlns:a16="http://schemas.microsoft.com/office/drawing/2014/main" id="{51275CF8-5E84-49A4-ADEA-B0C218AE6871}"/>
              </a:ext>
            </a:extLst>
          </p:cNvPr>
          <p:cNvPicPr>
            <a:picLocks noChangeAspect="1"/>
          </p:cNvPicPr>
          <p:nvPr/>
        </p:nvPicPr>
        <p:blipFill>
          <a:blip r:embed="rId2"/>
          <a:stretch>
            <a:fillRect/>
          </a:stretch>
        </p:blipFill>
        <p:spPr>
          <a:xfrm>
            <a:off x="9926258" y="1128979"/>
            <a:ext cx="1838325" cy="2495550"/>
          </a:xfrm>
          <a:prstGeom prst="rect">
            <a:avLst/>
          </a:prstGeom>
        </p:spPr>
      </p:pic>
      <p:pic>
        <p:nvPicPr>
          <p:cNvPr id="9" name="Imagen 8">
            <a:extLst>
              <a:ext uri="{FF2B5EF4-FFF2-40B4-BE49-F238E27FC236}">
                <a16:creationId xmlns:a16="http://schemas.microsoft.com/office/drawing/2014/main" id="{13FA2C3B-E655-435D-BB30-363053F1D9D0}"/>
              </a:ext>
            </a:extLst>
          </p:cNvPr>
          <p:cNvPicPr>
            <a:picLocks noChangeAspect="1"/>
          </p:cNvPicPr>
          <p:nvPr/>
        </p:nvPicPr>
        <p:blipFill>
          <a:blip r:embed="rId3"/>
          <a:stretch>
            <a:fillRect/>
          </a:stretch>
        </p:blipFill>
        <p:spPr>
          <a:xfrm>
            <a:off x="7297951" y="2503285"/>
            <a:ext cx="2449773" cy="2449773"/>
          </a:xfrm>
          <a:prstGeom prst="rect">
            <a:avLst/>
          </a:prstGeom>
        </p:spPr>
      </p:pic>
    </p:spTree>
    <p:extLst>
      <p:ext uri="{BB962C8B-B14F-4D97-AF65-F5344CB8AC3E}">
        <p14:creationId xmlns:p14="http://schemas.microsoft.com/office/powerpoint/2010/main" val="73575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FA1C31E-B967-49FC-82A4-669935A1B85F}"/>
              </a:ext>
            </a:extLst>
          </p:cNvPr>
          <p:cNvSpPr txBox="1"/>
          <p:nvPr/>
        </p:nvSpPr>
        <p:spPr>
          <a:xfrm>
            <a:off x="3486150" y="2828835"/>
            <a:ext cx="5219699" cy="1200329"/>
          </a:xfrm>
          <a:prstGeom prst="rect">
            <a:avLst/>
          </a:prstGeom>
          <a:noFill/>
        </p:spPr>
        <p:txBody>
          <a:bodyPr wrap="none" rtlCol="0">
            <a:spAutoFit/>
          </a:bodyPr>
          <a:lstStyle/>
          <a:p>
            <a:pPr algn="ctr"/>
            <a:r>
              <a:rPr lang="es-MX" sz="3600" b="1" dirty="0">
                <a:latin typeface="Comic Sans MS" panose="030F0702030302020204" pitchFamily="66" charset="0"/>
              </a:rPr>
              <a:t>Viernes 18 de junio </a:t>
            </a:r>
          </a:p>
          <a:p>
            <a:pPr algn="ctr"/>
            <a:r>
              <a:rPr lang="es-MX" sz="3600" b="1" dirty="0">
                <a:latin typeface="Comic Sans MS" panose="030F0702030302020204" pitchFamily="66" charset="0"/>
              </a:rPr>
              <a:t>Festejo dia del padre </a:t>
            </a:r>
          </a:p>
        </p:txBody>
      </p:sp>
    </p:spTree>
    <p:extLst>
      <p:ext uri="{BB962C8B-B14F-4D97-AF65-F5344CB8AC3E}">
        <p14:creationId xmlns:p14="http://schemas.microsoft.com/office/powerpoint/2010/main" val="3250204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602</Words>
  <Application>Microsoft Office PowerPoint</Application>
  <PresentationFormat>Panorámica</PresentationFormat>
  <Paragraphs>26</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Aharoni</vt:lpstr>
      <vt:lpstr>Arial</vt:lpstr>
      <vt:lpstr>Calibri</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nataliagpetorres@outlook.com</dc:creator>
  <cp:lastModifiedBy>nataliagpetorres@outlook.com</cp:lastModifiedBy>
  <cp:revision>3</cp:revision>
  <dcterms:created xsi:type="dcterms:W3CDTF">2021-06-13T20:06:54Z</dcterms:created>
  <dcterms:modified xsi:type="dcterms:W3CDTF">2021-06-13T20:30:54Z</dcterms:modified>
</cp:coreProperties>
</file>