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3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712" r:id="rId3"/>
    <p:sldMasterId id="214748373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11743-2872-40AE-8579-BC7868F34869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F72E-A4F7-4ED5-B55B-E30EA1D9E2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89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89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bca512db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bca512db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076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bca512db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bca512db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2762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bca512db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bca512db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825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3.xml"/><Relationship Id="rId4" Type="http://schemas.openxmlformats.org/officeDocument/2006/relationships/hyperlink" Target="http://bit.ly/2TtBDfr" TargetMode="Externa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4.xml"/><Relationship Id="rId4" Type="http://schemas.openxmlformats.org/officeDocument/2006/relationships/hyperlink" Target="http://bit.ly/2TtBDfr" TargetMode="Externa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55434" y="0"/>
            <a:ext cx="11439727" cy="6857979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2339400" y="1514200"/>
            <a:ext cx="7513200" cy="38296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1" name="Google Shape;11;p2"/>
          <p:cNvCxnSpPr/>
          <p:nvPr/>
        </p:nvCxnSpPr>
        <p:spPr>
          <a:xfrm>
            <a:off x="3430400" y="4155800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3430400" y="2963667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11040250" y="-62237"/>
            <a:ext cx="1740524" cy="179528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3135800" y="1998467"/>
            <a:ext cx="5920400" cy="193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8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3135800" y="4382733"/>
            <a:ext cx="5920400" cy="4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67867" y="-28667"/>
            <a:ext cx="1028000" cy="68868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7889975" y="5320178"/>
            <a:ext cx="4632472" cy="1185191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638076" y="-337843"/>
            <a:ext cx="948989" cy="1057731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1079067" y="6278203"/>
            <a:ext cx="3330068" cy="3202541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756574" y="-194975"/>
            <a:ext cx="137244" cy="734988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230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27494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57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2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04" name="Google Shape;304;p1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6" name="Google Shape;326;p12"/>
          <p:cNvSpPr txBox="1">
            <a:spLocks noGrp="1"/>
          </p:cNvSpPr>
          <p:nvPr>
            <p:ph type="subTitle" idx="1"/>
          </p:nvPr>
        </p:nvSpPr>
        <p:spPr>
          <a:xfrm>
            <a:off x="1072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7" name="Google Shape;327;p12"/>
          <p:cNvSpPr txBox="1">
            <a:spLocks noGrp="1"/>
          </p:cNvSpPr>
          <p:nvPr>
            <p:ph type="subTitle" idx="2"/>
          </p:nvPr>
        </p:nvSpPr>
        <p:spPr>
          <a:xfrm>
            <a:off x="7778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8" name="Google Shape;328;p12"/>
          <p:cNvSpPr txBox="1">
            <a:spLocks noGrp="1"/>
          </p:cNvSpPr>
          <p:nvPr>
            <p:ph type="subTitle" idx="3"/>
          </p:nvPr>
        </p:nvSpPr>
        <p:spPr>
          <a:xfrm>
            <a:off x="1072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9" name="Google Shape;329;p12"/>
          <p:cNvSpPr txBox="1">
            <a:spLocks noGrp="1"/>
          </p:cNvSpPr>
          <p:nvPr>
            <p:ph type="subTitle" idx="4"/>
          </p:nvPr>
        </p:nvSpPr>
        <p:spPr>
          <a:xfrm>
            <a:off x="7778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0" name="Google Shape;330;p12"/>
          <p:cNvSpPr txBox="1">
            <a:spLocks noGrp="1"/>
          </p:cNvSpPr>
          <p:nvPr>
            <p:ph type="subTitle" idx="5"/>
          </p:nvPr>
        </p:nvSpPr>
        <p:spPr>
          <a:xfrm>
            <a:off x="4425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1" name="Google Shape;331;p12"/>
          <p:cNvSpPr txBox="1">
            <a:spLocks noGrp="1"/>
          </p:cNvSpPr>
          <p:nvPr>
            <p:ph type="subTitle" idx="6"/>
          </p:nvPr>
        </p:nvSpPr>
        <p:spPr>
          <a:xfrm>
            <a:off x="4425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2" name="Google Shape;332;p1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2"/>
          <p:cNvSpPr txBox="1">
            <a:spLocks noGrp="1"/>
          </p:cNvSpPr>
          <p:nvPr>
            <p:ph type="subTitle" idx="7"/>
          </p:nvPr>
        </p:nvSpPr>
        <p:spPr>
          <a:xfrm>
            <a:off x="1072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subTitle" idx="8"/>
          </p:nvPr>
        </p:nvSpPr>
        <p:spPr>
          <a:xfrm>
            <a:off x="7778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subTitle" idx="9"/>
          </p:nvPr>
        </p:nvSpPr>
        <p:spPr>
          <a:xfrm>
            <a:off x="1072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subTitle" idx="13"/>
          </p:nvPr>
        </p:nvSpPr>
        <p:spPr>
          <a:xfrm>
            <a:off x="7778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ubTitle" idx="14"/>
          </p:nvPr>
        </p:nvSpPr>
        <p:spPr>
          <a:xfrm>
            <a:off x="4425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8" name="Google Shape;338;p12"/>
          <p:cNvSpPr txBox="1">
            <a:spLocks noGrp="1"/>
          </p:cNvSpPr>
          <p:nvPr>
            <p:ph type="subTitle" idx="15"/>
          </p:nvPr>
        </p:nvSpPr>
        <p:spPr>
          <a:xfrm>
            <a:off x="4425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725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415433" y="1828033"/>
            <a:ext cx="3744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415433" y="3491967"/>
            <a:ext cx="37440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3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5311600" y="2344236"/>
            <a:ext cx="5920400" cy="12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7834400" y="3783336"/>
            <a:ext cx="3397600" cy="61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10231679" y="-383351"/>
            <a:ext cx="1051683" cy="1148784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8345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960000" y="1979267"/>
            <a:ext cx="4692400" cy="223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7726910" y="2272962"/>
            <a:ext cx="2505033" cy="23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2094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1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422" name="Google Shape;422;p1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23" name="Google Shape;423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24" name="Google Shape;424;p1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25" name="Google Shape;425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1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441" name="Google Shape;441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6" name="Google Shape;456;p1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2" name="Google Shape;462;p16"/>
          <p:cNvSpPr txBox="1">
            <a:spLocks noGrp="1"/>
          </p:cNvSpPr>
          <p:nvPr>
            <p:ph type="subTitle" idx="1"/>
          </p:nvPr>
        </p:nvSpPr>
        <p:spPr>
          <a:xfrm>
            <a:off x="1209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3" name="Google Shape;463;p16"/>
          <p:cNvSpPr txBox="1">
            <a:spLocks noGrp="1"/>
          </p:cNvSpPr>
          <p:nvPr>
            <p:ph type="subTitle" idx="2"/>
          </p:nvPr>
        </p:nvSpPr>
        <p:spPr>
          <a:xfrm>
            <a:off x="7605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4" name="Google Shape;464;p16"/>
          <p:cNvSpPr txBox="1">
            <a:spLocks noGrp="1"/>
          </p:cNvSpPr>
          <p:nvPr>
            <p:ph type="subTitle" idx="3"/>
          </p:nvPr>
        </p:nvSpPr>
        <p:spPr>
          <a:xfrm>
            <a:off x="1209200" y="2704367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5" name="Google Shape;465;p16"/>
          <p:cNvSpPr txBox="1">
            <a:spLocks noGrp="1"/>
          </p:cNvSpPr>
          <p:nvPr>
            <p:ph type="subTitle" idx="4"/>
          </p:nvPr>
        </p:nvSpPr>
        <p:spPr>
          <a:xfrm>
            <a:off x="7236633" y="2413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6" name="Google Shape;466;p16"/>
          <p:cNvSpPr txBox="1">
            <a:spLocks noGrp="1"/>
          </p:cNvSpPr>
          <p:nvPr>
            <p:ph type="subTitle" idx="5"/>
          </p:nvPr>
        </p:nvSpPr>
        <p:spPr>
          <a:xfrm>
            <a:off x="1209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7" name="Google Shape;467;p16"/>
          <p:cNvSpPr txBox="1">
            <a:spLocks noGrp="1"/>
          </p:cNvSpPr>
          <p:nvPr>
            <p:ph type="subTitle" idx="6"/>
          </p:nvPr>
        </p:nvSpPr>
        <p:spPr>
          <a:xfrm>
            <a:off x="7605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8" name="Google Shape;468;p16"/>
          <p:cNvSpPr txBox="1">
            <a:spLocks noGrp="1"/>
          </p:cNvSpPr>
          <p:nvPr>
            <p:ph type="subTitle" idx="7"/>
          </p:nvPr>
        </p:nvSpPr>
        <p:spPr>
          <a:xfrm>
            <a:off x="1209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9" name="Google Shape;469;p16"/>
          <p:cNvSpPr txBox="1">
            <a:spLocks noGrp="1"/>
          </p:cNvSpPr>
          <p:nvPr>
            <p:ph type="subTitle" idx="8"/>
          </p:nvPr>
        </p:nvSpPr>
        <p:spPr>
          <a:xfrm>
            <a:off x="7605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70" name="Google Shape;470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40000" cy="13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7459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4156200" y="4864317"/>
            <a:ext cx="3879600" cy="12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2558200" y="2151784"/>
            <a:ext cx="7075600" cy="197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5125000" y="788084"/>
            <a:ext cx="1942000" cy="90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759050" y="-468403"/>
            <a:ext cx="1740524" cy="179528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365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12" name="Google Shape;512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18"/>
          <p:cNvSpPr txBox="1">
            <a:spLocks noGrp="1"/>
          </p:cNvSpPr>
          <p:nvPr>
            <p:ph type="subTitle" idx="1"/>
          </p:nvPr>
        </p:nvSpPr>
        <p:spPr>
          <a:xfrm>
            <a:off x="1186800" y="2346992"/>
            <a:ext cx="10045200" cy="37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9pPr>
          </a:lstStyle>
          <a:p>
            <a:endParaRPr/>
          </a:p>
        </p:txBody>
      </p:sp>
      <p:sp>
        <p:nvSpPr>
          <p:cNvPr id="532" name="Google Shape;532;p18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1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0887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6432800" cy="1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63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6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91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7957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85" name="Google Shape;585;p2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04" name="Google Shape;604;p2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5" name="Google Shape;605;p21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 hasCustomPrompt="1"/>
          </p:nvPr>
        </p:nvSpPr>
        <p:spPr>
          <a:xfrm>
            <a:off x="2357600" y="2172317"/>
            <a:ext cx="7476800" cy="181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07" name="Google Shape;607;p21"/>
          <p:cNvSpPr txBox="1">
            <a:spLocks noGrp="1"/>
          </p:cNvSpPr>
          <p:nvPr>
            <p:ph type="body" idx="1"/>
          </p:nvPr>
        </p:nvSpPr>
        <p:spPr>
          <a:xfrm>
            <a:off x="3613400" y="3801256"/>
            <a:ext cx="4965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6645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22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10" name="Google Shape;610;p22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11" name="Google Shape;611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2" name="Google Shape;612;p22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13" name="Google Shape;613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8" name="Google Shape;628;p22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29" name="Google Shape;629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44" name="Google Shape;644;p22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 txBox="1">
            <a:spLocks noGrp="1"/>
          </p:cNvSpPr>
          <p:nvPr>
            <p:ph type="title" hasCustomPrompt="1"/>
          </p:nvPr>
        </p:nvSpPr>
        <p:spPr>
          <a:xfrm>
            <a:off x="960000" y="1524933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1" name="Google Shape;651;p22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2" name="Google Shape;652;p22"/>
          <p:cNvSpPr txBox="1">
            <a:spLocks noGrp="1"/>
          </p:cNvSpPr>
          <p:nvPr>
            <p:ph type="title" idx="3" hasCustomPrompt="1"/>
          </p:nvPr>
        </p:nvSpPr>
        <p:spPr>
          <a:xfrm>
            <a:off x="6792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3" name="Google Shape;653;p22"/>
          <p:cNvSpPr txBox="1">
            <a:spLocks noGrp="1"/>
          </p:cNvSpPr>
          <p:nvPr>
            <p:ph type="subTitle" idx="1"/>
          </p:nvPr>
        </p:nvSpPr>
        <p:spPr>
          <a:xfrm>
            <a:off x="960000" y="258611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subTitle" idx="4"/>
          </p:nvPr>
        </p:nvSpPr>
        <p:spPr>
          <a:xfrm>
            <a:off x="960000" y="498946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5"/>
          </p:nvPr>
        </p:nvSpPr>
        <p:spPr>
          <a:xfrm>
            <a:off x="7055600" y="4989500"/>
            <a:ext cx="417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045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58" name="Google Shape;658;p2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59" name="Google Shape;659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60" name="Google Shape;660;p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61" name="Google Shape;661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77" name="Google Shape;677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92" name="Google Shape;692;p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8" name="Google Shape;698;p23"/>
          <p:cNvSpPr txBox="1">
            <a:spLocks noGrp="1"/>
          </p:cNvSpPr>
          <p:nvPr>
            <p:ph type="subTitle" idx="1"/>
          </p:nvPr>
        </p:nvSpPr>
        <p:spPr>
          <a:xfrm>
            <a:off x="960000" y="3511117"/>
            <a:ext cx="27648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9" name="Google Shape;699;p23"/>
          <p:cNvSpPr txBox="1">
            <a:spLocks noGrp="1"/>
          </p:cNvSpPr>
          <p:nvPr>
            <p:ph type="title"/>
          </p:nvPr>
        </p:nvSpPr>
        <p:spPr>
          <a:xfrm>
            <a:off x="960000" y="1936267"/>
            <a:ext cx="21616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7793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2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702" name="Google Shape;702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21" name="Google Shape;721;p24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24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3" name="Google Shape;723;p24"/>
          <p:cNvSpPr txBox="1">
            <a:spLocks noGrp="1"/>
          </p:cNvSpPr>
          <p:nvPr>
            <p:ph type="ctrTitle"/>
          </p:nvPr>
        </p:nvSpPr>
        <p:spPr>
          <a:xfrm>
            <a:off x="3135833" y="720000"/>
            <a:ext cx="5920400" cy="123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4" name="Google Shape;724;p24"/>
          <p:cNvSpPr txBox="1"/>
          <p:nvPr/>
        </p:nvSpPr>
        <p:spPr>
          <a:xfrm>
            <a:off x="3229617" y="4992767"/>
            <a:ext cx="5732800" cy="8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5" name="Google Shape;725;p24"/>
          <p:cNvSpPr txBox="1">
            <a:spLocks noGrp="1"/>
          </p:cNvSpPr>
          <p:nvPr>
            <p:ph type="subTitle" idx="1"/>
          </p:nvPr>
        </p:nvSpPr>
        <p:spPr>
          <a:xfrm>
            <a:off x="3940800" y="2668600"/>
            <a:ext cx="43104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 rot="697126">
            <a:off x="10957966" y="-492253"/>
            <a:ext cx="1740524" cy="1795281"/>
            <a:chOff x="1492000" y="427450"/>
            <a:chExt cx="1188000" cy="1225375"/>
          </a:xfrm>
        </p:grpSpPr>
        <p:sp>
          <p:nvSpPr>
            <p:cNvPr id="727" name="Google Shape;727;p24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294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Title + Text 3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2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740" name="Google Shape;740;p2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741" name="Google Shape;741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42" name="Google Shape;742;p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743" name="Google Shape;743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8" name="Google Shape;758;p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759" name="Google Shape;759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774" name="Google Shape;774;p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0" name="Google Shape;780;p25"/>
          <p:cNvSpPr txBox="1">
            <a:spLocks noGrp="1"/>
          </p:cNvSpPr>
          <p:nvPr>
            <p:ph type="subTitle" idx="1"/>
          </p:nvPr>
        </p:nvSpPr>
        <p:spPr>
          <a:xfrm>
            <a:off x="8403967" y="3429000"/>
            <a:ext cx="28284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781" name="Google Shape;781;p25"/>
          <p:cNvSpPr txBox="1">
            <a:spLocks noGrp="1"/>
          </p:cNvSpPr>
          <p:nvPr>
            <p:ph type="title"/>
          </p:nvPr>
        </p:nvSpPr>
        <p:spPr>
          <a:xfrm>
            <a:off x="8910000" y="1936284"/>
            <a:ext cx="23220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7220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165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55434" y="0"/>
            <a:ext cx="11439727" cy="6857979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2339400" y="1514200"/>
            <a:ext cx="7513200" cy="38296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1" name="Google Shape;11;p2"/>
          <p:cNvCxnSpPr/>
          <p:nvPr/>
        </p:nvCxnSpPr>
        <p:spPr>
          <a:xfrm>
            <a:off x="3430400" y="4155800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3430400" y="2963667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11040250" y="-62237"/>
            <a:ext cx="1740524" cy="179528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3135800" y="1998467"/>
            <a:ext cx="5920400" cy="193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8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3135800" y="4382733"/>
            <a:ext cx="5920400" cy="4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67867" y="-28667"/>
            <a:ext cx="1028000" cy="68868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7889975" y="5320178"/>
            <a:ext cx="4632472" cy="1185191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638076" y="-337843"/>
            <a:ext cx="948989" cy="1057731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1079067" y="6278203"/>
            <a:ext cx="3330068" cy="3202541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756574" y="-194975"/>
            <a:ext cx="137244" cy="734988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4746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0380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11653792" y="2373797"/>
            <a:ext cx="27305" cy="77932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marL="1219170" lvl="1" indent="-406390" rtl="0">
              <a:spcBef>
                <a:spcPts val="667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31949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9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120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756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120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756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120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756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120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756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709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11653792" y="2373797"/>
            <a:ext cx="27305" cy="77932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marL="1219170" lvl="1" indent="-406390" rtl="0">
              <a:spcBef>
                <a:spcPts val="667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35191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504800" cy="135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7600" y="4158833"/>
            <a:ext cx="45048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7158000" y="4140233"/>
            <a:ext cx="42360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1209200" y="34485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7605200" y="3429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7162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116400" cy="19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7605197" y="1156267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7605197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1209200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1209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7605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7605200" y="17197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7617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29" name="Google Shape;229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 txBox="1">
            <a:spLocks noGrp="1"/>
          </p:cNvSpPr>
          <p:nvPr>
            <p:ph type="title"/>
          </p:nvPr>
        </p:nvSpPr>
        <p:spPr>
          <a:xfrm>
            <a:off x="7085700" y="1309333"/>
            <a:ext cx="4146000" cy="1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subTitle" idx="1"/>
          </p:nvPr>
        </p:nvSpPr>
        <p:spPr>
          <a:xfrm>
            <a:off x="8321500" y="3522767"/>
            <a:ext cx="2910400" cy="1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4896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297600" y="2094600"/>
            <a:ext cx="3596800" cy="26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485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7151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18745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31146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2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04" name="Google Shape;304;p1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6" name="Google Shape;326;p12"/>
          <p:cNvSpPr txBox="1">
            <a:spLocks noGrp="1"/>
          </p:cNvSpPr>
          <p:nvPr>
            <p:ph type="subTitle" idx="1"/>
          </p:nvPr>
        </p:nvSpPr>
        <p:spPr>
          <a:xfrm>
            <a:off x="1072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7" name="Google Shape;327;p12"/>
          <p:cNvSpPr txBox="1">
            <a:spLocks noGrp="1"/>
          </p:cNvSpPr>
          <p:nvPr>
            <p:ph type="subTitle" idx="2"/>
          </p:nvPr>
        </p:nvSpPr>
        <p:spPr>
          <a:xfrm>
            <a:off x="7778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8" name="Google Shape;328;p12"/>
          <p:cNvSpPr txBox="1">
            <a:spLocks noGrp="1"/>
          </p:cNvSpPr>
          <p:nvPr>
            <p:ph type="subTitle" idx="3"/>
          </p:nvPr>
        </p:nvSpPr>
        <p:spPr>
          <a:xfrm>
            <a:off x="1072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9" name="Google Shape;329;p12"/>
          <p:cNvSpPr txBox="1">
            <a:spLocks noGrp="1"/>
          </p:cNvSpPr>
          <p:nvPr>
            <p:ph type="subTitle" idx="4"/>
          </p:nvPr>
        </p:nvSpPr>
        <p:spPr>
          <a:xfrm>
            <a:off x="7778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0" name="Google Shape;330;p12"/>
          <p:cNvSpPr txBox="1">
            <a:spLocks noGrp="1"/>
          </p:cNvSpPr>
          <p:nvPr>
            <p:ph type="subTitle" idx="5"/>
          </p:nvPr>
        </p:nvSpPr>
        <p:spPr>
          <a:xfrm>
            <a:off x="4425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1" name="Google Shape;331;p12"/>
          <p:cNvSpPr txBox="1">
            <a:spLocks noGrp="1"/>
          </p:cNvSpPr>
          <p:nvPr>
            <p:ph type="subTitle" idx="6"/>
          </p:nvPr>
        </p:nvSpPr>
        <p:spPr>
          <a:xfrm>
            <a:off x="4425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2" name="Google Shape;332;p1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2"/>
          <p:cNvSpPr txBox="1">
            <a:spLocks noGrp="1"/>
          </p:cNvSpPr>
          <p:nvPr>
            <p:ph type="subTitle" idx="7"/>
          </p:nvPr>
        </p:nvSpPr>
        <p:spPr>
          <a:xfrm>
            <a:off x="1072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subTitle" idx="8"/>
          </p:nvPr>
        </p:nvSpPr>
        <p:spPr>
          <a:xfrm>
            <a:off x="7778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subTitle" idx="9"/>
          </p:nvPr>
        </p:nvSpPr>
        <p:spPr>
          <a:xfrm>
            <a:off x="1072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subTitle" idx="13"/>
          </p:nvPr>
        </p:nvSpPr>
        <p:spPr>
          <a:xfrm>
            <a:off x="7778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ubTitle" idx="14"/>
          </p:nvPr>
        </p:nvSpPr>
        <p:spPr>
          <a:xfrm>
            <a:off x="4425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8" name="Google Shape;338;p12"/>
          <p:cNvSpPr txBox="1">
            <a:spLocks noGrp="1"/>
          </p:cNvSpPr>
          <p:nvPr>
            <p:ph type="subTitle" idx="15"/>
          </p:nvPr>
        </p:nvSpPr>
        <p:spPr>
          <a:xfrm>
            <a:off x="4425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64848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415433" y="1828033"/>
            <a:ext cx="3744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415433" y="3491967"/>
            <a:ext cx="37440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4369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5311600" y="2344236"/>
            <a:ext cx="5920400" cy="12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7834400" y="3783336"/>
            <a:ext cx="3397600" cy="61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10231679" y="-383351"/>
            <a:ext cx="1051683" cy="1148784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0457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960000" y="1979267"/>
            <a:ext cx="4692400" cy="223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7726910" y="2272962"/>
            <a:ext cx="2505033" cy="23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120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9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120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756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120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756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120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756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120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756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540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1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422" name="Google Shape;422;p1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23" name="Google Shape;423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24" name="Google Shape;424;p1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25" name="Google Shape;425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1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441" name="Google Shape;441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6" name="Google Shape;456;p1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2" name="Google Shape;462;p16"/>
          <p:cNvSpPr txBox="1">
            <a:spLocks noGrp="1"/>
          </p:cNvSpPr>
          <p:nvPr>
            <p:ph type="subTitle" idx="1"/>
          </p:nvPr>
        </p:nvSpPr>
        <p:spPr>
          <a:xfrm>
            <a:off x="1209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3" name="Google Shape;463;p16"/>
          <p:cNvSpPr txBox="1">
            <a:spLocks noGrp="1"/>
          </p:cNvSpPr>
          <p:nvPr>
            <p:ph type="subTitle" idx="2"/>
          </p:nvPr>
        </p:nvSpPr>
        <p:spPr>
          <a:xfrm>
            <a:off x="7605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4" name="Google Shape;464;p16"/>
          <p:cNvSpPr txBox="1">
            <a:spLocks noGrp="1"/>
          </p:cNvSpPr>
          <p:nvPr>
            <p:ph type="subTitle" idx="3"/>
          </p:nvPr>
        </p:nvSpPr>
        <p:spPr>
          <a:xfrm>
            <a:off x="1209200" y="2704367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5" name="Google Shape;465;p16"/>
          <p:cNvSpPr txBox="1">
            <a:spLocks noGrp="1"/>
          </p:cNvSpPr>
          <p:nvPr>
            <p:ph type="subTitle" idx="4"/>
          </p:nvPr>
        </p:nvSpPr>
        <p:spPr>
          <a:xfrm>
            <a:off x="7236633" y="2413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6" name="Google Shape;466;p16"/>
          <p:cNvSpPr txBox="1">
            <a:spLocks noGrp="1"/>
          </p:cNvSpPr>
          <p:nvPr>
            <p:ph type="subTitle" idx="5"/>
          </p:nvPr>
        </p:nvSpPr>
        <p:spPr>
          <a:xfrm>
            <a:off x="1209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7" name="Google Shape;467;p16"/>
          <p:cNvSpPr txBox="1">
            <a:spLocks noGrp="1"/>
          </p:cNvSpPr>
          <p:nvPr>
            <p:ph type="subTitle" idx="6"/>
          </p:nvPr>
        </p:nvSpPr>
        <p:spPr>
          <a:xfrm>
            <a:off x="7605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8" name="Google Shape;468;p16"/>
          <p:cNvSpPr txBox="1">
            <a:spLocks noGrp="1"/>
          </p:cNvSpPr>
          <p:nvPr>
            <p:ph type="subTitle" idx="7"/>
          </p:nvPr>
        </p:nvSpPr>
        <p:spPr>
          <a:xfrm>
            <a:off x="1209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9" name="Google Shape;469;p16"/>
          <p:cNvSpPr txBox="1">
            <a:spLocks noGrp="1"/>
          </p:cNvSpPr>
          <p:nvPr>
            <p:ph type="subTitle" idx="8"/>
          </p:nvPr>
        </p:nvSpPr>
        <p:spPr>
          <a:xfrm>
            <a:off x="7605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70" name="Google Shape;470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40000" cy="13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89382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4156200" y="4864317"/>
            <a:ext cx="3879600" cy="12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2558200" y="2151784"/>
            <a:ext cx="7075600" cy="197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5125000" y="788084"/>
            <a:ext cx="1942000" cy="90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759050" y="-468403"/>
            <a:ext cx="1740524" cy="179528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50935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12" name="Google Shape;512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18"/>
          <p:cNvSpPr txBox="1">
            <a:spLocks noGrp="1"/>
          </p:cNvSpPr>
          <p:nvPr>
            <p:ph type="subTitle" idx="1"/>
          </p:nvPr>
        </p:nvSpPr>
        <p:spPr>
          <a:xfrm>
            <a:off x="1186800" y="2346992"/>
            <a:ext cx="10045200" cy="37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9pPr>
          </a:lstStyle>
          <a:p>
            <a:endParaRPr/>
          </a:p>
        </p:txBody>
      </p:sp>
      <p:sp>
        <p:nvSpPr>
          <p:cNvPr id="532" name="Google Shape;532;p18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1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47820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6432800" cy="1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4098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6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26514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85" name="Google Shape;585;p2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04" name="Google Shape;604;p2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5" name="Google Shape;605;p21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 hasCustomPrompt="1"/>
          </p:nvPr>
        </p:nvSpPr>
        <p:spPr>
          <a:xfrm>
            <a:off x="2357600" y="2172317"/>
            <a:ext cx="7476800" cy="181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07" name="Google Shape;607;p21"/>
          <p:cNvSpPr txBox="1">
            <a:spLocks noGrp="1"/>
          </p:cNvSpPr>
          <p:nvPr>
            <p:ph type="body" idx="1"/>
          </p:nvPr>
        </p:nvSpPr>
        <p:spPr>
          <a:xfrm>
            <a:off x="3613400" y="3801256"/>
            <a:ext cx="4965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39595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22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10" name="Google Shape;610;p22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11" name="Google Shape;611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2" name="Google Shape;612;p22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13" name="Google Shape;613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8" name="Google Shape;628;p22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29" name="Google Shape;629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44" name="Google Shape;644;p22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 txBox="1">
            <a:spLocks noGrp="1"/>
          </p:cNvSpPr>
          <p:nvPr>
            <p:ph type="title" hasCustomPrompt="1"/>
          </p:nvPr>
        </p:nvSpPr>
        <p:spPr>
          <a:xfrm>
            <a:off x="960000" y="1524933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1" name="Google Shape;651;p22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2" name="Google Shape;652;p22"/>
          <p:cNvSpPr txBox="1">
            <a:spLocks noGrp="1"/>
          </p:cNvSpPr>
          <p:nvPr>
            <p:ph type="title" idx="3" hasCustomPrompt="1"/>
          </p:nvPr>
        </p:nvSpPr>
        <p:spPr>
          <a:xfrm>
            <a:off x="6792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3" name="Google Shape;653;p22"/>
          <p:cNvSpPr txBox="1">
            <a:spLocks noGrp="1"/>
          </p:cNvSpPr>
          <p:nvPr>
            <p:ph type="subTitle" idx="1"/>
          </p:nvPr>
        </p:nvSpPr>
        <p:spPr>
          <a:xfrm>
            <a:off x="960000" y="258611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subTitle" idx="4"/>
          </p:nvPr>
        </p:nvSpPr>
        <p:spPr>
          <a:xfrm>
            <a:off x="960000" y="498946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5"/>
          </p:nvPr>
        </p:nvSpPr>
        <p:spPr>
          <a:xfrm>
            <a:off x="7055600" y="4989500"/>
            <a:ext cx="417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0651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58" name="Google Shape;658;p2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59" name="Google Shape;659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60" name="Google Shape;660;p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61" name="Google Shape;661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77" name="Google Shape;677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92" name="Google Shape;692;p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8" name="Google Shape;698;p23"/>
          <p:cNvSpPr txBox="1">
            <a:spLocks noGrp="1"/>
          </p:cNvSpPr>
          <p:nvPr>
            <p:ph type="subTitle" idx="1"/>
          </p:nvPr>
        </p:nvSpPr>
        <p:spPr>
          <a:xfrm>
            <a:off x="960000" y="3511117"/>
            <a:ext cx="27648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9" name="Google Shape;699;p23"/>
          <p:cNvSpPr txBox="1">
            <a:spLocks noGrp="1"/>
          </p:cNvSpPr>
          <p:nvPr>
            <p:ph type="title"/>
          </p:nvPr>
        </p:nvSpPr>
        <p:spPr>
          <a:xfrm>
            <a:off x="960000" y="1936267"/>
            <a:ext cx="21616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0628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2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702" name="Google Shape;702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21" name="Google Shape;721;p24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24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3" name="Google Shape;723;p24"/>
          <p:cNvSpPr txBox="1">
            <a:spLocks noGrp="1"/>
          </p:cNvSpPr>
          <p:nvPr>
            <p:ph type="ctrTitle"/>
          </p:nvPr>
        </p:nvSpPr>
        <p:spPr>
          <a:xfrm>
            <a:off x="3135833" y="720000"/>
            <a:ext cx="5920400" cy="123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4" name="Google Shape;724;p24"/>
          <p:cNvSpPr txBox="1"/>
          <p:nvPr/>
        </p:nvSpPr>
        <p:spPr>
          <a:xfrm>
            <a:off x="3229617" y="4992767"/>
            <a:ext cx="5732800" cy="8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5" name="Google Shape;725;p24"/>
          <p:cNvSpPr txBox="1">
            <a:spLocks noGrp="1"/>
          </p:cNvSpPr>
          <p:nvPr>
            <p:ph type="subTitle" idx="1"/>
          </p:nvPr>
        </p:nvSpPr>
        <p:spPr>
          <a:xfrm>
            <a:off x="3940800" y="2668600"/>
            <a:ext cx="43104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 rot="697126">
            <a:off x="10957966" y="-492253"/>
            <a:ext cx="1740524" cy="1795281"/>
            <a:chOff x="1492000" y="427450"/>
            <a:chExt cx="1188000" cy="1225375"/>
          </a:xfrm>
        </p:grpSpPr>
        <p:sp>
          <p:nvSpPr>
            <p:cNvPr id="727" name="Google Shape;727;p24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9427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Title + Text 3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2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740" name="Google Shape;740;p2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741" name="Google Shape;741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42" name="Google Shape;742;p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743" name="Google Shape;743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8" name="Google Shape;758;p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759" name="Google Shape;759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774" name="Google Shape;774;p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0" name="Google Shape;780;p25"/>
          <p:cNvSpPr txBox="1">
            <a:spLocks noGrp="1"/>
          </p:cNvSpPr>
          <p:nvPr>
            <p:ph type="subTitle" idx="1"/>
          </p:nvPr>
        </p:nvSpPr>
        <p:spPr>
          <a:xfrm>
            <a:off x="8403967" y="3429000"/>
            <a:ext cx="28284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781" name="Google Shape;781;p25"/>
          <p:cNvSpPr txBox="1">
            <a:spLocks noGrp="1"/>
          </p:cNvSpPr>
          <p:nvPr>
            <p:ph type="title"/>
          </p:nvPr>
        </p:nvSpPr>
        <p:spPr>
          <a:xfrm>
            <a:off x="8910000" y="1936284"/>
            <a:ext cx="23220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238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504800" cy="135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7600" y="4158833"/>
            <a:ext cx="45048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7158000" y="4140233"/>
            <a:ext cx="42360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1209200" y="34485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7605200" y="3429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3686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26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55434" y="0"/>
            <a:ext cx="11439727" cy="6857979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2339400" y="1514200"/>
            <a:ext cx="7513200" cy="38296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1" name="Google Shape;11;p2"/>
          <p:cNvCxnSpPr/>
          <p:nvPr/>
        </p:nvCxnSpPr>
        <p:spPr>
          <a:xfrm>
            <a:off x="3430400" y="4155800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3430400" y="2963667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11040250" y="-62237"/>
            <a:ext cx="1740524" cy="179528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3135800" y="1998467"/>
            <a:ext cx="5920400" cy="193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8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3135800" y="4382733"/>
            <a:ext cx="5920400" cy="4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67867" y="-28667"/>
            <a:ext cx="1028000" cy="68868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7889975" y="5320178"/>
            <a:ext cx="4632472" cy="1185191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638076" y="-337843"/>
            <a:ext cx="948989" cy="1057731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1079067" y="6278203"/>
            <a:ext cx="3330068" cy="3202541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756574" y="-194975"/>
            <a:ext cx="137244" cy="734988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99252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46844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11653792" y="2373797"/>
            <a:ext cx="27305" cy="77932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marL="1219170" lvl="1" indent="-406390" rtl="0">
              <a:spcBef>
                <a:spcPts val="667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44472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9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120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756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120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756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120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756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120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756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24813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504800" cy="135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7600" y="4158833"/>
            <a:ext cx="45048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7158000" y="4140233"/>
            <a:ext cx="42360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1209200" y="34485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7605200" y="3429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14630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116400" cy="19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7605197" y="1156267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7605197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1209200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1209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7605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7605200" y="17197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62320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29" name="Google Shape;229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 txBox="1">
            <a:spLocks noGrp="1"/>
          </p:cNvSpPr>
          <p:nvPr>
            <p:ph type="title"/>
          </p:nvPr>
        </p:nvSpPr>
        <p:spPr>
          <a:xfrm>
            <a:off x="7085700" y="1309333"/>
            <a:ext cx="4146000" cy="1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subTitle" idx="1"/>
          </p:nvPr>
        </p:nvSpPr>
        <p:spPr>
          <a:xfrm>
            <a:off x="8321500" y="3522767"/>
            <a:ext cx="2910400" cy="1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96509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297600" y="2094600"/>
            <a:ext cx="3596800" cy="26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33714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7151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44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116400" cy="19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7605197" y="1156267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7605197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1209200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1209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7605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7605200" y="17197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15784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93905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2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04" name="Google Shape;304;p1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6" name="Google Shape;326;p12"/>
          <p:cNvSpPr txBox="1">
            <a:spLocks noGrp="1"/>
          </p:cNvSpPr>
          <p:nvPr>
            <p:ph type="subTitle" idx="1"/>
          </p:nvPr>
        </p:nvSpPr>
        <p:spPr>
          <a:xfrm>
            <a:off x="1072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7" name="Google Shape;327;p12"/>
          <p:cNvSpPr txBox="1">
            <a:spLocks noGrp="1"/>
          </p:cNvSpPr>
          <p:nvPr>
            <p:ph type="subTitle" idx="2"/>
          </p:nvPr>
        </p:nvSpPr>
        <p:spPr>
          <a:xfrm>
            <a:off x="7778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8" name="Google Shape;328;p12"/>
          <p:cNvSpPr txBox="1">
            <a:spLocks noGrp="1"/>
          </p:cNvSpPr>
          <p:nvPr>
            <p:ph type="subTitle" idx="3"/>
          </p:nvPr>
        </p:nvSpPr>
        <p:spPr>
          <a:xfrm>
            <a:off x="1072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9" name="Google Shape;329;p12"/>
          <p:cNvSpPr txBox="1">
            <a:spLocks noGrp="1"/>
          </p:cNvSpPr>
          <p:nvPr>
            <p:ph type="subTitle" idx="4"/>
          </p:nvPr>
        </p:nvSpPr>
        <p:spPr>
          <a:xfrm>
            <a:off x="7778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0" name="Google Shape;330;p12"/>
          <p:cNvSpPr txBox="1">
            <a:spLocks noGrp="1"/>
          </p:cNvSpPr>
          <p:nvPr>
            <p:ph type="subTitle" idx="5"/>
          </p:nvPr>
        </p:nvSpPr>
        <p:spPr>
          <a:xfrm>
            <a:off x="4425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1" name="Google Shape;331;p12"/>
          <p:cNvSpPr txBox="1">
            <a:spLocks noGrp="1"/>
          </p:cNvSpPr>
          <p:nvPr>
            <p:ph type="subTitle" idx="6"/>
          </p:nvPr>
        </p:nvSpPr>
        <p:spPr>
          <a:xfrm>
            <a:off x="4425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2" name="Google Shape;332;p1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2"/>
          <p:cNvSpPr txBox="1">
            <a:spLocks noGrp="1"/>
          </p:cNvSpPr>
          <p:nvPr>
            <p:ph type="subTitle" idx="7"/>
          </p:nvPr>
        </p:nvSpPr>
        <p:spPr>
          <a:xfrm>
            <a:off x="1072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subTitle" idx="8"/>
          </p:nvPr>
        </p:nvSpPr>
        <p:spPr>
          <a:xfrm>
            <a:off x="7778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subTitle" idx="9"/>
          </p:nvPr>
        </p:nvSpPr>
        <p:spPr>
          <a:xfrm>
            <a:off x="1072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subTitle" idx="13"/>
          </p:nvPr>
        </p:nvSpPr>
        <p:spPr>
          <a:xfrm>
            <a:off x="7778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ubTitle" idx="14"/>
          </p:nvPr>
        </p:nvSpPr>
        <p:spPr>
          <a:xfrm>
            <a:off x="4425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8" name="Google Shape;338;p12"/>
          <p:cNvSpPr txBox="1">
            <a:spLocks noGrp="1"/>
          </p:cNvSpPr>
          <p:nvPr>
            <p:ph type="subTitle" idx="15"/>
          </p:nvPr>
        </p:nvSpPr>
        <p:spPr>
          <a:xfrm>
            <a:off x="4425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62309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415433" y="1828033"/>
            <a:ext cx="3744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415433" y="3491967"/>
            <a:ext cx="37440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5438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5311600" y="2344236"/>
            <a:ext cx="5920400" cy="12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7834400" y="3783336"/>
            <a:ext cx="3397600" cy="61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10231679" y="-383351"/>
            <a:ext cx="1051683" cy="1148784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76935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960000" y="1979267"/>
            <a:ext cx="4692400" cy="223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7726910" y="2272962"/>
            <a:ext cx="2505033" cy="23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39279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1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422" name="Google Shape;422;p1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23" name="Google Shape;423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24" name="Google Shape;424;p1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25" name="Google Shape;425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1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441" name="Google Shape;441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6" name="Google Shape;456;p1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2" name="Google Shape;462;p16"/>
          <p:cNvSpPr txBox="1">
            <a:spLocks noGrp="1"/>
          </p:cNvSpPr>
          <p:nvPr>
            <p:ph type="subTitle" idx="1"/>
          </p:nvPr>
        </p:nvSpPr>
        <p:spPr>
          <a:xfrm>
            <a:off x="1209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3" name="Google Shape;463;p16"/>
          <p:cNvSpPr txBox="1">
            <a:spLocks noGrp="1"/>
          </p:cNvSpPr>
          <p:nvPr>
            <p:ph type="subTitle" idx="2"/>
          </p:nvPr>
        </p:nvSpPr>
        <p:spPr>
          <a:xfrm>
            <a:off x="7605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4" name="Google Shape;464;p16"/>
          <p:cNvSpPr txBox="1">
            <a:spLocks noGrp="1"/>
          </p:cNvSpPr>
          <p:nvPr>
            <p:ph type="subTitle" idx="3"/>
          </p:nvPr>
        </p:nvSpPr>
        <p:spPr>
          <a:xfrm>
            <a:off x="1209200" y="2704367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5" name="Google Shape;465;p16"/>
          <p:cNvSpPr txBox="1">
            <a:spLocks noGrp="1"/>
          </p:cNvSpPr>
          <p:nvPr>
            <p:ph type="subTitle" idx="4"/>
          </p:nvPr>
        </p:nvSpPr>
        <p:spPr>
          <a:xfrm>
            <a:off x="7236633" y="2413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6" name="Google Shape;466;p16"/>
          <p:cNvSpPr txBox="1">
            <a:spLocks noGrp="1"/>
          </p:cNvSpPr>
          <p:nvPr>
            <p:ph type="subTitle" idx="5"/>
          </p:nvPr>
        </p:nvSpPr>
        <p:spPr>
          <a:xfrm>
            <a:off x="1209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7" name="Google Shape;467;p16"/>
          <p:cNvSpPr txBox="1">
            <a:spLocks noGrp="1"/>
          </p:cNvSpPr>
          <p:nvPr>
            <p:ph type="subTitle" idx="6"/>
          </p:nvPr>
        </p:nvSpPr>
        <p:spPr>
          <a:xfrm>
            <a:off x="7605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8" name="Google Shape;468;p16"/>
          <p:cNvSpPr txBox="1">
            <a:spLocks noGrp="1"/>
          </p:cNvSpPr>
          <p:nvPr>
            <p:ph type="subTitle" idx="7"/>
          </p:nvPr>
        </p:nvSpPr>
        <p:spPr>
          <a:xfrm>
            <a:off x="1209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9" name="Google Shape;469;p16"/>
          <p:cNvSpPr txBox="1">
            <a:spLocks noGrp="1"/>
          </p:cNvSpPr>
          <p:nvPr>
            <p:ph type="subTitle" idx="8"/>
          </p:nvPr>
        </p:nvSpPr>
        <p:spPr>
          <a:xfrm>
            <a:off x="7605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70" name="Google Shape;470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40000" cy="13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21497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4156200" y="4864317"/>
            <a:ext cx="3879600" cy="12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2558200" y="2151784"/>
            <a:ext cx="7075600" cy="197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5125000" y="788084"/>
            <a:ext cx="1942000" cy="90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759050" y="-468403"/>
            <a:ext cx="1740524" cy="179528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3299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12" name="Google Shape;512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18"/>
          <p:cNvSpPr txBox="1">
            <a:spLocks noGrp="1"/>
          </p:cNvSpPr>
          <p:nvPr>
            <p:ph type="subTitle" idx="1"/>
          </p:nvPr>
        </p:nvSpPr>
        <p:spPr>
          <a:xfrm>
            <a:off x="1186800" y="2346992"/>
            <a:ext cx="10045200" cy="37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9pPr>
          </a:lstStyle>
          <a:p>
            <a:endParaRPr/>
          </a:p>
        </p:txBody>
      </p:sp>
      <p:sp>
        <p:nvSpPr>
          <p:cNvPr id="532" name="Google Shape;532;p18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1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25148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6432800" cy="1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90136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6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834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29" name="Google Shape;229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 txBox="1">
            <a:spLocks noGrp="1"/>
          </p:cNvSpPr>
          <p:nvPr>
            <p:ph type="title"/>
          </p:nvPr>
        </p:nvSpPr>
        <p:spPr>
          <a:xfrm>
            <a:off x="7085700" y="1309333"/>
            <a:ext cx="4146000" cy="1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subTitle" idx="1"/>
          </p:nvPr>
        </p:nvSpPr>
        <p:spPr>
          <a:xfrm>
            <a:off x="8321500" y="3522767"/>
            <a:ext cx="2910400" cy="1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91814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85" name="Google Shape;585;p2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04" name="Google Shape;604;p2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5" name="Google Shape;605;p21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 hasCustomPrompt="1"/>
          </p:nvPr>
        </p:nvSpPr>
        <p:spPr>
          <a:xfrm>
            <a:off x="2357600" y="2172317"/>
            <a:ext cx="7476800" cy="181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07" name="Google Shape;607;p21"/>
          <p:cNvSpPr txBox="1">
            <a:spLocks noGrp="1"/>
          </p:cNvSpPr>
          <p:nvPr>
            <p:ph type="body" idx="1"/>
          </p:nvPr>
        </p:nvSpPr>
        <p:spPr>
          <a:xfrm>
            <a:off x="3613400" y="3801256"/>
            <a:ext cx="4965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96975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22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10" name="Google Shape;610;p22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11" name="Google Shape;611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2" name="Google Shape;612;p22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13" name="Google Shape;613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8" name="Google Shape;628;p22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29" name="Google Shape;629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44" name="Google Shape;644;p22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 txBox="1">
            <a:spLocks noGrp="1"/>
          </p:cNvSpPr>
          <p:nvPr>
            <p:ph type="title" hasCustomPrompt="1"/>
          </p:nvPr>
        </p:nvSpPr>
        <p:spPr>
          <a:xfrm>
            <a:off x="960000" y="1524933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1" name="Google Shape;651;p22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2" name="Google Shape;652;p22"/>
          <p:cNvSpPr txBox="1">
            <a:spLocks noGrp="1"/>
          </p:cNvSpPr>
          <p:nvPr>
            <p:ph type="title" idx="3" hasCustomPrompt="1"/>
          </p:nvPr>
        </p:nvSpPr>
        <p:spPr>
          <a:xfrm>
            <a:off x="6792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3" name="Google Shape;653;p22"/>
          <p:cNvSpPr txBox="1">
            <a:spLocks noGrp="1"/>
          </p:cNvSpPr>
          <p:nvPr>
            <p:ph type="subTitle" idx="1"/>
          </p:nvPr>
        </p:nvSpPr>
        <p:spPr>
          <a:xfrm>
            <a:off x="960000" y="258611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subTitle" idx="4"/>
          </p:nvPr>
        </p:nvSpPr>
        <p:spPr>
          <a:xfrm>
            <a:off x="960000" y="498946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5"/>
          </p:nvPr>
        </p:nvSpPr>
        <p:spPr>
          <a:xfrm>
            <a:off x="7055600" y="4989500"/>
            <a:ext cx="417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4931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58" name="Google Shape;658;p2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59" name="Google Shape;659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60" name="Google Shape;660;p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61" name="Google Shape;661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77" name="Google Shape;677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92" name="Google Shape;692;p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8" name="Google Shape;698;p23"/>
          <p:cNvSpPr txBox="1">
            <a:spLocks noGrp="1"/>
          </p:cNvSpPr>
          <p:nvPr>
            <p:ph type="subTitle" idx="1"/>
          </p:nvPr>
        </p:nvSpPr>
        <p:spPr>
          <a:xfrm>
            <a:off x="960000" y="3511117"/>
            <a:ext cx="27648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9" name="Google Shape;699;p23"/>
          <p:cNvSpPr txBox="1">
            <a:spLocks noGrp="1"/>
          </p:cNvSpPr>
          <p:nvPr>
            <p:ph type="title"/>
          </p:nvPr>
        </p:nvSpPr>
        <p:spPr>
          <a:xfrm>
            <a:off x="960000" y="1936267"/>
            <a:ext cx="21616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81283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2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702" name="Google Shape;702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21" name="Google Shape;721;p24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24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3" name="Google Shape;723;p24"/>
          <p:cNvSpPr txBox="1">
            <a:spLocks noGrp="1"/>
          </p:cNvSpPr>
          <p:nvPr>
            <p:ph type="ctrTitle"/>
          </p:nvPr>
        </p:nvSpPr>
        <p:spPr>
          <a:xfrm>
            <a:off x="3135833" y="720000"/>
            <a:ext cx="5920400" cy="123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4" name="Google Shape;724;p24"/>
          <p:cNvSpPr txBox="1"/>
          <p:nvPr/>
        </p:nvSpPr>
        <p:spPr>
          <a:xfrm>
            <a:off x="3229617" y="4992767"/>
            <a:ext cx="5732800" cy="8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5" name="Google Shape;725;p24"/>
          <p:cNvSpPr txBox="1">
            <a:spLocks noGrp="1"/>
          </p:cNvSpPr>
          <p:nvPr>
            <p:ph type="subTitle" idx="1"/>
          </p:nvPr>
        </p:nvSpPr>
        <p:spPr>
          <a:xfrm>
            <a:off x="3940800" y="2668600"/>
            <a:ext cx="43104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 rot="697126">
            <a:off x="10957966" y="-492253"/>
            <a:ext cx="1740524" cy="1795281"/>
            <a:chOff x="1492000" y="427450"/>
            <a:chExt cx="1188000" cy="1225375"/>
          </a:xfrm>
        </p:grpSpPr>
        <p:sp>
          <p:nvSpPr>
            <p:cNvPr id="727" name="Google Shape;727;p24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19240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Title + Text 3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2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740" name="Google Shape;740;p2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741" name="Google Shape;741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42" name="Google Shape;742;p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743" name="Google Shape;743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8" name="Google Shape;758;p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759" name="Google Shape;759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774" name="Google Shape;774;p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0" name="Google Shape;780;p25"/>
          <p:cNvSpPr txBox="1">
            <a:spLocks noGrp="1"/>
          </p:cNvSpPr>
          <p:nvPr>
            <p:ph type="subTitle" idx="1"/>
          </p:nvPr>
        </p:nvSpPr>
        <p:spPr>
          <a:xfrm>
            <a:off x="8403967" y="3429000"/>
            <a:ext cx="28284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781" name="Google Shape;781;p25"/>
          <p:cNvSpPr txBox="1">
            <a:spLocks noGrp="1"/>
          </p:cNvSpPr>
          <p:nvPr>
            <p:ph type="title"/>
          </p:nvPr>
        </p:nvSpPr>
        <p:spPr>
          <a:xfrm>
            <a:off x="8910000" y="1936284"/>
            <a:ext cx="23220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8543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4148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55434" y="0"/>
            <a:ext cx="11439727" cy="6857979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2339400" y="1514200"/>
            <a:ext cx="7513200" cy="38296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1" name="Google Shape;11;p2"/>
          <p:cNvCxnSpPr/>
          <p:nvPr/>
        </p:nvCxnSpPr>
        <p:spPr>
          <a:xfrm>
            <a:off x="3430400" y="4155800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3430400" y="2963667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11040250" y="-62237"/>
            <a:ext cx="1740524" cy="179528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3135800" y="1998467"/>
            <a:ext cx="5920400" cy="193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8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3135800" y="4382733"/>
            <a:ext cx="5920400" cy="4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67867" y="-28667"/>
            <a:ext cx="1028000" cy="68868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7889975" y="5320178"/>
            <a:ext cx="4632472" cy="1185191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638076" y="-337843"/>
            <a:ext cx="948989" cy="1057731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1079067" y="6278203"/>
            <a:ext cx="3330068" cy="3202541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756574" y="-194975"/>
            <a:ext cx="137244" cy="734988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7614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82845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11653792" y="2373797"/>
            <a:ext cx="27305" cy="77932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marL="1219170" lvl="1" indent="-406390" rtl="0">
              <a:spcBef>
                <a:spcPts val="667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765445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9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120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756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120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756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120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756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120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756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474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297600" y="2094600"/>
            <a:ext cx="3596800" cy="26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746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504800" cy="135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7600" y="4158833"/>
            <a:ext cx="45048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7158000" y="4140233"/>
            <a:ext cx="42360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1209200" y="34485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7605200" y="3429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35793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116400" cy="19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7605197" y="1156267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7605197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1209200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1209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7605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7605200" y="17197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22320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29" name="Google Shape;229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 txBox="1">
            <a:spLocks noGrp="1"/>
          </p:cNvSpPr>
          <p:nvPr>
            <p:ph type="title"/>
          </p:nvPr>
        </p:nvSpPr>
        <p:spPr>
          <a:xfrm>
            <a:off x="7085700" y="1309333"/>
            <a:ext cx="4146000" cy="1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subTitle" idx="1"/>
          </p:nvPr>
        </p:nvSpPr>
        <p:spPr>
          <a:xfrm>
            <a:off x="8321500" y="3522767"/>
            <a:ext cx="2910400" cy="1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1153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297600" y="2094600"/>
            <a:ext cx="3596800" cy="26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15931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7151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083740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06776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2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04" name="Google Shape;304;p1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6" name="Google Shape;326;p12"/>
          <p:cNvSpPr txBox="1">
            <a:spLocks noGrp="1"/>
          </p:cNvSpPr>
          <p:nvPr>
            <p:ph type="subTitle" idx="1"/>
          </p:nvPr>
        </p:nvSpPr>
        <p:spPr>
          <a:xfrm>
            <a:off x="1072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7" name="Google Shape;327;p12"/>
          <p:cNvSpPr txBox="1">
            <a:spLocks noGrp="1"/>
          </p:cNvSpPr>
          <p:nvPr>
            <p:ph type="subTitle" idx="2"/>
          </p:nvPr>
        </p:nvSpPr>
        <p:spPr>
          <a:xfrm>
            <a:off x="7778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8" name="Google Shape;328;p12"/>
          <p:cNvSpPr txBox="1">
            <a:spLocks noGrp="1"/>
          </p:cNvSpPr>
          <p:nvPr>
            <p:ph type="subTitle" idx="3"/>
          </p:nvPr>
        </p:nvSpPr>
        <p:spPr>
          <a:xfrm>
            <a:off x="1072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9" name="Google Shape;329;p12"/>
          <p:cNvSpPr txBox="1">
            <a:spLocks noGrp="1"/>
          </p:cNvSpPr>
          <p:nvPr>
            <p:ph type="subTitle" idx="4"/>
          </p:nvPr>
        </p:nvSpPr>
        <p:spPr>
          <a:xfrm>
            <a:off x="7778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0" name="Google Shape;330;p12"/>
          <p:cNvSpPr txBox="1">
            <a:spLocks noGrp="1"/>
          </p:cNvSpPr>
          <p:nvPr>
            <p:ph type="subTitle" idx="5"/>
          </p:nvPr>
        </p:nvSpPr>
        <p:spPr>
          <a:xfrm>
            <a:off x="4425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1" name="Google Shape;331;p12"/>
          <p:cNvSpPr txBox="1">
            <a:spLocks noGrp="1"/>
          </p:cNvSpPr>
          <p:nvPr>
            <p:ph type="subTitle" idx="6"/>
          </p:nvPr>
        </p:nvSpPr>
        <p:spPr>
          <a:xfrm>
            <a:off x="4425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2" name="Google Shape;332;p1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2"/>
          <p:cNvSpPr txBox="1">
            <a:spLocks noGrp="1"/>
          </p:cNvSpPr>
          <p:nvPr>
            <p:ph type="subTitle" idx="7"/>
          </p:nvPr>
        </p:nvSpPr>
        <p:spPr>
          <a:xfrm>
            <a:off x="1072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subTitle" idx="8"/>
          </p:nvPr>
        </p:nvSpPr>
        <p:spPr>
          <a:xfrm>
            <a:off x="7778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subTitle" idx="9"/>
          </p:nvPr>
        </p:nvSpPr>
        <p:spPr>
          <a:xfrm>
            <a:off x="1072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subTitle" idx="13"/>
          </p:nvPr>
        </p:nvSpPr>
        <p:spPr>
          <a:xfrm>
            <a:off x="7778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ubTitle" idx="14"/>
          </p:nvPr>
        </p:nvSpPr>
        <p:spPr>
          <a:xfrm>
            <a:off x="4425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8" name="Google Shape;338;p12"/>
          <p:cNvSpPr txBox="1">
            <a:spLocks noGrp="1"/>
          </p:cNvSpPr>
          <p:nvPr>
            <p:ph type="subTitle" idx="15"/>
          </p:nvPr>
        </p:nvSpPr>
        <p:spPr>
          <a:xfrm>
            <a:off x="4425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15849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415433" y="1828033"/>
            <a:ext cx="3744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415433" y="3491967"/>
            <a:ext cx="37440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309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5311600" y="2344236"/>
            <a:ext cx="5920400" cy="12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7834400" y="3783336"/>
            <a:ext cx="3397600" cy="61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10231679" y="-383351"/>
            <a:ext cx="1051683" cy="1148784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0048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960000" y="1979267"/>
            <a:ext cx="4692400" cy="223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7726910" y="2272962"/>
            <a:ext cx="2505033" cy="23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078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7151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66402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1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422" name="Google Shape;422;p1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23" name="Google Shape;423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24" name="Google Shape;424;p1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25" name="Google Shape;425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1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441" name="Google Shape;441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6" name="Google Shape;456;p1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2" name="Google Shape;462;p16"/>
          <p:cNvSpPr txBox="1">
            <a:spLocks noGrp="1"/>
          </p:cNvSpPr>
          <p:nvPr>
            <p:ph type="subTitle" idx="1"/>
          </p:nvPr>
        </p:nvSpPr>
        <p:spPr>
          <a:xfrm>
            <a:off x="1209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3" name="Google Shape;463;p16"/>
          <p:cNvSpPr txBox="1">
            <a:spLocks noGrp="1"/>
          </p:cNvSpPr>
          <p:nvPr>
            <p:ph type="subTitle" idx="2"/>
          </p:nvPr>
        </p:nvSpPr>
        <p:spPr>
          <a:xfrm>
            <a:off x="7605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4" name="Google Shape;464;p16"/>
          <p:cNvSpPr txBox="1">
            <a:spLocks noGrp="1"/>
          </p:cNvSpPr>
          <p:nvPr>
            <p:ph type="subTitle" idx="3"/>
          </p:nvPr>
        </p:nvSpPr>
        <p:spPr>
          <a:xfrm>
            <a:off x="1209200" y="2704367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5" name="Google Shape;465;p16"/>
          <p:cNvSpPr txBox="1">
            <a:spLocks noGrp="1"/>
          </p:cNvSpPr>
          <p:nvPr>
            <p:ph type="subTitle" idx="4"/>
          </p:nvPr>
        </p:nvSpPr>
        <p:spPr>
          <a:xfrm>
            <a:off x="7236633" y="2413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6" name="Google Shape;466;p16"/>
          <p:cNvSpPr txBox="1">
            <a:spLocks noGrp="1"/>
          </p:cNvSpPr>
          <p:nvPr>
            <p:ph type="subTitle" idx="5"/>
          </p:nvPr>
        </p:nvSpPr>
        <p:spPr>
          <a:xfrm>
            <a:off x="1209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7" name="Google Shape;467;p16"/>
          <p:cNvSpPr txBox="1">
            <a:spLocks noGrp="1"/>
          </p:cNvSpPr>
          <p:nvPr>
            <p:ph type="subTitle" idx="6"/>
          </p:nvPr>
        </p:nvSpPr>
        <p:spPr>
          <a:xfrm>
            <a:off x="7605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8" name="Google Shape;468;p16"/>
          <p:cNvSpPr txBox="1">
            <a:spLocks noGrp="1"/>
          </p:cNvSpPr>
          <p:nvPr>
            <p:ph type="subTitle" idx="7"/>
          </p:nvPr>
        </p:nvSpPr>
        <p:spPr>
          <a:xfrm>
            <a:off x="1209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9" name="Google Shape;469;p16"/>
          <p:cNvSpPr txBox="1">
            <a:spLocks noGrp="1"/>
          </p:cNvSpPr>
          <p:nvPr>
            <p:ph type="subTitle" idx="8"/>
          </p:nvPr>
        </p:nvSpPr>
        <p:spPr>
          <a:xfrm>
            <a:off x="7605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70" name="Google Shape;470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40000" cy="13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11581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4156200" y="4864317"/>
            <a:ext cx="3879600" cy="12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2558200" y="2151784"/>
            <a:ext cx="7075600" cy="197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5125000" y="788084"/>
            <a:ext cx="1942000" cy="90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759050" y="-468403"/>
            <a:ext cx="1740524" cy="179528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12084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12" name="Google Shape;512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18"/>
          <p:cNvSpPr txBox="1">
            <a:spLocks noGrp="1"/>
          </p:cNvSpPr>
          <p:nvPr>
            <p:ph type="subTitle" idx="1"/>
          </p:nvPr>
        </p:nvSpPr>
        <p:spPr>
          <a:xfrm>
            <a:off x="1186800" y="2346992"/>
            <a:ext cx="10045200" cy="37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9pPr>
          </a:lstStyle>
          <a:p>
            <a:endParaRPr/>
          </a:p>
        </p:txBody>
      </p:sp>
      <p:sp>
        <p:nvSpPr>
          <p:cNvPr id="532" name="Google Shape;532;p18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1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71733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6432800" cy="1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267834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6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86304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85" name="Google Shape;585;p2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04" name="Google Shape;604;p2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5" name="Google Shape;605;p21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 hasCustomPrompt="1"/>
          </p:nvPr>
        </p:nvSpPr>
        <p:spPr>
          <a:xfrm>
            <a:off x="2357600" y="2172317"/>
            <a:ext cx="7476800" cy="181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07" name="Google Shape;607;p21"/>
          <p:cNvSpPr txBox="1">
            <a:spLocks noGrp="1"/>
          </p:cNvSpPr>
          <p:nvPr>
            <p:ph type="body" idx="1"/>
          </p:nvPr>
        </p:nvSpPr>
        <p:spPr>
          <a:xfrm>
            <a:off x="3613400" y="3801256"/>
            <a:ext cx="4965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9165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22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10" name="Google Shape;610;p22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11" name="Google Shape;611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2" name="Google Shape;612;p22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13" name="Google Shape;613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8" name="Google Shape;628;p22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29" name="Google Shape;629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44" name="Google Shape;644;p22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 txBox="1">
            <a:spLocks noGrp="1"/>
          </p:cNvSpPr>
          <p:nvPr>
            <p:ph type="title" hasCustomPrompt="1"/>
          </p:nvPr>
        </p:nvSpPr>
        <p:spPr>
          <a:xfrm>
            <a:off x="960000" y="1524933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1" name="Google Shape;651;p22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2" name="Google Shape;652;p22"/>
          <p:cNvSpPr txBox="1">
            <a:spLocks noGrp="1"/>
          </p:cNvSpPr>
          <p:nvPr>
            <p:ph type="title" idx="3" hasCustomPrompt="1"/>
          </p:nvPr>
        </p:nvSpPr>
        <p:spPr>
          <a:xfrm>
            <a:off x="6792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3" name="Google Shape;653;p22"/>
          <p:cNvSpPr txBox="1">
            <a:spLocks noGrp="1"/>
          </p:cNvSpPr>
          <p:nvPr>
            <p:ph type="subTitle" idx="1"/>
          </p:nvPr>
        </p:nvSpPr>
        <p:spPr>
          <a:xfrm>
            <a:off x="960000" y="258611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subTitle" idx="4"/>
          </p:nvPr>
        </p:nvSpPr>
        <p:spPr>
          <a:xfrm>
            <a:off x="960000" y="498946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5"/>
          </p:nvPr>
        </p:nvSpPr>
        <p:spPr>
          <a:xfrm>
            <a:off x="7055600" y="4989500"/>
            <a:ext cx="417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28708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58" name="Google Shape;658;p2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59" name="Google Shape;659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60" name="Google Shape;660;p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61" name="Google Shape;661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77" name="Google Shape;677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92" name="Google Shape;692;p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8" name="Google Shape;698;p23"/>
          <p:cNvSpPr txBox="1">
            <a:spLocks noGrp="1"/>
          </p:cNvSpPr>
          <p:nvPr>
            <p:ph type="subTitle" idx="1"/>
          </p:nvPr>
        </p:nvSpPr>
        <p:spPr>
          <a:xfrm>
            <a:off x="960000" y="3511117"/>
            <a:ext cx="27648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9" name="Google Shape;699;p23"/>
          <p:cNvSpPr txBox="1">
            <a:spLocks noGrp="1"/>
          </p:cNvSpPr>
          <p:nvPr>
            <p:ph type="title"/>
          </p:nvPr>
        </p:nvSpPr>
        <p:spPr>
          <a:xfrm>
            <a:off x="960000" y="1936267"/>
            <a:ext cx="21616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50116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2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702" name="Google Shape;702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21" name="Google Shape;721;p24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24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3" name="Google Shape;723;p24"/>
          <p:cNvSpPr txBox="1">
            <a:spLocks noGrp="1"/>
          </p:cNvSpPr>
          <p:nvPr>
            <p:ph type="ctrTitle"/>
          </p:nvPr>
        </p:nvSpPr>
        <p:spPr>
          <a:xfrm>
            <a:off x="3135833" y="720000"/>
            <a:ext cx="5920400" cy="123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4" name="Google Shape;724;p24"/>
          <p:cNvSpPr txBox="1"/>
          <p:nvPr/>
        </p:nvSpPr>
        <p:spPr>
          <a:xfrm>
            <a:off x="3229617" y="4992767"/>
            <a:ext cx="5732800" cy="8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5" name="Google Shape;725;p24"/>
          <p:cNvSpPr txBox="1">
            <a:spLocks noGrp="1"/>
          </p:cNvSpPr>
          <p:nvPr>
            <p:ph type="subTitle" idx="1"/>
          </p:nvPr>
        </p:nvSpPr>
        <p:spPr>
          <a:xfrm>
            <a:off x="3940800" y="2668600"/>
            <a:ext cx="43104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 rot="697126">
            <a:off x="10957966" y="-492253"/>
            <a:ext cx="1740524" cy="1795281"/>
            <a:chOff x="1492000" y="427450"/>
            <a:chExt cx="1188000" cy="1225375"/>
          </a:xfrm>
        </p:grpSpPr>
        <p:sp>
          <p:nvSpPr>
            <p:cNvPr id="727" name="Google Shape;727;p24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31642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Title + Text 3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2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740" name="Google Shape;740;p2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741" name="Google Shape;741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42" name="Google Shape;742;p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743" name="Google Shape;743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8" name="Google Shape;758;p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759" name="Google Shape;759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774" name="Google Shape;774;p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0" name="Google Shape;780;p25"/>
          <p:cNvSpPr txBox="1">
            <a:spLocks noGrp="1"/>
          </p:cNvSpPr>
          <p:nvPr>
            <p:ph type="subTitle" idx="1"/>
          </p:nvPr>
        </p:nvSpPr>
        <p:spPr>
          <a:xfrm>
            <a:off x="8403967" y="3429000"/>
            <a:ext cx="28284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781" name="Google Shape;781;p25"/>
          <p:cNvSpPr txBox="1">
            <a:spLocks noGrp="1"/>
          </p:cNvSpPr>
          <p:nvPr>
            <p:ph type="title"/>
          </p:nvPr>
        </p:nvSpPr>
        <p:spPr>
          <a:xfrm>
            <a:off x="8910000" y="1936284"/>
            <a:ext cx="23220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768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slideLayout" Target="../slideLayouts/slideLayout93.xml"/><Relationship Id="rId26" Type="http://schemas.openxmlformats.org/officeDocument/2006/relationships/theme" Target="../theme/theme4.xml"/><Relationship Id="rId3" Type="http://schemas.openxmlformats.org/officeDocument/2006/relationships/slideLayout" Target="../slideLayouts/slideLayout78.xml"/><Relationship Id="rId21" Type="http://schemas.openxmlformats.org/officeDocument/2006/relationships/slideLayout" Target="../slideLayouts/slideLayout96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slideLayout" Target="../slideLayouts/slideLayout92.xml"/><Relationship Id="rId25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20" Type="http://schemas.openxmlformats.org/officeDocument/2006/relationships/slideLayout" Target="../slideLayouts/slideLayout95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2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23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85.xml"/><Relationship Id="rId19" Type="http://schemas.openxmlformats.org/officeDocument/2006/relationships/slideLayout" Target="../slideLayouts/slideLayout94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Relationship Id="rId22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82800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20287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82800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37611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82800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5433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82800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48050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  <p:sldLayoutId id="2147483758" r:id="rId20"/>
    <p:sldLayoutId id="2147483759" r:id="rId21"/>
    <p:sldLayoutId id="2147483760" r:id="rId22"/>
    <p:sldLayoutId id="2147483761" r:id="rId23"/>
    <p:sldLayoutId id="2147483762" r:id="rId24"/>
    <p:sldLayoutId id="2147483763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inicionabc.com/ciencia/equivalente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acteristicas.co/narrac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ndodeculturaeconomica.com/dife/definicion.aspx?l=A&amp;id=1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9"/>
          <p:cNvSpPr txBox="1">
            <a:spLocks noGrp="1"/>
          </p:cNvSpPr>
          <p:nvPr>
            <p:ph type="ctrTitle"/>
          </p:nvPr>
        </p:nvSpPr>
        <p:spPr>
          <a:xfrm>
            <a:off x="3135800" y="1998467"/>
            <a:ext cx="5920400" cy="193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 smtClean="0"/>
              <a:t>Notas</a:t>
            </a:r>
            <a:r>
              <a:rPr lang="en" dirty="0"/>
              <a:t> </a:t>
            </a:r>
            <a:r>
              <a:rPr lang="en" dirty="0" smtClean="0"/>
              <a:t>Cientificas</a:t>
            </a:r>
            <a:endParaRPr dirty="0"/>
          </a:p>
        </p:txBody>
      </p:sp>
      <p:sp>
        <p:nvSpPr>
          <p:cNvPr id="792" name="Google Shape;792;p29"/>
          <p:cNvSpPr txBox="1">
            <a:spLocks noGrp="1"/>
          </p:cNvSpPr>
          <p:nvPr>
            <p:ph type="subTitle" idx="1"/>
          </p:nvPr>
        </p:nvSpPr>
        <p:spPr>
          <a:xfrm>
            <a:off x="3135800" y="4382733"/>
            <a:ext cx="5920400" cy="47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dirty="0" smtClean="0"/>
              <a:t>Jaqueline Morales Candia </a:t>
            </a:r>
          </a:p>
          <a:p>
            <a:pPr marL="0" indent="0"/>
            <a:r>
              <a:rPr lang="en" dirty="0" smtClean="0"/>
              <a:t>Sexto semestre seccion B</a:t>
            </a:r>
            <a:endParaRPr dirty="0"/>
          </a:p>
        </p:txBody>
      </p:sp>
      <p:cxnSp>
        <p:nvCxnSpPr>
          <p:cNvPr id="793" name="Google Shape;793;p29"/>
          <p:cNvCxnSpPr/>
          <p:nvPr/>
        </p:nvCxnSpPr>
        <p:spPr>
          <a:xfrm>
            <a:off x="732500" y="-21233"/>
            <a:ext cx="0" cy="6879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955433" y="-21233"/>
            <a:ext cx="0" cy="6879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6394771" y="5913296"/>
            <a:ext cx="3080933" cy="427896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05" name="Google Shape;805;p29"/>
          <p:cNvSpPr/>
          <p:nvPr/>
        </p:nvSpPr>
        <p:spPr>
          <a:xfrm rot="489382">
            <a:off x="8783492" y="610847"/>
            <a:ext cx="1243117" cy="683215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06" name="Google Shape;806;p29"/>
          <p:cNvGrpSpPr/>
          <p:nvPr/>
        </p:nvGrpSpPr>
        <p:grpSpPr>
          <a:xfrm rot="6705569">
            <a:off x="1063944" y="1799498"/>
            <a:ext cx="1075517" cy="562313"/>
            <a:chOff x="1822875" y="1377000"/>
            <a:chExt cx="548075" cy="286550"/>
          </a:xfrm>
        </p:grpSpPr>
        <p:sp>
          <p:nvSpPr>
            <p:cNvPr id="807" name="Google Shape;807;p2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1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30"/>
          <p:cNvGrpSpPr/>
          <p:nvPr/>
        </p:nvGrpSpPr>
        <p:grpSpPr>
          <a:xfrm>
            <a:off x="932825" y="1214634"/>
            <a:ext cx="5808640" cy="234700"/>
            <a:chOff x="4345425" y="2175475"/>
            <a:chExt cx="800750" cy="176025"/>
          </a:xfrm>
        </p:grpSpPr>
        <p:sp>
          <p:nvSpPr>
            <p:cNvPr id="821" name="Google Shape;821;p3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23" name="Google Shape;823;p30"/>
          <p:cNvSpPr txBox="1">
            <a:spLocks noGrp="1"/>
          </p:cNvSpPr>
          <p:nvPr>
            <p:ph type="title"/>
          </p:nvPr>
        </p:nvSpPr>
        <p:spPr>
          <a:xfrm>
            <a:off x="2288616" y="673751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dirty="0" smtClean="0"/>
              <a:t>Equivalencia</a:t>
            </a:r>
            <a:endParaRPr dirty="0"/>
          </a:p>
        </p:txBody>
      </p:sp>
      <p:sp>
        <p:nvSpPr>
          <p:cNvPr id="824" name="Google Shape;824;p30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1867" dirty="0">
                <a:latin typeface="MV Boli" panose="02000500030200090000" pitchFamily="2" charset="0"/>
                <a:cs typeface="MV Boli" panose="02000500030200090000" pitchFamily="2" charset="0"/>
              </a:rPr>
              <a:t>Se dice que algo es equivalente a una cosa distinta cuando entre ambas hay una cierta similitud, igualdad o poseen el mismo valor.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1867" dirty="0">
                <a:latin typeface="MV Boli" panose="02000500030200090000" pitchFamily="2" charset="0"/>
                <a:cs typeface="MV Boli" panose="02000500030200090000" pitchFamily="2" charset="0"/>
              </a:rPr>
              <a:t>En la esfera de la matemática y la lógica el concepto de equivalente se expresa a través del símbolo =, lo cual quiere decir que en una formulación con dicho símbolo las partes implicadas poseen idéntico valor.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1867" dirty="0">
                <a:latin typeface="MV Boli" panose="02000500030200090000" pitchFamily="2" charset="0"/>
                <a:cs typeface="MV Boli" panose="02000500030200090000" pitchFamily="2" charset="0"/>
              </a:rPr>
              <a:t>El principio de equivalencia y sus clases permite realizar operaciones matemáticas cotidianas de todo tipo, manejar unidades distintas aplicando la equivalencia entre los distintos sistemas de medición o calcular el valor de una moneda con respecto a otra, entre otras muchas posibilidades. 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Para presentar esto a los alumnos, se llevara a cabo una actividad donde se presenta primero las monedas y su valor con respecto a otra de acuerdo al nivel de los alumnos, posteriormente se presenta una actividad de compra donde se ponga en practica lo aprendido.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  <a:hlinkClick r:id="rId3"/>
              </a:rPr>
              <a:t>https://www.definicionabc.com/ciencia/equivalente.php</a:t>
            </a: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825" name="Google Shape;825;p30"/>
          <p:cNvGrpSpPr/>
          <p:nvPr/>
        </p:nvGrpSpPr>
        <p:grpSpPr>
          <a:xfrm rot="1461682">
            <a:off x="9574936" y="419833"/>
            <a:ext cx="2520301" cy="1013187"/>
            <a:chOff x="4038775" y="3369325"/>
            <a:chExt cx="1789725" cy="711700"/>
          </a:xfrm>
        </p:grpSpPr>
        <p:sp>
          <p:nvSpPr>
            <p:cNvPr id="826" name="Google Shape;826;p30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1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30"/>
          <p:cNvGrpSpPr/>
          <p:nvPr/>
        </p:nvGrpSpPr>
        <p:grpSpPr>
          <a:xfrm>
            <a:off x="932825" y="1214634"/>
            <a:ext cx="5808640" cy="234700"/>
            <a:chOff x="4345425" y="2175475"/>
            <a:chExt cx="800750" cy="176025"/>
          </a:xfrm>
        </p:grpSpPr>
        <p:sp>
          <p:nvSpPr>
            <p:cNvPr id="821" name="Google Shape;821;p3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23" name="Google Shape;823;p30"/>
          <p:cNvSpPr txBox="1">
            <a:spLocks noGrp="1"/>
          </p:cNvSpPr>
          <p:nvPr>
            <p:ph type="title"/>
          </p:nvPr>
        </p:nvSpPr>
        <p:spPr>
          <a:xfrm>
            <a:off x="2476187" y="67096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dirty="0" smtClean="0"/>
              <a:t>Narración</a:t>
            </a:r>
            <a:endParaRPr dirty="0"/>
          </a:p>
        </p:txBody>
      </p:sp>
      <p:sp>
        <p:nvSpPr>
          <p:cNvPr id="824" name="Google Shape;824;p30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Una narración es una sucesión secuencial de eventos o acciones, realizadas por personajes reales o imaginarios, en un lugar determinado y durante una cantidad de tiempo determinada, contada por alguien de una manera específica. Es decir, de cierta forma una narración es equivalente a un relato, una historia como un cuento, aunque no sean del todo sinónimos.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Las narraciones pueden ser de distinto tipo, dependiendo de su contenido y de sus intenciones. Una posible clasificación es la siguiente: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Narración oral. Aquella que se lleva a cabo a través del lenguaje hablado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Narración escrita. Aquella que es anotada mediante algún tipo de lenguaje reconocible y que puede ser leída mucho después de su escritura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En esta ocasión se presenta una actividad donde el alumno narra una historia a partir de una imagen presenta de manera oral y escrita.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  <a:hlinkClick r:id="rId3"/>
              </a:rPr>
              <a:t>Fuente: https://www.caracteristicas.co/narracion/#ixzz6xhJaut6i</a:t>
            </a: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709041">
            <a:off x="9396770" y="301511"/>
            <a:ext cx="2780017" cy="16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30"/>
          <p:cNvGrpSpPr/>
          <p:nvPr/>
        </p:nvGrpSpPr>
        <p:grpSpPr>
          <a:xfrm>
            <a:off x="932825" y="1214634"/>
            <a:ext cx="5808640" cy="234700"/>
            <a:chOff x="4345425" y="2175475"/>
            <a:chExt cx="800750" cy="176025"/>
          </a:xfrm>
        </p:grpSpPr>
        <p:sp>
          <p:nvSpPr>
            <p:cNvPr id="821" name="Google Shape;821;p3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23" name="Google Shape;823;p30"/>
          <p:cNvSpPr txBox="1">
            <a:spLocks noGrp="1"/>
          </p:cNvSpPr>
          <p:nvPr>
            <p:ph type="title"/>
          </p:nvPr>
        </p:nvSpPr>
        <p:spPr>
          <a:xfrm>
            <a:off x="2476187" y="67096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dirty="0" smtClean="0"/>
              <a:t>Autonomia </a:t>
            </a:r>
            <a:endParaRPr dirty="0"/>
          </a:p>
        </p:txBody>
      </p:sp>
      <p:sp>
        <p:nvSpPr>
          <p:cNvPr id="824" name="Google Shape;824;p30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Ser autónomo significa que el agente es capaz de gobernarse a sí mismo, de ser plenamente responsable de lo que hace. De este modo, la autonomía se encuentra vinculada a la idea de que vivimos nuestra propia vida, de que somos dueños de quienes somos y lo que hacemos.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lo que se demanda de una persona es que sea independiente mentalmente y que tenga el control sobre sus decisiones o acciones. 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</a:rPr>
              <a:t>Para esto se presenta una actividad donde el alumno reflexiona y analiza en que actividades necesita ayuda y cuales ya puede realizar de manera autónoma, se pretende que el alumno logre solicitar ayuda cuando la necesita.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0" indent="0">
              <a:buClr>
                <a:schemeClr val="dk2"/>
              </a:buClr>
              <a:buSzPts val="1100"/>
              <a:buNone/>
            </a:pPr>
            <a:r>
              <a:rPr lang="es-MX" sz="2133" dirty="0">
                <a:latin typeface="MV Boli" panose="02000500030200090000" pitchFamily="2" charset="0"/>
                <a:cs typeface="MV Boli" panose="02000500030200090000" pitchFamily="2" charset="0"/>
                <a:hlinkClick r:id="rId3"/>
              </a:rPr>
              <a:t>https://www.fondodeculturaeconomica.com/dife/definicion.aspx?l=A&amp;id=16</a:t>
            </a:r>
            <a:endParaRPr lang="es-MX" sz="2133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oogle Shape;1641;p46"/>
          <p:cNvSpPr/>
          <p:nvPr/>
        </p:nvSpPr>
        <p:spPr>
          <a:xfrm rot="2028467">
            <a:off x="10035958" y="320954"/>
            <a:ext cx="956141" cy="1163649"/>
          </a:xfrm>
          <a:custGeom>
            <a:avLst/>
            <a:gdLst/>
            <a:ahLst/>
            <a:cxnLst/>
            <a:rect l="l" t="t" r="r" b="b"/>
            <a:pathLst>
              <a:path w="24721" h="30151" extrusionOk="0">
                <a:moveTo>
                  <a:pt x="12801" y="736"/>
                </a:moveTo>
                <a:cubicBezTo>
                  <a:pt x="14560" y="736"/>
                  <a:pt x="16352" y="1151"/>
                  <a:pt x="18147" y="1961"/>
                </a:cubicBezTo>
                <a:cubicBezTo>
                  <a:pt x="22027" y="3696"/>
                  <a:pt x="23716" y="7873"/>
                  <a:pt x="22233" y="11890"/>
                </a:cubicBezTo>
                <a:cubicBezTo>
                  <a:pt x="21571" y="13694"/>
                  <a:pt x="20566" y="15360"/>
                  <a:pt x="19676" y="17095"/>
                </a:cubicBezTo>
                <a:cubicBezTo>
                  <a:pt x="18786" y="18829"/>
                  <a:pt x="17782" y="20541"/>
                  <a:pt x="17850" y="22618"/>
                </a:cubicBezTo>
                <a:lnTo>
                  <a:pt x="12966" y="22618"/>
                </a:lnTo>
                <a:cubicBezTo>
                  <a:pt x="12189" y="20130"/>
                  <a:pt x="11413" y="17620"/>
                  <a:pt x="10660" y="15200"/>
                </a:cubicBezTo>
                <a:cubicBezTo>
                  <a:pt x="11482" y="14789"/>
                  <a:pt x="12258" y="14378"/>
                  <a:pt x="13125" y="13945"/>
                </a:cubicBezTo>
                <a:cubicBezTo>
                  <a:pt x="13706" y="14697"/>
                  <a:pt x="14518" y="15039"/>
                  <a:pt x="15493" y="15039"/>
                </a:cubicBezTo>
                <a:cubicBezTo>
                  <a:pt x="15820" y="15039"/>
                  <a:pt x="16165" y="15001"/>
                  <a:pt x="16526" y="14926"/>
                </a:cubicBezTo>
                <a:lnTo>
                  <a:pt x="16526" y="14926"/>
                </a:lnTo>
                <a:cubicBezTo>
                  <a:pt x="16481" y="15771"/>
                  <a:pt x="16435" y="16570"/>
                  <a:pt x="16366" y="17368"/>
                </a:cubicBezTo>
                <a:cubicBezTo>
                  <a:pt x="16252" y="18829"/>
                  <a:pt x="16093" y="20290"/>
                  <a:pt x="16001" y="21751"/>
                </a:cubicBezTo>
                <a:cubicBezTo>
                  <a:pt x="16001" y="21956"/>
                  <a:pt x="16230" y="22185"/>
                  <a:pt x="16344" y="22413"/>
                </a:cubicBezTo>
                <a:cubicBezTo>
                  <a:pt x="16458" y="22207"/>
                  <a:pt x="16663" y="22002"/>
                  <a:pt x="16686" y="21797"/>
                </a:cubicBezTo>
                <a:cubicBezTo>
                  <a:pt x="16983" y="18670"/>
                  <a:pt x="17234" y="15520"/>
                  <a:pt x="17485" y="12370"/>
                </a:cubicBezTo>
                <a:cubicBezTo>
                  <a:pt x="17508" y="12096"/>
                  <a:pt x="17302" y="11776"/>
                  <a:pt x="17188" y="11480"/>
                </a:cubicBezTo>
                <a:cubicBezTo>
                  <a:pt x="17028" y="11753"/>
                  <a:pt x="16823" y="12027"/>
                  <a:pt x="16755" y="12324"/>
                </a:cubicBezTo>
                <a:cubicBezTo>
                  <a:pt x="16663" y="12735"/>
                  <a:pt x="16709" y="13191"/>
                  <a:pt x="16640" y="13625"/>
                </a:cubicBezTo>
                <a:cubicBezTo>
                  <a:pt x="16618" y="13831"/>
                  <a:pt x="16458" y="14127"/>
                  <a:pt x="16298" y="14150"/>
                </a:cubicBezTo>
                <a:cubicBezTo>
                  <a:pt x="16005" y="14235"/>
                  <a:pt x="15708" y="14285"/>
                  <a:pt x="15415" y="14285"/>
                </a:cubicBezTo>
                <a:cubicBezTo>
                  <a:pt x="15001" y="14285"/>
                  <a:pt x="14595" y="14185"/>
                  <a:pt x="14221" y="13945"/>
                </a:cubicBezTo>
                <a:cubicBezTo>
                  <a:pt x="13605" y="13534"/>
                  <a:pt x="13513" y="13191"/>
                  <a:pt x="13787" y="12507"/>
                </a:cubicBezTo>
                <a:cubicBezTo>
                  <a:pt x="14107" y="11731"/>
                  <a:pt x="14312" y="10932"/>
                  <a:pt x="13970" y="10156"/>
                </a:cubicBezTo>
                <a:cubicBezTo>
                  <a:pt x="13856" y="9905"/>
                  <a:pt x="13513" y="9608"/>
                  <a:pt x="13262" y="9562"/>
                </a:cubicBezTo>
                <a:cubicBezTo>
                  <a:pt x="13256" y="9562"/>
                  <a:pt x="13249" y="9561"/>
                  <a:pt x="13242" y="9561"/>
                </a:cubicBezTo>
                <a:cubicBezTo>
                  <a:pt x="13031" y="9561"/>
                  <a:pt x="12645" y="9889"/>
                  <a:pt x="12623" y="10110"/>
                </a:cubicBezTo>
                <a:cubicBezTo>
                  <a:pt x="12509" y="10909"/>
                  <a:pt x="12486" y="11753"/>
                  <a:pt x="12532" y="12552"/>
                </a:cubicBezTo>
                <a:cubicBezTo>
                  <a:pt x="12577" y="13146"/>
                  <a:pt x="12167" y="13785"/>
                  <a:pt x="11345" y="14127"/>
                </a:cubicBezTo>
                <a:cubicBezTo>
                  <a:pt x="11188" y="14195"/>
                  <a:pt x="11049" y="14225"/>
                  <a:pt x="10924" y="14225"/>
                </a:cubicBezTo>
                <a:cubicBezTo>
                  <a:pt x="10542" y="14225"/>
                  <a:pt x="10296" y="13941"/>
                  <a:pt x="10090" y="13579"/>
                </a:cubicBezTo>
                <a:cubicBezTo>
                  <a:pt x="10021" y="13465"/>
                  <a:pt x="9998" y="13306"/>
                  <a:pt x="9907" y="13237"/>
                </a:cubicBezTo>
                <a:cubicBezTo>
                  <a:pt x="9724" y="13100"/>
                  <a:pt x="9496" y="12986"/>
                  <a:pt x="9313" y="12849"/>
                </a:cubicBezTo>
                <a:cubicBezTo>
                  <a:pt x="9268" y="13100"/>
                  <a:pt x="9154" y="13351"/>
                  <a:pt x="9222" y="13557"/>
                </a:cubicBezTo>
                <a:cubicBezTo>
                  <a:pt x="10226" y="16592"/>
                  <a:pt x="11254" y="19628"/>
                  <a:pt x="12281" y="22732"/>
                </a:cubicBezTo>
                <a:cubicBezTo>
                  <a:pt x="11801" y="22801"/>
                  <a:pt x="11391" y="22869"/>
                  <a:pt x="10911" y="22938"/>
                </a:cubicBezTo>
                <a:cubicBezTo>
                  <a:pt x="10615" y="21066"/>
                  <a:pt x="9268" y="19993"/>
                  <a:pt x="7990" y="18806"/>
                </a:cubicBezTo>
                <a:cubicBezTo>
                  <a:pt x="6597" y="17528"/>
                  <a:pt x="5251" y="16204"/>
                  <a:pt x="4064" y="14744"/>
                </a:cubicBezTo>
                <a:cubicBezTo>
                  <a:pt x="822" y="10772"/>
                  <a:pt x="2375" y="5591"/>
                  <a:pt x="5844" y="3103"/>
                </a:cubicBezTo>
                <a:cubicBezTo>
                  <a:pt x="8057" y="1509"/>
                  <a:pt x="10400" y="736"/>
                  <a:pt x="12801" y="736"/>
                </a:cubicBezTo>
                <a:close/>
                <a:moveTo>
                  <a:pt x="15648" y="23334"/>
                </a:moveTo>
                <a:cubicBezTo>
                  <a:pt x="16798" y="23334"/>
                  <a:pt x="17950" y="23378"/>
                  <a:pt x="19106" y="23440"/>
                </a:cubicBezTo>
                <a:cubicBezTo>
                  <a:pt x="19630" y="23463"/>
                  <a:pt x="19699" y="23645"/>
                  <a:pt x="19471" y="24581"/>
                </a:cubicBezTo>
                <a:cubicBezTo>
                  <a:pt x="16138" y="24718"/>
                  <a:pt x="12806" y="24855"/>
                  <a:pt x="9428" y="25015"/>
                </a:cubicBezTo>
                <a:cubicBezTo>
                  <a:pt x="9085" y="24033"/>
                  <a:pt x="9131" y="23988"/>
                  <a:pt x="10181" y="23782"/>
                </a:cubicBezTo>
                <a:cubicBezTo>
                  <a:pt x="12001" y="23446"/>
                  <a:pt x="13822" y="23334"/>
                  <a:pt x="15648" y="23334"/>
                </a:cubicBezTo>
                <a:close/>
                <a:moveTo>
                  <a:pt x="17622" y="25426"/>
                </a:moveTo>
                <a:cubicBezTo>
                  <a:pt x="17759" y="25426"/>
                  <a:pt x="17896" y="25608"/>
                  <a:pt x="18033" y="25700"/>
                </a:cubicBezTo>
                <a:cubicBezTo>
                  <a:pt x="17896" y="25791"/>
                  <a:pt x="17782" y="25951"/>
                  <a:pt x="17645" y="25951"/>
                </a:cubicBezTo>
                <a:cubicBezTo>
                  <a:pt x="16001" y="26042"/>
                  <a:pt x="14335" y="26111"/>
                  <a:pt x="12692" y="26202"/>
                </a:cubicBezTo>
                <a:cubicBezTo>
                  <a:pt x="12167" y="26225"/>
                  <a:pt x="11664" y="26293"/>
                  <a:pt x="11139" y="26316"/>
                </a:cubicBezTo>
                <a:cubicBezTo>
                  <a:pt x="11062" y="26320"/>
                  <a:pt x="10996" y="26322"/>
                  <a:pt x="10941" y="26322"/>
                </a:cubicBezTo>
                <a:cubicBezTo>
                  <a:pt x="10638" y="26322"/>
                  <a:pt x="10641" y="26233"/>
                  <a:pt x="10660" y="25654"/>
                </a:cubicBezTo>
                <a:cubicBezTo>
                  <a:pt x="12966" y="25586"/>
                  <a:pt x="15294" y="25494"/>
                  <a:pt x="17622" y="25426"/>
                </a:cubicBezTo>
                <a:close/>
                <a:moveTo>
                  <a:pt x="18186" y="26725"/>
                </a:moveTo>
                <a:cubicBezTo>
                  <a:pt x="18351" y="26725"/>
                  <a:pt x="18512" y="26737"/>
                  <a:pt x="18626" y="26818"/>
                </a:cubicBezTo>
                <a:cubicBezTo>
                  <a:pt x="18786" y="26909"/>
                  <a:pt x="18900" y="27138"/>
                  <a:pt x="18900" y="27320"/>
                </a:cubicBezTo>
                <a:cubicBezTo>
                  <a:pt x="18923" y="27412"/>
                  <a:pt x="18672" y="27594"/>
                  <a:pt x="18512" y="27617"/>
                </a:cubicBezTo>
                <a:cubicBezTo>
                  <a:pt x="15956" y="27777"/>
                  <a:pt x="13399" y="27914"/>
                  <a:pt x="10843" y="28051"/>
                </a:cubicBezTo>
                <a:cubicBezTo>
                  <a:pt x="10748" y="28057"/>
                  <a:pt x="10665" y="28060"/>
                  <a:pt x="10592" y="28060"/>
                </a:cubicBezTo>
                <a:cubicBezTo>
                  <a:pt x="10097" y="28060"/>
                  <a:pt x="10056" y="27896"/>
                  <a:pt x="10135" y="27161"/>
                </a:cubicBezTo>
                <a:cubicBezTo>
                  <a:pt x="11094" y="27069"/>
                  <a:pt x="12030" y="26932"/>
                  <a:pt x="12988" y="26887"/>
                </a:cubicBezTo>
                <a:cubicBezTo>
                  <a:pt x="14655" y="26795"/>
                  <a:pt x="16321" y="26773"/>
                  <a:pt x="17987" y="26727"/>
                </a:cubicBezTo>
                <a:cubicBezTo>
                  <a:pt x="18052" y="26727"/>
                  <a:pt x="18119" y="26725"/>
                  <a:pt x="18186" y="26725"/>
                </a:cubicBezTo>
                <a:close/>
                <a:moveTo>
                  <a:pt x="16503" y="28484"/>
                </a:moveTo>
                <a:cubicBezTo>
                  <a:pt x="16035" y="29066"/>
                  <a:pt x="15104" y="29375"/>
                  <a:pt x="14177" y="29375"/>
                </a:cubicBezTo>
                <a:cubicBezTo>
                  <a:pt x="13431" y="29375"/>
                  <a:pt x="12688" y="29175"/>
                  <a:pt x="12189" y="28758"/>
                </a:cubicBezTo>
                <a:cubicBezTo>
                  <a:pt x="13650" y="28667"/>
                  <a:pt x="15043" y="28576"/>
                  <a:pt x="16503" y="28484"/>
                </a:cubicBezTo>
                <a:close/>
                <a:moveTo>
                  <a:pt x="12764" y="0"/>
                </a:moveTo>
                <a:cubicBezTo>
                  <a:pt x="10133" y="0"/>
                  <a:pt x="7587" y="865"/>
                  <a:pt x="5182" y="2669"/>
                </a:cubicBezTo>
                <a:cubicBezTo>
                  <a:pt x="1667" y="5340"/>
                  <a:pt x="1" y="10749"/>
                  <a:pt x="3402" y="15177"/>
                </a:cubicBezTo>
                <a:cubicBezTo>
                  <a:pt x="4748" y="16935"/>
                  <a:pt x="6369" y="18396"/>
                  <a:pt x="8012" y="19856"/>
                </a:cubicBezTo>
                <a:cubicBezTo>
                  <a:pt x="8652" y="20427"/>
                  <a:pt x="9199" y="21089"/>
                  <a:pt x="9724" y="21774"/>
                </a:cubicBezTo>
                <a:cubicBezTo>
                  <a:pt x="9953" y="22116"/>
                  <a:pt x="9998" y="22573"/>
                  <a:pt x="10158" y="23006"/>
                </a:cubicBezTo>
                <a:cubicBezTo>
                  <a:pt x="9679" y="23098"/>
                  <a:pt x="9336" y="23120"/>
                  <a:pt x="9040" y="23235"/>
                </a:cubicBezTo>
                <a:cubicBezTo>
                  <a:pt x="8834" y="23326"/>
                  <a:pt x="8515" y="23508"/>
                  <a:pt x="8515" y="23645"/>
                </a:cubicBezTo>
                <a:cubicBezTo>
                  <a:pt x="8537" y="24285"/>
                  <a:pt x="8629" y="24901"/>
                  <a:pt x="8766" y="25517"/>
                </a:cubicBezTo>
                <a:cubicBezTo>
                  <a:pt x="8811" y="25677"/>
                  <a:pt x="9154" y="25768"/>
                  <a:pt x="9359" y="25859"/>
                </a:cubicBezTo>
                <a:cubicBezTo>
                  <a:pt x="9519" y="25951"/>
                  <a:pt x="9679" y="26019"/>
                  <a:pt x="9838" y="26088"/>
                </a:cubicBezTo>
                <a:cubicBezTo>
                  <a:pt x="9747" y="26248"/>
                  <a:pt x="9701" y="26453"/>
                  <a:pt x="9565" y="26567"/>
                </a:cubicBezTo>
                <a:cubicBezTo>
                  <a:pt x="8971" y="27138"/>
                  <a:pt x="9336" y="27754"/>
                  <a:pt x="9496" y="28279"/>
                </a:cubicBezTo>
                <a:cubicBezTo>
                  <a:pt x="9587" y="28530"/>
                  <a:pt x="10044" y="28667"/>
                  <a:pt x="10363" y="28827"/>
                </a:cubicBezTo>
                <a:cubicBezTo>
                  <a:pt x="10683" y="28987"/>
                  <a:pt x="11094" y="29009"/>
                  <a:pt x="11368" y="29238"/>
                </a:cubicBezTo>
                <a:cubicBezTo>
                  <a:pt x="12159" y="29837"/>
                  <a:pt x="13203" y="30151"/>
                  <a:pt x="14222" y="30151"/>
                </a:cubicBezTo>
                <a:cubicBezTo>
                  <a:pt x="15259" y="30151"/>
                  <a:pt x="16269" y="29826"/>
                  <a:pt x="16960" y="29146"/>
                </a:cubicBezTo>
                <a:cubicBezTo>
                  <a:pt x="17527" y="28600"/>
                  <a:pt x="18058" y="28286"/>
                  <a:pt x="18760" y="28286"/>
                </a:cubicBezTo>
                <a:cubicBezTo>
                  <a:pt x="18850" y="28286"/>
                  <a:pt x="18942" y="28291"/>
                  <a:pt x="19037" y="28302"/>
                </a:cubicBezTo>
                <a:cubicBezTo>
                  <a:pt x="19054" y="28304"/>
                  <a:pt x="19071" y="28305"/>
                  <a:pt x="19088" y="28305"/>
                </a:cubicBezTo>
                <a:cubicBezTo>
                  <a:pt x="19239" y="28305"/>
                  <a:pt x="19414" y="28221"/>
                  <a:pt x="19516" y="28119"/>
                </a:cubicBezTo>
                <a:cubicBezTo>
                  <a:pt x="19882" y="27754"/>
                  <a:pt x="19630" y="26499"/>
                  <a:pt x="19197" y="26179"/>
                </a:cubicBezTo>
                <a:cubicBezTo>
                  <a:pt x="18991" y="26042"/>
                  <a:pt x="18900" y="25768"/>
                  <a:pt x="18695" y="25494"/>
                </a:cubicBezTo>
                <a:cubicBezTo>
                  <a:pt x="20338" y="25312"/>
                  <a:pt x="20338" y="25312"/>
                  <a:pt x="20338" y="23965"/>
                </a:cubicBezTo>
                <a:cubicBezTo>
                  <a:pt x="20338" y="22824"/>
                  <a:pt x="20338" y="22824"/>
                  <a:pt x="18581" y="22595"/>
                </a:cubicBezTo>
                <a:cubicBezTo>
                  <a:pt x="18603" y="22276"/>
                  <a:pt x="18603" y="21956"/>
                  <a:pt x="18649" y="21660"/>
                </a:cubicBezTo>
                <a:cubicBezTo>
                  <a:pt x="18946" y="19834"/>
                  <a:pt x="19950" y="18282"/>
                  <a:pt x="20772" y="16661"/>
                </a:cubicBezTo>
                <a:cubicBezTo>
                  <a:pt x="21571" y="15086"/>
                  <a:pt x="22438" y="13534"/>
                  <a:pt x="23031" y="11890"/>
                </a:cubicBezTo>
                <a:cubicBezTo>
                  <a:pt x="24721" y="7166"/>
                  <a:pt x="22050" y="2829"/>
                  <a:pt x="18466" y="1277"/>
                </a:cubicBezTo>
                <a:cubicBezTo>
                  <a:pt x="16536" y="434"/>
                  <a:pt x="14628" y="0"/>
                  <a:pt x="1276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7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Panorámica</PresentationFormat>
  <Paragraphs>27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Calibri</vt:lpstr>
      <vt:lpstr>Itim</vt:lpstr>
      <vt:lpstr>Merriweather</vt:lpstr>
      <vt:lpstr>Muli</vt:lpstr>
      <vt:lpstr>MV Boli</vt:lpstr>
      <vt:lpstr>Online Notebook by Slidesgo</vt:lpstr>
      <vt:lpstr>1_Online Notebook by Slidesgo</vt:lpstr>
      <vt:lpstr>2_Online Notebook by Slidesgo</vt:lpstr>
      <vt:lpstr>3_Online Notebook by Slidesgo</vt:lpstr>
      <vt:lpstr>Notas Cientificas</vt:lpstr>
      <vt:lpstr>Equivalencia</vt:lpstr>
      <vt:lpstr>Narración</vt:lpstr>
      <vt:lpstr>Autonomia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Cientificas</dc:title>
  <dc:creator>jaqueline morales</dc:creator>
  <cp:lastModifiedBy>jaqueline morales</cp:lastModifiedBy>
  <cp:revision>1</cp:revision>
  <dcterms:created xsi:type="dcterms:W3CDTF">2021-06-13T20:07:40Z</dcterms:created>
  <dcterms:modified xsi:type="dcterms:W3CDTF">2021-06-13T20:08:12Z</dcterms:modified>
</cp:coreProperties>
</file>