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3.xml" ContentType="application/vnd.openxmlformats-officedocument.theme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6" r:id="rId2"/>
    <p:sldMasterId id="2147483712" r:id="rId3"/>
    <p:sldMasterId id="2147483738" r:id="rId4"/>
  </p:sldMasterIdLst>
  <p:notesMasterIdLst>
    <p:notesMasterId r:id="rId9"/>
  </p:notesMasterIdLst>
  <p:sldIdLst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11743-2872-40AE-8579-BC7868F34869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4F72E-A4F7-4ED5-B55B-E30EA1D9E27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8895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Google Shape;788;g8b238304a6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9" name="Google Shape;789;g8b238304a6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4898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g8bca512db4_0_2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8" name="Google Shape;818;g8bca512db4_0_2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70764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g8bca512db4_0_2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8" name="Google Shape;818;g8bca512db4_0_2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92762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g8bca512db4_0_2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8" name="Google Shape;818;g8bca512db4_0_2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98254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2.xml"/><Relationship Id="rId4" Type="http://schemas.openxmlformats.org/officeDocument/2006/relationships/hyperlink" Target="http://bit.ly/2TtBDfr" TargetMode="Externa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3.xml"/><Relationship Id="rId4" Type="http://schemas.openxmlformats.org/officeDocument/2006/relationships/hyperlink" Target="http://bit.ly/2TtBDfr" TargetMode="Externa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4.xml"/><Relationship Id="rId4" Type="http://schemas.openxmlformats.org/officeDocument/2006/relationships/hyperlink" Target="http://bit.ly/2TtBDfr" TargetMode="Externa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rgbClr val="CFE2F3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955434" y="0"/>
            <a:ext cx="11439727" cy="6857979"/>
          </a:xfrm>
          <a:custGeom>
            <a:avLst/>
            <a:gdLst/>
            <a:ahLst/>
            <a:cxnLst/>
            <a:rect l="l" t="t" r="r" b="b"/>
            <a:pathLst>
              <a:path w="128517" h="78770" extrusionOk="0">
                <a:moveTo>
                  <a:pt x="35" y="1"/>
                </a:moveTo>
                <a:lnTo>
                  <a:pt x="0" y="78769"/>
                </a:lnTo>
                <a:lnTo>
                  <a:pt x="128517" y="78769"/>
                </a:lnTo>
                <a:cubicBezTo>
                  <a:pt x="61260" y="76442"/>
                  <a:pt x="7739" y="332"/>
                  <a:pt x="7739" y="332"/>
                </a:cubicBezTo>
                <a:lnTo>
                  <a:pt x="35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" name="Google Shape;10;p2"/>
          <p:cNvSpPr/>
          <p:nvPr/>
        </p:nvSpPr>
        <p:spPr>
          <a:xfrm>
            <a:off x="2339400" y="1514200"/>
            <a:ext cx="7513200" cy="3829600"/>
          </a:xfrm>
          <a:prstGeom prst="plaque">
            <a:avLst>
              <a:gd name="adj" fmla="val 11691"/>
            </a:avLst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cxnSp>
        <p:nvCxnSpPr>
          <p:cNvPr id="11" name="Google Shape;11;p2"/>
          <p:cNvCxnSpPr/>
          <p:nvPr/>
        </p:nvCxnSpPr>
        <p:spPr>
          <a:xfrm>
            <a:off x="3430400" y="4155800"/>
            <a:ext cx="5331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Google Shape;12;p2"/>
          <p:cNvCxnSpPr/>
          <p:nvPr/>
        </p:nvCxnSpPr>
        <p:spPr>
          <a:xfrm>
            <a:off x="3430400" y="2963667"/>
            <a:ext cx="5331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3" name="Google Shape;13;p2"/>
          <p:cNvGrpSpPr/>
          <p:nvPr/>
        </p:nvGrpSpPr>
        <p:grpSpPr>
          <a:xfrm rot="697126">
            <a:off x="11040250" y="-62237"/>
            <a:ext cx="1740524" cy="1795281"/>
            <a:chOff x="1492000" y="427450"/>
            <a:chExt cx="1188000" cy="1225375"/>
          </a:xfrm>
        </p:grpSpPr>
        <p:sp>
          <p:nvSpPr>
            <p:cNvPr id="14" name="Google Shape;14;p2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2"/>
          <p:cNvSpPr txBox="1">
            <a:spLocks noGrp="1"/>
          </p:cNvSpPr>
          <p:nvPr>
            <p:ph type="ctrTitle"/>
          </p:nvPr>
        </p:nvSpPr>
        <p:spPr>
          <a:xfrm>
            <a:off x="3135800" y="1998467"/>
            <a:ext cx="5920400" cy="193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Font typeface="Itim"/>
              <a:buNone/>
              <a:defRPr sz="8000" b="1"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subTitle" idx="1"/>
          </p:nvPr>
        </p:nvSpPr>
        <p:spPr>
          <a:xfrm>
            <a:off x="3135800" y="4382733"/>
            <a:ext cx="5920400" cy="47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27" name="Google Shape;27;p2"/>
          <p:cNvSpPr/>
          <p:nvPr/>
        </p:nvSpPr>
        <p:spPr>
          <a:xfrm>
            <a:off x="-67867" y="-28667"/>
            <a:ext cx="1028000" cy="68868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grpSp>
        <p:nvGrpSpPr>
          <p:cNvPr id="28" name="Google Shape;28;p2"/>
          <p:cNvGrpSpPr/>
          <p:nvPr/>
        </p:nvGrpSpPr>
        <p:grpSpPr>
          <a:xfrm rot="-1976796" flipH="1">
            <a:off x="7889975" y="5320178"/>
            <a:ext cx="4632472" cy="1185191"/>
            <a:chOff x="3809875" y="1963175"/>
            <a:chExt cx="1923600" cy="492150"/>
          </a:xfrm>
        </p:grpSpPr>
        <p:sp>
          <p:nvSpPr>
            <p:cNvPr id="29" name="Google Shape;29;p2"/>
            <p:cNvSpPr/>
            <p:nvPr/>
          </p:nvSpPr>
          <p:spPr>
            <a:xfrm>
              <a:off x="3902950" y="2044375"/>
              <a:ext cx="620050" cy="185725"/>
            </a:xfrm>
            <a:custGeom>
              <a:avLst/>
              <a:gdLst/>
              <a:ahLst/>
              <a:cxnLst/>
              <a:rect l="l" t="t" r="r" b="b"/>
              <a:pathLst>
                <a:path w="24802" h="7429" extrusionOk="0">
                  <a:moveTo>
                    <a:pt x="855" y="1"/>
                  </a:moveTo>
                  <a:cubicBezTo>
                    <a:pt x="361" y="1"/>
                    <a:pt x="75" y="222"/>
                    <a:pt x="0" y="665"/>
                  </a:cubicBezTo>
                  <a:cubicBezTo>
                    <a:pt x="0" y="674"/>
                    <a:pt x="9" y="818"/>
                    <a:pt x="27" y="1080"/>
                  </a:cubicBezTo>
                  <a:cubicBezTo>
                    <a:pt x="172" y="1359"/>
                    <a:pt x="541" y="1539"/>
                    <a:pt x="1136" y="1638"/>
                  </a:cubicBezTo>
                  <a:cubicBezTo>
                    <a:pt x="1347" y="1673"/>
                    <a:pt x="1535" y="1690"/>
                    <a:pt x="1698" y="1690"/>
                  </a:cubicBezTo>
                  <a:cubicBezTo>
                    <a:pt x="1959" y="1690"/>
                    <a:pt x="2157" y="1646"/>
                    <a:pt x="2290" y="1557"/>
                  </a:cubicBezTo>
                  <a:cubicBezTo>
                    <a:pt x="2407" y="1485"/>
                    <a:pt x="2488" y="1350"/>
                    <a:pt x="2515" y="1143"/>
                  </a:cubicBezTo>
                  <a:cubicBezTo>
                    <a:pt x="2605" y="638"/>
                    <a:pt x="2236" y="277"/>
                    <a:pt x="1397" y="70"/>
                  </a:cubicBezTo>
                  <a:cubicBezTo>
                    <a:pt x="1195" y="24"/>
                    <a:pt x="1014" y="1"/>
                    <a:pt x="855" y="1"/>
                  </a:cubicBezTo>
                  <a:close/>
                  <a:moveTo>
                    <a:pt x="24530" y="3727"/>
                  </a:moveTo>
                  <a:cubicBezTo>
                    <a:pt x="24518" y="3727"/>
                    <a:pt x="24505" y="3728"/>
                    <a:pt x="24491" y="3730"/>
                  </a:cubicBezTo>
                  <a:cubicBezTo>
                    <a:pt x="24320" y="3757"/>
                    <a:pt x="24176" y="4018"/>
                    <a:pt x="24067" y="4523"/>
                  </a:cubicBezTo>
                  <a:cubicBezTo>
                    <a:pt x="24040" y="4613"/>
                    <a:pt x="23977" y="4937"/>
                    <a:pt x="23878" y="5514"/>
                  </a:cubicBezTo>
                  <a:cubicBezTo>
                    <a:pt x="23860" y="5614"/>
                    <a:pt x="23833" y="5713"/>
                    <a:pt x="23815" y="5803"/>
                  </a:cubicBezTo>
                  <a:cubicBezTo>
                    <a:pt x="23599" y="6839"/>
                    <a:pt x="23617" y="7380"/>
                    <a:pt x="23878" y="7425"/>
                  </a:cubicBezTo>
                  <a:cubicBezTo>
                    <a:pt x="23888" y="7427"/>
                    <a:pt x="23899" y="7428"/>
                    <a:pt x="23909" y="7428"/>
                  </a:cubicBezTo>
                  <a:cubicBezTo>
                    <a:pt x="24147" y="7428"/>
                    <a:pt x="24334" y="6922"/>
                    <a:pt x="24464" y="5911"/>
                  </a:cubicBezTo>
                  <a:cubicBezTo>
                    <a:pt x="24482" y="5821"/>
                    <a:pt x="24500" y="5722"/>
                    <a:pt x="24509" y="5623"/>
                  </a:cubicBezTo>
                  <a:cubicBezTo>
                    <a:pt x="24608" y="5244"/>
                    <a:pt x="24680" y="4901"/>
                    <a:pt x="24716" y="4595"/>
                  </a:cubicBezTo>
                  <a:cubicBezTo>
                    <a:pt x="24802" y="4016"/>
                    <a:pt x="24742" y="3727"/>
                    <a:pt x="24530" y="3727"/>
                  </a:cubicBezTo>
                  <a:close/>
                </a:path>
              </a:pathLst>
            </a:custGeom>
            <a:solidFill>
              <a:srgbClr val="4898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866425" y="2007800"/>
              <a:ext cx="1864125" cy="387400"/>
            </a:xfrm>
            <a:custGeom>
              <a:avLst/>
              <a:gdLst/>
              <a:ahLst/>
              <a:cxnLst/>
              <a:rect l="l" t="t" r="r" b="b"/>
              <a:pathLst>
                <a:path w="74565" h="15496" extrusionOk="0">
                  <a:moveTo>
                    <a:pt x="2322" y="1540"/>
                  </a:moveTo>
                  <a:cubicBezTo>
                    <a:pt x="2425" y="1540"/>
                    <a:pt x="2537" y="1549"/>
                    <a:pt x="2660" y="1569"/>
                  </a:cubicBezTo>
                  <a:cubicBezTo>
                    <a:pt x="2714" y="1587"/>
                    <a:pt x="2777" y="1596"/>
                    <a:pt x="2840" y="1614"/>
                  </a:cubicBezTo>
                  <a:cubicBezTo>
                    <a:pt x="3634" y="1803"/>
                    <a:pt x="3985" y="2128"/>
                    <a:pt x="3904" y="2597"/>
                  </a:cubicBezTo>
                  <a:cubicBezTo>
                    <a:pt x="3877" y="2777"/>
                    <a:pt x="3814" y="2894"/>
                    <a:pt x="3715" y="2957"/>
                  </a:cubicBezTo>
                  <a:cubicBezTo>
                    <a:pt x="3588" y="3040"/>
                    <a:pt x="3402" y="3082"/>
                    <a:pt x="3157" y="3082"/>
                  </a:cubicBezTo>
                  <a:cubicBezTo>
                    <a:pt x="3000" y="3082"/>
                    <a:pt x="2819" y="3064"/>
                    <a:pt x="2615" y="3029"/>
                  </a:cubicBezTo>
                  <a:cubicBezTo>
                    <a:pt x="2038" y="2930"/>
                    <a:pt x="1687" y="2759"/>
                    <a:pt x="1569" y="2543"/>
                  </a:cubicBezTo>
                  <a:cubicBezTo>
                    <a:pt x="1551" y="2290"/>
                    <a:pt x="1542" y="2155"/>
                    <a:pt x="1542" y="2137"/>
                  </a:cubicBezTo>
                  <a:cubicBezTo>
                    <a:pt x="1609" y="1739"/>
                    <a:pt x="1862" y="1540"/>
                    <a:pt x="2322" y="1540"/>
                  </a:cubicBezTo>
                  <a:close/>
                  <a:moveTo>
                    <a:pt x="524" y="1"/>
                  </a:moveTo>
                  <a:lnTo>
                    <a:pt x="1" y="3119"/>
                  </a:lnTo>
                  <a:lnTo>
                    <a:pt x="25330" y="7347"/>
                  </a:lnTo>
                  <a:cubicBezTo>
                    <a:pt x="25330" y="7347"/>
                    <a:pt x="25393" y="7095"/>
                    <a:pt x="25420" y="6995"/>
                  </a:cubicBezTo>
                  <a:cubicBezTo>
                    <a:pt x="25537" y="6283"/>
                    <a:pt x="25582" y="6067"/>
                    <a:pt x="25601" y="6004"/>
                  </a:cubicBezTo>
                  <a:cubicBezTo>
                    <a:pt x="25736" y="5391"/>
                    <a:pt x="25889" y="5283"/>
                    <a:pt x="25961" y="5274"/>
                  </a:cubicBezTo>
                  <a:cubicBezTo>
                    <a:pt x="25979" y="5265"/>
                    <a:pt x="25997" y="5265"/>
                    <a:pt x="26015" y="5265"/>
                  </a:cubicBezTo>
                  <a:cubicBezTo>
                    <a:pt x="26141" y="5292"/>
                    <a:pt x="26177" y="5571"/>
                    <a:pt x="26105" y="6049"/>
                  </a:cubicBezTo>
                  <a:cubicBezTo>
                    <a:pt x="26069" y="6355"/>
                    <a:pt x="25997" y="6689"/>
                    <a:pt x="25898" y="7077"/>
                  </a:cubicBezTo>
                  <a:cubicBezTo>
                    <a:pt x="25880" y="7176"/>
                    <a:pt x="25871" y="7266"/>
                    <a:pt x="25844" y="7356"/>
                  </a:cubicBezTo>
                  <a:lnTo>
                    <a:pt x="25826" y="7437"/>
                  </a:lnTo>
                  <a:lnTo>
                    <a:pt x="26412" y="7527"/>
                  </a:lnTo>
                  <a:lnTo>
                    <a:pt x="26926" y="4408"/>
                  </a:lnTo>
                  <a:lnTo>
                    <a:pt x="524" y="1"/>
                  </a:lnTo>
                  <a:close/>
                  <a:moveTo>
                    <a:pt x="28368" y="5003"/>
                  </a:moveTo>
                  <a:lnTo>
                    <a:pt x="27899" y="7780"/>
                  </a:lnTo>
                  <a:lnTo>
                    <a:pt x="74095" y="15496"/>
                  </a:lnTo>
                  <a:lnTo>
                    <a:pt x="74564" y="12719"/>
                  </a:lnTo>
                  <a:lnTo>
                    <a:pt x="28368" y="5003"/>
                  </a:lnTo>
                  <a:close/>
                </a:path>
              </a:pathLst>
            </a:custGeom>
            <a:solidFill>
              <a:srgbClr val="286F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3813475" y="2066175"/>
              <a:ext cx="56825" cy="83625"/>
            </a:xfrm>
            <a:custGeom>
              <a:avLst/>
              <a:gdLst/>
              <a:ahLst/>
              <a:cxnLst/>
              <a:rect l="l" t="t" r="r" b="b"/>
              <a:pathLst>
                <a:path w="2273" h="3345" extrusionOk="0">
                  <a:moveTo>
                    <a:pt x="244" y="0"/>
                  </a:moveTo>
                  <a:cubicBezTo>
                    <a:pt x="109" y="884"/>
                    <a:pt x="1" y="2164"/>
                    <a:pt x="46" y="3056"/>
                  </a:cubicBezTo>
                  <a:lnTo>
                    <a:pt x="1767" y="3344"/>
                  </a:lnTo>
                  <a:lnTo>
                    <a:pt x="2272" y="334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1C2F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3818000" y="2001350"/>
              <a:ext cx="177350" cy="82875"/>
            </a:xfrm>
            <a:custGeom>
              <a:avLst/>
              <a:gdLst/>
              <a:ahLst/>
              <a:cxnLst/>
              <a:rect l="l" t="t" r="r" b="b"/>
              <a:pathLst>
                <a:path w="7094" h="3315" extrusionOk="0">
                  <a:moveTo>
                    <a:pt x="3991" y="0"/>
                  </a:moveTo>
                  <a:cubicBezTo>
                    <a:pt x="3917" y="0"/>
                    <a:pt x="3852" y="5"/>
                    <a:pt x="3795" y="15"/>
                  </a:cubicBezTo>
                  <a:cubicBezTo>
                    <a:pt x="3651" y="42"/>
                    <a:pt x="3515" y="105"/>
                    <a:pt x="3389" y="223"/>
                  </a:cubicBezTo>
                  <a:cubicBezTo>
                    <a:pt x="3299" y="286"/>
                    <a:pt x="3227" y="367"/>
                    <a:pt x="3173" y="457"/>
                  </a:cubicBezTo>
                  <a:lnTo>
                    <a:pt x="7094" y="1115"/>
                  </a:lnTo>
                  <a:cubicBezTo>
                    <a:pt x="7076" y="1007"/>
                    <a:pt x="7031" y="908"/>
                    <a:pt x="6968" y="817"/>
                  </a:cubicBezTo>
                  <a:cubicBezTo>
                    <a:pt x="6887" y="673"/>
                    <a:pt x="6778" y="565"/>
                    <a:pt x="6652" y="493"/>
                  </a:cubicBezTo>
                  <a:cubicBezTo>
                    <a:pt x="6517" y="412"/>
                    <a:pt x="6319" y="358"/>
                    <a:pt x="6048" y="313"/>
                  </a:cubicBezTo>
                  <a:lnTo>
                    <a:pt x="5471" y="214"/>
                  </a:lnTo>
                  <a:lnTo>
                    <a:pt x="4426" y="42"/>
                  </a:lnTo>
                  <a:cubicBezTo>
                    <a:pt x="4257" y="14"/>
                    <a:pt x="4112" y="0"/>
                    <a:pt x="3991" y="0"/>
                  </a:cubicBezTo>
                  <a:close/>
                  <a:moveTo>
                    <a:pt x="802" y="60"/>
                  </a:moveTo>
                  <a:cubicBezTo>
                    <a:pt x="424" y="1034"/>
                    <a:pt x="153" y="1998"/>
                    <a:pt x="0" y="2981"/>
                  </a:cubicBezTo>
                  <a:lnTo>
                    <a:pt x="2028" y="3314"/>
                  </a:lnTo>
                  <a:lnTo>
                    <a:pt x="2524" y="349"/>
                  </a:lnTo>
                  <a:lnTo>
                    <a:pt x="802" y="60"/>
                  </a:lnTo>
                  <a:close/>
                </a:path>
              </a:pathLst>
            </a:custGeom>
            <a:solidFill>
              <a:srgbClr val="2940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3928625" y="1968150"/>
              <a:ext cx="484300" cy="104000"/>
            </a:xfrm>
            <a:custGeom>
              <a:avLst/>
              <a:gdLst/>
              <a:ahLst/>
              <a:cxnLst/>
              <a:rect l="l" t="t" r="r" b="b"/>
              <a:pathLst>
                <a:path w="19372" h="4160" extrusionOk="0">
                  <a:moveTo>
                    <a:pt x="1858" y="496"/>
                  </a:moveTo>
                  <a:cubicBezTo>
                    <a:pt x="1867" y="496"/>
                    <a:pt x="1894" y="505"/>
                    <a:pt x="1930" y="532"/>
                  </a:cubicBezTo>
                  <a:cubicBezTo>
                    <a:pt x="1993" y="541"/>
                    <a:pt x="2948" y="676"/>
                    <a:pt x="4814" y="929"/>
                  </a:cubicBezTo>
                  <a:lnTo>
                    <a:pt x="18606" y="3236"/>
                  </a:lnTo>
                  <a:lnTo>
                    <a:pt x="18741" y="3389"/>
                  </a:lnTo>
                  <a:cubicBezTo>
                    <a:pt x="18732" y="3462"/>
                    <a:pt x="18696" y="3498"/>
                    <a:pt x="18642" y="3516"/>
                  </a:cubicBezTo>
                  <a:cubicBezTo>
                    <a:pt x="18626" y="3517"/>
                    <a:pt x="18607" y="3518"/>
                    <a:pt x="18586" y="3518"/>
                  </a:cubicBezTo>
                  <a:cubicBezTo>
                    <a:pt x="18474" y="3518"/>
                    <a:pt x="18282" y="3497"/>
                    <a:pt x="18002" y="3443"/>
                  </a:cubicBezTo>
                  <a:lnTo>
                    <a:pt x="4760" y="1217"/>
                  </a:lnTo>
                  <a:cubicBezTo>
                    <a:pt x="3246" y="938"/>
                    <a:pt x="2263" y="739"/>
                    <a:pt x="1813" y="631"/>
                  </a:cubicBezTo>
                  <a:cubicBezTo>
                    <a:pt x="1808" y="636"/>
                    <a:pt x="1805" y="638"/>
                    <a:pt x="1803" y="638"/>
                  </a:cubicBezTo>
                  <a:cubicBezTo>
                    <a:pt x="1795" y="638"/>
                    <a:pt x="1797" y="616"/>
                    <a:pt x="1804" y="568"/>
                  </a:cubicBezTo>
                  <a:cubicBezTo>
                    <a:pt x="1813" y="514"/>
                    <a:pt x="1831" y="496"/>
                    <a:pt x="1858" y="496"/>
                  </a:cubicBezTo>
                  <a:close/>
                  <a:moveTo>
                    <a:pt x="1128" y="0"/>
                  </a:moveTo>
                  <a:cubicBezTo>
                    <a:pt x="614" y="189"/>
                    <a:pt x="235" y="649"/>
                    <a:pt x="1" y="1370"/>
                  </a:cubicBezTo>
                  <a:lnTo>
                    <a:pt x="1046" y="1542"/>
                  </a:lnTo>
                  <a:cubicBezTo>
                    <a:pt x="1083" y="1190"/>
                    <a:pt x="1254" y="974"/>
                    <a:pt x="1551" y="884"/>
                  </a:cubicBezTo>
                  <a:lnTo>
                    <a:pt x="17019" y="3462"/>
                  </a:lnTo>
                  <a:cubicBezTo>
                    <a:pt x="17425" y="3858"/>
                    <a:pt x="17776" y="4083"/>
                    <a:pt x="18083" y="4129"/>
                  </a:cubicBezTo>
                  <a:cubicBezTo>
                    <a:pt x="18204" y="4150"/>
                    <a:pt x="18314" y="4160"/>
                    <a:pt x="18414" y="4160"/>
                  </a:cubicBezTo>
                  <a:cubicBezTo>
                    <a:pt x="18657" y="4160"/>
                    <a:pt x="18841" y="4099"/>
                    <a:pt x="18975" y="3984"/>
                  </a:cubicBezTo>
                  <a:cubicBezTo>
                    <a:pt x="19164" y="3804"/>
                    <a:pt x="19291" y="3489"/>
                    <a:pt x="19372" y="3029"/>
                  </a:cubicBezTo>
                  <a:lnTo>
                    <a:pt x="1128" y="0"/>
                  </a:lnTo>
                  <a:close/>
                </a:path>
              </a:pathLst>
            </a:custGeom>
            <a:solidFill>
              <a:srgbClr val="B6B6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3973500" y="1980525"/>
              <a:ext cx="423650" cy="75575"/>
            </a:xfrm>
            <a:custGeom>
              <a:avLst/>
              <a:gdLst/>
              <a:ahLst/>
              <a:cxnLst/>
              <a:rect l="l" t="t" r="r" b="b"/>
              <a:pathLst>
                <a:path w="16946" h="3023" extrusionOk="0">
                  <a:moveTo>
                    <a:pt x="63" y="1"/>
                  </a:moveTo>
                  <a:cubicBezTo>
                    <a:pt x="36" y="1"/>
                    <a:pt x="18" y="19"/>
                    <a:pt x="9" y="73"/>
                  </a:cubicBezTo>
                  <a:cubicBezTo>
                    <a:pt x="2" y="121"/>
                    <a:pt x="0" y="143"/>
                    <a:pt x="8" y="143"/>
                  </a:cubicBezTo>
                  <a:cubicBezTo>
                    <a:pt x="10" y="143"/>
                    <a:pt x="13" y="141"/>
                    <a:pt x="18" y="136"/>
                  </a:cubicBezTo>
                  <a:cubicBezTo>
                    <a:pt x="468" y="244"/>
                    <a:pt x="1451" y="443"/>
                    <a:pt x="2965" y="722"/>
                  </a:cubicBezTo>
                  <a:lnTo>
                    <a:pt x="16207" y="2948"/>
                  </a:lnTo>
                  <a:cubicBezTo>
                    <a:pt x="16487" y="3002"/>
                    <a:pt x="16679" y="3023"/>
                    <a:pt x="16791" y="3023"/>
                  </a:cubicBezTo>
                  <a:cubicBezTo>
                    <a:pt x="16812" y="3023"/>
                    <a:pt x="16831" y="3022"/>
                    <a:pt x="16847" y="3021"/>
                  </a:cubicBezTo>
                  <a:cubicBezTo>
                    <a:pt x="16901" y="3003"/>
                    <a:pt x="16937" y="2967"/>
                    <a:pt x="16946" y="2894"/>
                  </a:cubicBezTo>
                  <a:lnTo>
                    <a:pt x="16811" y="2741"/>
                  </a:lnTo>
                  <a:lnTo>
                    <a:pt x="3019" y="434"/>
                  </a:lnTo>
                  <a:cubicBezTo>
                    <a:pt x="1153" y="181"/>
                    <a:pt x="198" y="46"/>
                    <a:pt x="135" y="37"/>
                  </a:cubicBezTo>
                  <a:cubicBezTo>
                    <a:pt x="99" y="10"/>
                    <a:pt x="72" y="1"/>
                    <a:pt x="6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3855400" y="2081950"/>
              <a:ext cx="1864100" cy="370500"/>
            </a:xfrm>
            <a:custGeom>
              <a:avLst/>
              <a:gdLst/>
              <a:ahLst/>
              <a:cxnLst/>
              <a:rect l="l" t="t" r="r" b="b"/>
              <a:pathLst>
                <a:path w="74564" h="14820" extrusionOk="0">
                  <a:moveTo>
                    <a:pt x="469" y="0"/>
                  </a:moveTo>
                  <a:lnTo>
                    <a:pt x="0" y="2776"/>
                  </a:lnTo>
                  <a:lnTo>
                    <a:pt x="26411" y="7184"/>
                  </a:lnTo>
                  <a:lnTo>
                    <a:pt x="26465" y="6860"/>
                  </a:lnTo>
                  <a:lnTo>
                    <a:pt x="74158" y="14819"/>
                  </a:lnTo>
                  <a:lnTo>
                    <a:pt x="74563" y="12376"/>
                  </a:lnTo>
                  <a:lnTo>
                    <a:pt x="28520" y="4687"/>
                  </a:lnTo>
                  <a:lnTo>
                    <a:pt x="28962" y="2064"/>
                  </a:lnTo>
                  <a:lnTo>
                    <a:pt x="27159" y="1767"/>
                  </a:lnTo>
                  <a:lnTo>
                    <a:pt x="26718" y="4390"/>
                  </a:lnTo>
                  <a:lnTo>
                    <a:pt x="26294" y="4318"/>
                  </a:lnTo>
                  <a:lnTo>
                    <a:pt x="26285" y="4399"/>
                  </a:lnTo>
                  <a:cubicBezTo>
                    <a:pt x="26159" y="5418"/>
                    <a:pt x="25996" y="5733"/>
                    <a:pt x="25879" y="5823"/>
                  </a:cubicBezTo>
                  <a:cubicBezTo>
                    <a:pt x="25853" y="5836"/>
                    <a:pt x="25831" y="5845"/>
                    <a:pt x="25811" y="5845"/>
                  </a:cubicBezTo>
                  <a:cubicBezTo>
                    <a:pt x="25804" y="5845"/>
                    <a:pt x="25796" y="5844"/>
                    <a:pt x="25789" y="5841"/>
                  </a:cubicBezTo>
                  <a:cubicBezTo>
                    <a:pt x="25762" y="5841"/>
                    <a:pt x="25735" y="5823"/>
                    <a:pt x="25717" y="5796"/>
                  </a:cubicBezTo>
                  <a:cubicBezTo>
                    <a:pt x="25636" y="5670"/>
                    <a:pt x="25582" y="5318"/>
                    <a:pt x="25789" y="4309"/>
                  </a:cubicBezTo>
                  <a:lnTo>
                    <a:pt x="25807" y="4237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rgbClr val="1D5C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3809875" y="1963175"/>
              <a:ext cx="1923600" cy="492150"/>
            </a:xfrm>
            <a:custGeom>
              <a:avLst/>
              <a:gdLst/>
              <a:ahLst/>
              <a:cxnLst/>
              <a:rect l="l" t="t" r="r" b="b"/>
              <a:pathLst>
                <a:path w="76944" h="19686" extrusionOk="0">
                  <a:moveTo>
                    <a:pt x="5950" y="379"/>
                  </a:moveTo>
                  <a:lnTo>
                    <a:pt x="5851" y="388"/>
                  </a:lnTo>
                  <a:cubicBezTo>
                    <a:pt x="7383" y="578"/>
                    <a:pt x="8897" y="830"/>
                    <a:pt x="10421" y="1074"/>
                  </a:cubicBezTo>
                  <a:lnTo>
                    <a:pt x="14982" y="1840"/>
                  </a:lnTo>
                  <a:lnTo>
                    <a:pt x="19534" y="2615"/>
                  </a:lnTo>
                  <a:lnTo>
                    <a:pt x="23920" y="3388"/>
                  </a:lnTo>
                  <a:lnTo>
                    <a:pt x="23920" y="3388"/>
                  </a:lnTo>
                  <a:cubicBezTo>
                    <a:pt x="23900" y="3582"/>
                    <a:pt x="23858" y="3771"/>
                    <a:pt x="23770" y="3940"/>
                  </a:cubicBezTo>
                  <a:cubicBezTo>
                    <a:pt x="23743" y="3994"/>
                    <a:pt x="23707" y="4039"/>
                    <a:pt x="23671" y="4084"/>
                  </a:cubicBezTo>
                  <a:cubicBezTo>
                    <a:pt x="23635" y="4129"/>
                    <a:pt x="23590" y="4156"/>
                    <a:pt x="23536" y="4192"/>
                  </a:cubicBezTo>
                  <a:cubicBezTo>
                    <a:pt x="23437" y="4246"/>
                    <a:pt x="23310" y="4264"/>
                    <a:pt x="23184" y="4264"/>
                  </a:cubicBezTo>
                  <a:cubicBezTo>
                    <a:pt x="23162" y="4266"/>
                    <a:pt x="23139" y="4267"/>
                    <a:pt x="23117" y="4267"/>
                  </a:cubicBezTo>
                  <a:cubicBezTo>
                    <a:pt x="23011" y="4267"/>
                    <a:pt x="22902" y="4251"/>
                    <a:pt x="22806" y="4228"/>
                  </a:cubicBezTo>
                  <a:cubicBezTo>
                    <a:pt x="22680" y="4201"/>
                    <a:pt x="22571" y="4138"/>
                    <a:pt x="22463" y="4066"/>
                  </a:cubicBezTo>
                  <a:cubicBezTo>
                    <a:pt x="22247" y="3931"/>
                    <a:pt x="22058" y="3742"/>
                    <a:pt x="21904" y="3525"/>
                  </a:cubicBezTo>
                  <a:lnTo>
                    <a:pt x="21904" y="3516"/>
                  </a:lnTo>
                  <a:cubicBezTo>
                    <a:pt x="21886" y="3498"/>
                    <a:pt x="21850" y="3471"/>
                    <a:pt x="21823" y="3471"/>
                  </a:cubicBezTo>
                  <a:lnTo>
                    <a:pt x="21796" y="3471"/>
                  </a:lnTo>
                  <a:cubicBezTo>
                    <a:pt x="20507" y="3282"/>
                    <a:pt x="19209" y="3093"/>
                    <a:pt x="17920" y="2885"/>
                  </a:cubicBezTo>
                  <a:cubicBezTo>
                    <a:pt x="16631" y="2687"/>
                    <a:pt x="15342" y="2489"/>
                    <a:pt x="14053" y="2272"/>
                  </a:cubicBezTo>
                  <a:cubicBezTo>
                    <a:pt x="12764" y="2056"/>
                    <a:pt x="11475" y="1858"/>
                    <a:pt x="10186" y="1632"/>
                  </a:cubicBezTo>
                  <a:cubicBezTo>
                    <a:pt x="8897" y="1407"/>
                    <a:pt x="7617" y="1173"/>
                    <a:pt x="6337" y="884"/>
                  </a:cubicBezTo>
                  <a:cubicBezTo>
                    <a:pt x="6310" y="884"/>
                    <a:pt x="6283" y="884"/>
                    <a:pt x="6256" y="893"/>
                  </a:cubicBezTo>
                  <a:lnTo>
                    <a:pt x="6247" y="893"/>
                  </a:lnTo>
                  <a:cubicBezTo>
                    <a:pt x="6076" y="947"/>
                    <a:pt x="5896" y="1046"/>
                    <a:pt x="5787" y="1209"/>
                  </a:cubicBezTo>
                  <a:cubicBezTo>
                    <a:pt x="5670" y="1371"/>
                    <a:pt x="5625" y="1551"/>
                    <a:pt x="5607" y="1723"/>
                  </a:cubicBezTo>
                  <a:lnTo>
                    <a:pt x="5598" y="1759"/>
                  </a:lnTo>
                  <a:cubicBezTo>
                    <a:pt x="5598" y="1768"/>
                    <a:pt x="5598" y="1786"/>
                    <a:pt x="5598" y="1795"/>
                  </a:cubicBezTo>
                  <a:cubicBezTo>
                    <a:pt x="5607" y="1871"/>
                    <a:pt x="5670" y="1931"/>
                    <a:pt x="5752" y="1931"/>
                  </a:cubicBezTo>
                  <a:cubicBezTo>
                    <a:pt x="5758" y="1931"/>
                    <a:pt x="5764" y="1930"/>
                    <a:pt x="5769" y="1930"/>
                  </a:cubicBezTo>
                  <a:cubicBezTo>
                    <a:pt x="5812" y="1927"/>
                    <a:pt x="5853" y="1926"/>
                    <a:pt x="5894" y="1926"/>
                  </a:cubicBezTo>
                  <a:cubicBezTo>
                    <a:pt x="5994" y="1926"/>
                    <a:pt x="6091" y="1932"/>
                    <a:pt x="6193" y="1939"/>
                  </a:cubicBezTo>
                  <a:cubicBezTo>
                    <a:pt x="6337" y="1948"/>
                    <a:pt x="6472" y="1957"/>
                    <a:pt x="6599" y="1993"/>
                  </a:cubicBezTo>
                  <a:cubicBezTo>
                    <a:pt x="6725" y="2020"/>
                    <a:pt x="6860" y="2065"/>
                    <a:pt x="6950" y="2137"/>
                  </a:cubicBezTo>
                  <a:cubicBezTo>
                    <a:pt x="7049" y="2200"/>
                    <a:pt x="7121" y="2299"/>
                    <a:pt x="7167" y="2417"/>
                  </a:cubicBezTo>
                  <a:lnTo>
                    <a:pt x="7176" y="2426"/>
                  </a:lnTo>
                  <a:cubicBezTo>
                    <a:pt x="7212" y="2507"/>
                    <a:pt x="7239" y="2588"/>
                    <a:pt x="7230" y="2678"/>
                  </a:cubicBezTo>
                  <a:cubicBezTo>
                    <a:pt x="7230" y="2750"/>
                    <a:pt x="7284" y="2822"/>
                    <a:pt x="7365" y="2831"/>
                  </a:cubicBezTo>
                  <a:lnTo>
                    <a:pt x="7392" y="2831"/>
                  </a:lnTo>
                  <a:cubicBezTo>
                    <a:pt x="8293" y="2957"/>
                    <a:pt x="9204" y="3084"/>
                    <a:pt x="10105" y="3228"/>
                  </a:cubicBezTo>
                  <a:lnTo>
                    <a:pt x="11466" y="3435"/>
                  </a:lnTo>
                  <a:lnTo>
                    <a:pt x="12818" y="3652"/>
                  </a:lnTo>
                  <a:cubicBezTo>
                    <a:pt x="14630" y="3940"/>
                    <a:pt x="16433" y="4255"/>
                    <a:pt x="18245" y="4562"/>
                  </a:cubicBezTo>
                  <a:lnTo>
                    <a:pt x="20949" y="5022"/>
                  </a:lnTo>
                  <a:lnTo>
                    <a:pt x="23662" y="5490"/>
                  </a:lnTo>
                  <a:cubicBezTo>
                    <a:pt x="25395" y="5785"/>
                    <a:pt x="27129" y="6096"/>
                    <a:pt x="28862" y="6416"/>
                  </a:cubicBezTo>
                  <a:lnTo>
                    <a:pt x="28862" y="6416"/>
                  </a:lnTo>
                  <a:cubicBezTo>
                    <a:pt x="28668" y="7221"/>
                    <a:pt x="28519" y="8032"/>
                    <a:pt x="28376" y="8844"/>
                  </a:cubicBezTo>
                  <a:cubicBezTo>
                    <a:pt x="28304" y="9285"/>
                    <a:pt x="28232" y="9718"/>
                    <a:pt x="28178" y="10160"/>
                  </a:cubicBezTo>
                  <a:cubicBezTo>
                    <a:pt x="28116" y="10597"/>
                    <a:pt x="28062" y="11034"/>
                    <a:pt x="28035" y="11480"/>
                  </a:cubicBezTo>
                  <a:lnTo>
                    <a:pt x="28035" y="11480"/>
                  </a:lnTo>
                  <a:cubicBezTo>
                    <a:pt x="28034" y="11482"/>
                    <a:pt x="28034" y="11483"/>
                    <a:pt x="28034" y="11485"/>
                  </a:cubicBezTo>
                  <a:lnTo>
                    <a:pt x="28034" y="11494"/>
                  </a:lnTo>
                  <a:lnTo>
                    <a:pt x="28012" y="11627"/>
                  </a:lnTo>
                  <a:lnTo>
                    <a:pt x="28012" y="11627"/>
                  </a:lnTo>
                  <a:cubicBezTo>
                    <a:pt x="25733" y="11284"/>
                    <a:pt x="23463" y="10933"/>
                    <a:pt x="21192" y="10565"/>
                  </a:cubicBezTo>
                  <a:lnTo>
                    <a:pt x="14197" y="9420"/>
                  </a:lnTo>
                  <a:cubicBezTo>
                    <a:pt x="11863" y="9042"/>
                    <a:pt x="9528" y="8645"/>
                    <a:pt x="7203" y="8249"/>
                  </a:cubicBezTo>
                  <a:cubicBezTo>
                    <a:pt x="4917" y="7860"/>
                    <a:pt x="2632" y="7498"/>
                    <a:pt x="372" y="7018"/>
                  </a:cubicBezTo>
                  <a:lnTo>
                    <a:pt x="372" y="7018"/>
                  </a:lnTo>
                  <a:cubicBezTo>
                    <a:pt x="332" y="6599"/>
                    <a:pt x="327" y="6180"/>
                    <a:pt x="343" y="5761"/>
                  </a:cubicBezTo>
                  <a:cubicBezTo>
                    <a:pt x="361" y="5292"/>
                    <a:pt x="406" y="4823"/>
                    <a:pt x="478" y="4355"/>
                  </a:cubicBezTo>
                  <a:cubicBezTo>
                    <a:pt x="624" y="3473"/>
                    <a:pt x="875" y="2607"/>
                    <a:pt x="1248" y="1788"/>
                  </a:cubicBezTo>
                  <a:lnTo>
                    <a:pt x="1248" y="1788"/>
                  </a:lnTo>
                  <a:cubicBezTo>
                    <a:pt x="1599" y="1800"/>
                    <a:pt x="1945" y="1849"/>
                    <a:pt x="2290" y="1912"/>
                  </a:cubicBezTo>
                  <a:cubicBezTo>
                    <a:pt x="2687" y="1984"/>
                    <a:pt x="3074" y="2065"/>
                    <a:pt x="3462" y="2173"/>
                  </a:cubicBezTo>
                  <a:lnTo>
                    <a:pt x="3525" y="2191"/>
                  </a:lnTo>
                  <a:cubicBezTo>
                    <a:pt x="3534" y="2200"/>
                    <a:pt x="3552" y="2200"/>
                    <a:pt x="3561" y="2200"/>
                  </a:cubicBezTo>
                  <a:cubicBezTo>
                    <a:pt x="3624" y="2191"/>
                    <a:pt x="3669" y="2146"/>
                    <a:pt x="3669" y="2083"/>
                  </a:cubicBezTo>
                  <a:cubicBezTo>
                    <a:pt x="3660" y="1984"/>
                    <a:pt x="3705" y="1894"/>
                    <a:pt x="3768" y="1822"/>
                  </a:cubicBezTo>
                  <a:lnTo>
                    <a:pt x="3777" y="1813"/>
                  </a:lnTo>
                  <a:cubicBezTo>
                    <a:pt x="3876" y="1677"/>
                    <a:pt x="4039" y="1596"/>
                    <a:pt x="4210" y="1596"/>
                  </a:cubicBezTo>
                  <a:cubicBezTo>
                    <a:pt x="4291" y="1596"/>
                    <a:pt x="4381" y="1605"/>
                    <a:pt x="4471" y="1632"/>
                  </a:cubicBezTo>
                  <a:cubicBezTo>
                    <a:pt x="4553" y="1659"/>
                    <a:pt x="4634" y="1705"/>
                    <a:pt x="4715" y="1759"/>
                  </a:cubicBezTo>
                  <a:cubicBezTo>
                    <a:pt x="4733" y="1768"/>
                    <a:pt x="4760" y="1777"/>
                    <a:pt x="4778" y="1777"/>
                  </a:cubicBezTo>
                  <a:cubicBezTo>
                    <a:pt x="4784" y="1777"/>
                    <a:pt x="4790" y="1778"/>
                    <a:pt x="4795" y="1778"/>
                  </a:cubicBezTo>
                  <a:cubicBezTo>
                    <a:pt x="4868" y="1778"/>
                    <a:pt x="4923" y="1726"/>
                    <a:pt x="4931" y="1659"/>
                  </a:cubicBezTo>
                  <a:lnTo>
                    <a:pt x="4931" y="1623"/>
                  </a:lnTo>
                  <a:cubicBezTo>
                    <a:pt x="4940" y="1479"/>
                    <a:pt x="4976" y="1335"/>
                    <a:pt x="5030" y="1191"/>
                  </a:cubicBezTo>
                  <a:cubicBezTo>
                    <a:pt x="5084" y="1056"/>
                    <a:pt x="5147" y="929"/>
                    <a:pt x="5238" y="812"/>
                  </a:cubicBezTo>
                  <a:cubicBezTo>
                    <a:pt x="5319" y="686"/>
                    <a:pt x="5427" y="587"/>
                    <a:pt x="5544" y="506"/>
                  </a:cubicBezTo>
                  <a:cubicBezTo>
                    <a:pt x="5670" y="434"/>
                    <a:pt x="5805" y="379"/>
                    <a:pt x="5950" y="379"/>
                  </a:cubicBezTo>
                  <a:close/>
                  <a:moveTo>
                    <a:pt x="29247" y="6810"/>
                  </a:moveTo>
                  <a:cubicBezTo>
                    <a:pt x="29673" y="6840"/>
                    <a:pt x="30093" y="6910"/>
                    <a:pt x="30513" y="6987"/>
                  </a:cubicBezTo>
                  <a:lnTo>
                    <a:pt x="32000" y="7230"/>
                  </a:lnTo>
                  <a:lnTo>
                    <a:pt x="34983" y="7735"/>
                  </a:lnTo>
                  <a:lnTo>
                    <a:pt x="40942" y="8735"/>
                  </a:lnTo>
                  <a:lnTo>
                    <a:pt x="52867" y="10736"/>
                  </a:lnTo>
                  <a:lnTo>
                    <a:pt x="64783" y="12738"/>
                  </a:lnTo>
                  <a:lnTo>
                    <a:pt x="76488" y="14721"/>
                  </a:lnTo>
                  <a:lnTo>
                    <a:pt x="76488" y="14721"/>
                  </a:lnTo>
                  <a:cubicBezTo>
                    <a:pt x="76399" y="15063"/>
                    <a:pt x="76318" y="15406"/>
                    <a:pt x="76249" y="15748"/>
                  </a:cubicBezTo>
                  <a:cubicBezTo>
                    <a:pt x="76159" y="16154"/>
                    <a:pt x="76087" y="16568"/>
                    <a:pt x="76015" y="16974"/>
                  </a:cubicBezTo>
                  <a:cubicBezTo>
                    <a:pt x="75952" y="17380"/>
                    <a:pt x="75889" y="17794"/>
                    <a:pt x="75835" y="18209"/>
                  </a:cubicBezTo>
                  <a:cubicBezTo>
                    <a:pt x="75797" y="18558"/>
                    <a:pt x="75759" y="18907"/>
                    <a:pt x="75731" y="19256"/>
                  </a:cubicBezTo>
                  <a:lnTo>
                    <a:pt x="75731" y="19256"/>
                  </a:lnTo>
                  <a:lnTo>
                    <a:pt x="64017" y="17335"/>
                  </a:lnTo>
                  <a:lnTo>
                    <a:pt x="52092" y="15361"/>
                  </a:lnTo>
                  <a:lnTo>
                    <a:pt x="40166" y="13377"/>
                  </a:lnTo>
                  <a:cubicBezTo>
                    <a:pt x="36259" y="12731"/>
                    <a:pt x="32352" y="12075"/>
                    <a:pt x="28462" y="11368"/>
                  </a:cubicBezTo>
                  <a:lnTo>
                    <a:pt x="28462" y="11368"/>
                  </a:lnTo>
                  <a:cubicBezTo>
                    <a:pt x="28556" y="10998"/>
                    <a:pt x="28633" y="10627"/>
                    <a:pt x="28710" y="10250"/>
                  </a:cubicBezTo>
                  <a:cubicBezTo>
                    <a:pt x="28800" y="9817"/>
                    <a:pt x="28881" y="9375"/>
                    <a:pt x="28953" y="8943"/>
                  </a:cubicBezTo>
                  <a:cubicBezTo>
                    <a:pt x="29062" y="8231"/>
                    <a:pt x="29171" y="7524"/>
                    <a:pt x="29247" y="6810"/>
                  </a:cubicBezTo>
                  <a:close/>
                  <a:moveTo>
                    <a:pt x="5878" y="1"/>
                  </a:moveTo>
                  <a:cubicBezTo>
                    <a:pt x="5860" y="1"/>
                    <a:pt x="5833" y="1"/>
                    <a:pt x="5814" y="19"/>
                  </a:cubicBezTo>
                  <a:cubicBezTo>
                    <a:pt x="5670" y="127"/>
                    <a:pt x="5535" y="226"/>
                    <a:pt x="5409" y="334"/>
                  </a:cubicBezTo>
                  <a:cubicBezTo>
                    <a:pt x="5292" y="452"/>
                    <a:pt x="5183" y="569"/>
                    <a:pt x="5084" y="686"/>
                  </a:cubicBezTo>
                  <a:cubicBezTo>
                    <a:pt x="4985" y="812"/>
                    <a:pt x="4895" y="947"/>
                    <a:pt x="4805" y="1083"/>
                  </a:cubicBezTo>
                  <a:cubicBezTo>
                    <a:pt x="4743" y="1193"/>
                    <a:pt x="4686" y="1298"/>
                    <a:pt x="4623" y="1406"/>
                  </a:cubicBezTo>
                  <a:lnTo>
                    <a:pt x="4623" y="1406"/>
                  </a:lnTo>
                  <a:cubicBezTo>
                    <a:pt x="4480" y="1431"/>
                    <a:pt x="4340" y="1441"/>
                    <a:pt x="4201" y="1461"/>
                  </a:cubicBezTo>
                  <a:cubicBezTo>
                    <a:pt x="4003" y="1488"/>
                    <a:pt x="3822" y="1569"/>
                    <a:pt x="3651" y="1677"/>
                  </a:cubicBezTo>
                  <a:lnTo>
                    <a:pt x="3660" y="1677"/>
                  </a:lnTo>
                  <a:cubicBezTo>
                    <a:pt x="3596" y="1704"/>
                    <a:pt x="3531" y="1744"/>
                    <a:pt x="3465" y="1790"/>
                  </a:cubicBezTo>
                  <a:lnTo>
                    <a:pt x="3465" y="1790"/>
                  </a:lnTo>
                  <a:cubicBezTo>
                    <a:pt x="3089" y="1763"/>
                    <a:pt x="2712" y="1719"/>
                    <a:pt x="2335" y="1659"/>
                  </a:cubicBezTo>
                  <a:cubicBezTo>
                    <a:pt x="1938" y="1605"/>
                    <a:pt x="1542" y="1533"/>
                    <a:pt x="1154" y="1398"/>
                  </a:cubicBezTo>
                  <a:lnTo>
                    <a:pt x="1145" y="1398"/>
                  </a:lnTo>
                  <a:cubicBezTo>
                    <a:pt x="1129" y="1393"/>
                    <a:pt x="1113" y="1390"/>
                    <a:pt x="1097" y="1390"/>
                  </a:cubicBezTo>
                  <a:cubicBezTo>
                    <a:pt x="1031" y="1390"/>
                    <a:pt x="969" y="1434"/>
                    <a:pt x="947" y="1506"/>
                  </a:cubicBezTo>
                  <a:lnTo>
                    <a:pt x="947" y="1524"/>
                  </a:lnTo>
                  <a:cubicBezTo>
                    <a:pt x="659" y="2444"/>
                    <a:pt x="406" y="3372"/>
                    <a:pt x="235" y="4319"/>
                  </a:cubicBezTo>
                  <a:cubicBezTo>
                    <a:pt x="154" y="4787"/>
                    <a:pt x="100" y="5265"/>
                    <a:pt x="55" y="5743"/>
                  </a:cubicBezTo>
                  <a:cubicBezTo>
                    <a:pt x="19" y="6220"/>
                    <a:pt x="1" y="6707"/>
                    <a:pt x="1" y="7185"/>
                  </a:cubicBezTo>
                  <a:lnTo>
                    <a:pt x="1" y="7203"/>
                  </a:lnTo>
                  <a:cubicBezTo>
                    <a:pt x="10" y="7284"/>
                    <a:pt x="73" y="7356"/>
                    <a:pt x="163" y="7365"/>
                  </a:cubicBezTo>
                  <a:cubicBezTo>
                    <a:pt x="2506" y="7654"/>
                    <a:pt x="4841" y="8059"/>
                    <a:pt x="7167" y="8438"/>
                  </a:cubicBezTo>
                  <a:cubicBezTo>
                    <a:pt x="9501" y="8825"/>
                    <a:pt x="11836" y="9204"/>
                    <a:pt x="14161" y="9601"/>
                  </a:cubicBezTo>
                  <a:lnTo>
                    <a:pt x="21156" y="10800"/>
                  </a:lnTo>
                  <a:cubicBezTo>
                    <a:pt x="23482" y="11196"/>
                    <a:pt x="25807" y="11611"/>
                    <a:pt x="28133" y="12043"/>
                  </a:cubicBezTo>
                  <a:cubicBezTo>
                    <a:pt x="28144" y="12045"/>
                    <a:pt x="28155" y="12046"/>
                    <a:pt x="28166" y="12046"/>
                  </a:cubicBezTo>
                  <a:cubicBezTo>
                    <a:pt x="28261" y="12046"/>
                    <a:pt x="28342" y="11978"/>
                    <a:pt x="28358" y="11881"/>
                  </a:cubicBezTo>
                  <a:lnTo>
                    <a:pt x="28380" y="11748"/>
                  </a:lnTo>
                  <a:lnTo>
                    <a:pt x="28380" y="11748"/>
                  </a:lnTo>
                  <a:cubicBezTo>
                    <a:pt x="32300" y="12344"/>
                    <a:pt x="36211" y="12992"/>
                    <a:pt x="40121" y="13648"/>
                  </a:cubicBezTo>
                  <a:lnTo>
                    <a:pt x="52047" y="15649"/>
                  </a:lnTo>
                  <a:lnTo>
                    <a:pt x="63963" y="17650"/>
                  </a:lnTo>
                  <a:lnTo>
                    <a:pt x="75880" y="19678"/>
                  </a:lnTo>
                  <a:cubicBezTo>
                    <a:pt x="75895" y="19683"/>
                    <a:pt x="75911" y="19685"/>
                    <a:pt x="75927" y="19685"/>
                  </a:cubicBezTo>
                  <a:cubicBezTo>
                    <a:pt x="76002" y="19685"/>
                    <a:pt x="76072" y="19635"/>
                    <a:pt x="76087" y="19561"/>
                  </a:cubicBezTo>
                  <a:lnTo>
                    <a:pt x="76105" y="19516"/>
                  </a:lnTo>
                  <a:cubicBezTo>
                    <a:pt x="76222" y="19110"/>
                    <a:pt x="76312" y="18705"/>
                    <a:pt x="76393" y="18299"/>
                  </a:cubicBezTo>
                  <a:cubicBezTo>
                    <a:pt x="76484" y="17893"/>
                    <a:pt x="76556" y="17488"/>
                    <a:pt x="76628" y="17073"/>
                  </a:cubicBezTo>
                  <a:cubicBezTo>
                    <a:pt x="76691" y="16668"/>
                    <a:pt x="76754" y="16253"/>
                    <a:pt x="76808" y="15838"/>
                  </a:cubicBezTo>
                  <a:cubicBezTo>
                    <a:pt x="76862" y="15433"/>
                    <a:pt x="76898" y="15018"/>
                    <a:pt x="76925" y="14594"/>
                  </a:cubicBezTo>
                  <a:cubicBezTo>
                    <a:pt x="76943" y="14495"/>
                    <a:pt x="76871" y="14396"/>
                    <a:pt x="76763" y="14378"/>
                  </a:cubicBezTo>
                  <a:lnTo>
                    <a:pt x="64838" y="12413"/>
                  </a:lnTo>
                  <a:lnTo>
                    <a:pt x="52912" y="10439"/>
                  </a:lnTo>
                  <a:lnTo>
                    <a:pt x="40987" y="8456"/>
                  </a:lnTo>
                  <a:lnTo>
                    <a:pt x="35029" y="7464"/>
                  </a:lnTo>
                  <a:lnTo>
                    <a:pt x="32045" y="6969"/>
                  </a:lnTo>
                  <a:lnTo>
                    <a:pt x="30558" y="6725"/>
                  </a:lnTo>
                  <a:cubicBezTo>
                    <a:pt x="30130" y="6655"/>
                    <a:pt x="29702" y="6585"/>
                    <a:pt x="29281" y="6469"/>
                  </a:cubicBezTo>
                  <a:lnTo>
                    <a:pt x="29281" y="6469"/>
                  </a:lnTo>
                  <a:cubicBezTo>
                    <a:pt x="29286" y="6410"/>
                    <a:pt x="29291" y="6351"/>
                    <a:pt x="29296" y="6293"/>
                  </a:cubicBezTo>
                  <a:lnTo>
                    <a:pt x="29296" y="6275"/>
                  </a:lnTo>
                  <a:cubicBezTo>
                    <a:pt x="29305" y="6175"/>
                    <a:pt x="29233" y="6085"/>
                    <a:pt x="29133" y="6067"/>
                  </a:cubicBezTo>
                  <a:cubicBezTo>
                    <a:pt x="27322" y="5797"/>
                    <a:pt x="25510" y="5508"/>
                    <a:pt x="23698" y="5220"/>
                  </a:cubicBezTo>
                  <a:lnTo>
                    <a:pt x="20994" y="4787"/>
                  </a:lnTo>
                  <a:lnTo>
                    <a:pt x="18281" y="4346"/>
                  </a:lnTo>
                  <a:cubicBezTo>
                    <a:pt x="16469" y="4039"/>
                    <a:pt x="14666" y="3751"/>
                    <a:pt x="12854" y="3435"/>
                  </a:cubicBezTo>
                  <a:lnTo>
                    <a:pt x="11502" y="3210"/>
                  </a:lnTo>
                  <a:lnTo>
                    <a:pt x="10150" y="2957"/>
                  </a:lnTo>
                  <a:cubicBezTo>
                    <a:pt x="9281" y="2801"/>
                    <a:pt x="8413" y="2636"/>
                    <a:pt x="7552" y="2471"/>
                  </a:cubicBezTo>
                  <a:lnTo>
                    <a:pt x="7552" y="2471"/>
                  </a:lnTo>
                  <a:cubicBezTo>
                    <a:pt x="7514" y="2394"/>
                    <a:pt x="7468" y="2321"/>
                    <a:pt x="7410" y="2263"/>
                  </a:cubicBezTo>
                  <a:lnTo>
                    <a:pt x="7410" y="2263"/>
                  </a:lnTo>
                  <a:lnTo>
                    <a:pt x="7419" y="2272"/>
                  </a:lnTo>
                  <a:cubicBezTo>
                    <a:pt x="7329" y="2146"/>
                    <a:pt x="7212" y="2029"/>
                    <a:pt x="7076" y="1939"/>
                  </a:cubicBezTo>
                  <a:cubicBezTo>
                    <a:pt x="6932" y="1867"/>
                    <a:pt x="6788" y="1822"/>
                    <a:pt x="6653" y="1786"/>
                  </a:cubicBezTo>
                  <a:cubicBezTo>
                    <a:pt x="6509" y="1750"/>
                    <a:pt x="6364" y="1723"/>
                    <a:pt x="6238" y="1686"/>
                  </a:cubicBezTo>
                  <a:cubicBezTo>
                    <a:pt x="6165" y="1667"/>
                    <a:pt x="6091" y="1645"/>
                    <a:pt x="6018" y="1620"/>
                  </a:cubicBezTo>
                  <a:lnTo>
                    <a:pt x="6018" y="1620"/>
                  </a:lnTo>
                  <a:cubicBezTo>
                    <a:pt x="6036" y="1551"/>
                    <a:pt x="6064" y="1489"/>
                    <a:pt x="6103" y="1434"/>
                  </a:cubicBezTo>
                  <a:cubicBezTo>
                    <a:pt x="6150" y="1363"/>
                    <a:pt x="6225" y="1313"/>
                    <a:pt x="6322" y="1277"/>
                  </a:cubicBezTo>
                  <a:lnTo>
                    <a:pt x="6322" y="1277"/>
                  </a:lnTo>
                  <a:cubicBezTo>
                    <a:pt x="7604" y="1421"/>
                    <a:pt x="8886" y="1608"/>
                    <a:pt x="10159" y="1813"/>
                  </a:cubicBezTo>
                  <a:cubicBezTo>
                    <a:pt x="11448" y="2020"/>
                    <a:pt x="12728" y="2245"/>
                    <a:pt x="14017" y="2462"/>
                  </a:cubicBezTo>
                  <a:cubicBezTo>
                    <a:pt x="15306" y="2678"/>
                    <a:pt x="16595" y="2912"/>
                    <a:pt x="17884" y="3138"/>
                  </a:cubicBezTo>
                  <a:cubicBezTo>
                    <a:pt x="19154" y="3370"/>
                    <a:pt x="20433" y="3603"/>
                    <a:pt x="21703" y="3844"/>
                  </a:cubicBezTo>
                  <a:lnTo>
                    <a:pt x="21703" y="3844"/>
                  </a:lnTo>
                  <a:cubicBezTo>
                    <a:pt x="21913" y="3991"/>
                    <a:pt x="22119" y="4142"/>
                    <a:pt x="22355" y="4255"/>
                  </a:cubicBezTo>
                  <a:cubicBezTo>
                    <a:pt x="22481" y="4319"/>
                    <a:pt x="22616" y="4382"/>
                    <a:pt x="22761" y="4409"/>
                  </a:cubicBezTo>
                  <a:cubicBezTo>
                    <a:pt x="22905" y="4436"/>
                    <a:pt x="23040" y="4445"/>
                    <a:pt x="23184" y="4445"/>
                  </a:cubicBezTo>
                  <a:cubicBezTo>
                    <a:pt x="23329" y="4445"/>
                    <a:pt x="23482" y="4427"/>
                    <a:pt x="23626" y="4364"/>
                  </a:cubicBezTo>
                  <a:cubicBezTo>
                    <a:pt x="23698" y="4337"/>
                    <a:pt x="23761" y="4291"/>
                    <a:pt x="23824" y="4228"/>
                  </a:cubicBezTo>
                  <a:cubicBezTo>
                    <a:pt x="23878" y="4174"/>
                    <a:pt x="23923" y="4120"/>
                    <a:pt x="23968" y="4057"/>
                  </a:cubicBezTo>
                  <a:cubicBezTo>
                    <a:pt x="24140" y="3805"/>
                    <a:pt x="24221" y="3534"/>
                    <a:pt x="24311" y="3255"/>
                  </a:cubicBezTo>
                  <a:cubicBezTo>
                    <a:pt x="24311" y="3246"/>
                    <a:pt x="24320" y="3237"/>
                    <a:pt x="24320" y="3228"/>
                  </a:cubicBezTo>
                  <a:cubicBezTo>
                    <a:pt x="24329" y="3138"/>
                    <a:pt x="24266" y="3057"/>
                    <a:pt x="24176" y="3039"/>
                  </a:cubicBezTo>
                  <a:lnTo>
                    <a:pt x="24149" y="3039"/>
                  </a:lnTo>
                  <a:lnTo>
                    <a:pt x="19588" y="2317"/>
                  </a:lnTo>
                  <a:lnTo>
                    <a:pt x="15018" y="1587"/>
                  </a:lnTo>
                  <a:lnTo>
                    <a:pt x="10457" y="839"/>
                  </a:lnTo>
                  <a:cubicBezTo>
                    <a:pt x="8942" y="578"/>
                    <a:pt x="7419" y="325"/>
                    <a:pt x="5914" y="10"/>
                  </a:cubicBezTo>
                  <a:lnTo>
                    <a:pt x="58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3852475" y="2004425"/>
              <a:ext cx="33600" cy="150775"/>
            </a:xfrm>
            <a:custGeom>
              <a:avLst/>
              <a:gdLst/>
              <a:ahLst/>
              <a:cxnLst/>
              <a:rect l="l" t="t" r="r" b="b"/>
              <a:pathLst>
                <a:path w="1344" h="6031" extrusionOk="0">
                  <a:moveTo>
                    <a:pt x="1154" y="0"/>
                  </a:moveTo>
                  <a:cubicBezTo>
                    <a:pt x="1046" y="0"/>
                    <a:pt x="956" y="91"/>
                    <a:pt x="947" y="199"/>
                  </a:cubicBezTo>
                  <a:cubicBezTo>
                    <a:pt x="938" y="676"/>
                    <a:pt x="893" y="1145"/>
                    <a:pt x="829" y="1614"/>
                  </a:cubicBezTo>
                  <a:cubicBezTo>
                    <a:pt x="775" y="2083"/>
                    <a:pt x="685" y="2542"/>
                    <a:pt x="604" y="3011"/>
                  </a:cubicBezTo>
                  <a:cubicBezTo>
                    <a:pt x="442" y="3939"/>
                    <a:pt x="253" y="4868"/>
                    <a:pt x="18" y="5787"/>
                  </a:cubicBezTo>
                  <a:cubicBezTo>
                    <a:pt x="18" y="5796"/>
                    <a:pt x="9" y="5805"/>
                    <a:pt x="9" y="5814"/>
                  </a:cubicBezTo>
                  <a:cubicBezTo>
                    <a:pt x="0" y="5923"/>
                    <a:pt x="81" y="6022"/>
                    <a:pt x="189" y="6031"/>
                  </a:cubicBezTo>
                  <a:cubicBezTo>
                    <a:pt x="298" y="6031"/>
                    <a:pt x="388" y="5959"/>
                    <a:pt x="397" y="5850"/>
                  </a:cubicBezTo>
                  <a:cubicBezTo>
                    <a:pt x="478" y="4904"/>
                    <a:pt x="604" y="3967"/>
                    <a:pt x="748" y="3029"/>
                  </a:cubicBezTo>
                  <a:cubicBezTo>
                    <a:pt x="820" y="2569"/>
                    <a:pt x="893" y="2101"/>
                    <a:pt x="992" y="1641"/>
                  </a:cubicBezTo>
                  <a:cubicBezTo>
                    <a:pt x="1082" y="1172"/>
                    <a:pt x="1190" y="713"/>
                    <a:pt x="1334" y="262"/>
                  </a:cubicBezTo>
                  <a:cubicBezTo>
                    <a:pt x="1343" y="244"/>
                    <a:pt x="1343" y="226"/>
                    <a:pt x="1343" y="208"/>
                  </a:cubicBezTo>
                  <a:cubicBezTo>
                    <a:pt x="1343" y="100"/>
                    <a:pt x="1262" y="9"/>
                    <a:pt x="11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3928625" y="2002400"/>
              <a:ext cx="26175" cy="4300"/>
            </a:xfrm>
            <a:custGeom>
              <a:avLst/>
              <a:gdLst/>
              <a:ahLst/>
              <a:cxnLst/>
              <a:rect l="l" t="t" r="r" b="b"/>
              <a:pathLst>
                <a:path w="1047" h="172" fill="none" extrusionOk="0">
                  <a:moveTo>
                    <a:pt x="1" y="0"/>
                  </a:moveTo>
                  <a:lnTo>
                    <a:pt x="1046" y="172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3897300" y="2012750"/>
              <a:ext cx="98050" cy="16475"/>
            </a:xfrm>
            <a:custGeom>
              <a:avLst/>
              <a:gdLst/>
              <a:ahLst/>
              <a:cxnLst/>
              <a:rect l="l" t="t" r="r" b="b"/>
              <a:pathLst>
                <a:path w="3922" h="659" fill="none" extrusionOk="0">
                  <a:moveTo>
                    <a:pt x="1" y="1"/>
                  </a:moveTo>
                  <a:lnTo>
                    <a:pt x="3922" y="659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0" name="Google Shape;40;p2"/>
          <p:cNvGrpSpPr/>
          <p:nvPr/>
        </p:nvGrpSpPr>
        <p:grpSpPr>
          <a:xfrm rot="-375097">
            <a:off x="1638076" y="-337843"/>
            <a:ext cx="948989" cy="1057731"/>
            <a:chOff x="6554696" y="509501"/>
            <a:chExt cx="711709" cy="793261"/>
          </a:xfrm>
        </p:grpSpPr>
        <p:sp>
          <p:nvSpPr>
            <p:cNvPr id="41" name="Google Shape;41;p2"/>
            <p:cNvSpPr/>
            <p:nvPr/>
          </p:nvSpPr>
          <p:spPr>
            <a:xfrm>
              <a:off x="6560695" y="516700"/>
              <a:ext cx="696978" cy="779230"/>
            </a:xfrm>
            <a:custGeom>
              <a:avLst/>
              <a:gdLst/>
              <a:ahLst/>
              <a:cxnLst/>
              <a:rect l="l" t="t" r="r" b="b"/>
              <a:pathLst>
                <a:path w="20913" h="23381" extrusionOk="0">
                  <a:moveTo>
                    <a:pt x="4201" y="1"/>
                  </a:moveTo>
                  <a:cubicBezTo>
                    <a:pt x="1903" y="1"/>
                    <a:pt x="28" y="1866"/>
                    <a:pt x="28" y="4165"/>
                  </a:cubicBezTo>
                  <a:lnTo>
                    <a:pt x="1" y="17073"/>
                  </a:lnTo>
                  <a:cubicBezTo>
                    <a:pt x="1" y="18903"/>
                    <a:pt x="1190" y="20516"/>
                    <a:pt x="2930" y="21057"/>
                  </a:cubicBezTo>
                  <a:lnTo>
                    <a:pt x="9736" y="23193"/>
                  </a:lnTo>
                  <a:cubicBezTo>
                    <a:pt x="10143" y="23318"/>
                    <a:pt x="10563" y="23381"/>
                    <a:pt x="10982" y="23381"/>
                  </a:cubicBezTo>
                  <a:cubicBezTo>
                    <a:pt x="11444" y="23381"/>
                    <a:pt x="11906" y="23304"/>
                    <a:pt x="12350" y="23148"/>
                  </a:cubicBezTo>
                  <a:lnTo>
                    <a:pt x="18092" y="21147"/>
                  </a:lnTo>
                  <a:cubicBezTo>
                    <a:pt x="19759" y="20570"/>
                    <a:pt x="20886" y="18993"/>
                    <a:pt x="20886" y="17217"/>
                  </a:cubicBezTo>
                  <a:lnTo>
                    <a:pt x="20913" y="4201"/>
                  </a:lnTo>
                  <a:cubicBezTo>
                    <a:pt x="20913" y="1903"/>
                    <a:pt x="19047" y="28"/>
                    <a:pt x="16748" y="28"/>
                  </a:cubicBezTo>
                  <a:lnTo>
                    <a:pt x="420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6554696" y="509501"/>
              <a:ext cx="711709" cy="793261"/>
            </a:xfrm>
            <a:custGeom>
              <a:avLst/>
              <a:gdLst/>
              <a:ahLst/>
              <a:cxnLst/>
              <a:rect l="l" t="t" r="r" b="b"/>
              <a:pathLst>
                <a:path w="21355" h="23802" extrusionOk="0">
                  <a:moveTo>
                    <a:pt x="5138" y="442"/>
                  </a:moveTo>
                  <a:lnTo>
                    <a:pt x="7572" y="451"/>
                  </a:lnTo>
                  <a:lnTo>
                    <a:pt x="12440" y="469"/>
                  </a:lnTo>
                  <a:lnTo>
                    <a:pt x="14873" y="469"/>
                  </a:lnTo>
                  <a:lnTo>
                    <a:pt x="16090" y="478"/>
                  </a:lnTo>
                  <a:cubicBezTo>
                    <a:pt x="16249" y="478"/>
                    <a:pt x="16412" y="477"/>
                    <a:pt x="16574" y="477"/>
                  </a:cubicBezTo>
                  <a:cubicBezTo>
                    <a:pt x="16817" y="477"/>
                    <a:pt x="17058" y="480"/>
                    <a:pt x="17280" y="496"/>
                  </a:cubicBezTo>
                  <a:cubicBezTo>
                    <a:pt x="17659" y="541"/>
                    <a:pt x="18037" y="622"/>
                    <a:pt x="18389" y="766"/>
                  </a:cubicBezTo>
                  <a:cubicBezTo>
                    <a:pt x="18740" y="920"/>
                    <a:pt x="19083" y="1109"/>
                    <a:pt x="19380" y="1352"/>
                  </a:cubicBezTo>
                  <a:cubicBezTo>
                    <a:pt x="19669" y="1596"/>
                    <a:pt x="19939" y="1866"/>
                    <a:pt x="20155" y="2191"/>
                  </a:cubicBezTo>
                  <a:cubicBezTo>
                    <a:pt x="20363" y="2506"/>
                    <a:pt x="20534" y="2849"/>
                    <a:pt x="20651" y="3209"/>
                  </a:cubicBezTo>
                  <a:cubicBezTo>
                    <a:pt x="20759" y="3579"/>
                    <a:pt x="20832" y="3948"/>
                    <a:pt x="20832" y="4336"/>
                  </a:cubicBezTo>
                  <a:cubicBezTo>
                    <a:pt x="20841" y="4733"/>
                    <a:pt x="20832" y="5147"/>
                    <a:pt x="20832" y="5544"/>
                  </a:cubicBezTo>
                  <a:lnTo>
                    <a:pt x="20841" y="7978"/>
                  </a:lnTo>
                  <a:lnTo>
                    <a:pt x="20850" y="12845"/>
                  </a:lnTo>
                  <a:lnTo>
                    <a:pt x="20850" y="15279"/>
                  </a:lnTo>
                  <a:lnTo>
                    <a:pt x="20850" y="16496"/>
                  </a:lnTo>
                  <a:lnTo>
                    <a:pt x="20850" y="17109"/>
                  </a:lnTo>
                  <a:lnTo>
                    <a:pt x="20859" y="17406"/>
                  </a:lnTo>
                  <a:lnTo>
                    <a:pt x="20841" y="17704"/>
                  </a:lnTo>
                  <a:cubicBezTo>
                    <a:pt x="20795" y="18470"/>
                    <a:pt x="20516" y="19218"/>
                    <a:pt x="20047" y="19831"/>
                  </a:cubicBezTo>
                  <a:cubicBezTo>
                    <a:pt x="19579" y="20453"/>
                    <a:pt x="18930" y="20921"/>
                    <a:pt x="18208" y="21183"/>
                  </a:cubicBezTo>
                  <a:lnTo>
                    <a:pt x="13602" y="22769"/>
                  </a:lnTo>
                  <a:lnTo>
                    <a:pt x="12458" y="23175"/>
                  </a:lnTo>
                  <a:cubicBezTo>
                    <a:pt x="12088" y="23292"/>
                    <a:pt x="11709" y="23364"/>
                    <a:pt x="11322" y="23382"/>
                  </a:cubicBezTo>
                  <a:cubicBezTo>
                    <a:pt x="11267" y="23385"/>
                    <a:pt x="11211" y="23386"/>
                    <a:pt x="11156" y="23386"/>
                  </a:cubicBezTo>
                  <a:cubicBezTo>
                    <a:pt x="10830" y="23386"/>
                    <a:pt x="10500" y="23342"/>
                    <a:pt x="10177" y="23265"/>
                  </a:cubicBezTo>
                  <a:cubicBezTo>
                    <a:pt x="9997" y="23211"/>
                    <a:pt x="9798" y="23148"/>
                    <a:pt x="9609" y="23085"/>
                  </a:cubicBezTo>
                  <a:lnTo>
                    <a:pt x="9023" y="22905"/>
                  </a:lnTo>
                  <a:lnTo>
                    <a:pt x="4381" y="21453"/>
                  </a:lnTo>
                  <a:lnTo>
                    <a:pt x="3218" y="21093"/>
                  </a:lnTo>
                  <a:cubicBezTo>
                    <a:pt x="2849" y="20976"/>
                    <a:pt x="2497" y="20813"/>
                    <a:pt x="2173" y="20597"/>
                  </a:cubicBezTo>
                  <a:cubicBezTo>
                    <a:pt x="1542" y="20173"/>
                    <a:pt x="1001" y="19578"/>
                    <a:pt x="676" y="18866"/>
                  </a:cubicBezTo>
                  <a:cubicBezTo>
                    <a:pt x="505" y="18515"/>
                    <a:pt x="397" y="18136"/>
                    <a:pt x="343" y="17749"/>
                  </a:cubicBezTo>
                  <a:cubicBezTo>
                    <a:pt x="298" y="17361"/>
                    <a:pt x="316" y="16955"/>
                    <a:pt x="316" y="16550"/>
                  </a:cubicBezTo>
                  <a:lnTo>
                    <a:pt x="334" y="14116"/>
                  </a:lnTo>
                  <a:lnTo>
                    <a:pt x="388" y="9248"/>
                  </a:lnTo>
                  <a:cubicBezTo>
                    <a:pt x="397" y="7626"/>
                    <a:pt x="406" y="6003"/>
                    <a:pt x="415" y="4381"/>
                  </a:cubicBezTo>
                  <a:cubicBezTo>
                    <a:pt x="424" y="3993"/>
                    <a:pt x="478" y="3606"/>
                    <a:pt x="586" y="3245"/>
                  </a:cubicBezTo>
                  <a:cubicBezTo>
                    <a:pt x="703" y="2876"/>
                    <a:pt x="866" y="2524"/>
                    <a:pt x="1082" y="2200"/>
                  </a:cubicBezTo>
                  <a:cubicBezTo>
                    <a:pt x="1298" y="1884"/>
                    <a:pt x="1551" y="1596"/>
                    <a:pt x="1848" y="1343"/>
                  </a:cubicBezTo>
                  <a:cubicBezTo>
                    <a:pt x="2155" y="1109"/>
                    <a:pt x="2479" y="902"/>
                    <a:pt x="2831" y="748"/>
                  </a:cubicBezTo>
                  <a:cubicBezTo>
                    <a:pt x="3191" y="604"/>
                    <a:pt x="3561" y="505"/>
                    <a:pt x="3948" y="460"/>
                  </a:cubicBezTo>
                  <a:cubicBezTo>
                    <a:pt x="4039" y="451"/>
                    <a:pt x="4138" y="451"/>
                    <a:pt x="4237" y="442"/>
                  </a:cubicBezTo>
                  <a:close/>
                  <a:moveTo>
                    <a:pt x="4381" y="0"/>
                  </a:moveTo>
                  <a:lnTo>
                    <a:pt x="4219" y="9"/>
                  </a:lnTo>
                  <a:cubicBezTo>
                    <a:pt x="4111" y="18"/>
                    <a:pt x="4003" y="18"/>
                    <a:pt x="3894" y="27"/>
                  </a:cubicBezTo>
                  <a:cubicBezTo>
                    <a:pt x="3471" y="81"/>
                    <a:pt x="3056" y="190"/>
                    <a:pt x="2668" y="352"/>
                  </a:cubicBezTo>
                  <a:cubicBezTo>
                    <a:pt x="2272" y="523"/>
                    <a:pt x="1911" y="748"/>
                    <a:pt x="1578" y="1019"/>
                  </a:cubicBezTo>
                  <a:cubicBezTo>
                    <a:pt x="1253" y="1289"/>
                    <a:pt x="965" y="1614"/>
                    <a:pt x="731" y="1965"/>
                  </a:cubicBezTo>
                  <a:cubicBezTo>
                    <a:pt x="496" y="2326"/>
                    <a:pt x="316" y="2713"/>
                    <a:pt x="190" y="3119"/>
                  </a:cubicBezTo>
                  <a:cubicBezTo>
                    <a:pt x="63" y="3534"/>
                    <a:pt x="9" y="3957"/>
                    <a:pt x="0" y="4381"/>
                  </a:cubicBezTo>
                  <a:cubicBezTo>
                    <a:pt x="0" y="6003"/>
                    <a:pt x="0" y="7626"/>
                    <a:pt x="9" y="9248"/>
                  </a:cubicBezTo>
                  <a:lnTo>
                    <a:pt x="54" y="14116"/>
                  </a:lnTo>
                  <a:lnTo>
                    <a:pt x="54" y="16550"/>
                  </a:lnTo>
                  <a:lnTo>
                    <a:pt x="54" y="17154"/>
                  </a:lnTo>
                  <a:cubicBezTo>
                    <a:pt x="54" y="17253"/>
                    <a:pt x="54" y="17361"/>
                    <a:pt x="63" y="17469"/>
                  </a:cubicBezTo>
                  <a:cubicBezTo>
                    <a:pt x="63" y="17568"/>
                    <a:pt x="72" y="17676"/>
                    <a:pt x="81" y="17776"/>
                  </a:cubicBezTo>
                  <a:cubicBezTo>
                    <a:pt x="127" y="18190"/>
                    <a:pt x="217" y="18605"/>
                    <a:pt x="370" y="19002"/>
                  </a:cubicBezTo>
                  <a:cubicBezTo>
                    <a:pt x="676" y="19786"/>
                    <a:pt x="1226" y="20489"/>
                    <a:pt x="1947" y="20949"/>
                  </a:cubicBezTo>
                  <a:cubicBezTo>
                    <a:pt x="2299" y="21183"/>
                    <a:pt x="2696" y="21363"/>
                    <a:pt x="3092" y="21489"/>
                  </a:cubicBezTo>
                  <a:lnTo>
                    <a:pt x="4255" y="21859"/>
                  </a:lnTo>
                  <a:lnTo>
                    <a:pt x="8897" y="23310"/>
                  </a:lnTo>
                  <a:lnTo>
                    <a:pt x="9483" y="23490"/>
                  </a:lnTo>
                  <a:cubicBezTo>
                    <a:pt x="9672" y="23554"/>
                    <a:pt x="9862" y="23617"/>
                    <a:pt x="10078" y="23671"/>
                  </a:cubicBezTo>
                  <a:cubicBezTo>
                    <a:pt x="10418" y="23761"/>
                    <a:pt x="10777" y="23801"/>
                    <a:pt x="11133" y="23801"/>
                  </a:cubicBezTo>
                  <a:cubicBezTo>
                    <a:pt x="11202" y="23801"/>
                    <a:pt x="11271" y="23800"/>
                    <a:pt x="11340" y="23797"/>
                  </a:cubicBezTo>
                  <a:cubicBezTo>
                    <a:pt x="11764" y="23779"/>
                    <a:pt x="12187" y="23698"/>
                    <a:pt x="12593" y="23563"/>
                  </a:cubicBezTo>
                  <a:lnTo>
                    <a:pt x="13738" y="23157"/>
                  </a:lnTo>
                  <a:lnTo>
                    <a:pt x="18335" y="21552"/>
                  </a:lnTo>
                  <a:cubicBezTo>
                    <a:pt x="19137" y="21273"/>
                    <a:pt x="19858" y="20759"/>
                    <a:pt x="20372" y="20083"/>
                  </a:cubicBezTo>
                  <a:cubicBezTo>
                    <a:pt x="20895" y="19407"/>
                    <a:pt x="21210" y="18578"/>
                    <a:pt x="21273" y="17731"/>
                  </a:cubicBezTo>
                  <a:lnTo>
                    <a:pt x="21282" y="17406"/>
                  </a:lnTo>
                  <a:lnTo>
                    <a:pt x="21282" y="17109"/>
                  </a:lnTo>
                  <a:lnTo>
                    <a:pt x="21291" y="16496"/>
                  </a:lnTo>
                  <a:lnTo>
                    <a:pt x="21291" y="15279"/>
                  </a:lnTo>
                  <a:lnTo>
                    <a:pt x="21309" y="12845"/>
                  </a:lnTo>
                  <a:lnTo>
                    <a:pt x="21327" y="7978"/>
                  </a:lnTo>
                  <a:lnTo>
                    <a:pt x="21345" y="5544"/>
                  </a:lnTo>
                  <a:cubicBezTo>
                    <a:pt x="21345" y="5138"/>
                    <a:pt x="21354" y="4742"/>
                    <a:pt x="21345" y="4327"/>
                  </a:cubicBezTo>
                  <a:cubicBezTo>
                    <a:pt x="21336" y="3894"/>
                    <a:pt x="21255" y="3471"/>
                    <a:pt x="21129" y="3056"/>
                  </a:cubicBezTo>
                  <a:cubicBezTo>
                    <a:pt x="20994" y="2650"/>
                    <a:pt x="20795" y="2263"/>
                    <a:pt x="20561" y="1911"/>
                  </a:cubicBezTo>
                  <a:cubicBezTo>
                    <a:pt x="20309" y="1551"/>
                    <a:pt x="20011" y="1244"/>
                    <a:pt x="19678" y="974"/>
                  </a:cubicBezTo>
                  <a:cubicBezTo>
                    <a:pt x="19344" y="694"/>
                    <a:pt x="18966" y="487"/>
                    <a:pt x="18569" y="325"/>
                  </a:cubicBezTo>
                  <a:cubicBezTo>
                    <a:pt x="18172" y="153"/>
                    <a:pt x="17749" y="72"/>
                    <a:pt x="17325" y="18"/>
                  </a:cubicBezTo>
                  <a:cubicBezTo>
                    <a:pt x="17109" y="5"/>
                    <a:pt x="16901" y="2"/>
                    <a:pt x="16698" y="2"/>
                  </a:cubicBezTo>
                  <a:cubicBezTo>
                    <a:pt x="16596" y="2"/>
                    <a:pt x="16494" y="3"/>
                    <a:pt x="16393" y="3"/>
                  </a:cubicBezTo>
                  <a:cubicBezTo>
                    <a:pt x="16292" y="3"/>
                    <a:pt x="16192" y="2"/>
                    <a:pt x="160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3" name="Google Shape;43;p2"/>
          <p:cNvGrpSpPr/>
          <p:nvPr/>
        </p:nvGrpSpPr>
        <p:grpSpPr>
          <a:xfrm rot="807122">
            <a:off x="1079067" y="6278203"/>
            <a:ext cx="3330068" cy="3202541"/>
            <a:chOff x="1857000" y="3245400"/>
            <a:chExt cx="1233825" cy="1186575"/>
          </a:xfrm>
        </p:grpSpPr>
        <p:sp>
          <p:nvSpPr>
            <p:cNvPr id="44" name="Google Shape;44;p2"/>
            <p:cNvSpPr/>
            <p:nvPr/>
          </p:nvSpPr>
          <p:spPr>
            <a:xfrm>
              <a:off x="2513000" y="4148825"/>
              <a:ext cx="463125" cy="272250"/>
            </a:xfrm>
            <a:custGeom>
              <a:avLst/>
              <a:gdLst/>
              <a:ahLst/>
              <a:cxnLst/>
              <a:rect l="l" t="t" r="r" b="b"/>
              <a:pathLst>
                <a:path w="18525" h="10890" extrusionOk="0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2508725" y="4143800"/>
              <a:ext cx="474150" cy="281125"/>
            </a:xfrm>
            <a:custGeom>
              <a:avLst/>
              <a:gdLst/>
              <a:ahLst/>
              <a:cxnLst/>
              <a:rect l="l" t="t" r="r" b="b"/>
              <a:pathLst>
                <a:path w="18966" h="11245" extrusionOk="0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867600" y="3249925"/>
              <a:ext cx="1223225" cy="1178125"/>
            </a:xfrm>
            <a:custGeom>
              <a:avLst/>
              <a:gdLst/>
              <a:ahLst/>
              <a:cxnLst/>
              <a:rect l="l" t="t" r="r" b="b"/>
              <a:pathLst>
                <a:path w="48929" h="47125" extrusionOk="0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1857000" y="3245400"/>
              <a:ext cx="1232000" cy="1186575"/>
            </a:xfrm>
            <a:custGeom>
              <a:avLst/>
              <a:gdLst/>
              <a:ahLst/>
              <a:cxnLst/>
              <a:rect l="l" t="t" r="r" b="b"/>
              <a:pathLst>
                <a:path w="49280" h="47463" extrusionOk="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50" name="Google Shape;50;p2"/>
          <p:cNvSpPr/>
          <p:nvPr/>
        </p:nvSpPr>
        <p:spPr>
          <a:xfrm rot="-381518">
            <a:off x="1756574" y="-194975"/>
            <a:ext cx="137244" cy="734988"/>
          </a:xfrm>
          <a:prstGeom prst="roundRect">
            <a:avLst>
              <a:gd name="adj" fmla="val 50000"/>
            </a:avLst>
          </a:prstGeom>
          <a:solidFill>
            <a:schemeClr val="lt2">
              <a:alpha val="4749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2300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 1">
  <p:cSld name="Title design 1"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0" name="Google Shape;280;p11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281" name="Google Shape;281;p11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2" name="Google Shape;282;p11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11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4" name="Google Shape;284;p11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11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11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7" name="Google Shape;287;p11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11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11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11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11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11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3" name="Google Shape;293;p11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11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5" name="Google Shape;295;p11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11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7" name="Google Shape;297;p11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8" name="Google Shape;298;p11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9" name="Google Shape;299;p11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300" name="Google Shape;300;p11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01" name="Google Shape;301;p11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542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12749442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572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Six Columns">
  <p:cSld name="Title + Six Columns"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3" name="Google Shape;303;p12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304" name="Google Shape;304;p12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12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6" name="Google Shape;306;p12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7" name="Google Shape;307;p12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8" name="Google Shape;308;p12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9" name="Google Shape;309;p12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0" name="Google Shape;310;p12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1" name="Google Shape;311;p12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2" name="Google Shape;312;p12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3" name="Google Shape;313;p12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12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5" name="Google Shape;315;p12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12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12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8" name="Google Shape;318;p12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9" name="Google Shape;319;p12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0" name="Google Shape;320;p12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1" name="Google Shape;321;p12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2" name="Google Shape;322;p12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12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12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12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326" name="Google Shape;326;p12"/>
          <p:cNvSpPr txBox="1">
            <a:spLocks noGrp="1"/>
          </p:cNvSpPr>
          <p:nvPr>
            <p:ph type="subTitle" idx="1"/>
          </p:nvPr>
        </p:nvSpPr>
        <p:spPr>
          <a:xfrm>
            <a:off x="1072200" y="4296353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27" name="Google Shape;327;p12"/>
          <p:cNvSpPr txBox="1">
            <a:spLocks noGrp="1"/>
          </p:cNvSpPr>
          <p:nvPr>
            <p:ph type="subTitle" idx="2"/>
          </p:nvPr>
        </p:nvSpPr>
        <p:spPr>
          <a:xfrm>
            <a:off x="7778200" y="4296353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28" name="Google Shape;328;p12"/>
          <p:cNvSpPr txBox="1">
            <a:spLocks noGrp="1"/>
          </p:cNvSpPr>
          <p:nvPr>
            <p:ph type="subTitle" idx="3"/>
          </p:nvPr>
        </p:nvSpPr>
        <p:spPr>
          <a:xfrm>
            <a:off x="1072200" y="224375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29" name="Google Shape;329;p12"/>
          <p:cNvSpPr txBox="1">
            <a:spLocks noGrp="1"/>
          </p:cNvSpPr>
          <p:nvPr>
            <p:ph type="subTitle" idx="4"/>
          </p:nvPr>
        </p:nvSpPr>
        <p:spPr>
          <a:xfrm>
            <a:off x="7778200" y="224375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30" name="Google Shape;330;p12"/>
          <p:cNvSpPr txBox="1">
            <a:spLocks noGrp="1"/>
          </p:cNvSpPr>
          <p:nvPr>
            <p:ph type="subTitle" idx="5"/>
          </p:nvPr>
        </p:nvSpPr>
        <p:spPr>
          <a:xfrm>
            <a:off x="4425200" y="4296353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31" name="Google Shape;331;p12"/>
          <p:cNvSpPr txBox="1">
            <a:spLocks noGrp="1"/>
          </p:cNvSpPr>
          <p:nvPr>
            <p:ph type="subTitle" idx="6"/>
          </p:nvPr>
        </p:nvSpPr>
        <p:spPr>
          <a:xfrm>
            <a:off x="4425200" y="224375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32" name="Google Shape;332;p12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33" name="Google Shape;333;p12"/>
          <p:cNvSpPr txBox="1">
            <a:spLocks noGrp="1"/>
          </p:cNvSpPr>
          <p:nvPr>
            <p:ph type="subTitle" idx="7"/>
          </p:nvPr>
        </p:nvSpPr>
        <p:spPr>
          <a:xfrm>
            <a:off x="1072200" y="2798220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334" name="Google Shape;334;p12"/>
          <p:cNvSpPr txBox="1">
            <a:spLocks noGrp="1"/>
          </p:cNvSpPr>
          <p:nvPr>
            <p:ph type="subTitle" idx="8"/>
          </p:nvPr>
        </p:nvSpPr>
        <p:spPr>
          <a:xfrm>
            <a:off x="7778200" y="2798220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335" name="Google Shape;335;p12"/>
          <p:cNvSpPr txBox="1">
            <a:spLocks noGrp="1"/>
          </p:cNvSpPr>
          <p:nvPr>
            <p:ph type="subTitle" idx="9"/>
          </p:nvPr>
        </p:nvSpPr>
        <p:spPr>
          <a:xfrm>
            <a:off x="1072200" y="4812187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336" name="Google Shape;336;p12"/>
          <p:cNvSpPr txBox="1">
            <a:spLocks noGrp="1"/>
          </p:cNvSpPr>
          <p:nvPr>
            <p:ph type="subTitle" idx="13"/>
          </p:nvPr>
        </p:nvSpPr>
        <p:spPr>
          <a:xfrm>
            <a:off x="7778200" y="4812187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337" name="Google Shape;337;p12"/>
          <p:cNvSpPr txBox="1">
            <a:spLocks noGrp="1"/>
          </p:cNvSpPr>
          <p:nvPr>
            <p:ph type="subTitle" idx="14"/>
          </p:nvPr>
        </p:nvSpPr>
        <p:spPr>
          <a:xfrm>
            <a:off x="4425200" y="2798220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338" name="Google Shape;338;p12"/>
          <p:cNvSpPr txBox="1">
            <a:spLocks noGrp="1"/>
          </p:cNvSpPr>
          <p:nvPr>
            <p:ph type="subTitle" idx="15"/>
          </p:nvPr>
        </p:nvSpPr>
        <p:spPr>
          <a:xfrm>
            <a:off x="4425200" y="4812187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37255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0" name="Google Shape;340;p13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341" name="Google Shape;341;p13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2" name="Google Shape;342;p13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3" name="Google Shape;343;p13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4" name="Google Shape;344;p13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5" name="Google Shape;345;p13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6" name="Google Shape;346;p13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13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8" name="Google Shape;348;p13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9" name="Google Shape;349;p13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0" name="Google Shape;350;p13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1" name="Google Shape;351;p13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2" name="Google Shape;352;p13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3" name="Google Shape;353;p13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4" name="Google Shape;354;p13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5" name="Google Shape;355;p13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6" name="Google Shape;356;p13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7" name="Google Shape;357;p13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8" name="Google Shape;358;p13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13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13"/>
          <p:cNvSpPr txBox="1">
            <a:spLocks noGrp="1"/>
          </p:cNvSpPr>
          <p:nvPr>
            <p:ph type="title"/>
          </p:nvPr>
        </p:nvSpPr>
        <p:spPr>
          <a:xfrm>
            <a:off x="1415433" y="1828033"/>
            <a:ext cx="3744000" cy="1007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8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61" name="Google Shape;361;p13"/>
          <p:cNvSpPr txBox="1">
            <a:spLocks noGrp="1"/>
          </p:cNvSpPr>
          <p:nvPr>
            <p:ph type="body" idx="1"/>
          </p:nvPr>
        </p:nvSpPr>
        <p:spPr>
          <a:xfrm>
            <a:off x="1415433" y="3491967"/>
            <a:ext cx="3744000" cy="153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algn="ctr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2133"/>
            </a:lvl1pPr>
            <a:lvl2pPr marL="1219170" lvl="1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cxnSp>
        <p:nvCxnSpPr>
          <p:cNvPr id="362" name="Google Shape;362;p13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63" name="Google Shape;363;p13"/>
          <p:cNvSpPr/>
          <p:nvPr/>
        </p:nvSpPr>
        <p:spPr>
          <a:xfrm>
            <a:off x="-19400" y="6681100"/>
            <a:ext cx="12213600" cy="2084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9539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5" name="Google Shape;365;p14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366" name="Google Shape;366;p14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7" name="Google Shape;367;p14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14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9" name="Google Shape;369;p14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0" name="Google Shape;370;p14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1" name="Google Shape;371;p14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2" name="Google Shape;372;p14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3" name="Google Shape;373;p14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4" name="Google Shape;374;p14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5" name="Google Shape;375;p14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14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14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8" name="Google Shape;378;p14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9" name="Google Shape;379;p14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0" name="Google Shape;380;p14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1" name="Google Shape;381;p14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2" name="Google Shape;382;p14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3" name="Google Shape;383;p14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4" name="Google Shape;384;p14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5" name="Google Shape;385;p14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6" name="Google Shape;386;p14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14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14"/>
          <p:cNvSpPr txBox="1">
            <a:spLocks noGrp="1"/>
          </p:cNvSpPr>
          <p:nvPr>
            <p:ph type="subTitle" idx="1"/>
          </p:nvPr>
        </p:nvSpPr>
        <p:spPr>
          <a:xfrm>
            <a:off x="5311600" y="2344236"/>
            <a:ext cx="5920400" cy="129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389" name="Google Shape;389;p14"/>
          <p:cNvSpPr txBox="1">
            <a:spLocks noGrp="1"/>
          </p:cNvSpPr>
          <p:nvPr>
            <p:ph type="ctrTitle"/>
          </p:nvPr>
        </p:nvSpPr>
        <p:spPr>
          <a:xfrm>
            <a:off x="7834400" y="3783336"/>
            <a:ext cx="3397600" cy="615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grpSp>
        <p:nvGrpSpPr>
          <p:cNvPr id="390" name="Google Shape;390;p14"/>
          <p:cNvGrpSpPr/>
          <p:nvPr/>
        </p:nvGrpSpPr>
        <p:grpSpPr>
          <a:xfrm>
            <a:off x="10231679" y="-383351"/>
            <a:ext cx="1051683" cy="1148784"/>
            <a:chOff x="7673759" y="-287513"/>
            <a:chExt cx="788762" cy="861588"/>
          </a:xfrm>
        </p:grpSpPr>
        <p:grpSp>
          <p:nvGrpSpPr>
            <p:cNvPr id="391" name="Google Shape;391;p14"/>
            <p:cNvGrpSpPr/>
            <p:nvPr/>
          </p:nvGrpSpPr>
          <p:grpSpPr>
            <a:xfrm rot="350572">
              <a:off x="7712287" y="-253348"/>
              <a:ext cx="711705" cy="793257"/>
              <a:chOff x="6554696" y="509501"/>
              <a:chExt cx="711709" cy="793261"/>
            </a:xfrm>
          </p:grpSpPr>
          <p:sp>
            <p:nvSpPr>
              <p:cNvPr id="392" name="Google Shape;392;p14"/>
              <p:cNvSpPr/>
              <p:nvPr/>
            </p:nvSpPr>
            <p:spPr>
              <a:xfrm>
                <a:off x="6560695" y="516700"/>
                <a:ext cx="696978" cy="779230"/>
              </a:xfrm>
              <a:custGeom>
                <a:avLst/>
                <a:gdLst/>
                <a:ahLst/>
                <a:cxnLst/>
                <a:rect l="l" t="t" r="r" b="b"/>
                <a:pathLst>
                  <a:path w="20913" h="23381" extrusionOk="0">
                    <a:moveTo>
                      <a:pt x="4201" y="1"/>
                    </a:moveTo>
                    <a:cubicBezTo>
                      <a:pt x="1903" y="1"/>
                      <a:pt x="28" y="1866"/>
                      <a:pt x="28" y="4165"/>
                    </a:cubicBezTo>
                    <a:lnTo>
                      <a:pt x="1" y="17073"/>
                    </a:lnTo>
                    <a:cubicBezTo>
                      <a:pt x="1" y="18903"/>
                      <a:pt x="1190" y="20516"/>
                      <a:pt x="2930" y="21057"/>
                    </a:cubicBezTo>
                    <a:lnTo>
                      <a:pt x="9736" y="23193"/>
                    </a:lnTo>
                    <a:cubicBezTo>
                      <a:pt x="10143" y="23318"/>
                      <a:pt x="10563" y="23381"/>
                      <a:pt x="10982" y="23381"/>
                    </a:cubicBezTo>
                    <a:cubicBezTo>
                      <a:pt x="11444" y="23381"/>
                      <a:pt x="11906" y="23304"/>
                      <a:pt x="12350" y="23148"/>
                    </a:cubicBezTo>
                    <a:lnTo>
                      <a:pt x="18092" y="21147"/>
                    </a:lnTo>
                    <a:cubicBezTo>
                      <a:pt x="19759" y="20570"/>
                      <a:pt x="20886" y="18993"/>
                      <a:pt x="20886" y="17217"/>
                    </a:cubicBezTo>
                    <a:lnTo>
                      <a:pt x="20913" y="4201"/>
                    </a:lnTo>
                    <a:cubicBezTo>
                      <a:pt x="20913" y="1903"/>
                      <a:pt x="19047" y="28"/>
                      <a:pt x="16748" y="28"/>
                    </a:cubicBezTo>
                    <a:lnTo>
                      <a:pt x="420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93" name="Google Shape;393;p14"/>
              <p:cNvSpPr/>
              <p:nvPr/>
            </p:nvSpPr>
            <p:spPr>
              <a:xfrm>
                <a:off x="6554696" y="509501"/>
                <a:ext cx="711709" cy="793261"/>
              </a:xfrm>
              <a:custGeom>
                <a:avLst/>
                <a:gdLst/>
                <a:ahLst/>
                <a:cxnLst/>
                <a:rect l="l" t="t" r="r" b="b"/>
                <a:pathLst>
                  <a:path w="21355" h="23802" extrusionOk="0">
                    <a:moveTo>
                      <a:pt x="5138" y="442"/>
                    </a:moveTo>
                    <a:lnTo>
                      <a:pt x="7572" y="451"/>
                    </a:lnTo>
                    <a:lnTo>
                      <a:pt x="12440" y="469"/>
                    </a:lnTo>
                    <a:lnTo>
                      <a:pt x="14873" y="469"/>
                    </a:lnTo>
                    <a:lnTo>
                      <a:pt x="16090" y="478"/>
                    </a:lnTo>
                    <a:cubicBezTo>
                      <a:pt x="16249" y="478"/>
                      <a:pt x="16412" y="477"/>
                      <a:pt x="16574" y="477"/>
                    </a:cubicBezTo>
                    <a:cubicBezTo>
                      <a:pt x="16817" y="477"/>
                      <a:pt x="17058" y="480"/>
                      <a:pt x="17280" y="496"/>
                    </a:cubicBezTo>
                    <a:cubicBezTo>
                      <a:pt x="17659" y="541"/>
                      <a:pt x="18037" y="622"/>
                      <a:pt x="18389" y="766"/>
                    </a:cubicBezTo>
                    <a:cubicBezTo>
                      <a:pt x="18740" y="920"/>
                      <a:pt x="19083" y="1109"/>
                      <a:pt x="19380" y="1352"/>
                    </a:cubicBezTo>
                    <a:cubicBezTo>
                      <a:pt x="19669" y="1596"/>
                      <a:pt x="19939" y="1866"/>
                      <a:pt x="20155" y="2191"/>
                    </a:cubicBezTo>
                    <a:cubicBezTo>
                      <a:pt x="20363" y="2506"/>
                      <a:pt x="20534" y="2849"/>
                      <a:pt x="20651" y="3209"/>
                    </a:cubicBezTo>
                    <a:cubicBezTo>
                      <a:pt x="20759" y="3579"/>
                      <a:pt x="20832" y="3948"/>
                      <a:pt x="20832" y="4336"/>
                    </a:cubicBezTo>
                    <a:cubicBezTo>
                      <a:pt x="20841" y="4733"/>
                      <a:pt x="20832" y="5147"/>
                      <a:pt x="20832" y="5544"/>
                    </a:cubicBezTo>
                    <a:lnTo>
                      <a:pt x="20841" y="7978"/>
                    </a:lnTo>
                    <a:lnTo>
                      <a:pt x="20850" y="12845"/>
                    </a:lnTo>
                    <a:lnTo>
                      <a:pt x="20850" y="15279"/>
                    </a:lnTo>
                    <a:lnTo>
                      <a:pt x="20850" y="16496"/>
                    </a:lnTo>
                    <a:lnTo>
                      <a:pt x="20850" y="17109"/>
                    </a:lnTo>
                    <a:lnTo>
                      <a:pt x="20859" y="17406"/>
                    </a:lnTo>
                    <a:lnTo>
                      <a:pt x="20841" y="17704"/>
                    </a:lnTo>
                    <a:cubicBezTo>
                      <a:pt x="20795" y="18470"/>
                      <a:pt x="20516" y="19218"/>
                      <a:pt x="20047" y="19831"/>
                    </a:cubicBezTo>
                    <a:cubicBezTo>
                      <a:pt x="19579" y="20453"/>
                      <a:pt x="18930" y="20921"/>
                      <a:pt x="18208" y="21183"/>
                    </a:cubicBezTo>
                    <a:lnTo>
                      <a:pt x="13602" y="22769"/>
                    </a:lnTo>
                    <a:lnTo>
                      <a:pt x="12458" y="23175"/>
                    </a:lnTo>
                    <a:cubicBezTo>
                      <a:pt x="12088" y="23292"/>
                      <a:pt x="11709" y="23364"/>
                      <a:pt x="11322" y="23382"/>
                    </a:cubicBezTo>
                    <a:cubicBezTo>
                      <a:pt x="11267" y="23385"/>
                      <a:pt x="11211" y="23386"/>
                      <a:pt x="11156" y="23386"/>
                    </a:cubicBezTo>
                    <a:cubicBezTo>
                      <a:pt x="10830" y="23386"/>
                      <a:pt x="10500" y="23342"/>
                      <a:pt x="10177" y="23265"/>
                    </a:cubicBezTo>
                    <a:cubicBezTo>
                      <a:pt x="9997" y="23211"/>
                      <a:pt x="9798" y="23148"/>
                      <a:pt x="9609" y="23085"/>
                    </a:cubicBezTo>
                    <a:lnTo>
                      <a:pt x="9023" y="22905"/>
                    </a:lnTo>
                    <a:lnTo>
                      <a:pt x="4381" y="21453"/>
                    </a:lnTo>
                    <a:lnTo>
                      <a:pt x="3218" y="21093"/>
                    </a:lnTo>
                    <a:cubicBezTo>
                      <a:pt x="2849" y="20976"/>
                      <a:pt x="2497" y="20813"/>
                      <a:pt x="2173" y="20597"/>
                    </a:cubicBezTo>
                    <a:cubicBezTo>
                      <a:pt x="1542" y="20173"/>
                      <a:pt x="1001" y="19578"/>
                      <a:pt x="676" y="18866"/>
                    </a:cubicBezTo>
                    <a:cubicBezTo>
                      <a:pt x="505" y="18515"/>
                      <a:pt x="397" y="18136"/>
                      <a:pt x="343" y="17749"/>
                    </a:cubicBezTo>
                    <a:cubicBezTo>
                      <a:pt x="298" y="17361"/>
                      <a:pt x="316" y="16955"/>
                      <a:pt x="316" y="16550"/>
                    </a:cubicBezTo>
                    <a:lnTo>
                      <a:pt x="334" y="14116"/>
                    </a:lnTo>
                    <a:lnTo>
                      <a:pt x="388" y="9248"/>
                    </a:lnTo>
                    <a:cubicBezTo>
                      <a:pt x="397" y="7626"/>
                      <a:pt x="406" y="6003"/>
                      <a:pt x="415" y="4381"/>
                    </a:cubicBezTo>
                    <a:cubicBezTo>
                      <a:pt x="424" y="3993"/>
                      <a:pt x="478" y="3606"/>
                      <a:pt x="586" y="3245"/>
                    </a:cubicBezTo>
                    <a:cubicBezTo>
                      <a:pt x="703" y="2876"/>
                      <a:pt x="866" y="2524"/>
                      <a:pt x="1082" y="2200"/>
                    </a:cubicBezTo>
                    <a:cubicBezTo>
                      <a:pt x="1298" y="1884"/>
                      <a:pt x="1551" y="1596"/>
                      <a:pt x="1848" y="1343"/>
                    </a:cubicBezTo>
                    <a:cubicBezTo>
                      <a:pt x="2155" y="1109"/>
                      <a:pt x="2479" y="902"/>
                      <a:pt x="2831" y="748"/>
                    </a:cubicBezTo>
                    <a:cubicBezTo>
                      <a:pt x="3191" y="604"/>
                      <a:pt x="3561" y="505"/>
                      <a:pt x="3948" y="460"/>
                    </a:cubicBezTo>
                    <a:cubicBezTo>
                      <a:pt x="4039" y="451"/>
                      <a:pt x="4138" y="451"/>
                      <a:pt x="4237" y="442"/>
                    </a:cubicBezTo>
                    <a:close/>
                    <a:moveTo>
                      <a:pt x="4381" y="0"/>
                    </a:moveTo>
                    <a:lnTo>
                      <a:pt x="4219" y="9"/>
                    </a:lnTo>
                    <a:cubicBezTo>
                      <a:pt x="4111" y="18"/>
                      <a:pt x="4003" y="18"/>
                      <a:pt x="3894" y="27"/>
                    </a:cubicBezTo>
                    <a:cubicBezTo>
                      <a:pt x="3471" y="81"/>
                      <a:pt x="3056" y="190"/>
                      <a:pt x="2668" y="352"/>
                    </a:cubicBezTo>
                    <a:cubicBezTo>
                      <a:pt x="2272" y="523"/>
                      <a:pt x="1911" y="748"/>
                      <a:pt x="1578" y="1019"/>
                    </a:cubicBezTo>
                    <a:cubicBezTo>
                      <a:pt x="1253" y="1289"/>
                      <a:pt x="965" y="1614"/>
                      <a:pt x="731" y="1965"/>
                    </a:cubicBezTo>
                    <a:cubicBezTo>
                      <a:pt x="496" y="2326"/>
                      <a:pt x="316" y="2713"/>
                      <a:pt x="190" y="3119"/>
                    </a:cubicBezTo>
                    <a:cubicBezTo>
                      <a:pt x="63" y="3534"/>
                      <a:pt x="9" y="3957"/>
                      <a:pt x="0" y="4381"/>
                    </a:cubicBezTo>
                    <a:cubicBezTo>
                      <a:pt x="0" y="6003"/>
                      <a:pt x="0" y="7626"/>
                      <a:pt x="9" y="9248"/>
                    </a:cubicBezTo>
                    <a:lnTo>
                      <a:pt x="54" y="14116"/>
                    </a:lnTo>
                    <a:lnTo>
                      <a:pt x="54" y="16550"/>
                    </a:lnTo>
                    <a:lnTo>
                      <a:pt x="54" y="17154"/>
                    </a:lnTo>
                    <a:cubicBezTo>
                      <a:pt x="54" y="17253"/>
                      <a:pt x="54" y="17361"/>
                      <a:pt x="63" y="17469"/>
                    </a:cubicBezTo>
                    <a:cubicBezTo>
                      <a:pt x="63" y="17568"/>
                      <a:pt x="72" y="17676"/>
                      <a:pt x="81" y="17776"/>
                    </a:cubicBezTo>
                    <a:cubicBezTo>
                      <a:pt x="127" y="18190"/>
                      <a:pt x="217" y="18605"/>
                      <a:pt x="370" y="19002"/>
                    </a:cubicBezTo>
                    <a:cubicBezTo>
                      <a:pt x="676" y="19786"/>
                      <a:pt x="1226" y="20489"/>
                      <a:pt x="1947" y="20949"/>
                    </a:cubicBezTo>
                    <a:cubicBezTo>
                      <a:pt x="2299" y="21183"/>
                      <a:pt x="2696" y="21363"/>
                      <a:pt x="3092" y="21489"/>
                    </a:cubicBezTo>
                    <a:lnTo>
                      <a:pt x="4255" y="21859"/>
                    </a:lnTo>
                    <a:lnTo>
                      <a:pt x="8897" y="23310"/>
                    </a:lnTo>
                    <a:lnTo>
                      <a:pt x="9483" y="23490"/>
                    </a:lnTo>
                    <a:cubicBezTo>
                      <a:pt x="9672" y="23554"/>
                      <a:pt x="9862" y="23617"/>
                      <a:pt x="10078" y="23671"/>
                    </a:cubicBezTo>
                    <a:cubicBezTo>
                      <a:pt x="10418" y="23761"/>
                      <a:pt x="10777" y="23801"/>
                      <a:pt x="11133" y="23801"/>
                    </a:cubicBezTo>
                    <a:cubicBezTo>
                      <a:pt x="11202" y="23801"/>
                      <a:pt x="11271" y="23800"/>
                      <a:pt x="11340" y="23797"/>
                    </a:cubicBezTo>
                    <a:cubicBezTo>
                      <a:pt x="11764" y="23779"/>
                      <a:pt x="12187" y="23698"/>
                      <a:pt x="12593" y="23563"/>
                    </a:cubicBezTo>
                    <a:lnTo>
                      <a:pt x="13738" y="23157"/>
                    </a:lnTo>
                    <a:lnTo>
                      <a:pt x="18335" y="21552"/>
                    </a:lnTo>
                    <a:cubicBezTo>
                      <a:pt x="19137" y="21273"/>
                      <a:pt x="19858" y="20759"/>
                      <a:pt x="20372" y="20083"/>
                    </a:cubicBezTo>
                    <a:cubicBezTo>
                      <a:pt x="20895" y="19407"/>
                      <a:pt x="21210" y="18578"/>
                      <a:pt x="21273" y="17731"/>
                    </a:cubicBezTo>
                    <a:lnTo>
                      <a:pt x="21282" y="17406"/>
                    </a:lnTo>
                    <a:lnTo>
                      <a:pt x="21282" y="17109"/>
                    </a:lnTo>
                    <a:lnTo>
                      <a:pt x="21291" y="16496"/>
                    </a:lnTo>
                    <a:lnTo>
                      <a:pt x="21291" y="15279"/>
                    </a:lnTo>
                    <a:lnTo>
                      <a:pt x="21309" y="12845"/>
                    </a:lnTo>
                    <a:lnTo>
                      <a:pt x="21327" y="7978"/>
                    </a:lnTo>
                    <a:lnTo>
                      <a:pt x="21345" y="5544"/>
                    </a:lnTo>
                    <a:cubicBezTo>
                      <a:pt x="21345" y="5138"/>
                      <a:pt x="21354" y="4742"/>
                      <a:pt x="21345" y="4327"/>
                    </a:cubicBezTo>
                    <a:cubicBezTo>
                      <a:pt x="21336" y="3894"/>
                      <a:pt x="21255" y="3471"/>
                      <a:pt x="21129" y="3056"/>
                    </a:cubicBezTo>
                    <a:cubicBezTo>
                      <a:pt x="20994" y="2650"/>
                      <a:pt x="20795" y="2263"/>
                      <a:pt x="20561" y="1911"/>
                    </a:cubicBezTo>
                    <a:cubicBezTo>
                      <a:pt x="20309" y="1551"/>
                      <a:pt x="20011" y="1244"/>
                      <a:pt x="19678" y="974"/>
                    </a:cubicBezTo>
                    <a:cubicBezTo>
                      <a:pt x="19344" y="694"/>
                      <a:pt x="18966" y="487"/>
                      <a:pt x="18569" y="325"/>
                    </a:cubicBezTo>
                    <a:cubicBezTo>
                      <a:pt x="18172" y="153"/>
                      <a:pt x="17749" y="72"/>
                      <a:pt x="17325" y="18"/>
                    </a:cubicBezTo>
                    <a:cubicBezTo>
                      <a:pt x="17109" y="5"/>
                      <a:pt x="16901" y="2"/>
                      <a:pt x="16698" y="2"/>
                    </a:cubicBezTo>
                    <a:cubicBezTo>
                      <a:pt x="16596" y="2"/>
                      <a:pt x="16494" y="3"/>
                      <a:pt x="16393" y="3"/>
                    </a:cubicBezTo>
                    <a:cubicBezTo>
                      <a:pt x="16292" y="3"/>
                      <a:pt x="16192" y="2"/>
                      <a:pt x="1609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94" name="Google Shape;394;p14"/>
            <p:cNvSpPr/>
            <p:nvPr/>
          </p:nvSpPr>
          <p:spPr>
            <a:xfrm rot="442426">
              <a:off x="8229710" y="-161880"/>
              <a:ext cx="102851" cy="551273"/>
            </a:xfrm>
            <a:prstGeom prst="roundRect">
              <a:avLst>
                <a:gd name="adj" fmla="val 50000"/>
              </a:avLst>
            </a:prstGeom>
            <a:solidFill>
              <a:schemeClr val="lt2">
                <a:alpha val="474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83458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6" name="Google Shape;396;p15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397" name="Google Shape;397;p15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98" name="Google Shape;398;p15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99" name="Google Shape;399;p15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15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15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15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3" name="Google Shape;403;p15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15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5" name="Google Shape;405;p15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5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5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5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15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0" name="Google Shape;410;p15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1" name="Google Shape;411;p15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2" name="Google Shape;412;p15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3" name="Google Shape;413;p15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5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5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416" name="Google Shape;416;p15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7" name="Google Shape;417;p15"/>
          <p:cNvSpPr/>
          <p:nvPr/>
        </p:nvSpPr>
        <p:spPr>
          <a:xfrm>
            <a:off x="-19400" y="6681100"/>
            <a:ext cx="12213600" cy="2084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18" name="Google Shape;418;p15"/>
          <p:cNvSpPr txBox="1">
            <a:spLocks noGrp="1"/>
          </p:cNvSpPr>
          <p:nvPr>
            <p:ph type="title"/>
          </p:nvPr>
        </p:nvSpPr>
        <p:spPr>
          <a:xfrm>
            <a:off x="960000" y="1979267"/>
            <a:ext cx="4692400" cy="2239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7333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419" name="Google Shape;419;p15"/>
          <p:cNvSpPr txBox="1">
            <a:spLocks noGrp="1"/>
          </p:cNvSpPr>
          <p:nvPr>
            <p:ph type="subTitle" idx="1"/>
          </p:nvPr>
        </p:nvSpPr>
        <p:spPr>
          <a:xfrm rot="684086">
            <a:off x="7726910" y="2272962"/>
            <a:ext cx="2505033" cy="238422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82094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Four Columns">
  <p:cSld name="Title + Four Columns"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1" name="Google Shape;421;p16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422" name="Google Shape;422;p16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423" name="Google Shape;423;p16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424" name="Google Shape;424;p16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425" name="Google Shape;425;p16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26" name="Google Shape;426;p16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27" name="Google Shape;427;p16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28" name="Google Shape;428;p16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29" name="Google Shape;429;p16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0" name="Google Shape;430;p16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1" name="Google Shape;431;p16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2" name="Google Shape;432;p16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3" name="Google Shape;433;p16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4" name="Google Shape;434;p16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5" name="Google Shape;435;p16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6" name="Google Shape;436;p16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7" name="Google Shape;437;p16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8" name="Google Shape;438;p16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9" name="Google Shape;439;p16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40" name="Google Shape;440;p16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441" name="Google Shape;441;p16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2" name="Google Shape;442;p16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3" name="Google Shape;443;p16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4" name="Google Shape;444;p16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5" name="Google Shape;445;p16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6" name="Google Shape;446;p16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7" name="Google Shape;447;p16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8" name="Google Shape;448;p16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9" name="Google Shape;449;p16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0" name="Google Shape;450;p16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1" name="Google Shape;451;p16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2" name="Google Shape;452;p16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3" name="Google Shape;453;p16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4" name="Google Shape;454;p16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5" name="Google Shape;455;p16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456" name="Google Shape;456;p16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7" name="Google Shape;457;p16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8" name="Google Shape;458;p16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9" name="Google Shape;459;p16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0" name="Google Shape;460;p16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1" name="Google Shape;461;p16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462" name="Google Shape;462;p16"/>
          <p:cNvSpPr txBox="1">
            <a:spLocks noGrp="1"/>
          </p:cNvSpPr>
          <p:nvPr>
            <p:ph type="subTitle" idx="1"/>
          </p:nvPr>
        </p:nvSpPr>
        <p:spPr>
          <a:xfrm>
            <a:off x="1209200" y="4756967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3" name="Google Shape;463;p16"/>
          <p:cNvSpPr txBox="1">
            <a:spLocks noGrp="1"/>
          </p:cNvSpPr>
          <p:nvPr>
            <p:ph type="subTitle" idx="2"/>
          </p:nvPr>
        </p:nvSpPr>
        <p:spPr>
          <a:xfrm>
            <a:off x="7605200" y="4756967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4" name="Google Shape;464;p16"/>
          <p:cNvSpPr txBox="1">
            <a:spLocks noGrp="1"/>
          </p:cNvSpPr>
          <p:nvPr>
            <p:ph type="subTitle" idx="3"/>
          </p:nvPr>
        </p:nvSpPr>
        <p:spPr>
          <a:xfrm>
            <a:off x="1209200" y="2704367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5" name="Google Shape;465;p16"/>
          <p:cNvSpPr txBox="1">
            <a:spLocks noGrp="1"/>
          </p:cNvSpPr>
          <p:nvPr>
            <p:ph type="subTitle" idx="4"/>
          </p:nvPr>
        </p:nvSpPr>
        <p:spPr>
          <a:xfrm>
            <a:off x="7236633" y="241393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6" name="Google Shape;466;p16"/>
          <p:cNvSpPr txBox="1">
            <a:spLocks noGrp="1"/>
          </p:cNvSpPr>
          <p:nvPr>
            <p:ph type="subTitle" idx="5"/>
          </p:nvPr>
        </p:nvSpPr>
        <p:spPr>
          <a:xfrm>
            <a:off x="1209200" y="3360433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7" name="Google Shape;467;p16"/>
          <p:cNvSpPr txBox="1">
            <a:spLocks noGrp="1"/>
          </p:cNvSpPr>
          <p:nvPr>
            <p:ph type="subTitle" idx="6"/>
          </p:nvPr>
        </p:nvSpPr>
        <p:spPr>
          <a:xfrm>
            <a:off x="7605200" y="3360433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8" name="Google Shape;468;p16"/>
          <p:cNvSpPr txBox="1">
            <a:spLocks noGrp="1"/>
          </p:cNvSpPr>
          <p:nvPr>
            <p:ph type="subTitle" idx="7"/>
          </p:nvPr>
        </p:nvSpPr>
        <p:spPr>
          <a:xfrm>
            <a:off x="1209200" y="5374400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9" name="Google Shape;469;p16"/>
          <p:cNvSpPr txBox="1">
            <a:spLocks noGrp="1"/>
          </p:cNvSpPr>
          <p:nvPr>
            <p:ph type="subTitle" idx="8"/>
          </p:nvPr>
        </p:nvSpPr>
        <p:spPr>
          <a:xfrm>
            <a:off x="7605200" y="5374400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70" name="Google Shape;470;p16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4440000" cy="1329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74599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2" name="Google Shape;472;p17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473" name="Google Shape;473;p17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4" name="Google Shape;474;p17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5" name="Google Shape;475;p17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7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7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8" name="Google Shape;478;p17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9" name="Google Shape;479;p17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0" name="Google Shape;480;p17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1" name="Google Shape;481;p17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7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7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4" name="Google Shape;484;p17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5" name="Google Shape;485;p17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6" name="Google Shape;486;p17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7" name="Google Shape;487;p17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7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7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0" name="Google Shape;490;p17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1" name="Google Shape;491;p17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2" name="Google Shape;492;p17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3" name="Google Shape;493;p17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7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495" name="Google Shape;495;p17"/>
          <p:cNvSpPr txBox="1">
            <a:spLocks noGrp="1"/>
          </p:cNvSpPr>
          <p:nvPr>
            <p:ph type="subTitle" idx="1"/>
          </p:nvPr>
        </p:nvSpPr>
        <p:spPr>
          <a:xfrm>
            <a:off x="4156200" y="4864317"/>
            <a:ext cx="3879600" cy="120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6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496" name="Google Shape;496;p17"/>
          <p:cNvSpPr txBox="1">
            <a:spLocks noGrp="1"/>
          </p:cNvSpPr>
          <p:nvPr>
            <p:ph type="title"/>
          </p:nvPr>
        </p:nvSpPr>
        <p:spPr>
          <a:xfrm>
            <a:off x="2558200" y="2151784"/>
            <a:ext cx="7075600" cy="1976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497" name="Google Shape;497;p17"/>
          <p:cNvSpPr txBox="1">
            <a:spLocks noGrp="1"/>
          </p:cNvSpPr>
          <p:nvPr>
            <p:ph type="title" idx="2" hasCustomPrompt="1"/>
          </p:nvPr>
        </p:nvSpPr>
        <p:spPr>
          <a:xfrm>
            <a:off x="5125000" y="788084"/>
            <a:ext cx="1942000" cy="900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grpSp>
        <p:nvGrpSpPr>
          <p:cNvPr id="498" name="Google Shape;498;p17"/>
          <p:cNvGrpSpPr/>
          <p:nvPr/>
        </p:nvGrpSpPr>
        <p:grpSpPr>
          <a:xfrm rot="-697126" flipH="1">
            <a:off x="759050" y="-468403"/>
            <a:ext cx="1740524" cy="1795281"/>
            <a:chOff x="1492000" y="427450"/>
            <a:chExt cx="1188000" cy="1225375"/>
          </a:xfrm>
        </p:grpSpPr>
        <p:sp>
          <p:nvSpPr>
            <p:cNvPr id="499" name="Google Shape;499;p17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7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7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2" name="Google Shape;502;p17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3" name="Google Shape;503;p17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4" name="Google Shape;504;p17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5" name="Google Shape;505;p17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6" name="Google Shape;506;p17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7" name="Google Shape;507;p17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8" name="Google Shape;508;p17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9" name="Google Shape;509;p17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36583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">
  <p:cSld name="Title + Text"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1" name="Google Shape;511;p18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512" name="Google Shape;512;p18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3" name="Google Shape;513;p18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4" name="Google Shape;514;p18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5" name="Google Shape;515;p18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6" name="Google Shape;516;p18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7" name="Google Shape;517;p18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8" name="Google Shape;518;p18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9" name="Google Shape;519;p18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0" name="Google Shape;520;p18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1" name="Google Shape;521;p18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2" name="Google Shape;522;p18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3" name="Google Shape;523;p18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4" name="Google Shape;524;p18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5" name="Google Shape;525;p18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6" name="Google Shape;526;p18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7" name="Google Shape;527;p18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8" name="Google Shape;528;p18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18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0" name="Google Shape;530;p18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531" name="Google Shape;531;p18"/>
          <p:cNvSpPr txBox="1">
            <a:spLocks noGrp="1"/>
          </p:cNvSpPr>
          <p:nvPr>
            <p:ph type="subTitle" idx="1"/>
          </p:nvPr>
        </p:nvSpPr>
        <p:spPr>
          <a:xfrm>
            <a:off x="1186800" y="2346992"/>
            <a:ext cx="10045200" cy="370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3733"/>
            </a:lvl9pPr>
          </a:lstStyle>
          <a:p>
            <a:endParaRPr/>
          </a:p>
        </p:txBody>
      </p:sp>
      <p:sp>
        <p:nvSpPr>
          <p:cNvPr id="532" name="Google Shape;532;p18"/>
          <p:cNvSpPr txBox="1">
            <a:spLocks noGrp="1"/>
          </p:cNvSpPr>
          <p:nvPr>
            <p:ph type="title"/>
          </p:nvPr>
        </p:nvSpPr>
        <p:spPr>
          <a:xfrm>
            <a:off x="6096000" y="720000"/>
            <a:ext cx="5136000" cy="1382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408877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4" name="Google Shape;534;p19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535" name="Google Shape;535;p19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6" name="Google Shape;536;p19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7" name="Google Shape;537;p19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8" name="Google Shape;538;p19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9" name="Google Shape;539;p19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0" name="Google Shape;540;p19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1" name="Google Shape;541;p19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2" name="Google Shape;542;p19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3" name="Google Shape;543;p19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4" name="Google Shape;544;p19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5" name="Google Shape;545;p19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6" name="Google Shape;546;p19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7" name="Google Shape;547;p19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8" name="Google Shape;548;p19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9" name="Google Shape;549;p19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0" name="Google Shape;550;p19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1" name="Google Shape;551;p19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2" name="Google Shape;552;p19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3" name="Google Shape;553;p19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4" name="Google Shape;554;p19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5" name="Google Shape;555;p19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6" name="Google Shape;556;p19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557" name="Google Shape;557;p19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6432800" cy="132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54638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">
  <p:cSld name="Title design"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p20"/>
          <p:cNvSpPr txBox="1">
            <a:spLocks noGrp="1"/>
          </p:cNvSpPr>
          <p:nvPr>
            <p:ph type="title"/>
          </p:nvPr>
        </p:nvSpPr>
        <p:spPr>
          <a:xfrm>
            <a:off x="6096000" y="720000"/>
            <a:ext cx="5136000" cy="651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grpSp>
        <p:nvGrpSpPr>
          <p:cNvPr id="560" name="Google Shape;560;p20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561" name="Google Shape;561;p20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2" name="Google Shape;562;p20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3" name="Google Shape;563;p20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4" name="Google Shape;564;p20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5" name="Google Shape;565;p20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6" name="Google Shape;566;p20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7" name="Google Shape;567;p20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8" name="Google Shape;568;p20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9" name="Google Shape;569;p20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0" name="Google Shape;570;p20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1" name="Google Shape;571;p20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2" name="Google Shape;572;p20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3" name="Google Shape;573;p20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4" name="Google Shape;574;p20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5" name="Google Shape;575;p20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6" name="Google Shape;576;p20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7" name="Google Shape;577;p20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8" name="Google Shape;578;p20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9" name="Google Shape;579;p20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0" name="Google Shape;580;p20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1" name="Google Shape;581;p20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2" name="Google Shape;582;p20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4912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79574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4" name="Google Shape;584;p21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585" name="Google Shape;585;p21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6" name="Google Shape;586;p21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7" name="Google Shape;587;p21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8" name="Google Shape;588;p21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9" name="Google Shape;589;p21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0" name="Google Shape;590;p21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1" name="Google Shape;591;p21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2" name="Google Shape;592;p21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3" name="Google Shape;593;p21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4" name="Google Shape;594;p21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5" name="Google Shape;595;p21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6" name="Google Shape;596;p21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7" name="Google Shape;597;p21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8" name="Google Shape;598;p21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9" name="Google Shape;599;p21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0" name="Google Shape;600;p21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21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2" name="Google Shape;602;p21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3" name="Google Shape;603;p21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604" name="Google Shape;604;p21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05" name="Google Shape;605;p21"/>
          <p:cNvSpPr/>
          <p:nvPr/>
        </p:nvSpPr>
        <p:spPr>
          <a:xfrm>
            <a:off x="-19400" y="6681100"/>
            <a:ext cx="12213600" cy="2084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06" name="Google Shape;606;p21"/>
          <p:cNvSpPr txBox="1">
            <a:spLocks noGrp="1"/>
          </p:cNvSpPr>
          <p:nvPr>
            <p:ph type="title" hasCustomPrompt="1"/>
          </p:nvPr>
        </p:nvSpPr>
        <p:spPr>
          <a:xfrm>
            <a:off x="2357600" y="2172317"/>
            <a:ext cx="7476800" cy="181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607" name="Google Shape;607;p21"/>
          <p:cNvSpPr txBox="1">
            <a:spLocks noGrp="1"/>
          </p:cNvSpPr>
          <p:nvPr>
            <p:ph type="body" idx="1"/>
          </p:nvPr>
        </p:nvSpPr>
        <p:spPr>
          <a:xfrm>
            <a:off x="3613400" y="3801256"/>
            <a:ext cx="4965200" cy="88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40256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1219170" lvl="1" indent="-440256" algn="ctr">
              <a:spcBef>
                <a:spcPts val="2133"/>
              </a:spcBef>
              <a:spcAft>
                <a:spcPts val="0"/>
              </a:spcAft>
              <a:buSzPts val="1600"/>
              <a:buChar char="○"/>
              <a:defRPr/>
            </a:lvl2pPr>
            <a:lvl3pPr marL="1828754" lvl="2" indent="-440256" algn="ctr">
              <a:spcBef>
                <a:spcPts val="2133"/>
              </a:spcBef>
              <a:spcAft>
                <a:spcPts val="0"/>
              </a:spcAft>
              <a:buSzPts val="1600"/>
              <a:buChar char="■"/>
              <a:defRPr/>
            </a:lvl3pPr>
            <a:lvl4pPr marL="2438339" lvl="3" indent="-440256" algn="ctr">
              <a:spcBef>
                <a:spcPts val="2133"/>
              </a:spcBef>
              <a:spcAft>
                <a:spcPts val="0"/>
              </a:spcAft>
              <a:buSzPts val="1600"/>
              <a:buChar char="●"/>
              <a:defRPr/>
            </a:lvl4pPr>
            <a:lvl5pPr marL="3047924" lvl="4" indent="-440256" algn="ctr">
              <a:spcBef>
                <a:spcPts val="2133"/>
              </a:spcBef>
              <a:spcAft>
                <a:spcPts val="0"/>
              </a:spcAft>
              <a:buSzPts val="1600"/>
              <a:buChar char="○"/>
              <a:defRPr/>
            </a:lvl5pPr>
            <a:lvl6pPr marL="3657509" lvl="5" indent="-440256" algn="ctr">
              <a:spcBef>
                <a:spcPts val="2133"/>
              </a:spcBef>
              <a:spcAft>
                <a:spcPts val="0"/>
              </a:spcAft>
              <a:buSzPts val="1600"/>
              <a:buChar char="■"/>
              <a:defRPr/>
            </a:lvl6pPr>
            <a:lvl7pPr marL="4267093" lvl="6" indent="-440256" algn="ctr">
              <a:spcBef>
                <a:spcPts val="2133"/>
              </a:spcBef>
              <a:spcAft>
                <a:spcPts val="0"/>
              </a:spcAft>
              <a:buSzPts val="1600"/>
              <a:buChar char="●"/>
              <a:defRPr/>
            </a:lvl7pPr>
            <a:lvl8pPr marL="4876678" lvl="7" indent="-440256" algn="ctr">
              <a:spcBef>
                <a:spcPts val="2133"/>
              </a:spcBef>
              <a:spcAft>
                <a:spcPts val="0"/>
              </a:spcAft>
              <a:buSzPts val="1600"/>
              <a:buChar char="○"/>
              <a:defRPr/>
            </a:lvl8pPr>
            <a:lvl9pPr marL="5486263" lvl="8" indent="-440256" algn="ctr">
              <a:spcBef>
                <a:spcPts val="2133"/>
              </a:spcBef>
              <a:spcAft>
                <a:spcPts val="2133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266455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">
  <p:cSld name="Numbers">
    <p:spTree>
      <p:nvGrpSpPr>
        <p:cNvPr id="1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9" name="Google Shape;609;p22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610" name="Google Shape;610;p22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611" name="Google Shape;611;p22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612" name="Google Shape;612;p22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613" name="Google Shape;613;p22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4" name="Google Shape;614;p22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5" name="Google Shape;615;p22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6" name="Google Shape;616;p22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7" name="Google Shape;617;p22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8" name="Google Shape;618;p22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9" name="Google Shape;619;p22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0" name="Google Shape;620;p22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1" name="Google Shape;621;p22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2" name="Google Shape;622;p22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3" name="Google Shape;623;p22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4" name="Google Shape;624;p22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5" name="Google Shape;625;p22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6" name="Google Shape;626;p22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7" name="Google Shape;627;p22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28" name="Google Shape;628;p22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629" name="Google Shape;629;p22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0" name="Google Shape;630;p22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1" name="Google Shape;631;p22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2" name="Google Shape;632;p22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3" name="Google Shape;633;p22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4" name="Google Shape;634;p22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5" name="Google Shape;635;p22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6" name="Google Shape;636;p22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7" name="Google Shape;637;p22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8" name="Google Shape;638;p22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9" name="Google Shape;639;p22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40" name="Google Shape;640;p22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41" name="Google Shape;641;p22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42" name="Google Shape;642;p22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43" name="Google Shape;643;p22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644" name="Google Shape;644;p22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5" name="Google Shape;645;p22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6" name="Google Shape;646;p22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7" name="Google Shape;647;p22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8" name="Google Shape;648;p22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9" name="Google Shape;649;p22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650" name="Google Shape;650;p22"/>
          <p:cNvSpPr txBox="1">
            <a:spLocks noGrp="1"/>
          </p:cNvSpPr>
          <p:nvPr>
            <p:ph type="title" hasCustomPrompt="1"/>
          </p:nvPr>
        </p:nvSpPr>
        <p:spPr>
          <a:xfrm>
            <a:off x="960000" y="1524933"/>
            <a:ext cx="4440000" cy="1061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6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651" name="Google Shape;651;p22"/>
          <p:cNvSpPr txBox="1">
            <a:spLocks noGrp="1"/>
          </p:cNvSpPr>
          <p:nvPr>
            <p:ph type="title" idx="2" hasCustomPrompt="1"/>
          </p:nvPr>
        </p:nvSpPr>
        <p:spPr>
          <a:xfrm>
            <a:off x="960000" y="3928300"/>
            <a:ext cx="4440000" cy="1061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6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652" name="Google Shape;652;p22"/>
          <p:cNvSpPr txBox="1">
            <a:spLocks noGrp="1"/>
          </p:cNvSpPr>
          <p:nvPr>
            <p:ph type="title" idx="3" hasCustomPrompt="1"/>
          </p:nvPr>
        </p:nvSpPr>
        <p:spPr>
          <a:xfrm>
            <a:off x="6792000" y="3928300"/>
            <a:ext cx="4440000" cy="1061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6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653" name="Google Shape;653;p22"/>
          <p:cNvSpPr txBox="1">
            <a:spLocks noGrp="1"/>
          </p:cNvSpPr>
          <p:nvPr>
            <p:ph type="subTitle" idx="1"/>
          </p:nvPr>
        </p:nvSpPr>
        <p:spPr>
          <a:xfrm>
            <a:off x="960000" y="2586117"/>
            <a:ext cx="3919200" cy="5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54" name="Google Shape;654;p22"/>
          <p:cNvSpPr txBox="1">
            <a:spLocks noGrp="1"/>
          </p:cNvSpPr>
          <p:nvPr>
            <p:ph type="subTitle" idx="4"/>
          </p:nvPr>
        </p:nvSpPr>
        <p:spPr>
          <a:xfrm>
            <a:off x="960000" y="4989467"/>
            <a:ext cx="3919200" cy="5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55" name="Google Shape;655;p22"/>
          <p:cNvSpPr txBox="1">
            <a:spLocks noGrp="1"/>
          </p:cNvSpPr>
          <p:nvPr>
            <p:ph type="subTitle" idx="5"/>
          </p:nvPr>
        </p:nvSpPr>
        <p:spPr>
          <a:xfrm>
            <a:off x="7055600" y="4989500"/>
            <a:ext cx="4176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90459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2">
  <p:cSld name="Title + Text 2">
    <p:spTree>
      <p:nvGrpSpPr>
        <p:cNvPr id="1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7" name="Google Shape;657;p23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658" name="Google Shape;658;p23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659" name="Google Shape;659;p23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660" name="Google Shape;660;p23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661" name="Google Shape;661;p23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2" name="Google Shape;662;p23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3" name="Google Shape;663;p23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4" name="Google Shape;664;p23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5" name="Google Shape;665;p23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6" name="Google Shape;666;p23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7" name="Google Shape;667;p23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8" name="Google Shape;668;p23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9" name="Google Shape;669;p23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0" name="Google Shape;670;p23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1" name="Google Shape;671;p23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2" name="Google Shape;672;p23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3" name="Google Shape;673;p23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4" name="Google Shape;674;p23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5" name="Google Shape;675;p23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76" name="Google Shape;676;p23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677" name="Google Shape;677;p23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8" name="Google Shape;678;p23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9" name="Google Shape;679;p23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0" name="Google Shape;680;p23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1" name="Google Shape;681;p23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2" name="Google Shape;682;p23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3" name="Google Shape;683;p23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4" name="Google Shape;684;p23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5" name="Google Shape;685;p23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6" name="Google Shape;686;p23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7" name="Google Shape;687;p23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8" name="Google Shape;688;p23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9" name="Google Shape;689;p23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90" name="Google Shape;690;p23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91" name="Google Shape;691;p23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692" name="Google Shape;692;p23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3" name="Google Shape;693;p23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4" name="Google Shape;694;p23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5" name="Google Shape;695;p23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6" name="Google Shape;696;p23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7" name="Google Shape;697;p23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698" name="Google Shape;698;p23"/>
          <p:cNvSpPr txBox="1">
            <a:spLocks noGrp="1"/>
          </p:cNvSpPr>
          <p:nvPr>
            <p:ph type="subTitle" idx="1"/>
          </p:nvPr>
        </p:nvSpPr>
        <p:spPr>
          <a:xfrm>
            <a:off x="960000" y="3511117"/>
            <a:ext cx="2764800" cy="21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99" name="Google Shape;699;p23"/>
          <p:cNvSpPr txBox="1">
            <a:spLocks noGrp="1"/>
          </p:cNvSpPr>
          <p:nvPr>
            <p:ph type="title"/>
          </p:nvPr>
        </p:nvSpPr>
        <p:spPr>
          <a:xfrm>
            <a:off x="960000" y="1936267"/>
            <a:ext cx="2161600" cy="13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277932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1" name="Google Shape;701;p24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702" name="Google Shape;702;p24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3" name="Google Shape;703;p24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4" name="Google Shape;704;p24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5" name="Google Shape;705;p24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6" name="Google Shape;706;p24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7" name="Google Shape;707;p24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8" name="Google Shape;708;p24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9" name="Google Shape;709;p24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0" name="Google Shape;710;p24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1" name="Google Shape;711;p24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2" name="Google Shape;712;p24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3" name="Google Shape;713;p24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4" name="Google Shape;714;p24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5" name="Google Shape;715;p24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6" name="Google Shape;716;p24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7" name="Google Shape;717;p24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8" name="Google Shape;718;p24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9" name="Google Shape;719;p24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20" name="Google Shape;720;p24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721" name="Google Shape;721;p24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22" name="Google Shape;722;p24"/>
          <p:cNvSpPr/>
          <p:nvPr/>
        </p:nvSpPr>
        <p:spPr>
          <a:xfrm>
            <a:off x="-19400" y="6681100"/>
            <a:ext cx="12213600" cy="2084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23" name="Google Shape;723;p24"/>
          <p:cNvSpPr txBox="1">
            <a:spLocks noGrp="1"/>
          </p:cNvSpPr>
          <p:nvPr>
            <p:ph type="ctrTitle"/>
          </p:nvPr>
        </p:nvSpPr>
        <p:spPr>
          <a:xfrm>
            <a:off x="3135833" y="720000"/>
            <a:ext cx="5920400" cy="1238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724" name="Google Shape;724;p24"/>
          <p:cNvSpPr txBox="1"/>
          <p:nvPr/>
        </p:nvSpPr>
        <p:spPr>
          <a:xfrm>
            <a:off x="3229617" y="4992767"/>
            <a:ext cx="5732800" cy="8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"/>
                <a:ea typeface="Muli"/>
                <a:cs typeface="Muli"/>
                <a:sym typeface="Muli"/>
              </a:rPr>
              <a:t>CREDITS: This presentation template was created by 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noFill/>
                </a:uFill>
                <a:latin typeface="Muli"/>
                <a:ea typeface="Muli"/>
                <a:cs typeface="Muli"/>
                <a:sym typeface="Muli"/>
                <a:hlinkClick r:id="rId2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Slidesgo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"/>
                <a:ea typeface="Muli"/>
                <a:cs typeface="Muli"/>
                <a:sym typeface="Muli"/>
              </a:rPr>
              <a:t>, including icons by 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noFill/>
                </a:uFill>
                <a:latin typeface="Muli"/>
                <a:ea typeface="Muli"/>
                <a:cs typeface="Muli"/>
                <a:sym typeface="Muli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Flaticon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"/>
                <a:ea typeface="Muli"/>
                <a:cs typeface="Muli"/>
                <a:sym typeface="Muli"/>
              </a:rPr>
              <a:t>, and infographics &amp; images by 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noFill/>
                </a:uFill>
                <a:latin typeface="Muli"/>
                <a:ea typeface="Muli"/>
                <a:cs typeface="Muli"/>
                <a:sym typeface="Muli"/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Freepik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"/>
                <a:ea typeface="Muli"/>
                <a:cs typeface="Muli"/>
                <a:sym typeface="Muli"/>
              </a:rPr>
              <a:t>. </a:t>
            </a: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725" name="Google Shape;725;p24"/>
          <p:cNvSpPr txBox="1">
            <a:spLocks noGrp="1"/>
          </p:cNvSpPr>
          <p:nvPr>
            <p:ph type="subTitle" idx="1"/>
          </p:nvPr>
        </p:nvSpPr>
        <p:spPr>
          <a:xfrm>
            <a:off x="3940800" y="2668600"/>
            <a:ext cx="4310400" cy="237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grpSp>
        <p:nvGrpSpPr>
          <p:cNvPr id="726" name="Google Shape;726;p24"/>
          <p:cNvGrpSpPr/>
          <p:nvPr/>
        </p:nvGrpSpPr>
        <p:grpSpPr>
          <a:xfrm rot="697126">
            <a:off x="10957966" y="-492253"/>
            <a:ext cx="1740524" cy="1795281"/>
            <a:chOff x="1492000" y="427450"/>
            <a:chExt cx="1188000" cy="1225375"/>
          </a:xfrm>
        </p:grpSpPr>
        <p:sp>
          <p:nvSpPr>
            <p:cNvPr id="727" name="Google Shape;727;p24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28" name="Google Shape;728;p24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29" name="Google Shape;729;p24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0" name="Google Shape;730;p24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1" name="Google Shape;731;p24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2" name="Google Shape;732;p24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3" name="Google Shape;733;p24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4" name="Google Shape;734;p24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5" name="Google Shape;735;p24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6" name="Google Shape;736;p24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7" name="Google Shape;737;p24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82942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3">
  <p:cSld name="Title + Text 3">
    <p:spTree>
      <p:nvGrpSpPr>
        <p:cNvPr id="1" name="Shape 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9" name="Google Shape;739;p25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740" name="Google Shape;740;p25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741" name="Google Shape;741;p25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742" name="Google Shape;742;p25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743" name="Google Shape;743;p25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4" name="Google Shape;744;p25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5" name="Google Shape;745;p25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6" name="Google Shape;746;p25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7" name="Google Shape;747;p25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8" name="Google Shape;748;p25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9" name="Google Shape;749;p25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0" name="Google Shape;750;p25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1" name="Google Shape;751;p25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2" name="Google Shape;752;p25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3" name="Google Shape;753;p25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4" name="Google Shape;754;p25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5" name="Google Shape;755;p25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6" name="Google Shape;756;p25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7" name="Google Shape;757;p25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58" name="Google Shape;758;p25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759" name="Google Shape;759;p25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0" name="Google Shape;760;p25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1" name="Google Shape;761;p25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2" name="Google Shape;762;p25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3" name="Google Shape;763;p25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4" name="Google Shape;764;p25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5" name="Google Shape;765;p25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6" name="Google Shape;766;p25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7" name="Google Shape;767;p25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8" name="Google Shape;768;p25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9" name="Google Shape;769;p25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0" name="Google Shape;770;p25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1" name="Google Shape;771;p25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2" name="Google Shape;772;p25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3" name="Google Shape;773;p25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774" name="Google Shape;774;p25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5" name="Google Shape;775;p25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6" name="Google Shape;776;p25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7" name="Google Shape;777;p25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8" name="Google Shape;778;p25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9" name="Google Shape;779;p25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780" name="Google Shape;780;p25"/>
          <p:cNvSpPr txBox="1">
            <a:spLocks noGrp="1"/>
          </p:cNvSpPr>
          <p:nvPr>
            <p:ph type="subTitle" idx="1"/>
          </p:nvPr>
        </p:nvSpPr>
        <p:spPr>
          <a:xfrm>
            <a:off x="8403967" y="3429000"/>
            <a:ext cx="2828400" cy="21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781" name="Google Shape;781;p25"/>
          <p:cNvSpPr txBox="1">
            <a:spLocks noGrp="1"/>
          </p:cNvSpPr>
          <p:nvPr>
            <p:ph type="title"/>
          </p:nvPr>
        </p:nvSpPr>
        <p:spPr>
          <a:xfrm>
            <a:off x="8910000" y="1936284"/>
            <a:ext cx="2322000" cy="13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72209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01659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rgbClr val="CFE2F3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955434" y="0"/>
            <a:ext cx="11439727" cy="6857979"/>
          </a:xfrm>
          <a:custGeom>
            <a:avLst/>
            <a:gdLst/>
            <a:ahLst/>
            <a:cxnLst/>
            <a:rect l="l" t="t" r="r" b="b"/>
            <a:pathLst>
              <a:path w="128517" h="78770" extrusionOk="0">
                <a:moveTo>
                  <a:pt x="35" y="1"/>
                </a:moveTo>
                <a:lnTo>
                  <a:pt x="0" y="78769"/>
                </a:lnTo>
                <a:lnTo>
                  <a:pt x="128517" y="78769"/>
                </a:lnTo>
                <a:cubicBezTo>
                  <a:pt x="61260" y="76442"/>
                  <a:pt x="7739" y="332"/>
                  <a:pt x="7739" y="332"/>
                </a:cubicBezTo>
                <a:lnTo>
                  <a:pt x="35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" name="Google Shape;10;p2"/>
          <p:cNvSpPr/>
          <p:nvPr/>
        </p:nvSpPr>
        <p:spPr>
          <a:xfrm>
            <a:off x="2339400" y="1514200"/>
            <a:ext cx="7513200" cy="3829600"/>
          </a:xfrm>
          <a:prstGeom prst="plaque">
            <a:avLst>
              <a:gd name="adj" fmla="val 11691"/>
            </a:avLst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cxnSp>
        <p:nvCxnSpPr>
          <p:cNvPr id="11" name="Google Shape;11;p2"/>
          <p:cNvCxnSpPr/>
          <p:nvPr/>
        </p:nvCxnSpPr>
        <p:spPr>
          <a:xfrm>
            <a:off x="3430400" y="4155800"/>
            <a:ext cx="5331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Google Shape;12;p2"/>
          <p:cNvCxnSpPr/>
          <p:nvPr/>
        </p:nvCxnSpPr>
        <p:spPr>
          <a:xfrm>
            <a:off x="3430400" y="2963667"/>
            <a:ext cx="5331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3" name="Google Shape;13;p2"/>
          <p:cNvGrpSpPr/>
          <p:nvPr/>
        </p:nvGrpSpPr>
        <p:grpSpPr>
          <a:xfrm rot="697126">
            <a:off x="11040250" y="-62237"/>
            <a:ext cx="1740524" cy="1795281"/>
            <a:chOff x="1492000" y="427450"/>
            <a:chExt cx="1188000" cy="1225375"/>
          </a:xfrm>
        </p:grpSpPr>
        <p:sp>
          <p:nvSpPr>
            <p:cNvPr id="14" name="Google Shape;14;p2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2"/>
          <p:cNvSpPr txBox="1">
            <a:spLocks noGrp="1"/>
          </p:cNvSpPr>
          <p:nvPr>
            <p:ph type="ctrTitle"/>
          </p:nvPr>
        </p:nvSpPr>
        <p:spPr>
          <a:xfrm>
            <a:off x="3135800" y="1998467"/>
            <a:ext cx="5920400" cy="193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Font typeface="Itim"/>
              <a:buNone/>
              <a:defRPr sz="8000" b="1"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subTitle" idx="1"/>
          </p:nvPr>
        </p:nvSpPr>
        <p:spPr>
          <a:xfrm>
            <a:off x="3135800" y="4382733"/>
            <a:ext cx="5920400" cy="47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27" name="Google Shape;27;p2"/>
          <p:cNvSpPr/>
          <p:nvPr/>
        </p:nvSpPr>
        <p:spPr>
          <a:xfrm>
            <a:off x="-67867" y="-28667"/>
            <a:ext cx="1028000" cy="68868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grpSp>
        <p:nvGrpSpPr>
          <p:cNvPr id="28" name="Google Shape;28;p2"/>
          <p:cNvGrpSpPr/>
          <p:nvPr/>
        </p:nvGrpSpPr>
        <p:grpSpPr>
          <a:xfrm rot="-1976796" flipH="1">
            <a:off x="7889975" y="5320178"/>
            <a:ext cx="4632472" cy="1185191"/>
            <a:chOff x="3809875" y="1963175"/>
            <a:chExt cx="1923600" cy="492150"/>
          </a:xfrm>
        </p:grpSpPr>
        <p:sp>
          <p:nvSpPr>
            <p:cNvPr id="29" name="Google Shape;29;p2"/>
            <p:cNvSpPr/>
            <p:nvPr/>
          </p:nvSpPr>
          <p:spPr>
            <a:xfrm>
              <a:off x="3902950" y="2044375"/>
              <a:ext cx="620050" cy="185725"/>
            </a:xfrm>
            <a:custGeom>
              <a:avLst/>
              <a:gdLst/>
              <a:ahLst/>
              <a:cxnLst/>
              <a:rect l="l" t="t" r="r" b="b"/>
              <a:pathLst>
                <a:path w="24802" h="7429" extrusionOk="0">
                  <a:moveTo>
                    <a:pt x="855" y="1"/>
                  </a:moveTo>
                  <a:cubicBezTo>
                    <a:pt x="361" y="1"/>
                    <a:pt x="75" y="222"/>
                    <a:pt x="0" y="665"/>
                  </a:cubicBezTo>
                  <a:cubicBezTo>
                    <a:pt x="0" y="674"/>
                    <a:pt x="9" y="818"/>
                    <a:pt x="27" y="1080"/>
                  </a:cubicBezTo>
                  <a:cubicBezTo>
                    <a:pt x="172" y="1359"/>
                    <a:pt x="541" y="1539"/>
                    <a:pt x="1136" y="1638"/>
                  </a:cubicBezTo>
                  <a:cubicBezTo>
                    <a:pt x="1347" y="1673"/>
                    <a:pt x="1535" y="1690"/>
                    <a:pt x="1698" y="1690"/>
                  </a:cubicBezTo>
                  <a:cubicBezTo>
                    <a:pt x="1959" y="1690"/>
                    <a:pt x="2157" y="1646"/>
                    <a:pt x="2290" y="1557"/>
                  </a:cubicBezTo>
                  <a:cubicBezTo>
                    <a:pt x="2407" y="1485"/>
                    <a:pt x="2488" y="1350"/>
                    <a:pt x="2515" y="1143"/>
                  </a:cubicBezTo>
                  <a:cubicBezTo>
                    <a:pt x="2605" y="638"/>
                    <a:pt x="2236" y="277"/>
                    <a:pt x="1397" y="70"/>
                  </a:cubicBezTo>
                  <a:cubicBezTo>
                    <a:pt x="1195" y="24"/>
                    <a:pt x="1014" y="1"/>
                    <a:pt x="855" y="1"/>
                  </a:cubicBezTo>
                  <a:close/>
                  <a:moveTo>
                    <a:pt x="24530" y="3727"/>
                  </a:moveTo>
                  <a:cubicBezTo>
                    <a:pt x="24518" y="3727"/>
                    <a:pt x="24505" y="3728"/>
                    <a:pt x="24491" y="3730"/>
                  </a:cubicBezTo>
                  <a:cubicBezTo>
                    <a:pt x="24320" y="3757"/>
                    <a:pt x="24176" y="4018"/>
                    <a:pt x="24067" y="4523"/>
                  </a:cubicBezTo>
                  <a:cubicBezTo>
                    <a:pt x="24040" y="4613"/>
                    <a:pt x="23977" y="4937"/>
                    <a:pt x="23878" y="5514"/>
                  </a:cubicBezTo>
                  <a:cubicBezTo>
                    <a:pt x="23860" y="5614"/>
                    <a:pt x="23833" y="5713"/>
                    <a:pt x="23815" y="5803"/>
                  </a:cubicBezTo>
                  <a:cubicBezTo>
                    <a:pt x="23599" y="6839"/>
                    <a:pt x="23617" y="7380"/>
                    <a:pt x="23878" y="7425"/>
                  </a:cubicBezTo>
                  <a:cubicBezTo>
                    <a:pt x="23888" y="7427"/>
                    <a:pt x="23899" y="7428"/>
                    <a:pt x="23909" y="7428"/>
                  </a:cubicBezTo>
                  <a:cubicBezTo>
                    <a:pt x="24147" y="7428"/>
                    <a:pt x="24334" y="6922"/>
                    <a:pt x="24464" y="5911"/>
                  </a:cubicBezTo>
                  <a:cubicBezTo>
                    <a:pt x="24482" y="5821"/>
                    <a:pt x="24500" y="5722"/>
                    <a:pt x="24509" y="5623"/>
                  </a:cubicBezTo>
                  <a:cubicBezTo>
                    <a:pt x="24608" y="5244"/>
                    <a:pt x="24680" y="4901"/>
                    <a:pt x="24716" y="4595"/>
                  </a:cubicBezTo>
                  <a:cubicBezTo>
                    <a:pt x="24802" y="4016"/>
                    <a:pt x="24742" y="3727"/>
                    <a:pt x="24530" y="3727"/>
                  </a:cubicBezTo>
                  <a:close/>
                </a:path>
              </a:pathLst>
            </a:custGeom>
            <a:solidFill>
              <a:srgbClr val="4898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866425" y="2007800"/>
              <a:ext cx="1864125" cy="387400"/>
            </a:xfrm>
            <a:custGeom>
              <a:avLst/>
              <a:gdLst/>
              <a:ahLst/>
              <a:cxnLst/>
              <a:rect l="l" t="t" r="r" b="b"/>
              <a:pathLst>
                <a:path w="74565" h="15496" extrusionOk="0">
                  <a:moveTo>
                    <a:pt x="2322" y="1540"/>
                  </a:moveTo>
                  <a:cubicBezTo>
                    <a:pt x="2425" y="1540"/>
                    <a:pt x="2537" y="1549"/>
                    <a:pt x="2660" y="1569"/>
                  </a:cubicBezTo>
                  <a:cubicBezTo>
                    <a:pt x="2714" y="1587"/>
                    <a:pt x="2777" y="1596"/>
                    <a:pt x="2840" y="1614"/>
                  </a:cubicBezTo>
                  <a:cubicBezTo>
                    <a:pt x="3634" y="1803"/>
                    <a:pt x="3985" y="2128"/>
                    <a:pt x="3904" y="2597"/>
                  </a:cubicBezTo>
                  <a:cubicBezTo>
                    <a:pt x="3877" y="2777"/>
                    <a:pt x="3814" y="2894"/>
                    <a:pt x="3715" y="2957"/>
                  </a:cubicBezTo>
                  <a:cubicBezTo>
                    <a:pt x="3588" y="3040"/>
                    <a:pt x="3402" y="3082"/>
                    <a:pt x="3157" y="3082"/>
                  </a:cubicBezTo>
                  <a:cubicBezTo>
                    <a:pt x="3000" y="3082"/>
                    <a:pt x="2819" y="3064"/>
                    <a:pt x="2615" y="3029"/>
                  </a:cubicBezTo>
                  <a:cubicBezTo>
                    <a:pt x="2038" y="2930"/>
                    <a:pt x="1687" y="2759"/>
                    <a:pt x="1569" y="2543"/>
                  </a:cubicBezTo>
                  <a:cubicBezTo>
                    <a:pt x="1551" y="2290"/>
                    <a:pt x="1542" y="2155"/>
                    <a:pt x="1542" y="2137"/>
                  </a:cubicBezTo>
                  <a:cubicBezTo>
                    <a:pt x="1609" y="1739"/>
                    <a:pt x="1862" y="1540"/>
                    <a:pt x="2322" y="1540"/>
                  </a:cubicBezTo>
                  <a:close/>
                  <a:moveTo>
                    <a:pt x="524" y="1"/>
                  </a:moveTo>
                  <a:lnTo>
                    <a:pt x="1" y="3119"/>
                  </a:lnTo>
                  <a:lnTo>
                    <a:pt x="25330" y="7347"/>
                  </a:lnTo>
                  <a:cubicBezTo>
                    <a:pt x="25330" y="7347"/>
                    <a:pt x="25393" y="7095"/>
                    <a:pt x="25420" y="6995"/>
                  </a:cubicBezTo>
                  <a:cubicBezTo>
                    <a:pt x="25537" y="6283"/>
                    <a:pt x="25582" y="6067"/>
                    <a:pt x="25601" y="6004"/>
                  </a:cubicBezTo>
                  <a:cubicBezTo>
                    <a:pt x="25736" y="5391"/>
                    <a:pt x="25889" y="5283"/>
                    <a:pt x="25961" y="5274"/>
                  </a:cubicBezTo>
                  <a:cubicBezTo>
                    <a:pt x="25979" y="5265"/>
                    <a:pt x="25997" y="5265"/>
                    <a:pt x="26015" y="5265"/>
                  </a:cubicBezTo>
                  <a:cubicBezTo>
                    <a:pt x="26141" y="5292"/>
                    <a:pt x="26177" y="5571"/>
                    <a:pt x="26105" y="6049"/>
                  </a:cubicBezTo>
                  <a:cubicBezTo>
                    <a:pt x="26069" y="6355"/>
                    <a:pt x="25997" y="6689"/>
                    <a:pt x="25898" y="7077"/>
                  </a:cubicBezTo>
                  <a:cubicBezTo>
                    <a:pt x="25880" y="7176"/>
                    <a:pt x="25871" y="7266"/>
                    <a:pt x="25844" y="7356"/>
                  </a:cubicBezTo>
                  <a:lnTo>
                    <a:pt x="25826" y="7437"/>
                  </a:lnTo>
                  <a:lnTo>
                    <a:pt x="26412" y="7527"/>
                  </a:lnTo>
                  <a:lnTo>
                    <a:pt x="26926" y="4408"/>
                  </a:lnTo>
                  <a:lnTo>
                    <a:pt x="524" y="1"/>
                  </a:lnTo>
                  <a:close/>
                  <a:moveTo>
                    <a:pt x="28368" y="5003"/>
                  </a:moveTo>
                  <a:lnTo>
                    <a:pt x="27899" y="7780"/>
                  </a:lnTo>
                  <a:lnTo>
                    <a:pt x="74095" y="15496"/>
                  </a:lnTo>
                  <a:lnTo>
                    <a:pt x="74564" y="12719"/>
                  </a:lnTo>
                  <a:lnTo>
                    <a:pt x="28368" y="5003"/>
                  </a:lnTo>
                  <a:close/>
                </a:path>
              </a:pathLst>
            </a:custGeom>
            <a:solidFill>
              <a:srgbClr val="286F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3813475" y="2066175"/>
              <a:ext cx="56825" cy="83625"/>
            </a:xfrm>
            <a:custGeom>
              <a:avLst/>
              <a:gdLst/>
              <a:ahLst/>
              <a:cxnLst/>
              <a:rect l="l" t="t" r="r" b="b"/>
              <a:pathLst>
                <a:path w="2273" h="3345" extrusionOk="0">
                  <a:moveTo>
                    <a:pt x="244" y="0"/>
                  </a:moveTo>
                  <a:cubicBezTo>
                    <a:pt x="109" y="884"/>
                    <a:pt x="1" y="2164"/>
                    <a:pt x="46" y="3056"/>
                  </a:cubicBezTo>
                  <a:lnTo>
                    <a:pt x="1767" y="3344"/>
                  </a:lnTo>
                  <a:lnTo>
                    <a:pt x="2272" y="334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1C2F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3818000" y="2001350"/>
              <a:ext cx="177350" cy="82875"/>
            </a:xfrm>
            <a:custGeom>
              <a:avLst/>
              <a:gdLst/>
              <a:ahLst/>
              <a:cxnLst/>
              <a:rect l="l" t="t" r="r" b="b"/>
              <a:pathLst>
                <a:path w="7094" h="3315" extrusionOk="0">
                  <a:moveTo>
                    <a:pt x="3991" y="0"/>
                  </a:moveTo>
                  <a:cubicBezTo>
                    <a:pt x="3917" y="0"/>
                    <a:pt x="3852" y="5"/>
                    <a:pt x="3795" y="15"/>
                  </a:cubicBezTo>
                  <a:cubicBezTo>
                    <a:pt x="3651" y="42"/>
                    <a:pt x="3515" y="105"/>
                    <a:pt x="3389" y="223"/>
                  </a:cubicBezTo>
                  <a:cubicBezTo>
                    <a:pt x="3299" y="286"/>
                    <a:pt x="3227" y="367"/>
                    <a:pt x="3173" y="457"/>
                  </a:cubicBezTo>
                  <a:lnTo>
                    <a:pt x="7094" y="1115"/>
                  </a:lnTo>
                  <a:cubicBezTo>
                    <a:pt x="7076" y="1007"/>
                    <a:pt x="7031" y="908"/>
                    <a:pt x="6968" y="817"/>
                  </a:cubicBezTo>
                  <a:cubicBezTo>
                    <a:pt x="6887" y="673"/>
                    <a:pt x="6778" y="565"/>
                    <a:pt x="6652" y="493"/>
                  </a:cubicBezTo>
                  <a:cubicBezTo>
                    <a:pt x="6517" y="412"/>
                    <a:pt x="6319" y="358"/>
                    <a:pt x="6048" y="313"/>
                  </a:cubicBezTo>
                  <a:lnTo>
                    <a:pt x="5471" y="214"/>
                  </a:lnTo>
                  <a:lnTo>
                    <a:pt x="4426" y="42"/>
                  </a:lnTo>
                  <a:cubicBezTo>
                    <a:pt x="4257" y="14"/>
                    <a:pt x="4112" y="0"/>
                    <a:pt x="3991" y="0"/>
                  </a:cubicBezTo>
                  <a:close/>
                  <a:moveTo>
                    <a:pt x="802" y="60"/>
                  </a:moveTo>
                  <a:cubicBezTo>
                    <a:pt x="424" y="1034"/>
                    <a:pt x="153" y="1998"/>
                    <a:pt x="0" y="2981"/>
                  </a:cubicBezTo>
                  <a:lnTo>
                    <a:pt x="2028" y="3314"/>
                  </a:lnTo>
                  <a:lnTo>
                    <a:pt x="2524" y="349"/>
                  </a:lnTo>
                  <a:lnTo>
                    <a:pt x="802" y="60"/>
                  </a:lnTo>
                  <a:close/>
                </a:path>
              </a:pathLst>
            </a:custGeom>
            <a:solidFill>
              <a:srgbClr val="2940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3928625" y="1968150"/>
              <a:ext cx="484300" cy="104000"/>
            </a:xfrm>
            <a:custGeom>
              <a:avLst/>
              <a:gdLst/>
              <a:ahLst/>
              <a:cxnLst/>
              <a:rect l="l" t="t" r="r" b="b"/>
              <a:pathLst>
                <a:path w="19372" h="4160" extrusionOk="0">
                  <a:moveTo>
                    <a:pt x="1858" y="496"/>
                  </a:moveTo>
                  <a:cubicBezTo>
                    <a:pt x="1867" y="496"/>
                    <a:pt x="1894" y="505"/>
                    <a:pt x="1930" y="532"/>
                  </a:cubicBezTo>
                  <a:cubicBezTo>
                    <a:pt x="1993" y="541"/>
                    <a:pt x="2948" y="676"/>
                    <a:pt x="4814" y="929"/>
                  </a:cubicBezTo>
                  <a:lnTo>
                    <a:pt x="18606" y="3236"/>
                  </a:lnTo>
                  <a:lnTo>
                    <a:pt x="18741" y="3389"/>
                  </a:lnTo>
                  <a:cubicBezTo>
                    <a:pt x="18732" y="3462"/>
                    <a:pt x="18696" y="3498"/>
                    <a:pt x="18642" y="3516"/>
                  </a:cubicBezTo>
                  <a:cubicBezTo>
                    <a:pt x="18626" y="3517"/>
                    <a:pt x="18607" y="3518"/>
                    <a:pt x="18586" y="3518"/>
                  </a:cubicBezTo>
                  <a:cubicBezTo>
                    <a:pt x="18474" y="3518"/>
                    <a:pt x="18282" y="3497"/>
                    <a:pt x="18002" y="3443"/>
                  </a:cubicBezTo>
                  <a:lnTo>
                    <a:pt x="4760" y="1217"/>
                  </a:lnTo>
                  <a:cubicBezTo>
                    <a:pt x="3246" y="938"/>
                    <a:pt x="2263" y="739"/>
                    <a:pt x="1813" y="631"/>
                  </a:cubicBezTo>
                  <a:cubicBezTo>
                    <a:pt x="1808" y="636"/>
                    <a:pt x="1805" y="638"/>
                    <a:pt x="1803" y="638"/>
                  </a:cubicBezTo>
                  <a:cubicBezTo>
                    <a:pt x="1795" y="638"/>
                    <a:pt x="1797" y="616"/>
                    <a:pt x="1804" y="568"/>
                  </a:cubicBezTo>
                  <a:cubicBezTo>
                    <a:pt x="1813" y="514"/>
                    <a:pt x="1831" y="496"/>
                    <a:pt x="1858" y="496"/>
                  </a:cubicBezTo>
                  <a:close/>
                  <a:moveTo>
                    <a:pt x="1128" y="0"/>
                  </a:moveTo>
                  <a:cubicBezTo>
                    <a:pt x="614" y="189"/>
                    <a:pt x="235" y="649"/>
                    <a:pt x="1" y="1370"/>
                  </a:cubicBezTo>
                  <a:lnTo>
                    <a:pt x="1046" y="1542"/>
                  </a:lnTo>
                  <a:cubicBezTo>
                    <a:pt x="1083" y="1190"/>
                    <a:pt x="1254" y="974"/>
                    <a:pt x="1551" y="884"/>
                  </a:cubicBezTo>
                  <a:lnTo>
                    <a:pt x="17019" y="3462"/>
                  </a:lnTo>
                  <a:cubicBezTo>
                    <a:pt x="17425" y="3858"/>
                    <a:pt x="17776" y="4083"/>
                    <a:pt x="18083" y="4129"/>
                  </a:cubicBezTo>
                  <a:cubicBezTo>
                    <a:pt x="18204" y="4150"/>
                    <a:pt x="18314" y="4160"/>
                    <a:pt x="18414" y="4160"/>
                  </a:cubicBezTo>
                  <a:cubicBezTo>
                    <a:pt x="18657" y="4160"/>
                    <a:pt x="18841" y="4099"/>
                    <a:pt x="18975" y="3984"/>
                  </a:cubicBezTo>
                  <a:cubicBezTo>
                    <a:pt x="19164" y="3804"/>
                    <a:pt x="19291" y="3489"/>
                    <a:pt x="19372" y="3029"/>
                  </a:cubicBezTo>
                  <a:lnTo>
                    <a:pt x="1128" y="0"/>
                  </a:lnTo>
                  <a:close/>
                </a:path>
              </a:pathLst>
            </a:custGeom>
            <a:solidFill>
              <a:srgbClr val="B6B6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3973500" y="1980525"/>
              <a:ext cx="423650" cy="75575"/>
            </a:xfrm>
            <a:custGeom>
              <a:avLst/>
              <a:gdLst/>
              <a:ahLst/>
              <a:cxnLst/>
              <a:rect l="l" t="t" r="r" b="b"/>
              <a:pathLst>
                <a:path w="16946" h="3023" extrusionOk="0">
                  <a:moveTo>
                    <a:pt x="63" y="1"/>
                  </a:moveTo>
                  <a:cubicBezTo>
                    <a:pt x="36" y="1"/>
                    <a:pt x="18" y="19"/>
                    <a:pt x="9" y="73"/>
                  </a:cubicBezTo>
                  <a:cubicBezTo>
                    <a:pt x="2" y="121"/>
                    <a:pt x="0" y="143"/>
                    <a:pt x="8" y="143"/>
                  </a:cubicBezTo>
                  <a:cubicBezTo>
                    <a:pt x="10" y="143"/>
                    <a:pt x="13" y="141"/>
                    <a:pt x="18" y="136"/>
                  </a:cubicBezTo>
                  <a:cubicBezTo>
                    <a:pt x="468" y="244"/>
                    <a:pt x="1451" y="443"/>
                    <a:pt x="2965" y="722"/>
                  </a:cubicBezTo>
                  <a:lnTo>
                    <a:pt x="16207" y="2948"/>
                  </a:lnTo>
                  <a:cubicBezTo>
                    <a:pt x="16487" y="3002"/>
                    <a:pt x="16679" y="3023"/>
                    <a:pt x="16791" y="3023"/>
                  </a:cubicBezTo>
                  <a:cubicBezTo>
                    <a:pt x="16812" y="3023"/>
                    <a:pt x="16831" y="3022"/>
                    <a:pt x="16847" y="3021"/>
                  </a:cubicBezTo>
                  <a:cubicBezTo>
                    <a:pt x="16901" y="3003"/>
                    <a:pt x="16937" y="2967"/>
                    <a:pt x="16946" y="2894"/>
                  </a:cubicBezTo>
                  <a:lnTo>
                    <a:pt x="16811" y="2741"/>
                  </a:lnTo>
                  <a:lnTo>
                    <a:pt x="3019" y="434"/>
                  </a:lnTo>
                  <a:cubicBezTo>
                    <a:pt x="1153" y="181"/>
                    <a:pt x="198" y="46"/>
                    <a:pt x="135" y="37"/>
                  </a:cubicBezTo>
                  <a:cubicBezTo>
                    <a:pt x="99" y="10"/>
                    <a:pt x="72" y="1"/>
                    <a:pt x="6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3855400" y="2081950"/>
              <a:ext cx="1864100" cy="370500"/>
            </a:xfrm>
            <a:custGeom>
              <a:avLst/>
              <a:gdLst/>
              <a:ahLst/>
              <a:cxnLst/>
              <a:rect l="l" t="t" r="r" b="b"/>
              <a:pathLst>
                <a:path w="74564" h="14820" extrusionOk="0">
                  <a:moveTo>
                    <a:pt x="469" y="0"/>
                  </a:moveTo>
                  <a:lnTo>
                    <a:pt x="0" y="2776"/>
                  </a:lnTo>
                  <a:lnTo>
                    <a:pt x="26411" y="7184"/>
                  </a:lnTo>
                  <a:lnTo>
                    <a:pt x="26465" y="6860"/>
                  </a:lnTo>
                  <a:lnTo>
                    <a:pt x="74158" y="14819"/>
                  </a:lnTo>
                  <a:lnTo>
                    <a:pt x="74563" y="12376"/>
                  </a:lnTo>
                  <a:lnTo>
                    <a:pt x="28520" y="4687"/>
                  </a:lnTo>
                  <a:lnTo>
                    <a:pt x="28962" y="2064"/>
                  </a:lnTo>
                  <a:lnTo>
                    <a:pt x="27159" y="1767"/>
                  </a:lnTo>
                  <a:lnTo>
                    <a:pt x="26718" y="4390"/>
                  </a:lnTo>
                  <a:lnTo>
                    <a:pt x="26294" y="4318"/>
                  </a:lnTo>
                  <a:lnTo>
                    <a:pt x="26285" y="4399"/>
                  </a:lnTo>
                  <a:cubicBezTo>
                    <a:pt x="26159" y="5418"/>
                    <a:pt x="25996" y="5733"/>
                    <a:pt x="25879" y="5823"/>
                  </a:cubicBezTo>
                  <a:cubicBezTo>
                    <a:pt x="25853" y="5836"/>
                    <a:pt x="25831" y="5845"/>
                    <a:pt x="25811" y="5845"/>
                  </a:cubicBezTo>
                  <a:cubicBezTo>
                    <a:pt x="25804" y="5845"/>
                    <a:pt x="25796" y="5844"/>
                    <a:pt x="25789" y="5841"/>
                  </a:cubicBezTo>
                  <a:cubicBezTo>
                    <a:pt x="25762" y="5841"/>
                    <a:pt x="25735" y="5823"/>
                    <a:pt x="25717" y="5796"/>
                  </a:cubicBezTo>
                  <a:cubicBezTo>
                    <a:pt x="25636" y="5670"/>
                    <a:pt x="25582" y="5318"/>
                    <a:pt x="25789" y="4309"/>
                  </a:cubicBezTo>
                  <a:lnTo>
                    <a:pt x="25807" y="4237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rgbClr val="1D5C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3809875" y="1963175"/>
              <a:ext cx="1923600" cy="492150"/>
            </a:xfrm>
            <a:custGeom>
              <a:avLst/>
              <a:gdLst/>
              <a:ahLst/>
              <a:cxnLst/>
              <a:rect l="l" t="t" r="r" b="b"/>
              <a:pathLst>
                <a:path w="76944" h="19686" extrusionOk="0">
                  <a:moveTo>
                    <a:pt x="5950" y="379"/>
                  </a:moveTo>
                  <a:lnTo>
                    <a:pt x="5851" y="388"/>
                  </a:lnTo>
                  <a:cubicBezTo>
                    <a:pt x="7383" y="578"/>
                    <a:pt x="8897" y="830"/>
                    <a:pt x="10421" y="1074"/>
                  </a:cubicBezTo>
                  <a:lnTo>
                    <a:pt x="14982" y="1840"/>
                  </a:lnTo>
                  <a:lnTo>
                    <a:pt x="19534" y="2615"/>
                  </a:lnTo>
                  <a:lnTo>
                    <a:pt x="23920" y="3388"/>
                  </a:lnTo>
                  <a:lnTo>
                    <a:pt x="23920" y="3388"/>
                  </a:lnTo>
                  <a:cubicBezTo>
                    <a:pt x="23900" y="3582"/>
                    <a:pt x="23858" y="3771"/>
                    <a:pt x="23770" y="3940"/>
                  </a:cubicBezTo>
                  <a:cubicBezTo>
                    <a:pt x="23743" y="3994"/>
                    <a:pt x="23707" y="4039"/>
                    <a:pt x="23671" y="4084"/>
                  </a:cubicBezTo>
                  <a:cubicBezTo>
                    <a:pt x="23635" y="4129"/>
                    <a:pt x="23590" y="4156"/>
                    <a:pt x="23536" y="4192"/>
                  </a:cubicBezTo>
                  <a:cubicBezTo>
                    <a:pt x="23437" y="4246"/>
                    <a:pt x="23310" y="4264"/>
                    <a:pt x="23184" y="4264"/>
                  </a:cubicBezTo>
                  <a:cubicBezTo>
                    <a:pt x="23162" y="4266"/>
                    <a:pt x="23139" y="4267"/>
                    <a:pt x="23117" y="4267"/>
                  </a:cubicBezTo>
                  <a:cubicBezTo>
                    <a:pt x="23011" y="4267"/>
                    <a:pt x="22902" y="4251"/>
                    <a:pt x="22806" y="4228"/>
                  </a:cubicBezTo>
                  <a:cubicBezTo>
                    <a:pt x="22680" y="4201"/>
                    <a:pt x="22571" y="4138"/>
                    <a:pt x="22463" y="4066"/>
                  </a:cubicBezTo>
                  <a:cubicBezTo>
                    <a:pt x="22247" y="3931"/>
                    <a:pt x="22058" y="3742"/>
                    <a:pt x="21904" y="3525"/>
                  </a:cubicBezTo>
                  <a:lnTo>
                    <a:pt x="21904" y="3516"/>
                  </a:lnTo>
                  <a:cubicBezTo>
                    <a:pt x="21886" y="3498"/>
                    <a:pt x="21850" y="3471"/>
                    <a:pt x="21823" y="3471"/>
                  </a:cubicBezTo>
                  <a:lnTo>
                    <a:pt x="21796" y="3471"/>
                  </a:lnTo>
                  <a:cubicBezTo>
                    <a:pt x="20507" y="3282"/>
                    <a:pt x="19209" y="3093"/>
                    <a:pt x="17920" y="2885"/>
                  </a:cubicBezTo>
                  <a:cubicBezTo>
                    <a:pt x="16631" y="2687"/>
                    <a:pt x="15342" y="2489"/>
                    <a:pt x="14053" y="2272"/>
                  </a:cubicBezTo>
                  <a:cubicBezTo>
                    <a:pt x="12764" y="2056"/>
                    <a:pt x="11475" y="1858"/>
                    <a:pt x="10186" y="1632"/>
                  </a:cubicBezTo>
                  <a:cubicBezTo>
                    <a:pt x="8897" y="1407"/>
                    <a:pt x="7617" y="1173"/>
                    <a:pt x="6337" y="884"/>
                  </a:cubicBezTo>
                  <a:cubicBezTo>
                    <a:pt x="6310" y="884"/>
                    <a:pt x="6283" y="884"/>
                    <a:pt x="6256" y="893"/>
                  </a:cubicBezTo>
                  <a:lnTo>
                    <a:pt x="6247" y="893"/>
                  </a:lnTo>
                  <a:cubicBezTo>
                    <a:pt x="6076" y="947"/>
                    <a:pt x="5896" y="1046"/>
                    <a:pt x="5787" y="1209"/>
                  </a:cubicBezTo>
                  <a:cubicBezTo>
                    <a:pt x="5670" y="1371"/>
                    <a:pt x="5625" y="1551"/>
                    <a:pt x="5607" y="1723"/>
                  </a:cubicBezTo>
                  <a:lnTo>
                    <a:pt x="5598" y="1759"/>
                  </a:lnTo>
                  <a:cubicBezTo>
                    <a:pt x="5598" y="1768"/>
                    <a:pt x="5598" y="1786"/>
                    <a:pt x="5598" y="1795"/>
                  </a:cubicBezTo>
                  <a:cubicBezTo>
                    <a:pt x="5607" y="1871"/>
                    <a:pt x="5670" y="1931"/>
                    <a:pt x="5752" y="1931"/>
                  </a:cubicBezTo>
                  <a:cubicBezTo>
                    <a:pt x="5758" y="1931"/>
                    <a:pt x="5764" y="1930"/>
                    <a:pt x="5769" y="1930"/>
                  </a:cubicBezTo>
                  <a:cubicBezTo>
                    <a:pt x="5812" y="1927"/>
                    <a:pt x="5853" y="1926"/>
                    <a:pt x="5894" y="1926"/>
                  </a:cubicBezTo>
                  <a:cubicBezTo>
                    <a:pt x="5994" y="1926"/>
                    <a:pt x="6091" y="1932"/>
                    <a:pt x="6193" y="1939"/>
                  </a:cubicBezTo>
                  <a:cubicBezTo>
                    <a:pt x="6337" y="1948"/>
                    <a:pt x="6472" y="1957"/>
                    <a:pt x="6599" y="1993"/>
                  </a:cubicBezTo>
                  <a:cubicBezTo>
                    <a:pt x="6725" y="2020"/>
                    <a:pt x="6860" y="2065"/>
                    <a:pt x="6950" y="2137"/>
                  </a:cubicBezTo>
                  <a:cubicBezTo>
                    <a:pt x="7049" y="2200"/>
                    <a:pt x="7121" y="2299"/>
                    <a:pt x="7167" y="2417"/>
                  </a:cubicBezTo>
                  <a:lnTo>
                    <a:pt x="7176" y="2426"/>
                  </a:lnTo>
                  <a:cubicBezTo>
                    <a:pt x="7212" y="2507"/>
                    <a:pt x="7239" y="2588"/>
                    <a:pt x="7230" y="2678"/>
                  </a:cubicBezTo>
                  <a:cubicBezTo>
                    <a:pt x="7230" y="2750"/>
                    <a:pt x="7284" y="2822"/>
                    <a:pt x="7365" y="2831"/>
                  </a:cubicBezTo>
                  <a:lnTo>
                    <a:pt x="7392" y="2831"/>
                  </a:lnTo>
                  <a:cubicBezTo>
                    <a:pt x="8293" y="2957"/>
                    <a:pt x="9204" y="3084"/>
                    <a:pt x="10105" y="3228"/>
                  </a:cubicBezTo>
                  <a:lnTo>
                    <a:pt x="11466" y="3435"/>
                  </a:lnTo>
                  <a:lnTo>
                    <a:pt x="12818" y="3652"/>
                  </a:lnTo>
                  <a:cubicBezTo>
                    <a:pt x="14630" y="3940"/>
                    <a:pt x="16433" y="4255"/>
                    <a:pt x="18245" y="4562"/>
                  </a:cubicBezTo>
                  <a:lnTo>
                    <a:pt x="20949" y="5022"/>
                  </a:lnTo>
                  <a:lnTo>
                    <a:pt x="23662" y="5490"/>
                  </a:lnTo>
                  <a:cubicBezTo>
                    <a:pt x="25395" y="5785"/>
                    <a:pt x="27129" y="6096"/>
                    <a:pt x="28862" y="6416"/>
                  </a:cubicBezTo>
                  <a:lnTo>
                    <a:pt x="28862" y="6416"/>
                  </a:lnTo>
                  <a:cubicBezTo>
                    <a:pt x="28668" y="7221"/>
                    <a:pt x="28519" y="8032"/>
                    <a:pt x="28376" y="8844"/>
                  </a:cubicBezTo>
                  <a:cubicBezTo>
                    <a:pt x="28304" y="9285"/>
                    <a:pt x="28232" y="9718"/>
                    <a:pt x="28178" y="10160"/>
                  </a:cubicBezTo>
                  <a:cubicBezTo>
                    <a:pt x="28116" y="10597"/>
                    <a:pt x="28062" y="11034"/>
                    <a:pt x="28035" y="11480"/>
                  </a:cubicBezTo>
                  <a:lnTo>
                    <a:pt x="28035" y="11480"/>
                  </a:lnTo>
                  <a:cubicBezTo>
                    <a:pt x="28034" y="11482"/>
                    <a:pt x="28034" y="11483"/>
                    <a:pt x="28034" y="11485"/>
                  </a:cubicBezTo>
                  <a:lnTo>
                    <a:pt x="28034" y="11494"/>
                  </a:lnTo>
                  <a:lnTo>
                    <a:pt x="28012" y="11627"/>
                  </a:lnTo>
                  <a:lnTo>
                    <a:pt x="28012" y="11627"/>
                  </a:lnTo>
                  <a:cubicBezTo>
                    <a:pt x="25733" y="11284"/>
                    <a:pt x="23463" y="10933"/>
                    <a:pt x="21192" y="10565"/>
                  </a:cubicBezTo>
                  <a:lnTo>
                    <a:pt x="14197" y="9420"/>
                  </a:lnTo>
                  <a:cubicBezTo>
                    <a:pt x="11863" y="9042"/>
                    <a:pt x="9528" y="8645"/>
                    <a:pt x="7203" y="8249"/>
                  </a:cubicBezTo>
                  <a:cubicBezTo>
                    <a:pt x="4917" y="7860"/>
                    <a:pt x="2632" y="7498"/>
                    <a:pt x="372" y="7018"/>
                  </a:cubicBezTo>
                  <a:lnTo>
                    <a:pt x="372" y="7018"/>
                  </a:lnTo>
                  <a:cubicBezTo>
                    <a:pt x="332" y="6599"/>
                    <a:pt x="327" y="6180"/>
                    <a:pt x="343" y="5761"/>
                  </a:cubicBezTo>
                  <a:cubicBezTo>
                    <a:pt x="361" y="5292"/>
                    <a:pt x="406" y="4823"/>
                    <a:pt x="478" y="4355"/>
                  </a:cubicBezTo>
                  <a:cubicBezTo>
                    <a:pt x="624" y="3473"/>
                    <a:pt x="875" y="2607"/>
                    <a:pt x="1248" y="1788"/>
                  </a:cubicBezTo>
                  <a:lnTo>
                    <a:pt x="1248" y="1788"/>
                  </a:lnTo>
                  <a:cubicBezTo>
                    <a:pt x="1599" y="1800"/>
                    <a:pt x="1945" y="1849"/>
                    <a:pt x="2290" y="1912"/>
                  </a:cubicBezTo>
                  <a:cubicBezTo>
                    <a:pt x="2687" y="1984"/>
                    <a:pt x="3074" y="2065"/>
                    <a:pt x="3462" y="2173"/>
                  </a:cubicBezTo>
                  <a:lnTo>
                    <a:pt x="3525" y="2191"/>
                  </a:lnTo>
                  <a:cubicBezTo>
                    <a:pt x="3534" y="2200"/>
                    <a:pt x="3552" y="2200"/>
                    <a:pt x="3561" y="2200"/>
                  </a:cubicBezTo>
                  <a:cubicBezTo>
                    <a:pt x="3624" y="2191"/>
                    <a:pt x="3669" y="2146"/>
                    <a:pt x="3669" y="2083"/>
                  </a:cubicBezTo>
                  <a:cubicBezTo>
                    <a:pt x="3660" y="1984"/>
                    <a:pt x="3705" y="1894"/>
                    <a:pt x="3768" y="1822"/>
                  </a:cubicBezTo>
                  <a:lnTo>
                    <a:pt x="3777" y="1813"/>
                  </a:lnTo>
                  <a:cubicBezTo>
                    <a:pt x="3876" y="1677"/>
                    <a:pt x="4039" y="1596"/>
                    <a:pt x="4210" y="1596"/>
                  </a:cubicBezTo>
                  <a:cubicBezTo>
                    <a:pt x="4291" y="1596"/>
                    <a:pt x="4381" y="1605"/>
                    <a:pt x="4471" y="1632"/>
                  </a:cubicBezTo>
                  <a:cubicBezTo>
                    <a:pt x="4553" y="1659"/>
                    <a:pt x="4634" y="1705"/>
                    <a:pt x="4715" y="1759"/>
                  </a:cubicBezTo>
                  <a:cubicBezTo>
                    <a:pt x="4733" y="1768"/>
                    <a:pt x="4760" y="1777"/>
                    <a:pt x="4778" y="1777"/>
                  </a:cubicBezTo>
                  <a:cubicBezTo>
                    <a:pt x="4784" y="1777"/>
                    <a:pt x="4790" y="1778"/>
                    <a:pt x="4795" y="1778"/>
                  </a:cubicBezTo>
                  <a:cubicBezTo>
                    <a:pt x="4868" y="1778"/>
                    <a:pt x="4923" y="1726"/>
                    <a:pt x="4931" y="1659"/>
                  </a:cubicBezTo>
                  <a:lnTo>
                    <a:pt x="4931" y="1623"/>
                  </a:lnTo>
                  <a:cubicBezTo>
                    <a:pt x="4940" y="1479"/>
                    <a:pt x="4976" y="1335"/>
                    <a:pt x="5030" y="1191"/>
                  </a:cubicBezTo>
                  <a:cubicBezTo>
                    <a:pt x="5084" y="1056"/>
                    <a:pt x="5147" y="929"/>
                    <a:pt x="5238" y="812"/>
                  </a:cubicBezTo>
                  <a:cubicBezTo>
                    <a:pt x="5319" y="686"/>
                    <a:pt x="5427" y="587"/>
                    <a:pt x="5544" y="506"/>
                  </a:cubicBezTo>
                  <a:cubicBezTo>
                    <a:pt x="5670" y="434"/>
                    <a:pt x="5805" y="379"/>
                    <a:pt x="5950" y="379"/>
                  </a:cubicBezTo>
                  <a:close/>
                  <a:moveTo>
                    <a:pt x="29247" y="6810"/>
                  </a:moveTo>
                  <a:cubicBezTo>
                    <a:pt x="29673" y="6840"/>
                    <a:pt x="30093" y="6910"/>
                    <a:pt x="30513" y="6987"/>
                  </a:cubicBezTo>
                  <a:lnTo>
                    <a:pt x="32000" y="7230"/>
                  </a:lnTo>
                  <a:lnTo>
                    <a:pt x="34983" y="7735"/>
                  </a:lnTo>
                  <a:lnTo>
                    <a:pt x="40942" y="8735"/>
                  </a:lnTo>
                  <a:lnTo>
                    <a:pt x="52867" y="10736"/>
                  </a:lnTo>
                  <a:lnTo>
                    <a:pt x="64783" y="12738"/>
                  </a:lnTo>
                  <a:lnTo>
                    <a:pt x="76488" y="14721"/>
                  </a:lnTo>
                  <a:lnTo>
                    <a:pt x="76488" y="14721"/>
                  </a:lnTo>
                  <a:cubicBezTo>
                    <a:pt x="76399" y="15063"/>
                    <a:pt x="76318" y="15406"/>
                    <a:pt x="76249" y="15748"/>
                  </a:cubicBezTo>
                  <a:cubicBezTo>
                    <a:pt x="76159" y="16154"/>
                    <a:pt x="76087" y="16568"/>
                    <a:pt x="76015" y="16974"/>
                  </a:cubicBezTo>
                  <a:cubicBezTo>
                    <a:pt x="75952" y="17380"/>
                    <a:pt x="75889" y="17794"/>
                    <a:pt x="75835" y="18209"/>
                  </a:cubicBezTo>
                  <a:cubicBezTo>
                    <a:pt x="75797" y="18558"/>
                    <a:pt x="75759" y="18907"/>
                    <a:pt x="75731" y="19256"/>
                  </a:cubicBezTo>
                  <a:lnTo>
                    <a:pt x="75731" y="19256"/>
                  </a:lnTo>
                  <a:lnTo>
                    <a:pt x="64017" y="17335"/>
                  </a:lnTo>
                  <a:lnTo>
                    <a:pt x="52092" y="15361"/>
                  </a:lnTo>
                  <a:lnTo>
                    <a:pt x="40166" y="13377"/>
                  </a:lnTo>
                  <a:cubicBezTo>
                    <a:pt x="36259" y="12731"/>
                    <a:pt x="32352" y="12075"/>
                    <a:pt x="28462" y="11368"/>
                  </a:cubicBezTo>
                  <a:lnTo>
                    <a:pt x="28462" y="11368"/>
                  </a:lnTo>
                  <a:cubicBezTo>
                    <a:pt x="28556" y="10998"/>
                    <a:pt x="28633" y="10627"/>
                    <a:pt x="28710" y="10250"/>
                  </a:cubicBezTo>
                  <a:cubicBezTo>
                    <a:pt x="28800" y="9817"/>
                    <a:pt x="28881" y="9375"/>
                    <a:pt x="28953" y="8943"/>
                  </a:cubicBezTo>
                  <a:cubicBezTo>
                    <a:pt x="29062" y="8231"/>
                    <a:pt x="29171" y="7524"/>
                    <a:pt x="29247" y="6810"/>
                  </a:cubicBezTo>
                  <a:close/>
                  <a:moveTo>
                    <a:pt x="5878" y="1"/>
                  </a:moveTo>
                  <a:cubicBezTo>
                    <a:pt x="5860" y="1"/>
                    <a:pt x="5833" y="1"/>
                    <a:pt x="5814" y="19"/>
                  </a:cubicBezTo>
                  <a:cubicBezTo>
                    <a:pt x="5670" y="127"/>
                    <a:pt x="5535" y="226"/>
                    <a:pt x="5409" y="334"/>
                  </a:cubicBezTo>
                  <a:cubicBezTo>
                    <a:pt x="5292" y="452"/>
                    <a:pt x="5183" y="569"/>
                    <a:pt x="5084" y="686"/>
                  </a:cubicBezTo>
                  <a:cubicBezTo>
                    <a:pt x="4985" y="812"/>
                    <a:pt x="4895" y="947"/>
                    <a:pt x="4805" y="1083"/>
                  </a:cubicBezTo>
                  <a:cubicBezTo>
                    <a:pt x="4743" y="1193"/>
                    <a:pt x="4686" y="1298"/>
                    <a:pt x="4623" y="1406"/>
                  </a:cubicBezTo>
                  <a:lnTo>
                    <a:pt x="4623" y="1406"/>
                  </a:lnTo>
                  <a:cubicBezTo>
                    <a:pt x="4480" y="1431"/>
                    <a:pt x="4340" y="1441"/>
                    <a:pt x="4201" y="1461"/>
                  </a:cubicBezTo>
                  <a:cubicBezTo>
                    <a:pt x="4003" y="1488"/>
                    <a:pt x="3822" y="1569"/>
                    <a:pt x="3651" y="1677"/>
                  </a:cubicBezTo>
                  <a:lnTo>
                    <a:pt x="3660" y="1677"/>
                  </a:lnTo>
                  <a:cubicBezTo>
                    <a:pt x="3596" y="1704"/>
                    <a:pt x="3531" y="1744"/>
                    <a:pt x="3465" y="1790"/>
                  </a:cubicBezTo>
                  <a:lnTo>
                    <a:pt x="3465" y="1790"/>
                  </a:lnTo>
                  <a:cubicBezTo>
                    <a:pt x="3089" y="1763"/>
                    <a:pt x="2712" y="1719"/>
                    <a:pt x="2335" y="1659"/>
                  </a:cubicBezTo>
                  <a:cubicBezTo>
                    <a:pt x="1938" y="1605"/>
                    <a:pt x="1542" y="1533"/>
                    <a:pt x="1154" y="1398"/>
                  </a:cubicBezTo>
                  <a:lnTo>
                    <a:pt x="1145" y="1398"/>
                  </a:lnTo>
                  <a:cubicBezTo>
                    <a:pt x="1129" y="1393"/>
                    <a:pt x="1113" y="1390"/>
                    <a:pt x="1097" y="1390"/>
                  </a:cubicBezTo>
                  <a:cubicBezTo>
                    <a:pt x="1031" y="1390"/>
                    <a:pt x="969" y="1434"/>
                    <a:pt x="947" y="1506"/>
                  </a:cubicBezTo>
                  <a:lnTo>
                    <a:pt x="947" y="1524"/>
                  </a:lnTo>
                  <a:cubicBezTo>
                    <a:pt x="659" y="2444"/>
                    <a:pt x="406" y="3372"/>
                    <a:pt x="235" y="4319"/>
                  </a:cubicBezTo>
                  <a:cubicBezTo>
                    <a:pt x="154" y="4787"/>
                    <a:pt x="100" y="5265"/>
                    <a:pt x="55" y="5743"/>
                  </a:cubicBezTo>
                  <a:cubicBezTo>
                    <a:pt x="19" y="6220"/>
                    <a:pt x="1" y="6707"/>
                    <a:pt x="1" y="7185"/>
                  </a:cubicBezTo>
                  <a:lnTo>
                    <a:pt x="1" y="7203"/>
                  </a:lnTo>
                  <a:cubicBezTo>
                    <a:pt x="10" y="7284"/>
                    <a:pt x="73" y="7356"/>
                    <a:pt x="163" y="7365"/>
                  </a:cubicBezTo>
                  <a:cubicBezTo>
                    <a:pt x="2506" y="7654"/>
                    <a:pt x="4841" y="8059"/>
                    <a:pt x="7167" y="8438"/>
                  </a:cubicBezTo>
                  <a:cubicBezTo>
                    <a:pt x="9501" y="8825"/>
                    <a:pt x="11836" y="9204"/>
                    <a:pt x="14161" y="9601"/>
                  </a:cubicBezTo>
                  <a:lnTo>
                    <a:pt x="21156" y="10800"/>
                  </a:lnTo>
                  <a:cubicBezTo>
                    <a:pt x="23482" y="11196"/>
                    <a:pt x="25807" y="11611"/>
                    <a:pt x="28133" y="12043"/>
                  </a:cubicBezTo>
                  <a:cubicBezTo>
                    <a:pt x="28144" y="12045"/>
                    <a:pt x="28155" y="12046"/>
                    <a:pt x="28166" y="12046"/>
                  </a:cubicBezTo>
                  <a:cubicBezTo>
                    <a:pt x="28261" y="12046"/>
                    <a:pt x="28342" y="11978"/>
                    <a:pt x="28358" y="11881"/>
                  </a:cubicBezTo>
                  <a:lnTo>
                    <a:pt x="28380" y="11748"/>
                  </a:lnTo>
                  <a:lnTo>
                    <a:pt x="28380" y="11748"/>
                  </a:lnTo>
                  <a:cubicBezTo>
                    <a:pt x="32300" y="12344"/>
                    <a:pt x="36211" y="12992"/>
                    <a:pt x="40121" y="13648"/>
                  </a:cubicBezTo>
                  <a:lnTo>
                    <a:pt x="52047" y="15649"/>
                  </a:lnTo>
                  <a:lnTo>
                    <a:pt x="63963" y="17650"/>
                  </a:lnTo>
                  <a:lnTo>
                    <a:pt x="75880" y="19678"/>
                  </a:lnTo>
                  <a:cubicBezTo>
                    <a:pt x="75895" y="19683"/>
                    <a:pt x="75911" y="19685"/>
                    <a:pt x="75927" y="19685"/>
                  </a:cubicBezTo>
                  <a:cubicBezTo>
                    <a:pt x="76002" y="19685"/>
                    <a:pt x="76072" y="19635"/>
                    <a:pt x="76087" y="19561"/>
                  </a:cubicBezTo>
                  <a:lnTo>
                    <a:pt x="76105" y="19516"/>
                  </a:lnTo>
                  <a:cubicBezTo>
                    <a:pt x="76222" y="19110"/>
                    <a:pt x="76312" y="18705"/>
                    <a:pt x="76393" y="18299"/>
                  </a:cubicBezTo>
                  <a:cubicBezTo>
                    <a:pt x="76484" y="17893"/>
                    <a:pt x="76556" y="17488"/>
                    <a:pt x="76628" y="17073"/>
                  </a:cubicBezTo>
                  <a:cubicBezTo>
                    <a:pt x="76691" y="16668"/>
                    <a:pt x="76754" y="16253"/>
                    <a:pt x="76808" y="15838"/>
                  </a:cubicBezTo>
                  <a:cubicBezTo>
                    <a:pt x="76862" y="15433"/>
                    <a:pt x="76898" y="15018"/>
                    <a:pt x="76925" y="14594"/>
                  </a:cubicBezTo>
                  <a:cubicBezTo>
                    <a:pt x="76943" y="14495"/>
                    <a:pt x="76871" y="14396"/>
                    <a:pt x="76763" y="14378"/>
                  </a:cubicBezTo>
                  <a:lnTo>
                    <a:pt x="64838" y="12413"/>
                  </a:lnTo>
                  <a:lnTo>
                    <a:pt x="52912" y="10439"/>
                  </a:lnTo>
                  <a:lnTo>
                    <a:pt x="40987" y="8456"/>
                  </a:lnTo>
                  <a:lnTo>
                    <a:pt x="35029" y="7464"/>
                  </a:lnTo>
                  <a:lnTo>
                    <a:pt x="32045" y="6969"/>
                  </a:lnTo>
                  <a:lnTo>
                    <a:pt x="30558" y="6725"/>
                  </a:lnTo>
                  <a:cubicBezTo>
                    <a:pt x="30130" y="6655"/>
                    <a:pt x="29702" y="6585"/>
                    <a:pt x="29281" y="6469"/>
                  </a:cubicBezTo>
                  <a:lnTo>
                    <a:pt x="29281" y="6469"/>
                  </a:lnTo>
                  <a:cubicBezTo>
                    <a:pt x="29286" y="6410"/>
                    <a:pt x="29291" y="6351"/>
                    <a:pt x="29296" y="6293"/>
                  </a:cubicBezTo>
                  <a:lnTo>
                    <a:pt x="29296" y="6275"/>
                  </a:lnTo>
                  <a:cubicBezTo>
                    <a:pt x="29305" y="6175"/>
                    <a:pt x="29233" y="6085"/>
                    <a:pt x="29133" y="6067"/>
                  </a:cubicBezTo>
                  <a:cubicBezTo>
                    <a:pt x="27322" y="5797"/>
                    <a:pt x="25510" y="5508"/>
                    <a:pt x="23698" y="5220"/>
                  </a:cubicBezTo>
                  <a:lnTo>
                    <a:pt x="20994" y="4787"/>
                  </a:lnTo>
                  <a:lnTo>
                    <a:pt x="18281" y="4346"/>
                  </a:lnTo>
                  <a:cubicBezTo>
                    <a:pt x="16469" y="4039"/>
                    <a:pt x="14666" y="3751"/>
                    <a:pt x="12854" y="3435"/>
                  </a:cubicBezTo>
                  <a:lnTo>
                    <a:pt x="11502" y="3210"/>
                  </a:lnTo>
                  <a:lnTo>
                    <a:pt x="10150" y="2957"/>
                  </a:lnTo>
                  <a:cubicBezTo>
                    <a:pt x="9281" y="2801"/>
                    <a:pt x="8413" y="2636"/>
                    <a:pt x="7552" y="2471"/>
                  </a:cubicBezTo>
                  <a:lnTo>
                    <a:pt x="7552" y="2471"/>
                  </a:lnTo>
                  <a:cubicBezTo>
                    <a:pt x="7514" y="2394"/>
                    <a:pt x="7468" y="2321"/>
                    <a:pt x="7410" y="2263"/>
                  </a:cubicBezTo>
                  <a:lnTo>
                    <a:pt x="7410" y="2263"/>
                  </a:lnTo>
                  <a:lnTo>
                    <a:pt x="7419" y="2272"/>
                  </a:lnTo>
                  <a:cubicBezTo>
                    <a:pt x="7329" y="2146"/>
                    <a:pt x="7212" y="2029"/>
                    <a:pt x="7076" y="1939"/>
                  </a:cubicBezTo>
                  <a:cubicBezTo>
                    <a:pt x="6932" y="1867"/>
                    <a:pt x="6788" y="1822"/>
                    <a:pt x="6653" y="1786"/>
                  </a:cubicBezTo>
                  <a:cubicBezTo>
                    <a:pt x="6509" y="1750"/>
                    <a:pt x="6364" y="1723"/>
                    <a:pt x="6238" y="1686"/>
                  </a:cubicBezTo>
                  <a:cubicBezTo>
                    <a:pt x="6165" y="1667"/>
                    <a:pt x="6091" y="1645"/>
                    <a:pt x="6018" y="1620"/>
                  </a:cubicBezTo>
                  <a:lnTo>
                    <a:pt x="6018" y="1620"/>
                  </a:lnTo>
                  <a:cubicBezTo>
                    <a:pt x="6036" y="1551"/>
                    <a:pt x="6064" y="1489"/>
                    <a:pt x="6103" y="1434"/>
                  </a:cubicBezTo>
                  <a:cubicBezTo>
                    <a:pt x="6150" y="1363"/>
                    <a:pt x="6225" y="1313"/>
                    <a:pt x="6322" y="1277"/>
                  </a:cubicBezTo>
                  <a:lnTo>
                    <a:pt x="6322" y="1277"/>
                  </a:lnTo>
                  <a:cubicBezTo>
                    <a:pt x="7604" y="1421"/>
                    <a:pt x="8886" y="1608"/>
                    <a:pt x="10159" y="1813"/>
                  </a:cubicBezTo>
                  <a:cubicBezTo>
                    <a:pt x="11448" y="2020"/>
                    <a:pt x="12728" y="2245"/>
                    <a:pt x="14017" y="2462"/>
                  </a:cubicBezTo>
                  <a:cubicBezTo>
                    <a:pt x="15306" y="2678"/>
                    <a:pt x="16595" y="2912"/>
                    <a:pt x="17884" y="3138"/>
                  </a:cubicBezTo>
                  <a:cubicBezTo>
                    <a:pt x="19154" y="3370"/>
                    <a:pt x="20433" y="3603"/>
                    <a:pt x="21703" y="3844"/>
                  </a:cubicBezTo>
                  <a:lnTo>
                    <a:pt x="21703" y="3844"/>
                  </a:lnTo>
                  <a:cubicBezTo>
                    <a:pt x="21913" y="3991"/>
                    <a:pt x="22119" y="4142"/>
                    <a:pt x="22355" y="4255"/>
                  </a:cubicBezTo>
                  <a:cubicBezTo>
                    <a:pt x="22481" y="4319"/>
                    <a:pt x="22616" y="4382"/>
                    <a:pt x="22761" y="4409"/>
                  </a:cubicBezTo>
                  <a:cubicBezTo>
                    <a:pt x="22905" y="4436"/>
                    <a:pt x="23040" y="4445"/>
                    <a:pt x="23184" y="4445"/>
                  </a:cubicBezTo>
                  <a:cubicBezTo>
                    <a:pt x="23329" y="4445"/>
                    <a:pt x="23482" y="4427"/>
                    <a:pt x="23626" y="4364"/>
                  </a:cubicBezTo>
                  <a:cubicBezTo>
                    <a:pt x="23698" y="4337"/>
                    <a:pt x="23761" y="4291"/>
                    <a:pt x="23824" y="4228"/>
                  </a:cubicBezTo>
                  <a:cubicBezTo>
                    <a:pt x="23878" y="4174"/>
                    <a:pt x="23923" y="4120"/>
                    <a:pt x="23968" y="4057"/>
                  </a:cubicBezTo>
                  <a:cubicBezTo>
                    <a:pt x="24140" y="3805"/>
                    <a:pt x="24221" y="3534"/>
                    <a:pt x="24311" y="3255"/>
                  </a:cubicBezTo>
                  <a:cubicBezTo>
                    <a:pt x="24311" y="3246"/>
                    <a:pt x="24320" y="3237"/>
                    <a:pt x="24320" y="3228"/>
                  </a:cubicBezTo>
                  <a:cubicBezTo>
                    <a:pt x="24329" y="3138"/>
                    <a:pt x="24266" y="3057"/>
                    <a:pt x="24176" y="3039"/>
                  </a:cubicBezTo>
                  <a:lnTo>
                    <a:pt x="24149" y="3039"/>
                  </a:lnTo>
                  <a:lnTo>
                    <a:pt x="19588" y="2317"/>
                  </a:lnTo>
                  <a:lnTo>
                    <a:pt x="15018" y="1587"/>
                  </a:lnTo>
                  <a:lnTo>
                    <a:pt x="10457" y="839"/>
                  </a:lnTo>
                  <a:cubicBezTo>
                    <a:pt x="8942" y="578"/>
                    <a:pt x="7419" y="325"/>
                    <a:pt x="5914" y="10"/>
                  </a:cubicBezTo>
                  <a:lnTo>
                    <a:pt x="58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3852475" y="2004425"/>
              <a:ext cx="33600" cy="150775"/>
            </a:xfrm>
            <a:custGeom>
              <a:avLst/>
              <a:gdLst/>
              <a:ahLst/>
              <a:cxnLst/>
              <a:rect l="l" t="t" r="r" b="b"/>
              <a:pathLst>
                <a:path w="1344" h="6031" extrusionOk="0">
                  <a:moveTo>
                    <a:pt x="1154" y="0"/>
                  </a:moveTo>
                  <a:cubicBezTo>
                    <a:pt x="1046" y="0"/>
                    <a:pt x="956" y="91"/>
                    <a:pt x="947" y="199"/>
                  </a:cubicBezTo>
                  <a:cubicBezTo>
                    <a:pt x="938" y="676"/>
                    <a:pt x="893" y="1145"/>
                    <a:pt x="829" y="1614"/>
                  </a:cubicBezTo>
                  <a:cubicBezTo>
                    <a:pt x="775" y="2083"/>
                    <a:pt x="685" y="2542"/>
                    <a:pt x="604" y="3011"/>
                  </a:cubicBezTo>
                  <a:cubicBezTo>
                    <a:pt x="442" y="3939"/>
                    <a:pt x="253" y="4868"/>
                    <a:pt x="18" y="5787"/>
                  </a:cubicBezTo>
                  <a:cubicBezTo>
                    <a:pt x="18" y="5796"/>
                    <a:pt x="9" y="5805"/>
                    <a:pt x="9" y="5814"/>
                  </a:cubicBezTo>
                  <a:cubicBezTo>
                    <a:pt x="0" y="5923"/>
                    <a:pt x="81" y="6022"/>
                    <a:pt x="189" y="6031"/>
                  </a:cubicBezTo>
                  <a:cubicBezTo>
                    <a:pt x="298" y="6031"/>
                    <a:pt x="388" y="5959"/>
                    <a:pt x="397" y="5850"/>
                  </a:cubicBezTo>
                  <a:cubicBezTo>
                    <a:pt x="478" y="4904"/>
                    <a:pt x="604" y="3967"/>
                    <a:pt x="748" y="3029"/>
                  </a:cubicBezTo>
                  <a:cubicBezTo>
                    <a:pt x="820" y="2569"/>
                    <a:pt x="893" y="2101"/>
                    <a:pt x="992" y="1641"/>
                  </a:cubicBezTo>
                  <a:cubicBezTo>
                    <a:pt x="1082" y="1172"/>
                    <a:pt x="1190" y="713"/>
                    <a:pt x="1334" y="262"/>
                  </a:cubicBezTo>
                  <a:cubicBezTo>
                    <a:pt x="1343" y="244"/>
                    <a:pt x="1343" y="226"/>
                    <a:pt x="1343" y="208"/>
                  </a:cubicBezTo>
                  <a:cubicBezTo>
                    <a:pt x="1343" y="100"/>
                    <a:pt x="1262" y="9"/>
                    <a:pt x="11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3928625" y="2002400"/>
              <a:ext cx="26175" cy="4300"/>
            </a:xfrm>
            <a:custGeom>
              <a:avLst/>
              <a:gdLst/>
              <a:ahLst/>
              <a:cxnLst/>
              <a:rect l="l" t="t" r="r" b="b"/>
              <a:pathLst>
                <a:path w="1047" h="172" fill="none" extrusionOk="0">
                  <a:moveTo>
                    <a:pt x="1" y="0"/>
                  </a:moveTo>
                  <a:lnTo>
                    <a:pt x="1046" y="172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3897300" y="2012750"/>
              <a:ext cx="98050" cy="16475"/>
            </a:xfrm>
            <a:custGeom>
              <a:avLst/>
              <a:gdLst/>
              <a:ahLst/>
              <a:cxnLst/>
              <a:rect l="l" t="t" r="r" b="b"/>
              <a:pathLst>
                <a:path w="3922" h="659" fill="none" extrusionOk="0">
                  <a:moveTo>
                    <a:pt x="1" y="1"/>
                  </a:moveTo>
                  <a:lnTo>
                    <a:pt x="3922" y="659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0" name="Google Shape;40;p2"/>
          <p:cNvGrpSpPr/>
          <p:nvPr/>
        </p:nvGrpSpPr>
        <p:grpSpPr>
          <a:xfrm rot="-375097">
            <a:off x="1638076" y="-337843"/>
            <a:ext cx="948989" cy="1057731"/>
            <a:chOff x="6554696" y="509501"/>
            <a:chExt cx="711709" cy="793261"/>
          </a:xfrm>
        </p:grpSpPr>
        <p:sp>
          <p:nvSpPr>
            <p:cNvPr id="41" name="Google Shape;41;p2"/>
            <p:cNvSpPr/>
            <p:nvPr/>
          </p:nvSpPr>
          <p:spPr>
            <a:xfrm>
              <a:off x="6560695" y="516700"/>
              <a:ext cx="696978" cy="779230"/>
            </a:xfrm>
            <a:custGeom>
              <a:avLst/>
              <a:gdLst/>
              <a:ahLst/>
              <a:cxnLst/>
              <a:rect l="l" t="t" r="r" b="b"/>
              <a:pathLst>
                <a:path w="20913" h="23381" extrusionOk="0">
                  <a:moveTo>
                    <a:pt x="4201" y="1"/>
                  </a:moveTo>
                  <a:cubicBezTo>
                    <a:pt x="1903" y="1"/>
                    <a:pt x="28" y="1866"/>
                    <a:pt x="28" y="4165"/>
                  </a:cubicBezTo>
                  <a:lnTo>
                    <a:pt x="1" y="17073"/>
                  </a:lnTo>
                  <a:cubicBezTo>
                    <a:pt x="1" y="18903"/>
                    <a:pt x="1190" y="20516"/>
                    <a:pt x="2930" y="21057"/>
                  </a:cubicBezTo>
                  <a:lnTo>
                    <a:pt x="9736" y="23193"/>
                  </a:lnTo>
                  <a:cubicBezTo>
                    <a:pt x="10143" y="23318"/>
                    <a:pt x="10563" y="23381"/>
                    <a:pt x="10982" y="23381"/>
                  </a:cubicBezTo>
                  <a:cubicBezTo>
                    <a:pt x="11444" y="23381"/>
                    <a:pt x="11906" y="23304"/>
                    <a:pt x="12350" y="23148"/>
                  </a:cubicBezTo>
                  <a:lnTo>
                    <a:pt x="18092" y="21147"/>
                  </a:lnTo>
                  <a:cubicBezTo>
                    <a:pt x="19759" y="20570"/>
                    <a:pt x="20886" y="18993"/>
                    <a:pt x="20886" y="17217"/>
                  </a:cubicBezTo>
                  <a:lnTo>
                    <a:pt x="20913" y="4201"/>
                  </a:lnTo>
                  <a:cubicBezTo>
                    <a:pt x="20913" y="1903"/>
                    <a:pt x="19047" y="28"/>
                    <a:pt x="16748" y="28"/>
                  </a:cubicBezTo>
                  <a:lnTo>
                    <a:pt x="420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6554696" y="509501"/>
              <a:ext cx="711709" cy="793261"/>
            </a:xfrm>
            <a:custGeom>
              <a:avLst/>
              <a:gdLst/>
              <a:ahLst/>
              <a:cxnLst/>
              <a:rect l="l" t="t" r="r" b="b"/>
              <a:pathLst>
                <a:path w="21355" h="23802" extrusionOk="0">
                  <a:moveTo>
                    <a:pt x="5138" y="442"/>
                  </a:moveTo>
                  <a:lnTo>
                    <a:pt x="7572" y="451"/>
                  </a:lnTo>
                  <a:lnTo>
                    <a:pt x="12440" y="469"/>
                  </a:lnTo>
                  <a:lnTo>
                    <a:pt x="14873" y="469"/>
                  </a:lnTo>
                  <a:lnTo>
                    <a:pt x="16090" y="478"/>
                  </a:lnTo>
                  <a:cubicBezTo>
                    <a:pt x="16249" y="478"/>
                    <a:pt x="16412" y="477"/>
                    <a:pt x="16574" y="477"/>
                  </a:cubicBezTo>
                  <a:cubicBezTo>
                    <a:pt x="16817" y="477"/>
                    <a:pt x="17058" y="480"/>
                    <a:pt x="17280" y="496"/>
                  </a:cubicBezTo>
                  <a:cubicBezTo>
                    <a:pt x="17659" y="541"/>
                    <a:pt x="18037" y="622"/>
                    <a:pt x="18389" y="766"/>
                  </a:cubicBezTo>
                  <a:cubicBezTo>
                    <a:pt x="18740" y="920"/>
                    <a:pt x="19083" y="1109"/>
                    <a:pt x="19380" y="1352"/>
                  </a:cubicBezTo>
                  <a:cubicBezTo>
                    <a:pt x="19669" y="1596"/>
                    <a:pt x="19939" y="1866"/>
                    <a:pt x="20155" y="2191"/>
                  </a:cubicBezTo>
                  <a:cubicBezTo>
                    <a:pt x="20363" y="2506"/>
                    <a:pt x="20534" y="2849"/>
                    <a:pt x="20651" y="3209"/>
                  </a:cubicBezTo>
                  <a:cubicBezTo>
                    <a:pt x="20759" y="3579"/>
                    <a:pt x="20832" y="3948"/>
                    <a:pt x="20832" y="4336"/>
                  </a:cubicBezTo>
                  <a:cubicBezTo>
                    <a:pt x="20841" y="4733"/>
                    <a:pt x="20832" y="5147"/>
                    <a:pt x="20832" y="5544"/>
                  </a:cubicBezTo>
                  <a:lnTo>
                    <a:pt x="20841" y="7978"/>
                  </a:lnTo>
                  <a:lnTo>
                    <a:pt x="20850" y="12845"/>
                  </a:lnTo>
                  <a:lnTo>
                    <a:pt x="20850" y="15279"/>
                  </a:lnTo>
                  <a:lnTo>
                    <a:pt x="20850" y="16496"/>
                  </a:lnTo>
                  <a:lnTo>
                    <a:pt x="20850" y="17109"/>
                  </a:lnTo>
                  <a:lnTo>
                    <a:pt x="20859" y="17406"/>
                  </a:lnTo>
                  <a:lnTo>
                    <a:pt x="20841" y="17704"/>
                  </a:lnTo>
                  <a:cubicBezTo>
                    <a:pt x="20795" y="18470"/>
                    <a:pt x="20516" y="19218"/>
                    <a:pt x="20047" y="19831"/>
                  </a:cubicBezTo>
                  <a:cubicBezTo>
                    <a:pt x="19579" y="20453"/>
                    <a:pt x="18930" y="20921"/>
                    <a:pt x="18208" y="21183"/>
                  </a:cubicBezTo>
                  <a:lnTo>
                    <a:pt x="13602" y="22769"/>
                  </a:lnTo>
                  <a:lnTo>
                    <a:pt x="12458" y="23175"/>
                  </a:lnTo>
                  <a:cubicBezTo>
                    <a:pt x="12088" y="23292"/>
                    <a:pt x="11709" y="23364"/>
                    <a:pt x="11322" y="23382"/>
                  </a:cubicBezTo>
                  <a:cubicBezTo>
                    <a:pt x="11267" y="23385"/>
                    <a:pt x="11211" y="23386"/>
                    <a:pt x="11156" y="23386"/>
                  </a:cubicBezTo>
                  <a:cubicBezTo>
                    <a:pt x="10830" y="23386"/>
                    <a:pt x="10500" y="23342"/>
                    <a:pt x="10177" y="23265"/>
                  </a:cubicBezTo>
                  <a:cubicBezTo>
                    <a:pt x="9997" y="23211"/>
                    <a:pt x="9798" y="23148"/>
                    <a:pt x="9609" y="23085"/>
                  </a:cubicBezTo>
                  <a:lnTo>
                    <a:pt x="9023" y="22905"/>
                  </a:lnTo>
                  <a:lnTo>
                    <a:pt x="4381" y="21453"/>
                  </a:lnTo>
                  <a:lnTo>
                    <a:pt x="3218" y="21093"/>
                  </a:lnTo>
                  <a:cubicBezTo>
                    <a:pt x="2849" y="20976"/>
                    <a:pt x="2497" y="20813"/>
                    <a:pt x="2173" y="20597"/>
                  </a:cubicBezTo>
                  <a:cubicBezTo>
                    <a:pt x="1542" y="20173"/>
                    <a:pt x="1001" y="19578"/>
                    <a:pt x="676" y="18866"/>
                  </a:cubicBezTo>
                  <a:cubicBezTo>
                    <a:pt x="505" y="18515"/>
                    <a:pt x="397" y="18136"/>
                    <a:pt x="343" y="17749"/>
                  </a:cubicBezTo>
                  <a:cubicBezTo>
                    <a:pt x="298" y="17361"/>
                    <a:pt x="316" y="16955"/>
                    <a:pt x="316" y="16550"/>
                  </a:cubicBezTo>
                  <a:lnTo>
                    <a:pt x="334" y="14116"/>
                  </a:lnTo>
                  <a:lnTo>
                    <a:pt x="388" y="9248"/>
                  </a:lnTo>
                  <a:cubicBezTo>
                    <a:pt x="397" y="7626"/>
                    <a:pt x="406" y="6003"/>
                    <a:pt x="415" y="4381"/>
                  </a:cubicBezTo>
                  <a:cubicBezTo>
                    <a:pt x="424" y="3993"/>
                    <a:pt x="478" y="3606"/>
                    <a:pt x="586" y="3245"/>
                  </a:cubicBezTo>
                  <a:cubicBezTo>
                    <a:pt x="703" y="2876"/>
                    <a:pt x="866" y="2524"/>
                    <a:pt x="1082" y="2200"/>
                  </a:cubicBezTo>
                  <a:cubicBezTo>
                    <a:pt x="1298" y="1884"/>
                    <a:pt x="1551" y="1596"/>
                    <a:pt x="1848" y="1343"/>
                  </a:cubicBezTo>
                  <a:cubicBezTo>
                    <a:pt x="2155" y="1109"/>
                    <a:pt x="2479" y="902"/>
                    <a:pt x="2831" y="748"/>
                  </a:cubicBezTo>
                  <a:cubicBezTo>
                    <a:pt x="3191" y="604"/>
                    <a:pt x="3561" y="505"/>
                    <a:pt x="3948" y="460"/>
                  </a:cubicBezTo>
                  <a:cubicBezTo>
                    <a:pt x="4039" y="451"/>
                    <a:pt x="4138" y="451"/>
                    <a:pt x="4237" y="442"/>
                  </a:cubicBezTo>
                  <a:close/>
                  <a:moveTo>
                    <a:pt x="4381" y="0"/>
                  </a:moveTo>
                  <a:lnTo>
                    <a:pt x="4219" y="9"/>
                  </a:lnTo>
                  <a:cubicBezTo>
                    <a:pt x="4111" y="18"/>
                    <a:pt x="4003" y="18"/>
                    <a:pt x="3894" y="27"/>
                  </a:cubicBezTo>
                  <a:cubicBezTo>
                    <a:pt x="3471" y="81"/>
                    <a:pt x="3056" y="190"/>
                    <a:pt x="2668" y="352"/>
                  </a:cubicBezTo>
                  <a:cubicBezTo>
                    <a:pt x="2272" y="523"/>
                    <a:pt x="1911" y="748"/>
                    <a:pt x="1578" y="1019"/>
                  </a:cubicBezTo>
                  <a:cubicBezTo>
                    <a:pt x="1253" y="1289"/>
                    <a:pt x="965" y="1614"/>
                    <a:pt x="731" y="1965"/>
                  </a:cubicBezTo>
                  <a:cubicBezTo>
                    <a:pt x="496" y="2326"/>
                    <a:pt x="316" y="2713"/>
                    <a:pt x="190" y="3119"/>
                  </a:cubicBezTo>
                  <a:cubicBezTo>
                    <a:pt x="63" y="3534"/>
                    <a:pt x="9" y="3957"/>
                    <a:pt x="0" y="4381"/>
                  </a:cubicBezTo>
                  <a:cubicBezTo>
                    <a:pt x="0" y="6003"/>
                    <a:pt x="0" y="7626"/>
                    <a:pt x="9" y="9248"/>
                  </a:cubicBezTo>
                  <a:lnTo>
                    <a:pt x="54" y="14116"/>
                  </a:lnTo>
                  <a:lnTo>
                    <a:pt x="54" y="16550"/>
                  </a:lnTo>
                  <a:lnTo>
                    <a:pt x="54" y="17154"/>
                  </a:lnTo>
                  <a:cubicBezTo>
                    <a:pt x="54" y="17253"/>
                    <a:pt x="54" y="17361"/>
                    <a:pt x="63" y="17469"/>
                  </a:cubicBezTo>
                  <a:cubicBezTo>
                    <a:pt x="63" y="17568"/>
                    <a:pt x="72" y="17676"/>
                    <a:pt x="81" y="17776"/>
                  </a:cubicBezTo>
                  <a:cubicBezTo>
                    <a:pt x="127" y="18190"/>
                    <a:pt x="217" y="18605"/>
                    <a:pt x="370" y="19002"/>
                  </a:cubicBezTo>
                  <a:cubicBezTo>
                    <a:pt x="676" y="19786"/>
                    <a:pt x="1226" y="20489"/>
                    <a:pt x="1947" y="20949"/>
                  </a:cubicBezTo>
                  <a:cubicBezTo>
                    <a:pt x="2299" y="21183"/>
                    <a:pt x="2696" y="21363"/>
                    <a:pt x="3092" y="21489"/>
                  </a:cubicBezTo>
                  <a:lnTo>
                    <a:pt x="4255" y="21859"/>
                  </a:lnTo>
                  <a:lnTo>
                    <a:pt x="8897" y="23310"/>
                  </a:lnTo>
                  <a:lnTo>
                    <a:pt x="9483" y="23490"/>
                  </a:lnTo>
                  <a:cubicBezTo>
                    <a:pt x="9672" y="23554"/>
                    <a:pt x="9862" y="23617"/>
                    <a:pt x="10078" y="23671"/>
                  </a:cubicBezTo>
                  <a:cubicBezTo>
                    <a:pt x="10418" y="23761"/>
                    <a:pt x="10777" y="23801"/>
                    <a:pt x="11133" y="23801"/>
                  </a:cubicBezTo>
                  <a:cubicBezTo>
                    <a:pt x="11202" y="23801"/>
                    <a:pt x="11271" y="23800"/>
                    <a:pt x="11340" y="23797"/>
                  </a:cubicBezTo>
                  <a:cubicBezTo>
                    <a:pt x="11764" y="23779"/>
                    <a:pt x="12187" y="23698"/>
                    <a:pt x="12593" y="23563"/>
                  </a:cubicBezTo>
                  <a:lnTo>
                    <a:pt x="13738" y="23157"/>
                  </a:lnTo>
                  <a:lnTo>
                    <a:pt x="18335" y="21552"/>
                  </a:lnTo>
                  <a:cubicBezTo>
                    <a:pt x="19137" y="21273"/>
                    <a:pt x="19858" y="20759"/>
                    <a:pt x="20372" y="20083"/>
                  </a:cubicBezTo>
                  <a:cubicBezTo>
                    <a:pt x="20895" y="19407"/>
                    <a:pt x="21210" y="18578"/>
                    <a:pt x="21273" y="17731"/>
                  </a:cubicBezTo>
                  <a:lnTo>
                    <a:pt x="21282" y="17406"/>
                  </a:lnTo>
                  <a:lnTo>
                    <a:pt x="21282" y="17109"/>
                  </a:lnTo>
                  <a:lnTo>
                    <a:pt x="21291" y="16496"/>
                  </a:lnTo>
                  <a:lnTo>
                    <a:pt x="21291" y="15279"/>
                  </a:lnTo>
                  <a:lnTo>
                    <a:pt x="21309" y="12845"/>
                  </a:lnTo>
                  <a:lnTo>
                    <a:pt x="21327" y="7978"/>
                  </a:lnTo>
                  <a:lnTo>
                    <a:pt x="21345" y="5544"/>
                  </a:lnTo>
                  <a:cubicBezTo>
                    <a:pt x="21345" y="5138"/>
                    <a:pt x="21354" y="4742"/>
                    <a:pt x="21345" y="4327"/>
                  </a:cubicBezTo>
                  <a:cubicBezTo>
                    <a:pt x="21336" y="3894"/>
                    <a:pt x="21255" y="3471"/>
                    <a:pt x="21129" y="3056"/>
                  </a:cubicBezTo>
                  <a:cubicBezTo>
                    <a:pt x="20994" y="2650"/>
                    <a:pt x="20795" y="2263"/>
                    <a:pt x="20561" y="1911"/>
                  </a:cubicBezTo>
                  <a:cubicBezTo>
                    <a:pt x="20309" y="1551"/>
                    <a:pt x="20011" y="1244"/>
                    <a:pt x="19678" y="974"/>
                  </a:cubicBezTo>
                  <a:cubicBezTo>
                    <a:pt x="19344" y="694"/>
                    <a:pt x="18966" y="487"/>
                    <a:pt x="18569" y="325"/>
                  </a:cubicBezTo>
                  <a:cubicBezTo>
                    <a:pt x="18172" y="153"/>
                    <a:pt x="17749" y="72"/>
                    <a:pt x="17325" y="18"/>
                  </a:cubicBezTo>
                  <a:cubicBezTo>
                    <a:pt x="17109" y="5"/>
                    <a:pt x="16901" y="2"/>
                    <a:pt x="16698" y="2"/>
                  </a:cubicBezTo>
                  <a:cubicBezTo>
                    <a:pt x="16596" y="2"/>
                    <a:pt x="16494" y="3"/>
                    <a:pt x="16393" y="3"/>
                  </a:cubicBezTo>
                  <a:cubicBezTo>
                    <a:pt x="16292" y="3"/>
                    <a:pt x="16192" y="2"/>
                    <a:pt x="160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3" name="Google Shape;43;p2"/>
          <p:cNvGrpSpPr/>
          <p:nvPr/>
        </p:nvGrpSpPr>
        <p:grpSpPr>
          <a:xfrm rot="807122">
            <a:off x="1079067" y="6278203"/>
            <a:ext cx="3330068" cy="3202541"/>
            <a:chOff x="1857000" y="3245400"/>
            <a:chExt cx="1233825" cy="1186575"/>
          </a:xfrm>
        </p:grpSpPr>
        <p:sp>
          <p:nvSpPr>
            <p:cNvPr id="44" name="Google Shape;44;p2"/>
            <p:cNvSpPr/>
            <p:nvPr/>
          </p:nvSpPr>
          <p:spPr>
            <a:xfrm>
              <a:off x="2513000" y="4148825"/>
              <a:ext cx="463125" cy="272250"/>
            </a:xfrm>
            <a:custGeom>
              <a:avLst/>
              <a:gdLst/>
              <a:ahLst/>
              <a:cxnLst/>
              <a:rect l="l" t="t" r="r" b="b"/>
              <a:pathLst>
                <a:path w="18525" h="10890" extrusionOk="0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2508725" y="4143800"/>
              <a:ext cx="474150" cy="281125"/>
            </a:xfrm>
            <a:custGeom>
              <a:avLst/>
              <a:gdLst/>
              <a:ahLst/>
              <a:cxnLst/>
              <a:rect l="l" t="t" r="r" b="b"/>
              <a:pathLst>
                <a:path w="18966" h="11245" extrusionOk="0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867600" y="3249925"/>
              <a:ext cx="1223225" cy="1178125"/>
            </a:xfrm>
            <a:custGeom>
              <a:avLst/>
              <a:gdLst/>
              <a:ahLst/>
              <a:cxnLst/>
              <a:rect l="l" t="t" r="r" b="b"/>
              <a:pathLst>
                <a:path w="48929" h="47125" extrusionOk="0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1857000" y="3245400"/>
              <a:ext cx="1232000" cy="1186575"/>
            </a:xfrm>
            <a:custGeom>
              <a:avLst/>
              <a:gdLst/>
              <a:ahLst/>
              <a:cxnLst/>
              <a:rect l="l" t="t" r="r" b="b"/>
              <a:pathLst>
                <a:path w="49280" h="47463" extrusionOk="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50" name="Google Shape;50;p2"/>
          <p:cNvSpPr/>
          <p:nvPr/>
        </p:nvSpPr>
        <p:spPr>
          <a:xfrm rot="-381518">
            <a:off x="1756574" y="-194975"/>
            <a:ext cx="137244" cy="734988"/>
          </a:xfrm>
          <a:prstGeom prst="roundRect">
            <a:avLst>
              <a:gd name="adj" fmla="val 50000"/>
            </a:avLst>
          </a:prstGeom>
          <a:solidFill>
            <a:schemeClr val="lt2">
              <a:alpha val="4749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47464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503808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"/>
          <p:cNvSpPr/>
          <p:nvPr/>
        </p:nvSpPr>
        <p:spPr>
          <a:xfrm>
            <a:off x="11653792" y="2373797"/>
            <a:ext cx="27305" cy="77932"/>
          </a:xfrm>
          <a:custGeom>
            <a:avLst/>
            <a:gdLst/>
            <a:ahLst/>
            <a:cxnLst/>
            <a:rect l="l" t="t" r="r" b="b"/>
            <a:pathLst>
              <a:path w="488" h="1403" extrusionOk="0">
                <a:moveTo>
                  <a:pt x="249" y="0"/>
                </a:moveTo>
                <a:cubicBezTo>
                  <a:pt x="193" y="0"/>
                  <a:pt x="139" y="35"/>
                  <a:pt x="118" y="90"/>
                </a:cubicBezTo>
                <a:cubicBezTo>
                  <a:pt x="73" y="190"/>
                  <a:pt x="46" y="289"/>
                  <a:pt x="28" y="397"/>
                </a:cubicBezTo>
                <a:cubicBezTo>
                  <a:pt x="19" y="442"/>
                  <a:pt x="1" y="496"/>
                  <a:pt x="19" y="541"/>
                </a:cubicBezTo>
                <a:cubicBezTo>
                  <a:pt x="19" y="559"/>
                  <a:pt x="28" y="568"/>
                  <a:pt x="37" y="586"/>
                </a:cubicBezTo>
                <a:cubicBezTo>
                  <a:pt x="64" y="595"/>
                  <a:pt x="145" y="613"/>
                  <a:pt x="145" y="622"/>
                </a:cubicBezTo>
                <a:cubicBezTo>
                  <a:pt x="145" y="631"/>
                  <a:pt x="100" y="649"/>
                  <a:pt x="73" y="658"/>
                </a:cubicBezTo>
                <a:cubicBezTo>
                  <a:pt x="37" y="667"/>
                  <a:pt x="46" y="685"/>
                  <a:pt x="46" y="694"/>
                </a:cubicBezTo>
                <a:cubicBezTo>
                  <a:pt x="37" y="902"/>
                  <a:pt x="46" y="1100"/>
                  <a:pt x="109" y="1307"/>
                </a:cubicBezTo>
                <a:cubicBezTo>
                  <a:pt x="118" y="1343"/>
                  <a:pt x="154" y="1379"/>
                  <a:pt x="190" y="1397"/>
                </a:cubicBezTo>
                <a:cubicBezTo>
                  <a:pt x="203" y="1401"/>
                  <a:pt x="215" y="1402"/>
                  <a:pt x="228" y="1402"/>
                </a:cubicBezTo>
                <a:cubicBezTo>
                  <a:pt x="289" y="1402"/>
                  <a:pt x="348" y="1367"/>
                  <a:pt x="371" y="1307"/>
                </a:cubicBezTo>
                <a:cubicBezTo>
                  <a:pt x="434" y="1109"/>
                  <a:pt x="443" y="902"/>
                  <a:pt x="443" y="703"/>
                </a:cubicBezTo>
                <a:cubicBezTo>
                  <a:pt x="443" y="685"/>
                  <a:pt x="452" y="676"/>
                  <a:pt x="416" y="658"/>
                </a:cubicBezTo>
                <a:cubicBezTo>
                  <a:pt x="389" y="649"/>
                  <a:pt x="344" y="640"/>
                  <a:pt x="344" y="622"/>
                </a:cubicBezTo>
                <a:cubicBezTo>
                  <a:pt x="344" y="613"/>
                  <a:pt x="425" y="595"/>
                  <a:pt x="443" y="586"/>
                </a:cubicBezTo>
                <a:cubicBezTo>
                  <a:pt x="461" y="577"/>
                  <a:pt x="470" y="559"/>
                  <a:pt x="470" y="550"/>
                </a:cubicBezTo>
                <a:cubicBezTo>
                  <a:pt x="488" y="496"/>
                  <a:pt x="470" y="451"/>
                  <a:pt x="461" y="397"/>
                </a:cubicBezTo>
                <a:cubicBezTo>
                  <a:pt x="443" y="298"/>
                  <a:pt x="416" y="190"/>
                  <a:pt x="380" y="90"/>
                </a:cubicBezTo>
                <a:cubicBezTo>
                  <a:pt x="362" y="54"/>
                  <a:pt x="335" y="27"/>
                  <a:pt x="298" y="9"/>
                </a:cubicBezTo>
                <a:cubicBezTo>
                  <a:pt x="282" y="3"/>
                  <a:pt x="266" y="0"/>
                  <a:pt x="24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grpSp>
        <p:nvGrpSpPr>
          <p:cNvPr id="55" name="Google Shape;55;p4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56" name="Google Shape;56;p4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" name="Google Shape;57;p4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" name="Google Shape;58;p4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" name="Google Shape;59;p4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" name="Google Shape;60;p4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1" name="Google Shape;61;p4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2" name="Google Shape;62;p4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3" name="Google Shape;63;p4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4" name="Google Shape;64;p4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5" name="Google Shape;65;p4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6" name="Google Shape;66;p4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7" name="Google Shape;67;p4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8" name="Google Shape;68;p4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9" name="Google Shape;69;p4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" name="Google Shape;70;p4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" name="Google Shape;71;p4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2" name="Google Shape;72;p4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4" name="Google Shape;74;p4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78" name="Google Shape;78;p4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48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79" name="Google Shape;79;p4"/>
          <p:cNvSpPr txBox="1">
            <a:spLocks noGrp="1"/>
          </p:cNvSpPr>
          <p:nvPr>
            <p:ph type="body" idx="1"/>
          </p:nvPr>
        </p:nvSpPr>
        <p:spPr>
          <a:xfrm>
            <a:off x="960000" y="1662565"/>
            <a:ext cx="10272000" cy="458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600"/>
            </a:lvl1pPr>
            <a:lvl2pPr marL="1219170" lvl="1" indent="-406390" rtl="0">
              <a:spcBef>
                <a:spcPts val="667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31949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oogle Shape;81;p5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82" name="Google Shape;82;p5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83" name="Google Shape;83;p5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84" name="Google Shape;84;p5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85" name="Google Shape;85;p5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6" name="Google Shape;86;p5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7" name="Google Shape;87;p5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8" name="Google Shape;88;p5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9" name="Google Shape;89;p5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0" name="Google Shape;90;p5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1" name="Google Shape;91;p5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2" name="Google Shape;92;p5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3" name="Google Shape;93;p5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4" name="Google Shape;94;p5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5" name="Google Shape;95;p5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6" name="Google Shape;96;p5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7" name="Google Shape;97;p5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8" name="Google Shape;98;p5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9" name="Google Shape;99;p5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0" name="Google Shape;100;p5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101" name="Google Shape;101;p5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2" name="Google Shape;102;p5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3" name="Google Shape;103;p5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4" name="Google Shape;104;p5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5" name="Google Shape;105;p5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6" name="Google Shape;106;p5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7" name="Google Shape;107;p5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8" name="Google Shape;108;p5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9" name="Google Shape;109;p5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0" name="Google Shape;110;p5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1" name="Google Shape;111;p5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2" name="Google Shape;112;p5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3" name="Google Shape;113;p5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4" name="Google Shape;114;p5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5" name="Google Shape;115;p5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116" name="Google Shape;116;p5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" name="Google Shape;117;p5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" name="Google Shape;118;p5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9" name="Google Shape;119;p5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0" name="Google Shape;120;p5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1" name="Google Shape;121;p5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22" name="Google Shape;122;p5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44916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123" name="Google Shape;123;p5"/>
          <p:cNvSpPr txBox="1">
            <a:spLocks noGrp="1"/>
          </p:cNvSpPr>
          <p:nvPr>
            <p:ph type="subTitle" idx="1"/>
          </p:nvPr>
        </p:nvSpPr>
        <p:spPr>
          <a:xfrm>
            <a:off x="1209200" y="4389503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4" name="Google Shape;124;p5"/>
          <p:cNvSpPr txBox="1">
            <a:spLocks noGrp="1"/>
          </p:cNvSpPr>
          <p:nvPr>
            <p:ph type="subTitle" idx="2"/>
          </p:nvPr>
        </p:nvSpPr>
        <p:spPr>
          <a:xfrm>
            <a:off x="7569200" y="4389503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5" name="Google Shape;125;p5"/>
          <p:cNvSpPr txBox="1">
            <a:spLocks noGrp="1"/>
          </p:cNvSpPr>
          <p:nvPr>
            <p:ph type="subTitle" idx="3"/>
          </p:nvPr>
        </p:nvSpPr>
        <p:spPr>
          <a:xfrm>
            <a:off x="1209200" y="2112761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6" name="Google Shape;126;p5"/>
          <p:cNvSpPr txBox="1">
            <a:spLocks noGrp="1"/>
          </p:cNvSpPr>
          <p:nvPr>
            <p:ph type="subTitle" idx="4"/>
          </p:nvPr>
        </p:nvSpPr>
        <p:spPr>
          <a:xfrm>
            <a:off x="7569200" y="2112761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7" name="Google Shape;127;p5"/>
          <p:cNvSpPr txBox="1">
            <a:spLocks noGrp="1"/>
          </p:cNvSpPr>
          <p:nvPr>
            <p:ph type="subTitle" idx="5"/>
          </p:nvPr>
        </p:nvSpPr>
        <p:spPr>
          <a:xfrm>
            <a:off x="1209200" y="2768828"/>
            <a:ext cx="33416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8" name="Google Shape;128;p5"/>
          <p:cNvSpPr txBox="1">
            <a:spLocks noGrp="1"/>
          </p:cNvSpPr>
          <p:nvPr>
            <p:ph type="subTitle" idx="6"/>
          </p:nvPr>
        </p:nvSpPr>
        <p:spPr>
          <a:xfrm>
            <a:off x="7569200" y="2768828"/>
            <a:ext cx="33416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9" name="Google Shape;129;p5"/>
          <p:cNvSpPr txBox="1">
            <a:spLocks noGrp="1"/>
          </p:cNvSpPr>
          <p:nvPr>
            <p:ph type="subTitle" idx="7"/>
          </p:nvPr>
        </p:nvSpPr>
        <p:spPr>
          <a:xfrm>
            <a:off x="1209200" y="5006936"/>
            <a:ext cx="33416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30" name="Google Shape;130;p5"/>
          <p:cNvSpPr txBox="1">
            <a:spLocks noGrp="1"/>
          </p:cNvSpPr>
          <p:nvPr>
            <p:ph type="subTitle" idx="8"/>
          </p:nvPr>
        </p:nvSpPr>
        <p:spPr>
          <a:xfrm>
            <a:off x="7569200" y="5006936"/>
            <a:ext cx="33416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57094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"/>
          <p:cNvSpPr/>
          <p:nvPr/>
        </p:nvSpPr>
        <p:spPr>
          <a:xfrm>
            <a:off x="11653792" y="2373797"/>
            <a:ext cx="27305" cy="77932"/>
          </a:xfrm>
          <a:custGeom>
            <a:avLst/>
            <a:gdLst/>
            <a:ahLst/>
            <a:cxnLst/>
            <a:rect l="l" t="t" r="r" b="b"/>
            <a:pathLst>
              <a:path w="488" h="1403" extrusionOk="0">
                <a:moveTo>
                  <a:pt x="249" y="0"/>
                </a:moveTo>
                <a:cubicBezTo>
                  <a:pt x="193" y="0"/>
                  <a:pt x="139" y="35"/>
                  <a:pt x="118" y="90"/>
                </a:cubicBezTo>
                <a:cubicBezTo>
                  <a:pt x="73" y="190"/>
                  <a:pt x="46" y="289"/>
                  <a:pt x="28" y="397"/>
                </a:cubicBezTo>
                <a:cubicBezTo>
                  <a:pt x="19" y="442"/>
                  <a:pt x="1" y="496"/>
                  <a:pt x="19" y="541"/>
                </a:cubicBezTo>
                <a:cubicBezTo>
                  <a:pt x="19" y="559"/>
                  <a:pt x="28" y="568"/>
                  <a:pt x="37" y="586"/>
                </a:cubicBezTo>
                <a:cubicBezTo>
                  <a:pt x="64" y="595"/>
                  <a:pt x="145" y="613"/>
                  <a:pt x="145" y="622"/>
                </a:cubicBezTo>
                <a:cubicBezTo>
                  <a:pt x="145" y="631"/>
                  <a:pt x="100" y="649"/>
                  <a:pt x="73" y="658"/>
                </a:cubicBezTo>
                <a:cubicBezTo>
                  <a:pt x="37" y="667"/>
                  <a:pt x="46" y="685"/>
                  <a:pt x="46" y="694"/>
                </a:cubicBezTo>
                <a:cubicBezTo>
                  <a:pt x="37" y="902"/>
                  <a:pt x="46" y="1100"/>
                  <a:pt x="109" y="1307"/>
                </a:cubicBezTo>
                <a:cubicBezTo>
                  <a:pt x="118" y="1343"/>
                  <a:pt x="154" y="1379"/>
                  <a:pt x="190" y="1397"/>
                </a:cubicBezTo>
                <a:cubicBezTo>
                  <a:pt x="203" y="1401"/>
                  <a:pt x="215" y="1402"/>
                  <a:pt x="228" y="1402"/>
                </a:cubicBezTo>
                <a:cubicBezTo>
                  <a:pt x="289" y="1402"/>
                  <a:pt x="348" y="1367"/>
                  <a:pt x="371" y="1307"/>
                </a:cubicBezTo>
                <a:cubicBezTo>
                  <a:pt x="434" y="1109"/>
                  <a:pt x="443" y="902"/>
                  <a:pt x="443" y="703"/>
                </a:cubicBezTo>
                <a:cubicBezTo>
                  <a:pt x="443" y="685"/>
                  <a:pt x="452" y="676"/>
                  <a:pt x="416" y="658"/>
                </a:cubicBezTo>
                <a:cubicBezTo>
                  <a:pt x="389" y="649"/>
                  <a:pt x="344" y="640"/>
                  <a:pt x="344" y="622"/>
                </a:cubicBezTo>
                <a:cubicBezTo>
                  <a:pt x="344" y="613"/>
                  <a:pt x="425" y="595"/>
                  <a:pt x="443" y="586"/>
                </a:cubicBezTo>
                <a:cubicBezTo>
                  <a:pt x="461" y="577"/>
                  <a:pt x="470" y="559"/>
                  <a:pt x="470" y="550"/>
                </a:cubicBezTo>
                <a:cubicBezTo>
                  <a:pt x="488" y="496"/>
                  <a:pt x="470" y="451"/>
                  <a:pt x="461" y="397"/>
                </a:cubicBezTo>
                <a:cubicBezTo>
                  <a:pt x="443" y="298"/>
                  <a:pt x="416" y="190"/>
                  <a:pt x="380" y="90"/>
                </a:cubicBezTo>
                <a:cubicBezTo>
                  <a:pt x="362" y="54"/>
                  <a:pt x="335" y="27"/>
                  <a:pt x="298" y="9"/>
                </a:cubicBezTo>
                <a:cubicBezTo>
                  <a:pt x="282" y="3"/>
                  <a:pt x="266" y="0"/>
                  <a:pt x="24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grpSp>
        <p:nvGrpSpPr>
          <p:cNvPr id="55" name="Google Shape;55;p4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56" name="Google Shape;56;p4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" name="Google Shape;57;p4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" name="Google Shape;58;p4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" name="Google Shape;59;p4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" name="Google Shape;60;p4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1" name="Google Shape;61;p4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2" name="Google Shape;62;p4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3" name="Google Shape;63;p4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4" name="Google Shape;64;p4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5" name="Google Shape;65;p4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6" name="Google Shape;66;p4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7" name="Google Shape;67;p4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8" name="Google Shape;68;p4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9" name="Google Shape;69;p4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" name="Google Shape;70;p4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" name="Google Shape;71;p4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2" name="Google Shape;72;p4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4" name="Google Shape;74;p4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78" name="Google Shape;78;p4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48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79" name="Google Shape;79;p4"/>
          <p:cNvSpPr txBox="1">
            <a:spLocks noGrp="1"/>
          </p:cNvSpPr>
          <p:nvPr>
            <p:ph type="body" idx="1"/>
          </p:nvPr>
        </p:nvSpPr>
        <p:spPr>
          <a:xfrm>
            <a:off x="960000" y="1662565"/>
            <a:ext cx="10272000" cy="458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600"/>
            </a:lvl1pPr>
            <a:lvl2pPr marL="1219170" lvl="1" indent="-406390" rtl="0">
              <a:spcBef>
                <a:spcPts val="667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535191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oogle Shape;132;p6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133" name="Google Shape;133;p6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134" name="Google Shape;134;p6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35" name="Google Shape;135;p6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136" name="Google Shape;136;p6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7" name="Google Shape;137;p6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8" name="Google Shape;138;p6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9" name="Google Shape;139;p6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0" name="Google Shape;140;p6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1" name="Google Shape;141;p6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2" name="Google Shape;142;p6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3" name="Google Shape;143;p6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4" name="Google Shape;144;p6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5" name="Google Shape;145;p6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6" name="Google Shape;146;p6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Google Shape;147;p6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8" name="Google Shape;148;p6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9" name="Google Shape;149;p6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0" name="Google Shape;150;p6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51" name="Google Shape;151;p6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152" name="Google Shape;152;p6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3" name="Google Shape;153;p6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4" name="Google Shape;154;p6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5" name="Google Shape;155;p6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6" name="Google Shape;156;p6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7" name="Google Shape;157;p6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8" name="Google Shape;158;p6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9" name="Google Shape;159;p6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0" name="Google Shape;160;p6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1" name="Google Shape;161;p6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2" name="Google Shape;162;p6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3" name="Google Shape;163;p6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4" name="Google Shape;164;p6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5" name="Google Shape;165;p6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6" name="Google Shape;166;p6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167" name="Google Shape;167;p6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8" name="Google Shape;168;p6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9" name="Google Shape;169;p6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0" name="Google Shape;170;p6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1" name="Google Shape;171;p6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2" name="Google Shape;172;p6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73" name="Google Shape;173;p6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4504800" cy="1356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6"/>
          <p:cNvSpPr txBox="1">
            <a:spLocks noGrp="1"/>
          </p:cNvSpPr>
          <p:nvPr>
            <p:ph type="body" idx="1"/>
          </p:nvPr>
        </p:nvSpPr>
        <p:spPr>
          <a:xfrm>
            <a:off x="627600" y="4158833"/>
            <a:ext cx="4504800" cy="17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175" name="Google Shape;175;p6"/>
          <p:cNvSpPr txBox="1">
            <a:spLocks noGrp="1"/>
          </p:cNvSpPr>
          <p:nvPr>
            <p:ph type="body" idx="2"/>
          </p:nvPr>
        </p:nvSpPr>
        <p:spPr>
          <a:xfrm>
            <a:off x="7158000" y="4140233"/>
            <a:ext cx="4236000" cy="17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176" name="Google Shape;176;p6"/>
          <p:cNvSpPr txBox="1">
            <a:spLocks noGrp="1"/>
          </p:cNvSpPr>
          <p:nvPr>
            <p:ph type="subTitle" idx="3"/>
          </p:nvPr>
        </p:nvSpPr>
        <p:spPr>
          <a:xfrm>
            <a:off x="1209200" y="344853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77" name="Google Shape;177;p6"/>
          <p:cNvSpPr txBox="1">
            <a:spLocks noGrp="1"/>
          </p:cNvSpPr>
          <p:nvPr>
            <p:ph type="subTitle" idx="4"/>
          </p:nvPr>
        </p:nvSpPr>
        <p:spPr>
          <a:xfrm>
            <a:off x="7605200" y="342993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371622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hree Columns">
  <p:cSld name="Title + Three Columns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Google Shape;179;p7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180" name="Google Shape;180;p7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181" name="Google Shape;181;p7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82" name="Google Shape;182;p7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183" name="Google Shape;183;p7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4" name="Google Shape;184;p7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5" name="Google Shape;185;p7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6" name="Google Shape;186;p7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7" name="Google Shape;187;p7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8" name="Google Shape;188;p7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9" name="Google Shape;189;p7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0" name="Google Shape;190;p7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1" name="Google Shape;191;p7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2" name="Google Shape;192;p7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3" name="Google Shape;193;p7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4" name="Google Shape;194;p7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5" name="Google Shape;195;p7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6" name="Google Shape;196;p7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7" name="Google Shape;197;p7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" name="Google Shape;198;p7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199" name="Google Shape;199;p7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0" name="Google Shape;200;p7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1" name="Google Shape;201;p7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2" name="Google Shape;202;p7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3" name="Google Shape;203;p7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4" name="Google Shape;204;p7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5" name="Google Shape;205;p7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6" name="Google Shape;206;p7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7" name="Google Shape;207;p7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8" name="Google Shape;208;p7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9" name="Google Shape;209;p7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10" name="Google Shape;210;p7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11" name="Google Shape;211;p7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12" name="Google Shape;212;p7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13" name="Google Shape;213;p7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214" name="Google Shape;214;p7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5" name="Google Shape;215;p7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6" name="Google Shape;216;p7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7" name="Google Shape;217;p7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8" name="Google Shape;218;p7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9" name="Google Shape;219;p7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20" name="Google Shape;220;p7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4116400" cy="1945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1" name="Google Shape;221;p7"/>
          <p:cNvSpPr txBox="1">
            <a:spLocks noGrp="1"/>
          </p:cNvSpPr>
          <p:nvPr>
            <p:ph type="subTitle" idx="1"/>
          </p:nvPr>
        </p:nvSpPr>
        <p:spPr>
          <a:xfrm>
            <a:off x="7605197" y="1156267"/>
            <a:ext cx="13888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22" name="Google Shape;222;p7"/>
          <p:cNvSpPr txBox="1">
            <a:spLocks noGrp="1"/>
          </p:cNvSpPr>
          <p:nvPr>
            <p:ph type="subTitle" idx="2"/>
          </p:nvPr>
        </p:nvSpPr>
        <p:spPr>
          <a:xfrm>
            <a:off x="7605197" y="3808733"/>
            <a:ext cx="13888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23" name="Google Shape;223;p7"/>
          <p:cNvSpPr txBox="1">
            <a:spLocks noGrp="1"/>
          </p:cNvSpPr>
          <p:nvPr>
            <p:ph type="subTitle" idx="3"/>
          </p:nvPr>
        </p:nvSpPr>
        <p:spPr>
          <a:xfrm>
            <a:off x="1209200" y="3808733"/>
            <a:ext cx="13888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24" name="Google Shape;224;p7"/>
          <p:cNvSpPr txBox="1">
            <a:spLocks noGrp="1"/>
          </p:cNvSpPr>
          <p:nvPr>
            <p:ph type="subTitle" idx="4"/>
          </p:nvPr>
        </p:nvSpPr>
        <p:spPr>
          <a:xfrm>
            <a:off x="1209200" y="4351133"/>
            <a:ext cx="3341600" cy="15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25" name="Google Shape;225;p7"/>
          <p:cNvSpPr txBox="1">
            <a:spLocks noGrp="1"/>
          </p:cNvSpPr>
          <p:nvPr>
            <p:ph type="subTitle" idx="5"/>
          </p:nvPr>
        </p:nvSpPr>
        <p:spPr>
          <a:xfrm>
            <a:off x="7605200" y="4351133"/>
            <a:ext cx="3341600" cy="15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26" name="Google Shape;226;p7"/>
          <p:cNvSpPr txBox="1">
            <a:spLocks noGrp="1"/>
          </p:cNvSpPr>
          <p:nvPr>
            <p:ph type="subTitle" idx="6"/>
          </p:nvPr>
        </p:nvSpPr>
        <p:spPr>
          <a:xfrm>
            <a:off x="7605200" y="1719733"/>
            <a:ext cx="3341600" cy="15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676173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1">
  <p:cSld name="Title + Text 1"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8" name="Google Shape;228;p8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229" name="Google Shape;229;p8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8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8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8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8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4" name="Google Shape;234;p8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8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8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8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8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8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8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8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8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8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8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8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8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8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8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8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8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51" name="Google Shape;251;p8"/>
          <p:cNvSpPr txBox="1">
            <a:spLocks noGrp="1"/>
          </p:cNvSpPr>
          <p:nvPr>
            <p:ph type="title"/>
          </p:nvPr>
        </p:nvSpPr>
        <p:spPr>
          <a:xfrm>
            <a:off x="7085700" y="1309333"/>
            <a:ext cx="4146000" cy="17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2" name="Google Shape;252;p8"/>
          <p:cNvSpPr txBox="1">
            <a:spLocks noGrp="1"/>
          </p:cNvSpPr>
          <p:nvPr>
            <p:ph type="subTitle" idx="1"/>
          </p:nvPr>
        </p:nvSpPr>
        <p:spPr>
          <a:xfrm>
            <a:off x="8321500" y="3522767"/>
            <a:ext cx="2910400" cy="19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848966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Big Title">
    <p:bg>
      <p:bgPr>
        <a:solidFill>
          <a:schemeClr val="lt2"/>
        </a:solidFill>
        <a:effectLst/>
      </p:bgPr>
    </p:bg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9"/>
          <p:cNvSpPr txBox="1">
            <a:spLocks noGrp="1"/>
          </p:cNvSpPr>
          <p:nvPr>
            <p:ph type="title"/>
          </p:nvPr>
        </p:nvSpPr>
        <p:spPr>
          <a:xfrm>
            <a:off x="4297600" y="2094600"/>
            <a:ext cx="3596800" cy="2668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848518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Google Shape;256;p10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257" name="Google Shape;257;p10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10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10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10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10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10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10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10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10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10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10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10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10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10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10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10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10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10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10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276" name="Google Shape;276;p10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7" name="Google Shape;277;p10"/>
          <p:cNvSpPr/>
          <p:nvPr/>
        </p:nvSpPr>
        <p:spPr>
          <a:xfrm>
            <a:off x="-19400" y="6681100"/>
            <a:ext cx="12213600" cy="2084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78" name="Google Shape;278;p10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71512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118745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 1">
  <p:cSld name="Title design 1"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0" name="Google Shape;280;p11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281" name="Google Shape;281;p11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2" name="Google Shape;282;p11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11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4" name="Google Shape;284;p11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11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11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7" name="Google Shape;287;p11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11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11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11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11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11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3" name="Google Shape;293;p11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11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5" name="Google Shape;295;p11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11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7" name="Google Shape;297;p11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8" name="Google Shape;298;p11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9" name="Google Shape;299;p11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300" name="Google Shape;300;p11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01" name="Google Shape;301;p11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542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2311468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Six Columns">
  <p:cSld name="Title + Six Columns"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3" name="Google Shape;303;p12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304" name="Google Shape;304;p12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12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6" name="Google Shape;306;p12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7" name="Google Shape;307;p12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8" name="Google Shape;308;p12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9" name="Google Shape;309;p12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0" name="Google Shape;310;p12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1" name="Google Shape;311;p12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2" name="Google Shape;312;p12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3" name="Google Shape;313;p12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12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5" name="Google Shape;315;p12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12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12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8" name="Google Shape;318;p12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9" name="Google Shape;319;p12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0" name="Google Shape;320;p12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1" name="Google Shape;321;p12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2" name="Google Shape;322;p12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12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12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12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326" name="Google Shape;326;p12"/>
          <p:cNvSpPr txBox="1">
            <a:spLocks noGrp="1"/>
          </p:cNvSpPr>
          <p:nvPr>
            <p:ph type="subTitle" idx="1"/>
          </p:nvPr>
        </p:nvSpPr>
        <p:spPr>
          <a:xfrm>
            <a:off x="1072200" y="4296353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27" name="Google Shape;327;p12"/>
          <p:cNvSpPr txBox="1">
            <a:spLocks noGrp="1"/>
          </p:cNvSpPr>
          <p:nvPr>
            <p:ph type="subTitle" idx="2"/>
          </p:nvPr>
        </p:nvSpPr>
        <p:spPr>
          <a:xfrm>
            <a:off x="7778200" y="4296353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28" name="Google Shape;328;p12"/>
          <p:cNvSpPr txBox="1">
            <a:spLocks noGrp="1"/>
          </p:cNvSpPr>
          <p:nvPr>
            <p:ph type="subTitle" idx="3"/>
          </p:nvPr>
        </p:nvSpPr>
        <p:spPr>
          <a:xfrm>
            <a:off x="1072200" y="224375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29" name="Google Shape;329;p12"/>
          <p:cNvSpPr txBox="1">
            <a:spLocks noGrp="1"/>
          </p:cNvSpPr>
          <p:nvPr>
            <p:ph type="subTitle" idx="4"/>
          </p:nvPr>
        </p:nvSpPr>
        <p:spPr>
          <a:xfrm>
            <a:off x="7778200" y="224375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30" name="Google Shape;330;p12"/>
          <p:cNvSpPr txBox="1">
            <a:spLocks noGrp="1"/>
          </p:cNvSpPr>
          <p:nvPr>
            <p:ph type="subTitle" idx="5"/>
          </p:nvPr>
        </p:nvSpPr>
        <p:spPr>
          <a:xfrm>
            <a:off x="4425200" y="4296353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31" name="Google Shape;331;p12"/>
          <p:cNvSpPr txBox="1">
            <a:spLocks noGrp="1"/>
          </p:cNvSpPr>
          <p:nvPr>
            <p:ph type="subTitle" idx="6"/>
          </p:nvPr>
        </p:nvSpPr>
        <p:spPr>
          <a:xfrm>
            <a:off x="4425200" y="224375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32" name="Google Shape;332;p12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33" name="Google Shape;333;p12"/>
          <p:cNvSpPr txBox="1">
            <a:spLocks noGrp="1"/>
          </p:cNvSpPr>
          <p:nvPr>
            <p:ph type="subTitle" idx="7"/>
          </p:nvPr>
        </p:nvSpPr>
        <p:spPr>
          <a:xfrm>
            <a:off x="1072200" y="2798220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334" name="Google Shape;334;p12"/>
          <p:cNvSpPr txBox="1">
            <a:spLocks noGrp="1"/>
          </p:cNvSpPr>
          <p:nvPr>
            <p:ph type="subTitle" idx="8"/>
          </p:nvPr>
        </p:nvSpPr>
        <p:spPr>
          <a:xfrm>
            <a:off x="7778200" y="2798220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335" name="Google Shape;335;p12"/>
          <p:cNvSpPr txBox="1">
            <a:spLocks noGrp="1"/>
          </p:cNvSpPr>
          <p:nvPr>
            <p:ph type="subTitle" idx="9"/>
          </p:nvPr>
        </p:nvSpPr>
        <p:spPr>
          <a:xfrm>
            <a:off x="1072200" y="4812187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336" name="Google Shape;336;p12"/>
          <p:cNvSpPr txBox="1">
            <a:spLocks noGrp="1"/>
          </p:cNvSpPr>
          <p:nvPr>
            <p:ph type="subTitle" idx="13"/>
          </p:nvPr>
        </p:nvSpPr>
        <p:spPr>
          <a:xfrm>
            <a:off x="7778200" y="4812187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337" name="Google Shape;337;p12"/>
          <p:cNvSpPr txBox="1">
            <a:spLocks noGrp="1"/>
          </p:cNvSpPr>
          <p:nvPr>
            <p:ph type="subTitle" idx="14"/>
          </p:nvPr>
        </p:nvSpPr>
        <p:spPr>
          <a:xfrm>
            <a:off x="4425200" y="2798220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338" name="Google Shape;338;p12"/>
          <p:cNvSpPr txBox="1">
            <a:spLocks noGrp="1"/>
          </p:cNvSpPr>
          <p:nvPr>
            <p:ph type="subTitle" idx="15"/>
          </p:nvPr>
        </p:nvSpPr>
        <p:spPr>
          <a:xfrm>
            <a:off x="4425200" y="4812187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7648483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0" name="Google Shape;340;p13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341" name="Google Shape;341;p13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2" name="Google Shape;342;p13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3" name="Google Shape;343;p13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4" name="Google Shape;344;p13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5" name="Google Shape;345;p13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6" name="Google Shape;346;p13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13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8" name="Google Shape;348;p13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9" name="Google Shape;349;p13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0" name="Google Shape;350;p13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1" name="Google Shape;351;p13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2" name="Google Shape;352;p13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3" name="Google Shape;353;p13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4" name="Google Shape;354;p13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5" name="Google Shape;355;p13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6" name="Google Shape;356;p13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7" name="Google Shape;357;p13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8" name="Google Shape;358;p13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13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13"/>
          <p:cNvSpPr txBox="1">
            <a:spLocks noGrp="1"/>
          </p:cNvSpPr>
          <p:nvPr>
            <p:ph type="title"/>
          </p:nvPr>
        </p:nvSpPr>
        <p:spPr>
          <a:xfrm>
            <a:off x="1415433" y="1828033"/>
            <a:ext cx="3744000" cy="1007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8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61" name="Google Shape;361;p13"/>
          <p:cNvSpPr txBox="1">
            <a:spLocks noGrp="1"/>
          </p:cNvSpPr>
          <p:nvPr>
            <p:ph type="body" idx="1"/>
          </p:nvPr>
        </p:nvSpPr>
        <p:spPr>
          <a:xfrm>
            <a:off x="1415433" y="3491967"/>
            <a:ext cx="3744000" cy="153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algn="ctr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2133"/>
            </a:lvl1pPr>
            <a:lvl2pPr marL="1219170" lvl="1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cxnSp>
        <p:nvCxnSpPr>
          <p:cNvPr id="362" name="Google Shape;362;p13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63" name="Google Shape;363;p13"/>
          <p:cNvSpPr/>
          <p:nvPr/>
        </p:nvSpPr>
        <p:spPr>
          <a:xfrm>
            <a:off x="-19400" y="6681100"/>
            <a:ext cx="12213600" cy="2084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14369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5" name="Google Shape;365;p14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366" name="Google Shape;366;p14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7" name="Google Shape;367;p14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14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9" name="Google Shape;369;p14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0" name="Google Shape;370;p14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1" name="Google Shape;371;p14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2" name="Google Shape;372;p14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3" name="Google Shape;373;p14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4" name="Google Shape;374;p14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5" name="Google Shape;375;p14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14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14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8" name="Google Shape;378;p14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9" name="Google Shape;379;p14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0" name="Google Shape;380;p14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1" name="Google Shape;381;p14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2" name="Google Shape;382;p14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3" name="Google Shape;383;p14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4" name="Google Shape;384;p14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5" name="Google Shape;385;p14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6" name="Google Shape;386;p14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14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14"/>
          <p:cNvSpPr txBox="1">
            <a:spLocks noGrp="1"/>
          </p:cNvSpPr>
          <p:nvPr>
            <p:ph type="subTitle" idx="1"/>
          </p:nvPr>
        </p:nvSpPr>
        <p:spPr>
          <a:xfrm>
            <a:off x="5311600" y="2344236"/>
            <a:ext cx="5920400" cy="129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389" name="Google Shape;389;p14"/>
          <p:cNvSpPr txBox="1">
            <a:spLocks noGrp="1"/>
          </p:cNvSpPr>
          <p:nvPr>
            <p:ph type="ctrTitle"/>
          </p:nvPr>
        </p:nvSpPr>
        <p:spPr>
          <a:xfrm>
            <a:off x="7834400" y="3783336"/>
            <a:ext cx="3397600" cy="615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grpSp>
        <p:nvGrpSpPr>
          <p:cNvPr id="390" name="Google Shape;390;p14"/>
          <p:cNvGrpSpPr/>
          <p:nvPr/>
        </p:nvGrpSpPr>
        <p:grpSpPr>
          <a:xfrm>
            <a:off x="10231679" y="-383351"/>
            <a:ext cx="1051683" cy="1148784"/>
            <a:chOff x="7673759" y="-287513"/>
            <a:chExt cx="788762" cy="861588"/>
          </a:xfrm>
        </p:grpSpPr>
        <p:grpSp>
          <p:nvGrpSpPr>
            <p:cNvPr id="391" name="Google Shape;391;p14"/>
            <p:cNvGrpSpPr/>
            <p:nvPr/>
          </p:nvGrpSpPr>
          <p:grpSpPr>
            <a:xfrm rot="350572">
              <a:off x="7712287" y="-253348"/>
              <a:ext cx="711705" cy="793257"/>
              <a:chOff x="6554696" y="509501"/>
              <a:chExt cx="711709" cy="793261"/>
            </a:xfrm>
          </p:grpSpPr>
          <p:sp>
            <p:nvSpPr>
              <p:cNvPr id="392" name="Google Shape;392;p14"/>
              <p:cNvSpPr/>
              <p:nvPr/>
            </p:nvSpPr>
            <p:spPr>
              <a:xfrm>
                <a:off x="6560695" y="516700"/>
                <a:ext cx="696978" cy="779230"/>
              </a:xfrm>
              <a:custGeom>
                <a:avLst/>
                <a:gdLst/>
                <a:ahLst/>
                <a:cxnLst/>
                <a:rect l="l" t="t" r="r" b="b"/>
                <a:pathLst>
                  <a:path w="20913" h="23381" extrusionOk="0">
                    <a:moveTo>
                      <a:pt x="4201" y="1"/>
                    </a:moveTo>
                    <a:cubicBezTo>
                      <a:pt x="1903" y="1"/>
                      <a:pt x="28" y="1866"/>
                      <a:pt x="28" y="4165"/>
                    </a:cubicBezTo>
                    <a:lnTo>
                      <a:pt x="1" y="17073"/>
                    </a:lnTo>
                    <a:cubicBezTo>
                      <a:pt x="1" y="18903"/>
                      <a:pt x="1190" y="20516"/>
                      <a:pt x="2930" y="21057"/>
                    </a:cubicBezTo>
                    <a:lnTo>
                      <a:pt x="9736" y="23193"/>
                    </a:lnTo>
                    <a:cubicBezTo>
                      <a:pt x="10143" y="23318"/>
                      <a:pt x="10563" y="23381"/>
                      <a:pt x="10982" y="23381"/>
                    </a:cubicBezTo>
                    <a:cubicBezTo>
                      <a:pt x="11444" y="23381"/>
                      <a:pt x="11906" y="23304"/>
                      <a:pt x="12350" y="23148"/>
                    </a:cubicBezTo>
                    <a:lnTo>
                      <a:pt x="18092" y="21147"/>
                    </a:lnTo>
                    <a:cubicBezTo>
                      <a:pt x="19759" y="20570"/>
                      <a:pt x="20886" y="18993"/>
                      <a:pt x="20886" y="17217"/>
                    </a:cubicBezTo>
                    <a:lnTo>
                      <a:pt x="20913" y="4201"/>
                    </a:lnTo>
                    <a:cubicBezTo>
                      <a:pt x="20913" y="1903"/>
                      <a:pt x="19047" y="28"/>
                      <a:pt x="16748" y="28"/>
                    </a:cubicBezTo>
                    <a:lnTo>
                      <a:pt x="420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93" name="Google Shape;393;p14"/>
              <p:cNvSpPr/>
              <p:nvPr/>
            </p:nvSpPr>
            <p:spPr>
              <a:xfrm>
                <a:off x="6554696" y="509501"/>
                <a:ext cx="711709" cy="793261"/>
              </a:xfrm>
              <a:custGeom>
                <a:avLst/>
                <a:gdLst/>
                <a:ahLst/>
                <a:cxnLst/>
                <a:rect l="l" t="t" r="r" b="b"/>
                <a:pathLst>
                  <a:path w="21355" h="23802" extrusionOk="0">
                    <a:moveTo>
                      <a:pt x="5138" y="442"/>
                    </a:moveTo>
                    <a:lnTo>
                      <a:pt x="7572" y="451"/>
                    </a:lnTo>
                    <a:lnTo>
                      <a:pt x="12440" y="469"/>
                    </a:lnTo>
                    <a:lnTo>
                      <a:pt x="14873" y="469"/>
                    </a:lnTo>
                    <a:lnTo>
                      <a:pt x="16090" y="478"/>
                    </a:lnTo>
                    <a:cubicBezTo>
                      <a:pt x="16249" y="478"/>
                      <a:pt x="16412" y="477"/>
                      <a:pt x="16574" y="477"/>
                    </a:cubicBezTo>
                    <a:cubicBezTo>
                      <a:pt x="16817" y="477"/>
                      <a:pt x="17058" y="480"/>
                      <a:pt x="17280" y="496"/>
                    </a:cubicBezTo>
                    <a:cubicBezTo>
                      <a:pt x="17659" y="541"/>
                      <a:pt x="18037" y="622"/>
                      <a:pt x="18389" y="766"/>
                    </a:cubicBezTo>
                    <a:cubicBezTo>
                      <a:pt x="18740" y="920"/>
                      <a:pt x="19083" y="1109"/>
                      <a:pt x="19380" y="1352"/>
                    </a:cubicBezTo>
                    <a:cubicBezTo>
                      <a:pt x="19669" y="1596"/>
                      <a:pt x="19939" y="1866"/>
                      <a:pt x="20155" y="2191"/>
                    </a:cubicBezTo>
                    <a:cubicBezTo>
                      <a:pt x="20363" y="2506"/>
                      <a:pt x="20534" y="2849"/>
                      <a:pt x="20651" y="3209"/>
                    </a:cubicBezTo>
                    <a:cubicBezTo>
                      <a:pt x="20759" y="3579"/>
                      <a:pt x="20832" y="3948"/>
                      <a:pt x="20832" y="4336"/>
                    </a:cubicBezTo>
                    <a:cubicBezTo>
                      <a:pt x="20841" y="4733"/>
                      <a:pt x="20832" y="5147"/>
                      <a:pt x="20832" y="5544"/>
                    </a:cubicBezTo>
                    <a:lnTo>
                      <a:pt x="20841" y="7978"/>
                    </a:lnTo>
                    <a:lnTo>
                      <a:pt x="20850" y="12845"/>
                    </a:lnTo>
                    <a:lnTo>
                      <a:pt x="20850" y="15279"/>
                    </a:lnTo>
                    <a:lnTo>
                      <a:pt x="20850" y="16496"/>
                    </a:lnTo>
                    <a:lnTo>
                      <a:pt x="20850" y="17109"/>
                    </a:lnTo>
                    <a:lnTo>
                      <a:pt x="20859" y="17406"/>
                    </a:lnTo>
                    <a:lnTo>
                      <a:pt x="20841" y="17704"/>
                    </a:lnTo>
                    <a:cubicBezTo>
                      <a:pt x="20795" y="18470"/>
                      <a:pt x="20516" y="19218"/>
                      <a:pt x="20047" y="19831"/>
                    </a:cubicBezTo>
                    <a:cubicBezTo>
                      <a:pt x="19579" y="20453"/>
                      <a:pt x="18930" y="20921"/>
                      <a:pt x="18208" y="21183"/>
                    </a:cubicBezTo>
                    <a:lnTo>
                      <a:pt x="13602" y="22769"/>
                    </a:lnTo>
                    <a:lnTo>
                      <a:pt x="12458" y="23175"/>
                    </a:lnTo>
                    <a:cubicBezTo>
                      <a:pt x="12088" y="23292"/>
                      <a:pt x="11709" y="23364"/>
                      <a:pt x="11322" y="23382"/>
                    </a:cubicBezTo>
                    <a:cubicBezTo>
                      <a:pt x="11267" y="23385"/>
                      <a:pt x="11211" y="23386"/>
                      <a:pt x="11156" y="23386"/>
                    </a:cubicBezTo>
                    <a:cubicBezTo>
                      <a:pt x="10830" y="23386"/>
                      <a:pt x="10500" y="23342"/>
                      <a:pt x="10177" y="23265"/>
                    </a:cubicBezTo>
                    <a:cubicBezTo>
                      <a:pt x="9997" y="23211"/>
                      <a:pt x="9798" y="23148"/>
                      <a:pt x="9609" y="23085"/>
                    </a:cubicBezTo>
                    <a:lnTo>
                      <a:pt x="9023" y="22905"/>
                    </a:lnTo>
                    <a:lnTo>
                      <a:pt x="4381" y="21453"/>
                    </a:lnTo>
                    <a:lnTo>
                      <a:pt x="3218" y="21093"/>
                    </a:lnTo>
                    <a:cubicBezTo>
                      <a:pt x="2849" y="20976"/>
                      <a:pt x="2497" y="20813"/>
                      <a:pt x="2173" y="20597"/>
                    </a:cubicBezTo>
                    <a:cubicBezTo>
                      <a:pt x="1542" y="20173"/>
                      <a:pt x="1001" y="19578"/>
                      <a:pt x="676" y="18866"/>
                    </a:cubicBezTo>
                    <a:cubicBezTo>
                      <a:pt x="505" y="18515"/>
                      <a:pt x="397" y="18136"/>
                      <a:pt x="343" y="17749"/>
                    </a:cubicBezTo>
                    <a:cubicBezTo>
                      <a:pt x="298" y="17361"/>
                      <a:pt x="316" y="16955"/>
                      <a:pt x="316" y="16550"/>
                    </a:cubicBezTo>
                    <a:lnTo>
                      <a:pt x="334" y="14116"/>
                    </a:lnTo>
                    <a:lnTo>
                      <a:pt x="388" y="9248"/>
                    </a:lnTo>
                    <a:cubicBezTo>
                      <a:pt x="397" y="7626"/>
                      <a:pt x="406" y="6003"/>
                      <a:pt x="415" y="4381"/>
                    </a:cubicBezTo>
                    <a:cubicBezTo>
                      <a:pt x="424" y="3993"/>
                      <a:pt x="478" y="3606"/>
                      <a:pt x="586" y="3245"/>
                    </a:cubicBezTo>
                    <a:cubicBezTo>
                      <a:pt x="703" y="2876"/>
                      <a:pt x="866" y="2524"/>
                      <a:pt x="1082" y="2200"/>
                    </a:cubicBezTo>
                    <a:cubicBezTo>
                      <a:pt x="1298" y="1884"/>
                      <a:pt x="1551" y="1596"/>
                      <a:pt x="1848" y="1343"/>
                    </a:cubicBezTo>
                    <a:cubicBezTo>
                      <a:pt x="2155" y="1109"/>
                      <a:pt x="2479" y="902"/>
                      <a:pt x="2831" y="748"/>
                    </a:cubicBezTo>
                    <a:cubicBezTo>
                      <a:pt x="3191" y="604"/>
                      <a:pt x="3561" y="505"/>
                      <a:pt x="3948" y="460"/>
                    </a:cubicBezTo>
                    <a:cubicBezTo>
                      <a:pt x="4039" y="451"/>
                      <a:pt x="4138" y="451"/>
                      <a:pt x="4237" y="442"/>
                    </a:cubicBezTo>
                    <a:close/>
                    <a:moveTo>
                      <a:pt x="4381" y="0"/>
                    </a:moveTo>
                    <a:lnTo>
                      <a:pt x="4219" y="9"/>
                    </a:lnTo>
                    <a:cubicBezTo>
                      <a:pt x="4111" y="18"/>
                      <a:pt x="4003" y="18"/>
                      <a:pt x="3894" y="27"/>
                    </a:cubicBezTo>
                    <a:cubicBezTo>
                      <a:pt x="3471" y="81"/>
                      <a:pt x="3056" y="190"/>
                      <a:pt x="2668" y="352"/>
                    </a:cubicBezTo>
                    <a:cubicBezTo>
                      <a:pt x="2272" y="523"/>
                      <a:pt x="1911" y="748"/>
                      <a:pt x="1578" y="1019"/>
                    </a:cubicBezTo>
                    <a:cubicBezTo>
                      <a:pt x="1253" y="1289"/>
                      <a:pt x="965" y="1614"/>
                      <a:pt x="731" y="1965"/>
                    </a:cubicBezTo>
                    <a:cubicBezTo>
                      <a:pt x="496" y="2326"/>
                      <a:pt x="316" y="2713"/>
                      <a:pt x="190" y="3119"/>
                    </a:cubicBezTo>
                    <a:cubicBezTo>
                      <a:pt x="63" y="3534"/>
                      <a:pt x="9" y="3957"/>
                      <a:pt x="0" y="4381"/>
                    </a:cubicBezTo>
                    <a:cubicBezTo>
                      <a:pt x="0" y="6003"/>
                      <a:pt x="0" y="7626"/>
                      <a:pt x="9" y="9248"/>
                    </a:cubicBezTo>
                    <a:lnTo>
                      <a:pt x="54" y="14116"/>
                    </a:lnTo>
                    <a:lnTo>
                      <a:pt x="54" y="16550"/>
                    </a:lnTo>
                    <a:lnTo>
                      <a:pt x="54" y="17154"/>
                    </a:lnTo>
                    <a:cubicBezTo>
                      <a:pt x="54" y="17253"/>
                      <a:pt x="54" y="17361"/>
                      <a:pt x="63" y="17469"/>
                    </a:cubicBezTo>
                    <a:cubicBezTo>
                      <a:pt x="63" y="17568"/>
                      <a:pt x="72" y="17676"/>
                      <a:pt x="81" y="17776"/>
                    </a:cubicBezTo>
                    <a:cubicBezTo>
                      <a:pt x="127" y="18190"/>
                      <a:pt x="217" y="18605"/>
                      <a:pt x="370" y="19002"/>
                    </a:cubicBezTo>
                    <a:cubicBezTo>
                      <a:pt x="676" y="19786"/>
                      <a:pt x="1226" y="20489"/>
                      <a:pt x="1947" y="20949"/>
                    </a:cubicBezTo>
                    <a:cubicBezTo>
                      <a:pt x="2299" y="21183"/>
                      <a:pt x="2696" y="21363"/>
                      <a:pt x="3092" y="21489"/>
                    </a:cubicBezTo>
                    <a:lnTo>
                      <a:pt x="4255" y="21859"/>
                    </a:lnTo>
                    <a:lnTo>
                      <a:pt x="8897" y="23310"/>
                    </a:lnTo>
                    <a:lnTo>
                      <a:pt x="9483" y="23490"/>
                    </a:lnTo>
                    <a:cubicBezTo>
                      <a:pt x="9672" y="23554"/>
                      <a:pt x="9862" y="23617"/>
                      <a:pt x="10078" y="23671"/>
                    </a:cubicBezTo>
                    <a:cubicBezTo>
                      <a:pt x="10418" y="23761"/>
                      <a:pt x="10777" y="23801"/>
                      <a:pt x="11133" y="23801"/>
                    </a:cubicBezTo>
                    <a:cubicBezTo>
                      <a:pt x="11202" y="23801"/>
                      <a:pt x="11271" y="23800"/>
                      <a:pt x="11340" y="23797"/>
                    </a:cubicBezTo>
                    <a:cubicBezTo>
                      <a:pt x="11764" y="23779"/>
                      <a:pt x="12187" y="23698"/>
                      <a:pt x="12593" y="23563"/>
                    </a:cubicBezTo>
                    <a:lnTo>
                      <a:pt x="13738" y="23157"/>
                    </a:lnTo>
                    <a:lnTo>
                      <a:pt x="18335" y="21552"/>
                    </a:lnTo>
                    <a:cubicBezTo>
                      <a:pt x="19137" y="21273"/>
                      <a:pt x="19858" y="20759"/>
                      <a:pt x="20372" y="20083"/>
                    </a:cubicBezTo>
                    <a:cubicBezTo>
                      <a:pt x="20895" y="19407"/>
                      <a:pt x="21210" y="18578"/>
                      <a:pt x="21273" y="17731"/>
                    </a:cubicBezTo>
                    <a:lnTo>
                      <a:pt x="21282" y="17406"/>
                    </a:lnTo>
                    <a:lnTo>
                      <a:pt x="21282" y="17109"/>
                    </a:lnTo>
                    <a:lnTo>
                      <a:pt x="21291" y="16496"/>
                    </a:lnTo>
                    <a:lnTo>
                      <a:pt x="21291" y="15279"/>
                    </a:lnTo>
                    <a:lnTo>
                      <a:pt x="21309" y="12845"/>
                    </a:lnTo>
                    <a:lnTo>
                      <a:pt x="21327" y="7978"/>
                    </a:lnTo>
                    <a:lnTo>
                      <a:pt x="21345" y="5544"/>
                    </a:lnTo>
                    <a:cubicBezTo>
                      <a:pt x="21345" y="5138"/>
                      <a:pt x="21354" y="4742"/>
                      <a:pt x="21345" y="4327"/>
                    </a:cubicBezTo>
                    <a:cubicBezTo>
                      <a:pt x="21336" y="3894"/>
                      <a:pt x="21255" y="3471"/>
                      <a:pt x="21129" y="3056"/>
                    </a:cubicBezTo>
                    <a:cubicBezTo>
                      <a:pt x="20994" y="2650"/>
                      <a:pt x="20795" y="2263"/>
                      <a:pt x="20561" y="1911"/>
                    </a:cubicBezTo>
                    <a:cubicBezTo>
                      <a:pt x="20309" y="1551"/>
                      <a:pt x="20011" y="1244"/>
                      <a:pt x="19678" y="974"/>
                    </a:cubicBezTo>
                    <a:cubicBezTo>
                      <a:pt x="19344" y="694"/>
                      <a:pt x="18966" y="487"/>
                      <a:pt x="18569" y="325"/>
                    </a:cubicBezTo>
                    <a:cubicBezTo>
                      <a:pt x="18172" y="153"/>
                      <a:pt x="17749" y="72"/>
                      <a:pt x="17325" y="18"/>
                    </a:cubicBezTo>
                    <a:cubicBezTo>
                      <a:pt x="17109" y="5"/>
                      <a:pt x="16901" y="2"/>
                      <a:pt x="16698" y="2"/>
                    </a:cubicBezTo>
                    <a:cubicBezTo>
                      <a:pt x="16596" y="2"/>
                      <a:pt x="16494" y="3"/>
                      <a:pt x="16393" y="3"/>
                    </a:cubicBezTo>
                    <a:cubicBezTo>
                      <a:pt x="16292" y="3"/>
                      <a:pt x="16192" y="2"/>
                      <a:pt x="1609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94" name="Google Shape;394;p14"/>
            <p:cNvSpPr/>
            <p:nvPr/>
          </p:nvSpPr>
          <p:spPr>
            <a:xfrm rot="442426">
              <a:off x="8229710" y="-161880"/>
              <a:ext cx="102851" cy="551273"/>
            </a:xfrm>
            <a:prstGeom prst="roundRect">
              <a:avLst>
                <a:gd name="adj" fmla="val 50000"/>
              </a:avLst>
            </a:prstGeom>
            <a:solidFill>
              <a:schemeClr val="lt2">
                <a:alpha val="474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40457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6" name="Google Shape;396;p15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397" name="Google Shape;397;p15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98" name="Google Shape;398;p15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99" name="Google Shape;399;p15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15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15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15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3" name="Google Shape;403;p15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15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5" name="Google Shape;405;p15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5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5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5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15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0" name="Google Shape;410;p15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1" name="Google Shape;411;p15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2" name="Google Shape;412;p15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3" name="Google Shape;413;p15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5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5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416" name="Google Shape;416;p15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7" name="Google Shape;417;p15"/>
          <p:cNvSpPr/>
          <p:nvPr/>
        </p:nvSpPr>
        <p:spPr>
          <a:xfrm>
            <a:off x="-19400" y="6681100"/>
            <a:ext cx="12213600" cy="2084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18" name="Google Shape;418;p15"/>
          <p:cNvSpPr txBox="1">
            <a:spLocks noGrp="1"/>
          </p:cNvSpPr>
          <p:nvPr>
            <p:ph type="title"/>
          </p:nvPr>
        </p:nvSpPr>
        <p:spPr>
          <a:xfrm>
            <a:off x="960000" y="1979267"/>
            <a:ext cx="4692400" cy="2239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7333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419" name="Google Shape;419;p15"/>
          <p:cNvSpPr txBox="1">
            <a:spLocks noGrp="1"/>
          </p:cNvSpPr>
          <p:nvPr>
            <p:ph type="subTitle" idx="1"/>
          </p:nvPr>
        </p:nvSpPr>
        <p:spPr>
          <a:xfrm rot="684086">
            <a:off x="7726910" y="2272962"/>
            <a:ext cx="2505033" cy="238422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61202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oogle Shape;81;p5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82" name="Google Shape;82;p5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83" name="Google Shape;83;p5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84" name="Google Shape;84;p5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85" name="Google Shape;85;p5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6" name="Google Shape;86;p5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7" name="Google Shape;87;p5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8" name="Google Shape;88;p5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9" name="Google Shape;89;p5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0" name="Google Shape;90;p5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1" name="Google Shape;91;p5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2" name="Google Shape;92;p5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3" name="Google Shape;93;p5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4" name="Google Shape;94;p5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5" name="Google Shape;95;p5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6" name="Google Shape;96;p5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7" name="Google Shape;97;p5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8" name="Google Shape;98;p5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9" name="Google Shape;99;p5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0" name="Google Shape;100;p5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101" name="Google Shape;101;p5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2" name="Google Shape;102;p5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3" name="Google Shape;103;p5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4" name="Google Shape;104;p5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5" name="Google Shape;105;p5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6" name="Google Shape;106;p5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7" name="Google Shape;107;p5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8" name="Google Shape;108;p5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9" name="Google Shape;109;p5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0" name="Google Shape;110;p5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1" name="Google Shape;111;p5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2" name="Google Shape;112;p5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3" name="Google Shape;113;p5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4" name="Google Shape;114;p5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5" name="Google Shape;115;p5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116" name="Google Shape;116;p5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" name="Google Shape;117;p5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" name="Google Shape;118;p5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9" name="Google Shape;119;p5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0" name="Google Shape;120;p5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1" name="Google Shape;121;p5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22" name="Google Shape;122;p5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44916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123" name="Google Shape;123;p5"/>
          <p:cNvSpPr txBox="1">
            <a:spLocks noGrp="1"/>
          </p:cNvSpPr>
          <p:nvPr>
            <p:ph type="subTitle" idx="1"/>
          </p:nvPr>
        </p:nvSpPr>
        <p:spPr>
          <a:xfrm>
            <a:off x="1209200" y="4389503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4" name="Google Shape;124;p5"/>
          <p:cNvSpPr txBox="1">
            <a:spLocks noGrp="1"/>
          </p:cNvSpPr>
          <p:nvPr>
            <p:ph type="subTitle" idx="2"/>
          </p:nvPr>
        </p:nvSpPr>
        <p:spPr>
          <a:xfrm>
            <a:off x="7569200" y="4389503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5" name="Google Shape;125;p5"/>
          <p:cNvSpPr txBox="1">
            <a:spLocks noGrp="1"/>
          </p:cNvSpPr>
          <p:nvPr>
            <p:ph type="subTitle" idx="3"/>
          </p:nvPr>
        </p:nvSpPr>
        <p:spPr>
          <a:xfrm>
            <a:off x="1209200" y="2112761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6" name="Google Shape;126;p5"/>
          <p:cNvSpPr txBox="1">
            <a:spLocks noGrp="1"/>
          </p:cNvSpPr>
          <p:nvPr>
            <p:ph type="subTitle" idx="4"/>
          </p:nvPr>
        </p:nvSpPr>
        <p:spPr>
          <a:xfrm>
            <a:off x="7569200" y="2112761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7" name="Google Shape;127;p5"/>
          <p:cNvSpPr txBox="1">
            <a:spLocks noGrp="1"/>
          </p:cNvSpPr>
          <p:nvPr>
            <p:ph type="subTitle" idx="5"/>
          </p:nvPr>
        </p:nvSpPr>
        <p:spPr>
          <a:xfrm>
            <a:off x="1209200" y="2768828"/>
            <a:ext cx="33416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8" name="Google Shape;128;p5"/>
          <p:cNvSpPr txBox="1">
            <a:spLocks noGrp="1"/>
          </p:cNvSpPr>
          <p:nvPr>
            <p:ph type="subTitle" idx="6"/>
          </p:nvPr>
        </p:nvSpPr>
        <p:spPr>
          <a:xfrm>
            <a:off x="7569200" y="2768828"/>
            <a:ext cx="33416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9" name="Google Shape;129;p5"/>
          <p:cNvSpPr txBox="1">
            <a:spLocks noGrp="1"/>
          </p:cNvSpPr>
          <p:nvPr>
            <p:ph type="subTitle" idx="7"/>
          </p:nvPr>
        </p:nvSpPr>
        <p:spPr>
          <a:xfrm>
            <a:off x="1209200" y="5006936"/>
            <a:ext cx="33416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30" name="Google Shape;130;p5"/>
          <p:cNvSpPr txBox="1">
            <a:spLocks noGrp="1"/>
          </p:cNvSpPr>
          <p:nvPr>
            <p:ph type="subTitle" idx="8"/>
          </p:nvPr>
        </p:nvSpPr>
        <p:spPr>
          <a:xfrm>
            <a:off x="7569200" y="5006936"/>
            <a:ext cx="33416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585409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Four Columns">
  <p:cSld name="Title + Four Columns"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1" name="Google Shape;421;p16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422" name="Google Shape;422;p16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423" name="Google Shape;423;p16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424" name="Google Shape;424;p16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425" name="Google Shape;425;p16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26" name="Google Shape;426;p16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27" name="Google Shape;427;p16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28" name="Google Shape;428;p16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29" name="Google Shape;429;p16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0" name="Google Shape;430;p16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1" name="Google Shape;431;p16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2" name="Google Shape;432;p16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3" name="Google Shape;433;p16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4" name="Google Shape;434;p16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5" name="Google Shape;435;p16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6" name="Google Shape;436;p16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7" name="Google Shape;437;p16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8" name="Google Shape;438;p16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9" name="Google Shape;439;p16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40" name="Google Shape;440;p16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441" name="Google Shape;441;p16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2" name="Google Shape;442;p16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3" name="Google Shape;443;p16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4" name="Google Shape;444;p16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5" name="Google Shape;445;p16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6" name="Google Shape;446;p16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7" name="Google Shape;447;p16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8" name="Google Shape;448;p16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9" name="Google Shape;449;p16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0" name="Google Shape;450;p16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1" name="Google Shape;451;p16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2" name="Google Shape;452;p16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3" name="Google Shape;453;p16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4" name="Google Shape;454;p16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5" name="Google Shape;455;p16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456" name="Google Shape;456;p16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7" name="Google Shape;457;p16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8" name="Google Shape;458;p16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9" name="Google Shape;459;p16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0" name="Google Shape;460;p16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1" name="Google Shape;461;p16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462" name="Google Shape;462;p16"/>
          <p:cNvSpPr txBox="1">
            <a:spLocks noGrp="1"/>
          </p:cNvSpPr>
          <p:nvPr>
            <p:ph type="subTitle" idx="1"/>
          </p:nvPr>
        </p:nvSpPr>
        <p:spPr>
          <a:xfrm>
            <a:off x="1209200" y="4756967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3" name="Google Shape;463;p16"/>
          <p:cNvSpPr txBox="1">
            <a:spLocks noGrp="1"/>
          </p:cNvSpPr>
          <p:nvPr>
            <p:ph type="subTitle" idx="2"/>
          </p:nvPr>
        </p:nvSpPr>
        <p:spPr>
          <a:xfrm>
            <a:off x="7605200" y="4756967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4" name="Google Shape;464;p16"/>
          <p:cNvSpPr txBox="1">
            <a:spLocks noGrp="1"/>
          </p:cNvSpPr>
          <p:nvPr>
            <p:ph type="subTitle" idx="3"/>
          </p:nvPr>
        </p:nvSpPr>
        <p:spPr>
          <a:xfrm>
            <a:off x="1209200" y="2704367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5" name="Google Shape;465;p16"/>
          <p:cNvSpPr txBox="1">
            <a:spLocks noGrp="1"/>
          </p:cNvSpPr>
          <p:nvPr>
            <p:ph type="subTitle" idx="4"/>
          </p:nvPr>
        </p:nvSpPr>
        <p:spPr>
          <a:xfrm>
            <a:off x="7236633" y="241393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6" name="Google Shape;466;p16"/>
          <p:cNvSpPr txBox="1">
            <a:spLocks noGrp="1"/>
          </p:cNvSpPr>
          <p:nvPr>
            <p:ph type="subTitle" idx="5"/>
          </p:nvPr>
        </p:nvSpPr>
        <p:spPr>
          <a:xfrm>
            <a:off x="1209200" y="3360433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7" name="Google Shape;467;p16"/>
          <p:cNvSpPr txBox="1">
            <a:spLocks noGrp="1"/>
          </p:cNvSpPr>
          <p:nvPr>
            <p:ph type="subTitle" idx="6"/>
          </p:nvPr>
        </p:nvSpPr>
        <p:spPr>
          <a:xfrm>
            <a:off x="7605200" y="3360433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8" name="Google Shape;468;p16"/>
          <p:cNvSpPr txBox="1">
            <a:spLocks noGrp="1"/>
          </p:cNvSpPr>
          <p:nvPr>
            <p:ph type="subTitle" idx="7"/>
          </p:nvPr>
        </p:nvSpPr>
        <p:spPr>
          <a:xfrm>
            <a:off x="1209200" y="5374400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9" name="Google Shape;469;p16"/>
          <p:cNvSpPr txBox="1">
            <a:spLocks noGrp="1"/>
          </p:cNvSpPr>
          <p:nvPr>
            <p:ph type="subTitle" idx="8"/>
          </p:nvPr>
        </p:nvSpPr>
        <p:spPr>
          <a:xfrm>
            <a:off x="7605200" y="5374400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70" name="Google Shape;470;p16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4440000" cy="1329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9893821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2" name="Google Shape;472;p17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473" name="Google Shape;473;p17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4" name="Google Shape;474;p17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5" name="Google Shape;475;p17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7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7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8" name="Google Shape;478;p17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9" name="Google Shape;479;p17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0" name="Google Shape;480;p17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1" name="Google Shape;481;p17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7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7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4" name="Google Shape;484;p17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5" name="Google Shape;485;p17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6" name="Google Shape;486;p17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7" name="Google Shape;487;p17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7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7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0" name="Google Shape;490;p17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1" name="Google Shape;491;p17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2" name="Google Shape;492;p17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3" name="Google Shape;493;p17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7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495" name="Google Shape;495;p17"/>
          <p:cNvSpPr txBox="1">
            <a:spLocks noGrp="1"/>
          </p:cNvSpPr>
          <p:nvPr>
            <p:ph type="subTitle" idx="1"/>
          </p:nvPr>
        </p:nvSpPr>
        <p:spPr>
          <a:xfrm>
            <a:off x="4156200" y="4864317"/>
            <a:ext cx="3879600" cy="120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6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496" name="Google Shape;496;p17"/>
          <p:cNvSpPr txBox="1">
            <a:spLocks noGrp="1"/>
          </p:cNvSpPr>
          <p:nvPr>
            <p:ph type="title"/>
          </p:nvPr>
        </p:nvSpPr>
        <p:spPr>
          <a:xfrm>
            <a:off x="2558200" y="2151784"/>
            <a:ext cx="7075600" cy="1976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497" name="Google Shape;497;p17"/>
          <p:cNvSpPr txBox="1">
            <a:spLocks noGrp="1"/>
          </p:cNvSpPr>
          <p:nvPr>
            <p:ph type="title" idx="2" hasCustomPrompt="1"/>
          </p:nvPr>
        </p:nvSpPr>
        <p:spPr>
          <a:xfrm>
            <a:off x="5125000" y="788084"/>
            <a:ext cx="1942000" cy="900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grpSp>
        <p:nvGrpSpPr>
          <p:cNvPr id="498" name="Google Shape;498;p17"/>
          <p:cNvGrpSpPr/>
          <p:nvPr/>
        </p:nvGrpSpPr>
        <p:grpSpPr>
          <a:xfrm rot="-697126" flipH="1">
            <a:off x="759050" y="-468403"/>
            <a:ext cx="1740524" cy="1795281"/>
            <a:chOff x="1492000" y="427450"/>
            <a:chExt cx="1188000" cy="1225375"/>
          </a:xfrm>
        </p:grpSpPr>
        <p:sp>
          <p:nvSpPr>
            <p:cNvPr id="499" name="Google Shape;499;p17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7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7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2" name="Google Shape;502;p17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3" name="Google Shape;503;p17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4" name="Google Shape;504;p17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5" name="Google Shape;505;p17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6" name="Google Shape;506;p17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7" name="Google Shape;507;p17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8" name="Google Shape;508;p17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9" name="Google Shape;509;p17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509351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">
  <p:cSld name="Title + Text"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1" name="Google Shape;511;p18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512" name="Google Shape;512;p18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3" name="Google Shape;513;p18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4" name="Google Shape;514;p18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5" name="Google Shape;515;p18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6" name="Google Shape;516;p18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7" name="Google Shape;517;p18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8" name="Google Shape;518;p18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9" name="Google Shape;519;p18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0" name="Google Shape;520;p18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1" name="Google Shape;521;p18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2" name="Google Shape;522;p18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3" name="Google Shape;523;p18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4" name="Google Shape;524;p18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5" name="Google Shape;525;p18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6" name="Google Shape;526;p18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7" name="Google Shape;527;p18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8" name="Google Shape;528;p18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18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0" name="Google Shape;530;p18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531" name="Google Shape;531;p18"/>
          <p:cNvSpPr txBox="1">
            <a:spLocks noGrp="1"/>
          </p:cNvSpPr>
          <p:nvPr>
            <p:ph type="subTitle" idx="1"/>
          </p:nvPr>
        </p:nvSpPr>
        <p:spPr>
          <a:xfrm>
            <a:off x="1186800" y="2346992"/>
            <a:ext cx="10045200" cy="370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3733"/>
            </a:lvl9pPr>
          </a:lstStyle>
          <a:p>
            <a:endParaRPr/>
          </a:p>
        </p:txBody>
      </p:sp>
      <p:sp>
        <p:nvSpPr>
          <p:cNvPr id="532" name="Google Shape;532;p18"/>
          <p:cNvSpPr txBox="1">
            <a:spLocks noGrp="1"/>
          </p:cNvSpPr>
          <p:nvPr>
            <p:ph type="title"/>
          </p:nvPr>
        </p:nvSpPr>
        <p:spPr>
          <a:xfrm>
            <a:off x="6096000" y="720000"/>
            <a:ext cx="5136000" cy="1382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7478201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4" name="Google Shape;534;p19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535" name="Google Shape;535;p19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6" name="Google Shape;536;p19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7" name="Google Shape;537;p19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8" name="Google Shape;538;p19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9" name="Google Shape;539;p19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0" name="Google Shape;540;p19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1" name="Google Shape;541;p19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2" name="Google Shape;542;p19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3" name="Google Shape;543;p19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4" name="Google Shape;544;p19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5" name="Google Shape;545;p19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6" name="Google Shape;546;p19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7" name="Google Shape;547;p19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8" name="Google Shape;548;p19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9" name="Google Shape;549;p19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0" name="Google Shape;550;p19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1" name="Google Shape;551;p19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2" name="Google Shape;552;p19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3" name="Google Shape;553;p19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4" name="Google Shape;554;p19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5" name="Google Shape;555;p19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6" name="Google Shape;556;p19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557" name="Google Shape;557;p19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6432800" cy="132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640981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">
  <p:cSld name="Title design"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p20"/>
          <p:cNvSpPr txBox="1">
            <a:spLocks noGrp="1"/>
          </p:cNvSpPr>
          <p:nvPr>
            <p:ph type="title"/>
          </p:nvPr>
        </p:nvSpPr>
        <p:spPr>
          <a:xfrm>
            <a:off x="6096000" y="720000"/>
            <a:ext cx="5136000" cy="651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grpSp>
        <p:nvGrpSpPr>
          <p:cNvPr id="560" name="Google Shape;560;p20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561" name="Google Shape;561;p20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2" name="Google Shape;562;p20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3" name="Google Shape;563;p20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4" name="Google Shape;564;p20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5" name="Google Shape;565;p20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6" name="Google Shape;566;p20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7" name="Google Shape;567;p20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8" name="Google Shape;568;p20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9" name="Google Shape;569;p20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0" name="Google Shape;570;p20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1" name="Google Shape;571;p20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2" name="Google Shape;572;p20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3" name="Google Shape;573;p20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4" name="Google Shape;574;p20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5" name="Google Shape;575;p20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6" name="Google Shape;576;p20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7" name="Google Shape;577;p20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8" name="Google Shape;578;p20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9" name="Google Shape;579;p20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0" name="Google Shape;580;p20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1" name="Google Shape;581;p20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2" name="Google Shape;582;p20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265141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4" name="Google Shape;584;p21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585" name="Google Shape;585;p21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6" name="Google Shape;586;p21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7" name="Google Shape;587;p21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8" name="Google Shape;588;p21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9" name="Google Shape;589;p21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0" name="Google Shape;590;p21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1" name="Google Shape;591;p21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2" name="Google Shape;592;p21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3" name="Google Shape;593;p21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4" name="Google Shape;594;p21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5" name="Google Shape;595;p21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6" name="Google Shape;596;p21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7" name="Google Shape;597;p21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8" name="Google Shape;598;p21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9" name="Google Shape;599;p21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0" name="Google Shape;600;p21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21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2" name="Google Shape;602;p21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3" name="Google Shape;603;p21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604" name="Google Shape;604;p21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05" name="Google Shape;605;p21"/>
          <p:cNvSpPr/>
          <p:nvPr/>
        </p:nvSpPr>
        <p:spPr>
          <a:xfrm>
            <a:off x="-19400" y="6681100"/>
            <a:ext cx="12213600" cy="2084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06" name="Google Shape;606;p21"/>
          <p:cNvSpPr txBox="1">
            <a:spLocks noGrp="1"/>
          </p:cNvSpPr>
          <p:nvPr>
            <p:ph type="title" hasCustomPrompt="1"/>
          </p:nvPr>
        </p:nvSpPr>
        <p:spPr>
          <a:xfrm>
            <a:off x="2357600" y="2172317"/>
            <a:ext cx="7476800" cy="181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607" name="Google Shape;607;p21"/>
          <p:cNvSpPr txBox="1">
            <a:spLocks noGrp="1"/>
          </p:cNvSpPr>
          <p:nvPr>
            <p:ph type="body" idx="1"/>
          </p:nvPr>
        </p:nvSpPr>
        <p:spPr>
          <a:xfrm>
            <a:off x="3613400" y="3801256"/>
            <a:ext cx="4965200" cy="88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40256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1219170" lvl="1" indent="-440256" algn="ctr">
              <a:spcBef>
                <a:spcPts val="2133"/>
              </a:spcBef>
              <a:spcAft>
                <a:spcPts val="0"/>
              </a:spcAft>
              <a:buSzPts val="1600"/>
              <a:buChar char="○"/>
              <a:defRPr/>
            </a:lvl2pPr>
            <a:lvl3pPr marL="1828754" lvl="2" indent="-440256" algn="ctr">
              <a:spcBef>
                <a:spcPts val="2133"/>
              </a:spcBef>
              <a:spcAft>
                <a:spcPts val="0"/>
              </a:spcAft>
              <a:buSzPts val="1600"/>
              <a:buChar char="■"/>
              <a:defRPr/>
            </a:lvl3pPr>
            <a:lvl4pPr marL="2438339" lvl="3" indent="-440256" algn="ctr">
              <a:spcBef>
                <a:spcPts val="2133"/>
              </a:spcBef>
              <a:spcAft>
                <a:spcPts val="0"/>
              </a:spcAft>
              <a:buSzPts val="1600"/>
              <a:buChar char="●"/>
              <a:defRPr/>
            </a:lvl4pPr>
            <a:lvl5pPr marL="3047924" lvl="4" indent="-440256" algn="ctr">
              <a:spcBef>
                <a:spcPts val="2133"/>
              </a:spcBef>
              <a:spcAft>
                <a:spcPts val="0"/>
              </a:spcAft>
              <a:buSzPts val="1600"/>
              <a:buChar char="○"/>
              <a:defRPr/>
            </a:lvl5pPr>
            <a:lvl6pPr marL="3657509" lvl="5" indent="-440256" algn="ctr">
              <a:spcBef>
                <a:spcPts val="2133"/>
              </a:spcBef>
              <a:spcAft>
                <a:spcPts val="0"/>
              </a:spcAft>
              <a:buSzPts val="1600"/>
              <a:buChar char="■"/>
              <a:defRPr/>
            </a:lvl6pPr>
            <a:lvl7pPr marL="4267093" lvl="6" indent="-440256" algn="ctr">
              <a:spcBef>
                <a:spcPts val="2133"/>
              </a:spcBef>
              <a:spcAft>
                <a:spcPts val="0"/>
              </a:spcAft>
              <a:buSzPts val="1600"/>
              <a:buChar char="●"/>
              <a:defRPr/>
            </a:lvl7pPr>
            <a:lvl8pPr marL="4876678" lvl="7" indent="-440256" algn="ctr">
              <a:spcBef>
                <a:spcPts val="2133"/>
              </a:spcBef>
              <a:spcAft>
                <a:spcPts val="0"/>
              </a:spcAft>
              <a:buSzPts val="1600"/>
              <a:buChar char="○"/>
              <a:defRPr/>
            </a:lvl8pPr>
            <a:lvl9pPr marL="5486263" lvl="8" indent="-440256" algn="ctr">
              <a:spcBef>
                <a:spcPts val="2133"/>
              </a:spcBef>
              <a:spcAft>
                <a:spcPts val="2133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4395951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">
  <p:cSld name="Numbers">
    <p:spTree>
      <p:nvGrpSpPr>
        <p:cNvPr id="1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9" name="Google Shape;609;p22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610" name="Google Shape;610;p22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611" name="Google Shape;611;p22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612" name="Google Shape;612;p22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613" name="Google Shape;613;p22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4" name="Google Shape;614;p22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5" name="Google Shape;615;p22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6" name="Google Shape;616;p22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7" name="Google Shape;617;p22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8" name="Google Shape;618;p22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9" name="Google Shape;619;p22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0" name="Google Shape;620;p22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1" name="Google Shape;621;p22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2" name="Google Shape;622;p22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3" name="Google Shape;623;p22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4" name="Google Shape;624;p22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5" name="Google Shape;625;p22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6" name="Google Shape;626;p22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7" name="Google Shape;627;p22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28" name="Google Shape;628;p22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629" name="Google Shape;629;p22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0" name="Google Shape;630;p22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1" name="Google Shape;631;p22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2" name="Google Shape;632;p22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3" name="Google Shape;633;p22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4" name="Google Shape;634;p22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5" name="Google Shape;635;p22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6" name="Google Shape;636;p22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7" name="Google Shape;637;p22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8" name="Google Shape;638;p22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9" name="Google Shape;639;p22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40" name="Google Shape;640;p22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41" name="Google Shape;641;p22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42" name="Google Shape;642;p22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43" name="Google Shape;643;p22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644" name="Google Shape;644;p22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5" name="Google Shape;645;p22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6" name="Google Shape;646;p22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7" name="Google Shape;647;p22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8" name="Google Shape;648;p22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9" name="Google Shape;649;p22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650" name="Google Shape;650;p22"/>
          <p:cNvSpPr txBox="1">
            <a:spLocks noGrp="1"/>
          </p:cNvSpPr>
          <p:nvPr>
            <p:ph type="title" hasCustomPrompt="1"/>
          </p:nvPr>
        </p:nvSpPr>
        <p:spPr>
          <a:xfrm>
            <a:off x="960000" y="1524933"/>
            <a:ext cx="4440000" cy="1061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6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651" name="Google Shape;651;p22"/>
          <p:cNvSpPr txBox="1">
            <a:spLocks noGrp="1"/>
          </p:cNvSpPr>
          <p:nvPr>
            <p:ph type="title" idx="2" hasCustomPrompt="1"/>
          </p:nvPr>
        </p:nvSpPr>
        <p:spPr>
          <a:xfrm>
            <a:off x="960000" y="3928300"/>
            <a:ext cx="4440000" cy="1061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6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652" name="Google Shape;652;p22"/>
          <p:cNvSpPr txBox="1">
            <a:spLocks noGrp="1"/>
          </p:cNvSpPr>
          <p:nvPr>
            <p:ph type="title" idx="3" hasCustomPrompt="1"/>
          </p:nvPr>
        </p:nvSpPr>
        <p:spPr>
          <a:xfrm>
            <a:off x="6792000" y="3928300"/>
            <a:ext cx="4440000" cy="1061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6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653" name="Google Shape;653;p22"/>
          <p:cNvSpPr txBox="1">
            <a:spLocks noGrp="1"/>
          </p:cNvSpPr>
          <p:nvPr>
            <p:ph type="subTitle" idx="1"/>
          </p:nvPr>
        </p:nvSpPr>
        <p:spPr>
          <a:xfrm>
            <a:off x="960000" y="2586117"/>
            <a:ext cx="3919200" cy="5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54" name="Google Shape;654;p22"/>
          <p:cNvSpPr txBox="1">
            <a:spLocks noGrp="1"/>
          </p:cNvSpPr>
          <p:nvPr>
            <p:ph type="subTitle" idx="4"/>
          </p:nvPr>
        </p:nvSpPr>
        <p:spPr>
          <a:xfrm>
            <a:off x="960000" y="4989467"/>
            <a:ext cx="3919200" cy="5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55" name="Google Shape;655;p22"/>
          <p:cNvSpPr txBox="1">
            <a:spLocks noGrp="1"/>
          </p:cNvSpPr>
          <p:nvPr>
            <p:ph type="subTitle" idx="5"/>
          </p:nvPr>
        </p:nvSpPr>
        <p:spPr>
          <a:xfrm>
            <a:off x="7055600" y="4989500"/>
            <a:ext cx="4176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806512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2">
  <p:cSld name="Title + Text 2">
    <p:spTree>
      <p:nvGrpSpPr>
        <p:cNvPr id="1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7" name="Google Shape;657;p23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658" name="Google Shape;658;p23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659" name="Google Shape;659;p23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660" name="Google Shape;660;p23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661" name="Google Shape;661;p23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2" name="Google Shape;662;p23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3" name="Google Shape;663;p23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4" name="Google Shape;664;p23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5" name="Google Shape;665;p23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6" name="Google Shape;666;p23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7" name="Google Shape;667;p23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8" name="Google Shape;668;p23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9" name="Google Shape;669;p23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0" name="Google Shape;670;p23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1" name="Google Shape;671;p23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2" name="Google Shape;672;p23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3" name="Google Shape;673;p23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4" name="Google Shape;674;p23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5" name="Google Shape;675;p23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76" name="Google Shape;676;p23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677" name="Google Shape;677;p23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8" name="Google Shape;678;p23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9" name="Google Shape;679;p23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0" name="Google Shape;680;p23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1" name="Google Shape;681;p23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2" name="Google Shape;682;p23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3" name="Google Shape;683;p23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4" name="Google Shape;684;p23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5" name="Google Shape;685;p23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6" name="Google Shape;686;p23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7" name="Google Shape;687;p23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8" name="Google Shape;688;p23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9" name="Google Shape;689;p23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90" name="Google Shape;690;p23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91" name="Google Shape;691;p23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692" name="Google Shape;692;p23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3" name="Google Shape;693;p23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4" name="Google Shape;694;p23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5" name="Google Shape;695;p23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6" name="Google Shape;696;p23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7" name="Google Shape;697;p23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698" name="Google Shape;698;p23"/>
          <p:cNvSpPr txBox="1">
            <a:spLocks noGrp="1"/>
          </p:cNvSpPr>
          <p:nvPr>
            <p:ph type="subTitle" idx="1"/>
          </p:nvPr>
        </p:nvSpPr>
        <p:spPr>
          <a:xfrm>
            <a:off x="960000" y="3511117"/>
            <a:ext cx="2764800" cy="21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99" name="Google Shape;699;p23"/>
          <p:cNvSpPr txBox="1">
            <a:spLocks noGrp="1"/>
          </p:cNvSpPr>
          <p:nvPr>
            <p:ph type="title"/>
          </p:nvPr>
        </p:nvSpPr>
        <p:spPr>
          <a:xfrm>
            <a:off x="960000" y="1936267"/>
            <a:ext cx="2161600" cy="13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30628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1" name="Google Shape;701;p24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702" name="Google Shape;702;p24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3" name="Google Shape;703;p24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4" name="Google Shape;704;p24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5" name="Google Shape;705;p24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6" name="Google Shape;706;p24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7" name="Google Shape;707;p24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8" name="Google Shape;708;p24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9" name="Google Shape;709;p24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0" name="Google Shape;710;p24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1" name="Google Shape;711;p24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2" name="Google Shape;712;p24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3" name="Google Shape;713;p24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4" name="Google Shape;714;p24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5" name="Google Shape;715;p24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6" name="Google Shape;716;p24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7" name="Google Shape;717;p24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8" name="Google Shape;718;p24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9" name="Google Shape;719;p24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20" name="Google Shape;720;p24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721" name="Google Shape;721;p24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22" name="Google Shape;722;p24"/>
          <p:cNvSpPr/>
          <p:nvPr/>
        </p:nvSpPr>
        <p:spPr>
          <a:xfrm>
            <a:off x="-19400" y="6681100"/>
            <a:ext cx="12213600" cy="2084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23" name="Google Shape;723;p24"/>
          <p:cNvSpPr txBox="1">
            <a:spLocks noGrp="1"/>
          </p:cNvSpPr>
          <p:nvPr>
            <p:ph type="ctrTitle"/>
          </p:nvPr>
        </p:nvSpPr>
        <p:spPr>
          <a:xfrm>
            <a:off x="3135833" y="720000"/>
            <a:ext cx="5920400" cy="1238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724" name="Google Shape;724;p24"/>
          <p:cNvSpPr txBox="1"/>
          <p:nvPr/>
        </p:nvSpPr>
        <p:spPr>
          <a:xfrm>
            <a:off x="3229617" y="4992767"/>
            <a:ext cx="5732800" cy="8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"/>
                <a:ea typeface="Muli"/>
                <a:cs typeface="Muli"/>
                <a:sym typeface="Muli"/>
              </a:rPr>
              <a:t>CREDITS: This presentation template was created by 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noFill/>
                </a:uFill>
                <a:latin typeface="Muli"/>
                <a:ea typeface="Muli"/>
                <a:cs typeface="Muli"/>
                <a:sym typeface="Muli"/>
                <a:hlinkClick r:id="rId2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Slidesgo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"/>
                <a:ea typeface="Muli"/>
                <a:cs typeface="Muli"/>
                <a:sym typeface="Muli"/>
              </a:rPr>
              <a:t>, including icons by 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noFill/>
                </a:uFill>
                <a:latin typeface="Muli"/>
                <a:ea typeface="Muli"/>
                <a:cs typeface="Muli"/>
                <a:sym typeface="Muli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Flaticon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"/>
                <a:ea typeface="Muli"/>
                <a:cs typeface="Muli"/>
                <a:sym typeface="Muli"/>
              </a:rPr>
              <a:t>, and infographics &amp; images by 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noFill/>
                </a:uFill>
                <a:latin typeface="Muli"/>
                <a:ea typeface="Muli"/>
                <a:cs typeface="Muli"/>
                <a:sym typeface="Muli"/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Freepik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"/>
                <a:ea typeface="Muli"/>
                <a:cs typeface="Muli"/>
                <a:sym typeface="Muli"/>
              </a:rPr>
              <a:t>. </a:t>
            </a: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725" name="Google Shape;725;p24"/>
          <p:cNvSpPr txBox="1">
            <a:spLocks noGrp="1"/>
          </p:cNvSpPr>
          <p:nvPr>
            <p:ph type="subTitle" idx="1"/>
          </p:nvPr>
        </p:nvSpPr>
        <p:spPr>
          <a:xfrm>
            <a:off x="3940800" y="2668600"/>
            <a:ext cx="4310400" cy="237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grpSp>
        <p:nvGrpSpPr>
          <p:cNvPr id="726" name="Google Shape;726;p24"/>
          <p:cNvGrpSpPr/>
          <p:nvPr/>
        </p:nvGrpSpPr>
        <p:grpSpPr>
          <a:xfrm rot="697126">
            <a:off x="10957966" y="-492253"/>
            <a:ext cx="1740524" cy="1795281"/>
            <a:chOff x="1492000" y="427450"/>
            <a:chExt cx="1188000" cy="1225375"/>
          </a:xfrm>
        </p:grpSpPr>
        <p:sp>
          <p:nvSpPr>
            <p:cNvPr id="727" name="Google Shape;727;p24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28" name="Google Shape;728;p24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29" name="Google Shape;729;p24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0" name="Google Shape;730;p24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1" name="Google Shape;731;p24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2" name="Google Shape;732;p24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3" name="Google Shape;733;p24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4" name="Google Shape;734;p24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5" name="Google Shape;735;p24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6" name="Google Shape;736;p24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7" name="Google Shape;737;p24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4094275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3">
  <p:cSld name="Title + Text 3">
    <p:spTree>
      <p:nvGrpSpPr>
        <p:cNvPr id="1" name="Shape 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9" name="Google Shape;739;p25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740" name="Google Shape;740;p25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741" name="Google Shape;741;p25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742" name="Google Shape;742;p25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743" name="Google Shape;743;p25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4" name="Google Shape;744;p25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5" name="Google Shape;745;p25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6" name="Google Shape;746;p25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7" name="Google Shape;747;p25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8" name="Google Shape;748;p25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9" name="Google Shape;749;p25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0" name="Google Shape;750;p25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1" name="Google Shape;751;p25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2" name="Google Shape;752;p25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3" name="Google Shape;753;p25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4" name="Google Shape;754;p25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5" name="Google Shape;755;p25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6" name="Google Shape;756;p25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7" name="Google Shape;757;p25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58" name="Google Shape;758;p25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759" name="Google Shape;759;p25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0" name="Google Shape;760;p25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1" name="Google Shape;761;p25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2" name="Google Shape;762;p25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3" name="Google Shape;763;p25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4" name="Google Shape;764;p25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5" name="Google Shape;765;p25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6" name="Google Shape;766;p25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7" name="Google Shape;767;p25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8" name="Google Shape;768;p25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9" name="Google Shape;769;p25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0" name="Google Shape;770;p25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1" name="Google Shape;771;p25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2" name="Google Shape;772;p25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3" name="Google Shape;773;p25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774" name="Google Shape;774;p25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5" name="Google Shape;775;p25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6" name="Google Shape;776;p25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7" name="Google Shape;777;p25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8" name="Google Shape;778;p25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9" name="Google Shape;779;p25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780" name="Google Shape;780;p25"/>
          <p:cNvSpPr txBox="1">
            <a:spLocks noGrp="1"/>
          </p:cNvSpPr>
          <p:nvPr>
            <p:ph type="subTitle" idx="1"/>
          </p:nvPr>
        </p:nvSpPr>
        <p:spPr>
          <a:xfrm>
            <a:off x="8403967" y="3429000"/>
            <a:ext cx="2828400" cy="21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781" name="Google Shape;781;p25"/>
          <p:cNvSpPr txBox="1">
            <a:spLocks noGrp="1"/>
          </p:cNvSpPr>
          <p:nvPr>
            <p:ph type="title"/>
          </p:nvPr>
        </p:nvSpPr>
        <p:spPr>
          <a:xfrm>
            <a:off x="8910000" y="1936284"/>
            <a:ext cx="2322000" cy="13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62385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oogle Shape;132;p6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133" name="Google Shape;133;p6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134" name="Google Shape;134;p6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35" name="Google Shape;135;p6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136" name="Google Shape;136;p6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7" name="Google Shape;137;p6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8" name="Google Shape;138;p6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9" name="Google Shape;139;p6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0" name="Google Shape;140;p6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1" name="Google Shape;141;p6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2" name="Google Shape;142;p6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3" name="Google Shape;143;p6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4" name="Google Shape;144;p6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5" name="Google Shape;145;p6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6" name="Google Shape;146;p6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Google Shape;147;p6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8" name="Google Shape;148;p6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9" name="Google Shape;149;p6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0" name="Google Shape;150;p6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51" name="Google Shape;151;p6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152" name="Google Shape;152;p6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3" name="Google Shape;153;p6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4" name="Google Shape;154;p6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5" name="Google Shape;155;p6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6" name="Google Shape;156;p6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7" name="Google Shape;157;p6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8" name="Google Shape;158;p6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9" name="Google Shape;159;p6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0" name="Google Shape;160;p6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1" name="Google Shape;161;p6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2" name="Google Shape;162;p6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3" name="Google Shape;163;p6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4" name="Google Shape;164;p6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5" name="Google Shape;165;p6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6" name="Google Shape;166;p6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167" name="Google Shape;167;p6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8" name="Google Shape;168;p6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9" name="Google Shape;169;p6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0" name="Google Shape;170;p6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1" name="Google Shape;171;p6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2" name="Google Shape;172;p6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73" name="Google Shape;173;p6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4504800" cy="1356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6"/>
          <p:cNvSpPr txBox="1">
            <a:spLocks noGrp="1"/>
          </p:cNvSpPr>
          <p:nvPr>
            <p:ph type="body" idx="1"/>
          </p:nvPr>
        </p:nvSpPr>
        <p:spPr>
          <a:xfrm>
            <a:off x="627600" y="4158833"/>
            <a:ext cx="4504800" cy="17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175" name="Google Shape;175;p6"/>
          <p:cNvSpPr txBox="1">
            <a:spLocks noGrp="1"/>
          </p:cNvSpPr>
          <p:nvPr>
            <p:ph type="body" idx="2"/>
          </p:nvPr>
        </p:nvSpPr>
        <p:spPr>
          <a:xfrm>
            <a:off x="7158000" y="4140233"/>
            <a:ext cx="4236000" cy="17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176" name="Google Shape;176;p6"/>
          <p:cNvSpPr txBox="1">
            <a:spLocks noGrp="1"/>
          </p:cNvSpPr>
          <p:nvPr>
            <p:ph type="subTitle" idx="3"/>
          </p:nvPr>
        </p:nvSpPr>
        <p:spPr>
          <a:xfrm>
            <a:off x="1209200" y="344853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77" name="Google Shape;177;p6"/>
          <p:cNvSpPr txBox="1">
            <a:spLocks noGrp="1"/>
          </p:cNvSpPr>
          <p:nvPr>
            <p:ph type="subTitle" idx="4"/>
          </p:nvPr>
        </p:nvSpPr>
        <p:spPr>
          <a:xfrm>
            <a:off x="7605200" y="342993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436867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261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rgbClr val="CFE2F3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955434" y="0"/>
            <a:ext cx="11439727" cy="6857979"/>
          </a:xfrm>
          <a:custGeom>
            <a:avLst/>
            <a:gdLst/>
            <a:ahLst/>
            <a:cxnLst/>
            <a:rect l="l" t="t" r="r" b="b"/>
            <a:pathLst>
              <a:path w="128517" h="78770" extrusionOk="0">
                <a:moveTo>
                  <a:pt x="35" y="1"/>
                </a:moveTo>
                <a:lnTo>
                  <a:pt x="0" y="78769"/>
                </a:lnTo>
                <a:lnTo>
                  <a:pt x="128517" y="78769"/>
                </a:lnTo>
                <a:cubicBezTo>
                  <a:pt x="61260" y="76442"/>
                  <a:pt x="7739" y="332"/>
                  <a:pt x="7739" y="332"/>
                </a:cubicBezTo>
                <a:lnTo>
                  <a:pt x="35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" name="Google Shape;10;p2"/>
          <p:cNvSpPr/>
          <p:nvPr/>
        </p:nvSpPr>
        <p:spPr>
          <a:xfrm>
            <a:off x="2339400" y="1514200"/>
            <a:ext cx="7513200" cy="3829600"/>
          </a:xfrm>
          <a:prstGeom prst="plaque">
            <a:avLst>
              <a:gd name="adj" fmla="val 11691"/>
            </a:avLst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cxnSp>
        <p:nvCxnSpPr>
          <p:cNvPr id="11" name="Google Shape;11;p2"/>
          <p:cNvCxnSpPr/>
          <p:nvPr/>
        </p:nvCxnSpPr>
        <p:spPr>
          <a:xfrm>
            <a:off x="3430400" y="4155800"/>
            <a:ext cx="5331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Google Shape;12;p2"/>
          <p:cNvCxnSpPr/>
          <p:nvPr/>
        </p:nvCxnSpPr>
        <p:spPr>
          <a:xfrm>
            <a:off x="3430400" y="2963667"/>
            <a:ext cx="5331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3" name="Google Shape;13;p2"/>
          <p:cNvGrpSpPr/>
          <p:nvPr/>
        </p:nvGrpSpPr>
        <p:grpSpPr>
          <a:xfrm rot="697126">
            <a:off x="11040250" y="-62237"/>
            <a:ext cx="1740524" cy="1795281"/>
            <a:chOff x="1492000" y="427450"/>
            <a:chExt cx="1188000" cy="1225375"/>
          </a:xfrm>
        </p:grpSpPr>
        <p:sp>
          <p:nvSpPr>
            <p:cNvPr id="14" name="Google Shape;14;p2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2"/>
          <p:cNvSpPr txBox="1">
            <a:spLocks noGrp="1"/>
          </p:cNvSpPr>
          <p:nvPr>
            <p:ph type="ctrTitle"/>
          </p:nvPr>
        </p:nvSpPr>
        <p:spPr>
          <a:xfrm>
            <a:off x="3135800" y="1998467"/>
            <a:ext cx="5920400" cy="193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Font typeface="Itim"/>
              <a:buNone/>
              <a:defRPr sz="8000" b="1"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subTitle" idx="1"/>
          </p:nvPr>
        </p:nvSpPr>
        <p:spPr>
          <a:xfrm>
            <a:off x="3135800" y="4382733"/>
            <a:ext cx="5920400" cy="47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27" name="Google Shape;27;p2"/>
          <p:cNvSpPr/>
          <p:nvPr/>
        </p:nvSpPr>
        <p:spPr>
          <a:xfrm>
            <a:off x="-67867" y="-28667"/>
            <a:ext cx="1028000" cy="68868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grpSp>
        <p:nvGrpSpPr>
          <p:cNvPr id="28" name="Google Shape;28;p2"/>
          <p:cNvGrpSpPr/>
          <p:nvPr/>
        </p:nvGrpSpPr>
        <p:grpSpPr>
          <a:xfrm rot="-1976796" flipH="1">
            <a:off x="7889975" y="5320178"/>
            <a:ext cx="4632472" cy="1185191"/>
            <a:chOff x="3809875" y="1963175"/>
            <a:chExt cx="1923600" cy="492150"/>
          </a:xfrm>
        </p:grpSpPr>
        <p:sp>
          <p:nvSpPr>
            <p:cNvPr id="29" name="Google Shape;29;p2"/>
            <p:cNvSpPr/>
            <p:nvPr/>
          </p:nvSpPr>
          <p:spPr>
            <a:xfrm>
              <a:off x="3902950" y="2044375"/>
              <a:ext cx="620050" cy="185725"/>
            </a:xfrm>
            <a:custGeom>
              <a:avLst/>
              <a:gdLst/>
              <a:ahLst/>
              <a:cxnLst/>
              <a:rect l="l" t="t" r="r" b="b"/>
              <a:pathLst>
                <a:path w="24802" h="7429" extrusionOk="0">
                  <a:moveTo>
                    <a:pt x="855" y="1"/>
                  </a:moveTo>
                  <a:cubicBezTo>
                    <a:pt x="361" y="1"/>
                    <a:pt x="75" y="222"/>
                    <a:pt x="0" y="665"/>
                  </a:cubicBezTo>
                  <a:cubicBezTo>
                    <a:pt x="0" y="674"/>
                    <a:pt x="9" y="818"/>
                    <a:pt x="27" y="1080"/>
                  </a:cubicBezTo>
                  <a:cubicBezTo>
                    <a:pt x="172" y="1359"/>
                    <a:pt x="541" y="1539"/>
                    <a:pt x="1136" y="1638"/>
                  </a:cubicBezTo>
                  <a:cubicBezTo>
                    <a:pt x="1347" y="1673"/>
                    <a:pt x="1535" y="1690"/>
                    <a:pt x="1698" y="1690"/>
                  </a:cubicBezTo>
                  <a:cubicBezTo>
                    <a:pt x="1959" y="1690"/>
                    <a:pt x="2157" y="1646"/>
                    <a:pt x="2290" y="1557"/>
                  </a:cubicBezTo>
                  <a:cubicBezTo>
                    <a:pt x="2407" y="1485"/>
                    <a:pt x="2488" y="1350"/>
                    <a:pt x="2515" y="1143"/>
                  </a:cubicBezTo>
                  <a:cubicBezTo>
                    <a:pt x="2605" y="638"/>
                    <a:pt x="2236" y="277"/>
                    <a:pt x="1397" y="70"/>
                  </a:cubicBezTo>
                  <a:cubicBezTo>
                    <a:pt x="1195" y="24"/>
                    <a:pt x="1014" y="1"/>
                    <a:pt x="855" y="1"/>
                  </a:cubicBezTo>
                  <a:close/>
                  <a:moveTo>
                    <a:pt x="24530" y="3727"/>
                  </a:moveTo>
                  <a:cubicBezTo>
                    <a:pt x="24518" y="3727"/>
                    <a:pt x="24505" y="3728"/>
                    <a:pt x="24491" y="3730"/>
                  </a:cubicBezTo>
                  <a:cubicBezTo>
                    <a:pt x="24320" y="3757"/>
                    <a:pt x="24176" y="4018"/>
                    <a:pt x="24067" y="4523"/>
                  </a:cubicBezTo>
                  <a:cubicBezTo>
                    <a:pt x="24040" y="4613"/>
                    <a:pt x="23977" y="4937"/>
                    <a:pt x="23878" y="5514"/>
                  </a:cubicBezTo>
                  <a:cubicBezTo>
                    <a:pt x="23860" y="5614"/>
                    <a:pt x="23833" y="5713"/>
                    <a:pt x="23815" y="5803"/>
                  </a:cubicBezTo>
                  <a:cubicBezTo>
                    <a:pt x="23599" y="6839"/>
                    <a:pt x="23617" y="7380"/>
                    <a:pt x="23878" y="7425"/>
                  </a:cubicBezTo>
                  <a:cubicBezTo>
                    <a:pt x="23888" y="7427"/>
                    <a:pt x="23899" y="7428"/>
                    <a:pt x="23909" y="7428"/>
                  </a:cubicBezTo>
                  <a:cubicBezTo>
                    <a:pt x="24147" y="7428"/>
                    <a:pt x="24334" y="6922"/>
                    <a:pt x="24464" y="5911"/>
                  </a:cubicBezTo>
                  <a:cubicBezTo>
                    <a:pt x="24482" y="5821"/>
                    <a:pt x="24500" y="5722"/>
                    <a:pt x="24509" y="5623"/>
                  </a:cubicBezTo>
                  <a:cubicBezTo>
                    <a:pt x="24608" y="5244"/>
                    <a:pt x="24680" y="4901"/>
                    <a:pt x="24716" y="4595"/>
                  </a:cubicBezTo>
                  <a:cubicBezTo>
                    <a:pt x="24802" y="4016"/>
                    <a:pt x="24742" y="3727"/>
                    <a:pt x="24530" y="3727"/>
                  </a:cubicBezTo>
                  <a:close/>
                </a:path>
              </a:pathLst>
            </a:custGeom>
            <a:solidFill>
              <a:srgbClr val="4898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866425" y="2007800"/>
              <a:ext cx="1864125" cy="387400"/>
            </a:xfrm>
            <a:custGeom>
              <a:avLst/>
              <a:gdLst/>
              <a:ahLst/>
              <a:cxnLst/>
              <a:rect l="l" t="t" r="r" b="b"/>
              <a:pathLst>
                <a:path w="74565" h="15496" extrusionOk="0">
                  <a:moveTo>
                    <a:pt x="2322" y="1540"/>
                  </a:moveTo>
                  <a:cubicBezTo>
                    <a:pt x="2425" y="1540"/>
                    <a:pt x="2537" y="1549"/>
                    <a:pt x="2660" y="1569"/>
                  </a:cubicBezTo>
                  <a:cubicBezTo>
                    <a:pt x="2714" y="1587"/>
                    <a:pt x="2777" y="1596"/>
                    <a:pt x="2840" y="1614"/>
                  </a:cubicBezTo>
                  <a:cubicBezTo>
                    <a:pt x="3634" y="1803"/>
                    <a:pt x="3985" y="2128"/>
                    <a:pt x="3904" y="2597"/>
                  </a:cubicBezTo>
                  <a:cubicBezTo>
                    <a:pt x="3877" y="2777"/>
                    <a:pt x="3814" y="2894"/>
                    <a:pt x="3715" y="2957"/>
                  </a:cubicBezTo>
                  <a:cubicBezTo>
                    <a:pt x="3588" y="3040"/>
                    <a:pt x="3402" y="3082"/>
                    <a:pt x="3157" y="3082"/>
                  </a:cubicBezTo>
                  <a:cubicBezTo>
                    <a:pt x="3000" y="3082"/>
                    <a:pt x="2819" y="3064"/>
                    <a:pt x="2615" y="3029"/>
                  </a:cubicBezTo>
                  <a:cubicBezTo>
                    <a:pt x="2038" y="2930"/>
                    <a:pt x="1687" y="2759"/>
                    <a:pt x="1569" y="2543"/>
                  </a:cubicBezTo>
                  <a:cubicBezTo>
                    <a:pt x="1551" y="2290"/>
                    <a:pt x="1542" y="2155"/>
                    <a:pt x="1542" y="2137"/>
                  </a:cubicBezTo>
                  <a:cubicBezTo>
                    <a:pt x="1609" y="1739"/>
                    <a:pt x="1862" y="1540"/>
                    <a:pt x="2322" y="1540"/>
                  </a:cubicBezTo>
                  <a:close/>
                  <a:moveTo>
                    <a:pt x="524" y="1"/>
                  </a:moveTo>
                  <a:lnTo>
                    <a:pt x="1" y="3119"/>
                  </a:lnTo>
                  <a:lnTo>
                    <a:pt x="25330" y="7347"/>
                  </a:lnTo>
                  <a:cubicBezTo>
                    <a:pt x="25330" y="7347"/>
                    <a:pt x="25393" y="7095"/>
                    <a:pt x="25420" y="6995"/>
                  </a:cubicBezTo>
                  <a:cubicBezTo>
                    <a:pt x="25537" y="6283"/>
                    <a:pt x="25582" y="6067"/>
                    <a:pt x="25601" y="6004"/>
                  </a:cubicBezTo>
                  <a:cubicBezTo>
                    <a:pt x="25736" y="5391"/>
                    <a:pt x="25889" y="5283"/>
                    <a:pt x="25961" y="5274"/>
                  </a:cubicBezTo>
                  <a:cubicBezTo>
                    <a:pt x="25979" y="5265"/>
                    <a:pt x="25997" y="5265"/>
                    <a:pt x="26015" y="5265"/>
                  </a:cubicBezTo>
                  <a:cubicBezTo>
                    <a:pt x="26141" y="5292"/>
                    <a:pt x="26177" y="5571"/>
                    <a:pt x="26105" y="6049"/>
                  </a:cubicBezTo>
                  <a:cubicBezTo>
                    <a:pt x="26069" y="6355"/>
                    <a:pt x="25997" y="6689"/>
                    <a:pt x="25898" y="7077"/>
                  </a:cubicBezTo>
                  <a:cubicBezTo>
                    <a:pt x="25880" y="7176"/>
                    <a:pt x="25871" y="7266"/>
                    <a:pt x="25844" y="7356"/>
                  </a:cubicBezTo>
                  <a:lnTo>
                    <a:pt x="25826" y="7437"/>
                  </a:lnTo>
                  <a:lnTo>
                    <a:pt x="26412" y="7527"/>
                  </a:lnTo>
                  <a:lnTo>
                    <a:pt x="26926" y="4408"/>
                  </a:lnTo>
                  <a:lnTo>
                    <a:pt x="524" y="1"/>
                  </a:lnTo>
                  <a:close/>
                  <a:moveTo>
                    <a:pt x="28368" y="5003"/>
                  </a:moveTo>
                  <a:lnTo>
                    <a:pt x="27899" y="7780"/>
                  </a:lnTo>
                  <a:lnTo>
                    <a:pt x="74095" y="15496"/>
                  </a:lnTo>
                  <a:lnTo>
                    <a:pt x="74564" y="12719"/>
                  </a:lnTo>
                  <a:lnTo>
                    <a:pt x="28368" y="5003"/>
                  </a:lnTo>
                  <a:close/>
                </a:path>
              </a:pathLst>
            </a:custGeom>
            <a:solidFill>
              <a:srgbClr val="286F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3813475" y="2066175"/>
              <a:ext cx="56825" cy="83625"/>
            </a:xfrm>
            <a:custGeom>
              <a:avLst/>
              <a:gdLst/>
              <a:ahLst/>
              <a:cxnLst/>
              <a:rect l="l" t="t" r="r" b="b"/>
              <a:pathLst>
                <a:path w="2273" h="3345" extrusionOk="0">
                  <a:moveTo>
                    <a:pt x="244" y="0"/>
                  </a:moveTo>
                  <a:cubicBezTo>
                    <a:pt x="109" y="884"/>
                    <a:pt x="1" y="2164"/>
                    <a:pt x="46" y="3056"/>
                  </a:cubicBezTo>
                  <a:lnTo>
                    <a:pt x="1767" y="3344"/>
                  </a:lnTo>
                  <a:lnTo>
                    <a:pt x="2272" y="334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1C2F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3818000" y="2001350"/>
              <a:ext cx="177350" cy="82875"/>
            </a:xfrm>
            <a:custGeom>
              <a:avLst/>
              <a:gdLst/>
              <a:ahLst/>
              <a:cxnLst/>
              <a:rect l="l" t="t" r="r" b="b"/>
              <a:pathLst>
                <a:path w="7094" h="3315" extrusionOk="0">
                  <a:moveTo>
                    <a:pt x="3991" y="0"/>
                  </a:moveTo>
                  <a:cubicBezTo>
                    <a:pt x="3917" y="0"/>
                    <a:pt x="3852" y="5"/>
                    <a:pt x="3795" y="15"/>
                  </a:cubicBezTo>
                  <a:cubicBezTo>
                    <a:pt x="3651" y="42"/>
                    <a:pt x="3515" y="105"/>
                    <a:pt x="3389" y="223"/>
                  </a:cubicBezTo>
                  <a:cubicBezTo>
                    <a:pt x="3299" y="286"/>
                    <a:pt x="3227" y="367"/>
                    <a:pt x="3173" y="457"/>
                  </a:cubicBezTo>
                  <a:lnTo>
                    <a:pt x="7094" y="1115"/>
                  </a:lnTo>
                  <a:cubicBezTo>
                    <a:pt x="7076" y="1007"/>
                    <a:pt x="7031" y="908"/>
                    <a:pt x="6968" y="817"/>
                  </a:cubicBezTo>
                  <a:cubicBezTo>
                    <a:pt x="6887" y="673"/>
                    <a:pt x="6778" y="565"/>
                    <a:pt x="6652" y="493"/>
                  </a:cubicBezTo>
                  <a:cubicBezTo>
                    <a:pt x="6517" y="412"/>
                    <a:pt x="6319" y="358"/>
                    <a:pt x="6048" y="313"/>
                  </a:cubicBezTo>
                  <a:lnTo>
                    <a:pt x="5471" y="214"/>
                  </a:lnTo>
                  <a:lnTo>
                    <a:pt x="4426" y="42"/>
                  </a:lnTo>
                  <a:cubicBezTo>
                    <a:pt x="4257" y="14"/>
                    <a:pt x="4112" y="0"/>
                    <a:pt x="3991" y="0"/>
                  </a:cubicBezTo>
                  <a:close/>
                  <a:moveTo>
                    <a:pt x="802" y="60"/>
                  </a:moveTo>
                  <a:cubicBezTo>
                    <a:pt x="424" y="1034"/>
                    <a:pt x="153" y="1998"/>
                    <a:pt x="0" y="2981"/>
                  </a:cubicBezTo>
                  <a:lnTo>
                    <a:pt x="2028" y="3314"/>
                  </a:lnTo>
                  <a:lnTo>
                    <a:pt x="2524" y="349"/>
                  </a:lnTo>
                  <a:lnTo>
                    <a:pt x="802" y="60"/>
                  </a:lnTo>
                  <a:close/>
                </a:path>
              </a:pathLst>
            </a:custGeom>
            <a:solidFill>
              <a:srgbClr val="2940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3928625" y="1968150"/>
              <a:ext cx="484300" cy="104000"/>
            </a:xfrm>
            <a:custGeom>
              <a:avLst/>
              <a:gdLst/>
              <a:ahLst/>
              <a:cxnLst/>
              <a:rect l="l" t="t" r="r" b="b"/>
              <a:pathLst>
                <a:path w="19372" h="4160" extrusionOk="0">
                  <a:moveTo>
                    <a:pt x="1858" y="496"/>
                  </a:moveTo>
                  <a:cubicBezTo>
                    <a:pt x="1867" y="496"/>
                    <a:pt x="1894" y="505"/>
                    <a:pt x="1930" y="532"/>
                  </a:cubicBezTo>
                  <a:cubicBezTo>
                    <a:pt x="1993" y="541"/>
                    <a:pt x="2948" y="676"/>
                    <a:pt x="4814" y="929"/>
                  </a:cubicBezTo>
                  <a:lnTo>
                    <a:pt x="18606" y="3236"/>
                  </a:lnTo>
                  <a:lnTo>
                    <a:pt x="18741" y="3389"/>
                  </a:lnTo>
                  <a:cubicBezTo>
                    <a:pt x="18732" y="3462"/>
                    <a:pt x="18696" y="3498"/>
                    <a:pt x="18642" y="3516"/>
                  </a:cubicBezTo>
                  <a:cubicBezTo>
                    <a:pt x="18626" y="3517"/>
                    <a:pt x="18607" y="3518"/>
                    <a:pt x="18586" y="3518"/>
                  </a:cubicBezTo>
                  <a:cubicBezTo>
                    <a:pt x="18474" y="3518"/>
                    <a:pt x="18282" y="3497"/>
                    <a:pt x="18002" y="3443"/>
                  </a:cubicBezTo>
                  <a:lnTo>
                    <a:pt x="4760" y="1217"/>
                  </a:lnTo>
                  <a:cubicBezTo>
                    <a:pt x="3246" y="938"/>
                    <a:pt x="2263" y="739"/>
                    <a:pt x="1813" y="631"/>
                  </a:cubicBezTo>
                  <a:cubicBezTo>
                    <a:pt x="1808" y="636"/>
                    <a:pt x="1805" y="638"/>
                    <a:pt x="1803" y="638"/>
                  </a:cubicBezTo>
                  <a:cubicBezTo>
                    <a:pt x="1795" y="638"/>
                    <a:pt x="1797" y="616"/>
                    <a:pt x="1804" y="568"/>
                  </a:cubicBezTo>
                  <a:cubicBezTo>
                    <a:pt x="1813" y="514"/>
                    <a:pt x="1831" y="496"/>
                    <a:pt x="1858" y="496"/>
                  </a:cubicBezTo>
                  <a:close/>
                  <a:moveTo>
                    <a:pt x="1128" y="0"/>
                  </a:moveTo>
                  <a:cubicBezTo>
                    <a:pt x="614" y="189"/>
                    <a:pt x="235" y="649"/>
                    <a:pt x="1" y="1370"/>
                  </a:cubicBezTo>
                  <a:lnTo>
                    <a:pt x="1046" y="1542"/>
                  </a:lnTo>
                  <a:cubicBezTo>
                    <a:pt x="1083" y="1190"/>
                    <a:pt x="1254" y="974"/>
                    <a:pt x="1551" y="884"/>
                  </a:cubicBezTo>
                  <a:lnTo>
                    <a:pt x="17019" y="3462"/>
                  </a:lnTo>
                  <a:cubicBezTo>
                    <a:pt x="17425" y="3858"/>
                    <a:pt x="17776" y="4083"/>
                    <a:pt x="18083" y="4129"/>
                  </a:cubicBezTo>
                  <a:cubicBezTo>
                    <a:pt x="18204" y="4150"/>
                    <a:pt x="18314" y="4160"/>
                    <a:pt x="18414" y="4160"/>
                  </a:cubicBezTo>
                  <a:cubicBezTo>
                    <a:pt x="18657" y="4160"/>
                    <a:pt x="18841" y="4099"/>
                    <a:pt x="18975" y="3984"/>
                  </a:cubicBezTo>
                  <a:cubicBezTo>
                    <a:pt x="19164" y="3804"/>
                    <a:pt x="19291" y="3489"/>
                    <a:pt x="19372" y="3029"/>
                  </a:cubicBezTo>
                  <a:lnTo>
                    <a:pt x="1128" y="0"/>
                  </a:lnTo>
                  <a:close/>
                </a:path>
              </a:pathLst>
            </a:custGeom>
            <a:solidFill>
              <a:srgbClr val="B6B6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3973500" y="1980525"/>
              <a:ext cx="423650" cy="75575"/>
            </a:xfrm>
            <a:custGeom>
              <a:avLst/>
              <a:gdLst/>
              <a:ahLst/>
              <a:cxnLst/>
              <a:rect l="l" t="t" r="r" b="b"/>
              <a:pathLst>
                <a:path w="16946" h="3023" extrusionOk="0">
                  <a:moveTo>
                    <a:pt x="63" y="1"/>
                  </a:moveTo>
                  <a:cubicBezTo>
                    <a:pt x="36" y="1"/>
                    <a:pt x="18" y="19"/>
                    <a:pt x="9" y="73"/>
                  </a:cubicBezTo>
                  <a:cubicBezTo>
                    <a:pt x="2" y="121"/>
                    <a:pt x="0" y="143"/>
                    <a:pt x="8" y="143"/>
                  </a:cubicBezTo>
                  <a:cubicBezTo>
                    <a:pt x="10" y="143"/>
                    <a:pt x="13" y="141"/>
                    <a:pt x="18" y="136"/>
                  </a:cubicBezTo>
                  <a:cubicBezTo>
                    <a:pt x="468" y="244"/>
                    <a:pt x="1451" y="443"/>
                    <a:pt x="2965" y="722"/>
                  </a:cubicBezTo>
                  <a:lnTo>
                    <a:pt x="16207" y="2948"/>
                  </a:lnTo>
                  <a:cubicBezTo>
                    <a:pt x="16487" y="3002"/>
                    <a:pt x="16679" y="3023"/>
                    <a:pt x="16791" y="3023"/>
                  </a:cubicBezTo>
                  <a:cubicBezTo>
                    <a:pt x="16812" y="3023"/>
                    <a:pt x="16831" y="3022"/>
                    <a:pt x="16847" y="3021"/>
                  </a:cubicBezTo>
                  <a:cubicBezTo>
                    <a:pt x="16901" y="3003"/>
                    <a:pt x="16937" y="2967"/>
                    <a:pt x="16946" y="2894"/>
                  </a:cubicBezTo>
                  <a:lnTo>
                    <a:pt x="16811" y="2741"/>
                  </a:lnTo>
                  <a:lnTo>
                    <a:pt x="3019" y="434"/>
                  </a:lnTo>
                  <a:cubicBezTo>
                    <a:pt x="1153" y="181"/>
                    <a:pt x="198" y="46"/>
                    <a:pt x="135" y="37"/>
                  </a:cubicBezTo>
                  <a:cubicBezTo>
                    <a:pt x="99" y="10"/>
                    <a:pt x="72" y="1"/>
                    <a:pt x="6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3855400" y="2081950"/>
              <a:ext cx="1864100" cy="370500"/>
            </a:xfrm>
            <a:custGeom>
              <a:avLst/>
              <a:gdLst/>
              <a:ahLst/>
              <a:cxnLst/>
              <a:rect l="l" t="t" r="r" b="b"/>
              <a:pathLst>
                <a:path w="74564" h="14820" extrusionOk="0">
                  <a:moveTo>
                    <a:pt x="469" y="0"/>
                  </a:moveTo>
                  <a:lnTo>
                    <a:pt x="0" y="2776"/>
                  </a:lnTo>
                  <a:lnTo>
                    <a:pt x="26411" y="7184"/>
                  </a:lnTo>
                  <a:lnTo>
                    <a:pt x="26465" y="6860"/>
                  </a:lnTo>
                  <a:lnTo>
                    <a:pt x="74158" y="14819"/>
                  </a:lnTo>
                  <a:lnTo>
                    <a:pt x="74563" y="12376"/>
                  </a:lnTo>
                  <a:lnTo>
                    <a:pt x="28520" y="4687"/>
                  </a:lnTo>
                  <a:lnTo>
                    <a:pt x="28962" y="2064"/>
                  </a:lnTo>
                  <a:lnTo>
                    <a:pt x="27159" y="1767"/>
                  </a:lnTo>
                  <a:lnTo>
                    <a:pt x="26718" y="4390"/>
                  </a:lnTo>
                  <a:lnTo>
                    <a:pt x="26294" y="4318"/>
                  </a:lnTo>
                  <a:lnTo>
                    <a:pt x="26285" y="4399"/>
                  </a:lnTo>
                  <a:cubicBezTo>
                    <a:pt x="26159" y="5418"/>
                    <a:pt x="25996" y="5733"/>
                    <a:pt x="25879" y="5823"/>
                  </a:cubicBezTo>
                  <a:cubicBezTo>
                    <a:pt x="25853" y="5836"/>
                    <a:pt x="25831" y="5845"/>
                    <a:pt x="25811" y="5845"/>
                  </a:cubicBezTo>
                  <a:cubicBezTo>
                    <a:pt x="25804" y="5845"/>
                    <a:pt x="25796" y="5844"/>
                    <a:pt x="25789" y="5841"/>
                  </a:cubicBezTo>
                  <a:cubicBezTo>
                    <a:pt x="25762" y="5841"/>
                    <a:pt x="25735" y="5823"/>
                    <a:pt x="25717" y="5796"/>
                  </a:cubicBezTo>
                  <a:cubicBezTo>
                    <a:pt x="25636" y="5670"/>
                    <a:pt x="25582" y="5318"/>
                    <a:pt x="25789" y="4309"/>
                  </a:cubicBezTo>
                  <a:lnTo>
                    <a:pt x="25807" y="4237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rgbClr val="1D5C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3809875" y="1963175"/>
              <a:ext cx="1923600" cy="492150"/>
            </a:xfrm>
            <a:custGeom>
              <a:avLst/>
              <a:gdLst/>
              <a:ahLst/>
              <a:cxnLst/>
              <a:rect l="l" t="t" r="r" b="b"/>
              <a:pathLst>
                <a:path w="76944" h="19686" extrusionOk="0">
                  <a:moveTo>
                    <a:pt x="5950" y="379"/>
                  </a:moveTo>
                  <a:lnTo>
                    <a:pt x="5851" y="388"/>
                  </a:lnTo>
                  <a:cubicBezTo>
                    <a:pt x="7383" y="578"/>
                    <a:pt x="8897" y="830"/>
                    <a:pt x="10421" y="1074"/>
                  </a:cubicBezTo>
                  <a:lnTo>
                    <a:pt x="14982" y="1840"/>
                  </a:lnTo>
                  <a:lnTo>
                    <a:pt x="19534" y="2615"/>
                  </a:lnTo>
                  <a:lnTo>
                    <a:pt x="23920" y="3388"/>
                  </a:lnTo>
                  <a:lnTo>
                    <a:pt x="23920" y="3388"/>
                  </a:lnTo>
                  <a:cubicBezTo>
                    <a:pt x="23900" y="3582"/>
                    <a:pt x="23858" y="3771"/>
                    <a:pt x="23770" y="3940"/>
                  </a:cubicBezTo>
                  <a:cubicBezTo>
                    <a:pt x="23743" y="3994"/>
                    <a:pt x="23707" y="4039"/>
                    <a:pt x="23671" y="4084"/>
                  </a:cubicBezTo>
                  <a:cubicBezTo>
                    <a:pt x="23635" y="4129"/>
                    <a:pt x="23590" y="4156"/>
                    <a:pt x="23536" y="4192"/>
                  </a:cubicBezTo>
                  <a:cubicBezTo>
                    <a:pt x="23437" y="4246"/>
                    <a:pt x="23310" y="4264"/>
                    <a:pt x="23184" y="4264"/>
                  </a:cubicBezTo>
                  <a:cubicBezTo>
                    <a:pt x="23162" y="4266"/>
                    <a:pt x="23139" y="4267"/>
                    <a:pt x="23117" y="4267"/>
                  </a:cubicBezTo>
                  <a:cubicBezTo>
                    <a:pt x="23011" y="4267"/>
                    <a:pt x="22902" y="4251"/>
                    <a:pt x="22806" y="4228"/>
                  </a:cubicBezTo>
                  <a:cubicBezTo>
                    <a:pt x="22680" y="4201"/>
                    <a:pt x="22571" y="4138"/>
                    <a:pt x="22463" y="4066"/>
                  </a:cubicBezTo>
                  <a:cubicBezTo>
                    <a:pt x="22247" y="3931"/>
                    <a:pt x="22058" y="3742"/>
                    <a:pt x="21904" y="3525"/>
                  </a:cubicBezTo>
                  <a:lnTo>
                    <a:pt x="21904" y="3516"/>
                  </a:lnTo>
                  <a:cubicBezTo>
                    <a:pt x="21886" y="3498"/>
                    <a:pt x="21850" y="3471"/>
                    <a:pt x="21823" y="3471"/>
                  </a:cubicBezTo>
                  <a:lnTo>
                    <a:pt x="21796" y="3471"/>
                  </a:lnTo>
                  <a:cubicBezTo>
                    <a:pt x="20507" y="3282"/>
                    <a:pt x="19209" y="3093"/>
                    <a:pt x="17920" y="2885"/>
                  </a:cubicBezTo>
                  <a:cubicBezTo>
                    <a:pt x="16631" y="2687"/>
                    <a:pt x="15342" y="2489"/>
                    <a:pt x="14053" y="2272"/>
                  </a:cubicBezTo>
                  <a:cubicBezTo>
                    <a:pt x="12764" y="2056"/>
                    <a:pt x="11475" y="1858"/>
                    <a:pt x="10186" y="1632"/>
                  </a:cubicBezTo>
                  <a:cubicBezTo>
                    <a:pt x="8897" y="1407"/>
                    <a:pt x="7617" y="1173"/>
                    <a:pt x="6337" y="884"/>
                  </a:cubicBezTo>
                  <a:cubicBezTo>
                    <a:pt x="6310" y="884"/>
                    <a:pt x="6283" y="884"/>
                    <a:pt x="6256" y="893"/>
                  </a:cubicBezTo>
                  <a:lnTo>
                    <a:pt x="6247" y="893"/>
                  </a:lnTo>
                  <a:cubicBezTo>
                    <a:pt x="6076" y="947"/>
                    <a:pt x="5896" y="1046"/>
                    <a:pt x="5787" y="1209"/>
                  </a:cubicBezTo>
                  <a:cubicBezTo>
                    <a:pt x="5670" y="1371"/>
                    <a:pt x="5625" y="1551"/>
                    <a:pt x="5607" y="1723"/>
                  </a:cubicBezTo>
                  <a:lnTo>
                    <a:pt x="5598" y="1759"/>
                  </a:lnTo>
                  <a:cubicBezTo>
                    <a:pt x="5598" y="1768"/>
                    <a:pt x="5598" y="1786"/>
                    <a:pt x="5598" y="1795"/>
                  </a:cubicBezTo>
                  <a:cubicBezTo>
                    <a:pt x="5607" y="1871"/>
                    <a:pt x="5670" y="1931"/>
                    <a:pt x="5752" y="1931"/>
                  </a:cubicBezTo>
                  <a:cubicBezTo>
                    <a:pt x="5758" y="1931"/>
                    <a:pt x="5764" y="1930"/>
                    <a:pt x="5769" y="1930"/>
                  </a:cubicBezTo>
                  <a:cubicBezTo>
                    <a:pt x="5812" y="1927"/>
                    <a:pt x="5853" y="1926"/>
                    <a:pt x="5894" y="1926"/>
                  </a:cubicBezTo>
                  <a:cubicBezTo>
                    <a:pt x="5994" y="1926"/>
                    <a:pt x="6091" y="1932"/>
                    <a:pt x="6193" y="1939"/>
                  </a:cubicBezTo>
                  <a:cubicBezTo>
                    <a:pt x="6337" y="1948"/>
                    <a:pt x="6472" y="1957"/>
                    <a:pt x="6599" y="1993"/>
                  </a:cubicBezTo>
                  <a:cubicBezTo>
                    <a:pt x="6725" y="2020"/>
                    <a:pt x="6860" y="2065"/>
                    <a:pt x="6950" y="2137"/>
                  </a:cubicBezTo>
                  <a:cubicBezTo>
                    <a:pt x="7049" y="2200"/>
                    <a:pt x="7121" y="2299"/>
                    <a:pt x="7167" y="2417"/>
                  </a:cubicBezTo>
                  <a:lnTo>
                    <a:pt x="7176" y="2426"/>
                  </a:lnTo>
                  <a:cubicBezTo>
                    <a:pt x="7212" y="2507"/>
                    <a:pt x="7239" y="2588"/>
                    <a:pt x="7230" y="2678"/>
                  </a:cubicBezTo>
                  <a:cubicBezTo>
                    <a:pt x="7230" y="2750"/>
                    <a:pt x="7284" y="2822"/>
                    <a:pt x="7365" y="2831"/>
                  </a:cubicBezTo>
                  <a:lnTo>
                    <a:pt x="7392" y="2831"/>
                  </a:lnTo>
                  <a:cubicBezTo>
                    <a:pt x="8293" y="2957"/>
                    <a:pt x="9204" y="3084"/>
                    <a:pt x="10105" y="3228"/>
                  </a:cubicBezTo>
                  <a:lnTo>
                    <a:pt x="11466" y="3435"/>
                  </a:lnTo>
                  <a:lnTo>
                    <a:pt x="12818" y="3652"/>
                  </a:lnTo>
                  <a:cubicBezTo>
                    <a:pt x="14630" y="3940"/>
                    <a:pt x="16433" y="4255"/>
                    <a:pt x="18245" y="4562"/>
                  </a:cubicBezTo>
                  <a:lnTo>
                    <a:pt x="20949" y="5022"/>
                  </a:lnTo>
                  <a:lnTo>
                    <a:pt x="23662" y="5490"/>
                  </a:lnTo>
                  <a:cubicBezTo>
                    <a:pt x="25395" y="5785"/>
                    <a:pt x="27129" y="6096"/>
                    <a:pt x="28862" y="6416"/>
                  </a:cubicBezTo>
                  <a:lnTo>
                    <a:pt x="28862" y="6416"/>
                  </a:lnTo>
                  <a:cubicBezTo>
                    <a:pt x="28668" y="7221"/>
                    <a:pt x="28519" y="8032"/>
                    <a:pt x="28376" y="8844"/>
                  </a:cubicBezTo>
                  <a:cubicBezTo>
                    <a:pt x="28304" y="9285"/>
                    <a:pt x="28232" y="9718"/>
                    <a:pt x="28178" y="10160"/>
                  </a:cubicBezTo>
                  <a:cubicBezTo>
                    <a:pt x="28116" y="10597"/>
                    <a:pt x="28062" y="11034"/>
                    <a:pt x="28035" y="11480"/>
                  </a:cubicBezTo>
                  <a:lnTo>
                    <a:pt x="28035" y="11480"/>
                  </a:lnTo>
                  <a:cubicBezTo>
                    <a:pt x="28034" y="11482"/>
                    <a:pt x="28034" y="11483"/>
                    <a:pt x="28034" y="11485"/>
                  </a:cubicBezTo>
                  <a:lnTo>
                    <a:pt x="28034" y="11494"/>
                  </a:lnTo>
                  <a:lnTo>
                    <a:pt x="28012" y="11627"/>
                  </a:lnTo>
                  <a:lnTo>
                    <a:pt x="28012" y="11627"/>
                  </a:lnTo>
                  <a:cubicBezTo>
                    <a:pt x="25733" y="11284"/>
                    <a:pt x="23463" y="10933"/>
                    <a:pt x="21192" y="10565"/>
                  </a:cubicBezTo>
                  <a:lnTo>
                    <a:pt x="14197" y="9420"/>
                  </a:lnTo>
                  <a:cubicBezTo>
                    <a:pt x="11863" y="9042"/>
                    <a:pt x="9528" y="8645"/>
                    <a:pt x="7203" y="8249"/>
                  </a:cubicBezTo>
                  <a:cubicBezTo>
                    <a:pt x="4917" y="7860"/>
                    <a:pt x="2632" y="7498"/>
                    <a:pt x="372" y="7018"/>
                  </a:cubicBezTo>
                  <a:lnTo>
                    <a:pt x="372" y="7018"/>
                  </a:lnTo>
                  <a:cubicBezTo>
                    <a:pt x="332" y="6599"/>
                    <a:pt x="327" y="6180"/>
                    <a:pt x="343" y="5761"/>
                  </a:cubicBezTo>
                  <a:cubicBezTo>
                    <a:pt x="361" y="5292"/>
                    <a:pt x="406" y="4823"/>
                    <a:pt x="478" y="4355"/>
                  </a:cubicBezTo>
                  <a:cubicBezTo>
                    <a:pt x="624" y="3473"/>
                    <a:pt x="875" y="2607"/>
                    <a:pt x="1248" y="1788"/>
                  </a:cubicBezTo>
                  <a:lnTo>
                    <a:pt x="1248" y="1788"/>
                  </a:lnTo>
                  <a:cubicBezTo>
                    <a:pt x="1599" y="1800"/>
                    <a:pt x="1945" y="1849"/>
                    <a:pt x="2290" y="1912"/>
                  </a:cubicBezTo>
                  <a:cubicBezTo>
                    <a:pt x="2687" y="1984"/>
                    <a:pt x="3074" y="2065"/>
                    <a:pt x="3462" y="2173"/>
                  </a:cubicBezTo>
                  <a:lnTo>
                    <a:pt x="3525" y="2191"/>
                  </a:lnTo>
                  <a:cubicBezTo>
                    <a:pt x="3534" y="2200"/>
                    <a:pt x="3552" y="2200"/>
                    <a:pt x="3561" y="2200"/>
                  </a:cubicBezTo>
                  <a:cubicBezTo>
                    <a:pt x="3624" y="2191"/>
                    <a:pt x="3669" y="2146"/>
                    <a:pt x="3669" y="2083"/>
                  </a:cubicBezTo>
                  <a:cubicBezTo>
                    <a:pt x="3660" y="1984"/>
                    <a:pt x="3705" y="1894"/>
                    <a:pt x="3768" y="1822"/>
                  </a:cubicBezTo>
                  <a:lnTo>
                    <a:pt x="3777" y="1813"/>
                  </a:lnTo>
                  <a:cubicBezTo>
                    <a:pt x="3876" y="1677"/>
                    <a:pt x="4039" y="1596"/>
                    <a:pt x="4210" y="1596"/>
                  </a:cubicBezTo>
                  <a:cubicBezTo>
                    <a:pt x="4291" y="1596"/>
                    <a:pt x="4381" y="1605"/>
                    <a:pt x="4471" y="1632"/>
                  </a:cubicBezTo>
                  <a:cubicBezTo>
                    <a:pt x="4553" y="1659"/>
                    <a:pt x="4634" y="1705"/>
                    <a:pt x="4715" y="1759"/>
                  </a:cubicBezTo>
                  <a:cubicBezTo>
                    <a:pt x="4733" y="1768"/>
                    <a:pt x="4760" y="1777"/>
                    <a:pt x="4778" y="1777"/>
                  </a:cubicBezTo>
                  <a:cubicBezTo>
                    <a:pt x="4784" y="1777"/>
                    <a:pt x="4790" y="1778"/>
                    <a:pt x="4795" y="1778"/>
                  </a:cubicBezTo>
                  <a:cubicBezTo>
                    <a:pt x="4868" y="1778"/>
                    <a:pt x="4923" y="1726"/>
                    <a:pt x="4931" y="1659"/>
                  </a:cubicBezTo>
                  <a:lnTo>
                    <a:pt x="4931" y="1623"/>
                  </a:lnTo>
                  <a:cubicBezTo>
                    <a:pt x="4940" y="1479"/>
                    <a:pt x="4976" y="1335"/>
                    <a:pt x="5030" y="1191"/>
                  </a:cubicBezTo>
                  <a:cubicBezTo>
                    <a:pt x="5084" y="1056"/>
                    <a:pt x="5147" y="929"/>
                    <a:pt x="5238" y="812"/>
                  </a:cubicBezTo>
                  <a:cubicBezTo>
                    <a:pt x="5319" y="686"/>
                    <a:pt x="5427" y="587"/>
                    <a:pt x="5544" y="506"/>
                  </a:cubicBezTo>
                  <a:cubicBezTo>
                    <a:pt x="5670" y="434"/>
                    <a:pt x="5805" y="379"/>
                    <a:pt x="5950" y="379"/>
                  </a:cubicBezTo>
                  <a:close/>
                  <a:moveTo>
                    <a:pt x="29247" y="6810"/>
                  </a:moveTo>
                  <a:cubicBezTo>
                    <a:pt x="29673" y="6840"/>
                    <a:pt x="30093" y="6910"/>
                    <a:pt x="30513" y="6987"/>
                  </a:cubicBezTo>
                  <a:lnTo>
                    <a:pt x="32000" y="7230"/>
                  </a:lnTo>
                  <a:lnTo>
                    <a:pt x="34983" y="7735"/>
                  </a:lnTo>
                  <a:lnTo>
                    <a:pt x="40942" y="8735"/>
                  </a:lnTo>
                  <a:lnTo>
                    <a:pt x="52867" y="10736"/>
                  </a:lnTo>
                  <a:lnTo>
                    <a:pt x="64783" y="12738"/>
                  </a:lnTo>
                  <a:lnTo>
                    <a:pt x="76488" y="14721"/>
                  </a:lnTo>
                  <a:lnTo>
                    <a:pt x="76488" y="14721"/>
                  </a:lnTo>
                  <a:cubicBezTo>
                    <a:pt x="76399" y="15063"/>
                    <a:pt x="76318" y="15406"/>
                    <a:pt x="76249" y="15748"/>
                  </a:cubicBezTo>
                  <a:cubicBezTo>
                    <a:pt x="76159" y="16154"/>
                    <a:pt x="76087" y="16568"/>
                    <a:pt x="76015" y="16974"/>
                  </a:cubicBezTo>
                  <a:cubicBezTo>
                    <a:pt x="75952" y="17380"/>
                    <a:pt x="75889" y="17794"/>
                    <a:pt x="75835" y="18209"/>
                  </a:cubicBezTo>
                  <a:cubicBezTo>
                    <a:pt x="75797" y="18558"/>
                    <a:pt x="75759" y="18907"/>
                    <a:pt x="75731" y="19256"/>
                  </a:cubicBezTo>
                  <a:lnTo>
                    <a:pt x="75731" y="19256"/>
                  </a:lnTo>
                  <a:lnTo>
                    <a:pt x="64017" y="17335"/>
                  </a:lnTo>
                  <a:lnTo>
                    <a:pt x="52092" y="15361"/>
                  </a:lnTo>
                  <a:lnTo>
                    <a:pt x="40166" y="13377"/>
                  </a:lnTo>
                  <a:cubicBezTo>
                    <a:pt x="36259" y="12731"/>
                    <a:pt x="32352" y="12075"/>
                    <a:pt x="28462" y="11368"/>
                  </a:cubicBezTo>
                  <a:lnTo>
                    <a:pt x="28462" y="11368"/>
                  </a:lnTo>
                  <a:cubicBezTo>
                    <a:pt x="28556" y="10998"/>
                    <a:pt x="28633" y="10627"/>
                    <a:pt x="28710" y="10250"/>
                  </a:cubicBezTo>
                  <a:cubicBezTo>
                    <a:pt x="28800" y="9817"/>
                    <a:pt x="28881" y="9375"/>
                    <a:pt x="28953" y="8943"/>
                  </a:cubicBezTo>
                  <a:cubicBezTo>
                    <a:pt x="29062" y="8231"/>
                    <a:pt x="29171" y="7524"/>
                    <a:pt x="29247" y="6810"/>
                  </a:cubicBezTo>
                  <a:close/>
                  <a:moveTo>
                    <a:pt x="5878" y="1"/>
                  </a:moveTo>
                  <a:cubicBezTo>
                    <a:pt x="5860" y="1"/>
                    <a:pt x="5833" y="1"/>
                    <a:pt x="5814" y="19"/>
                  </a:cubicBezTo>
                  <a:cubicBezTo>
                    <a:pt x="5670" y="127"/>
                    <a:pt x="5535" y="226"/>
                    <a:pt x="5409" y="334"/>
                  </a:cubicBezTo>
                  <a:cubicBezTo>
                    <a:pt x="5292" y="452"/>
                    <a:pt x="5183" y="569"/>
                    <a:pt x="5084" y="686"/>
                  </a:cubicBezTo>
                  <a:cubicBezTo>
                    <a:pt x="4985" y="812"/>
                    <a:pt x="4895" y="947"/>
                    <a:pt x="4805" y="1083"/>
                  </a:cubicBezTo>
                  <a:cubicBezTo>
                    <a:pt x="4743" y="1193"/>
                    <a:pt x="4686" y="1298"/>
                    <a:pt x="4623" y="1406"/>
                  </a:cubicBezTo>
                  <a:lnTo>
                    <a:pt x="4623" y="1406"/>
                  </a:lnTo>
                  <a:cubicBezTo>
                    <a:pt x="4480" y="1431"/>
                    <a:pt x="4340" y="1441"/>
                    <a:pt x="4201" y="1461"/>
                  </a:cubicBezTo>
                  <a:cubicBezTo>
                    <a:pt x="4003" y="1488"/>
                    <a:pt x="3822" y="1569"/>
                    <a:pt x="3651" y="1677"/>
                  </a:cubicBezTo>
                  <a:lnTo>
                    <a:pt x="3660" y="1677"/>
                  </a:lnTo>
                  <a:cubicBezTo>
                    <a:pt x="3596" y="1704"/>
                    <a:pt x="3531" y="1744"/>
                    <a:pt x="3465" y="1790"/>
                  </a:cubicBezTo>
                  <a:lnTo>
                    <a:pt x="3465" y="1790"/>
                  </a:lnTo>
                  <a:cubicBezTo>
                    <a:pt x="3089" y="1763"/>
                    <a:pt x="2712" y="1719"/>
                    <a:pt x="2335" y="1659"/>
                  </a:cubicBezTo>
                  <a:cubicBezTo>
                    <a:pt x="1938" y="1605"/>
                    <a:pt x="1542" y="1533"/>
                    <a:pt x="1154" y="1398"/>
                  </a:cubicBezTo>
                  <a:lnTo>
                    <a:pt x="1145" y="1398"/>
                  </a:lnTo>
                  <a:cubicBezTo>
                    <a:pt x="1129" y="1393"/>
                    <a:pt x="1113" y="1390"/>
                    <a:pt x="1097" y="1390"/>
                  </a:cubicBezTo>
                  <a:cubicBezTo>
                    <a:pt x="1031" y="1390"/>
                    <a:pt x="969" y="1434"/>
                    <a:pt x="947" y="1506"/>
                  </a:cubicBezTo>
                  <a:lnTo>
                    <a:pt x="947" y="1524"/>
                  </a:lnTo>
                  <a:cubicBezTo>
                    <a:pt x="659" y="2444"/>
                    <a:pt x="406" y="3372"/>
                    <a:pt x="235" y="4319"/>
                  </a:cubicBezTo>
                  <a:cubicBezTo>
                    <a:pt x="154" y="4787"/>
                    <a:pt x="100" y="5265"/>
                    <a:pt x="55" y="5743"/>
                  </a:cubicBezTo>
                  <a:cubicBezTo>
                    <a:pt x="19" y="6220"/>
                    <a:pt x="1" y="6707"/>
                    <a:pt x="1" y="7185"/>
                  </a:cubicBezTo>
                  <a:lnTo>
                    <a:pt x="1" y="7203"/>
                  </a:lnTo>
                  <a:cubicBezTo>
                    <a:pt x="10" y="7284"/>
                    <a:pt x="73" y="7356"/>
                    <a:pt x="163" y="7365"/>
                  </a:cubicBezTo>
                  <a:cubicBezTo>
                    <a:pt x="2506" y="7654"/>
                    <a:pt x="4841" y="8059"/>
                    <a:pt x="7167" y="8438"/>
                  </a:cubicBezTo>
                  <a:cubicBezTo>
                    <a:pt x="9501" y="8825"/>
                    <a:pt x="11836" y="9204"/>
                    <a:pt x="14161" y="9601"/>
                  </a:cubicBezTo>
                  <a:lnTo>
                    <a:pt x="21156" y="10800"/>
                  </a:lnTo>
                  <a:cubicBezTo>
                    <a:pt x="23482" y="11196"/>
                    <a:pt x="25807" y="11611"/>
                    <a:pt x="28133" y="12043"/>
                  </a:cubicBezTo>
                  <a:cubicBezTo>
                    <a:pt x="28144" y="12045"/>
                    <a:pt x="28155" y="12046"/>
                    <a:pt x="28166" y="12046"/>
                  </a:cubicBezTo>
                  <a:cubicBezTo>
                    <a:pt x="28261" y="12046"/>
                    <a:pt x="28342" y="11978"/>
                    <a:pt x="28358" y="11881"/>
                  </a:cubicBezTo>
                  <a:lnTo>
                    <a:pt x="28380" y="11748"/>
                  </a:lnTo>
                  <a:lnTo>
                    <a:pt x="28380" y="11748"/>
                  </a:lnTo>
                  <a:cubicBezTo>
                    <a:pt x="32300" y="12344"/>
                    <a:pt x="36211" y="12992"/>
                    <a:pt x="40121" y="13648"/>
                  </a:cubicBezTo>
                  <a:lnTo>
                    <a:pt x="52047" y="15649"/>
                  </a:lnTo>
                  <a:lnTo>
                    <a:pt x="63963" y="17650"/>
                  </a:lnTo>
                  <a:lnTo>
                    <a:pt x="75880" y="19678"/>
                  </a:lnTo>
                  <a:cubicBezTo>
                    <a:pt x="75895" y="19683"/>
                    <a:pt x="75911" y="19685"/>
                    <a:pt x="75927" y="19685"/>
                  </a:cubicBezTo>
                  <a:cubicBezTo>
                    <a:pt x="76002" y="19685"/>
                    <a:pt x="76072" y="19635"/>
                    <a:pt x="76087" y="19561"/>
                  </a:cubicBezTo>
                  <a:lnTo>
                    <a:pt x="76105" y="19516"/>
                  </a:lnTo>
                  <a:cubicBezTo>
                    <a:pt x="76222" y="19110"/>
                    <a:pt x="76312" y="18705"/>
                    <a:pt x="76393" y="18299"/>
                  </a:cubicBezTo>
                  <a:cubicBezTo>
                    <a:pt x="76484" y="17893"/>
                    <a:pt x="76556" y="17488"/>
                    <a:pt x="76628" y="17073"/>
                  </a:cubicBezTo>
                  <a:cubicBezTo>
                    <a:pt x="76691" y="16668"/>
                    <a:pt x="76754" y="16253"/>
                    <a:pt x="76808" y="15838"/>
                  </a:cubicBezTo>
                  <a:cubicBezTo>
                    <a:pt x="76862" y="15433"/>
                    <a:pt x="76898" y="15018"/>
                    <a:pt x="76925" y="14594"/>
                  </a:cubicBezTo>
                  <a:cubicBezTo>
                    <a:pt x="76943" y="14495"/>
                    <a:pt x="76871" y="14396"/>
                    <a:pt x="76763" y="14378"/>
                  </a:cubicBezTo>
                  <a:lnTo>
                    <a:pt x="64838" y="12413"/>
                  </a:lnTo>
                  <a:lnTo>
                    <a:pt x="52912" y="10439"/>
                  </a:lnTo>
                  <a:lnTo>
                    <a:pt x="40987" y="8456"/>
                  </a:lnTo>
                  <a:lnTo>
                    <a:pt x="35029" y="7464"/>
                  </a:lnTo>
                  <a:lnTo>
                    <a:pt x="32045" y="6969"/>
                  </a:lnTo>
                  <a:lnTo>
                    <a:pt x="30558" y="6725"/>
                  </a:lnTo>
                  <a:cubicBezTo>
                    <a:pt x="30130" y="6655"/>
                    <a:pt x="29702" y="6585"/>
                    <a:pt x="29281" y="6469"/>
                  </a:cubicBezTo>
                  <a:lnTo>
                    <a:pt x="29281" y="6469"/>
                  </a:lnTo>
                  <a:cubicBezTo>
                    <a:pt x="29286" y="6410"/>
                    <a:pt x="29291" y="6351"/>
                    <a:pt x="29296" y="6293"/>
                  </a:cubicBezTo>
                  <a:lnTo>
                    <a:pt x="29296" y="6275"/>
                  </a:lnTo>
                  <a:cubicBezTo>
                    <a:pt x="29305" y="6175"/>
                    <a:pt x="29233" y="6085"/>
                    <a:pt x="29133" y="6067"/>
                  </a:cubicBezTo>
                  <a:cubicBezTo>
                    <a:pt x="27322" y="5797"/>
                    <a:pt x="25510" y="5508"/>
                    <a:pt x="23698" y="5220"/>
                  </a:cubicBezTo>
                  <a:lnTo>
                    <a:pt x="20994" y="4787"/>
                  </a:lnTo>
                  <a:lnTo>
                    <a:pt x="18281" y="4346"/>
                  </a:lnTo>
                  <a:cubicBezTo>
                    <a:pt x="16469" y="4039"/>
                    <a:pt x="14666" y="3751"/>
                    <a:pt x="12854" y="3435"/>
                  </a:cubicBezTo>
                  <a:lnTo>
                    <a:pt x="11502" y="3210"/>
                  </a:lnTo>
                  <a:lnTo>
                    <a:pt x="10150" y="2957"/>
                  </a:lnTo>
                  <a:cubicBezTo>
                    <a:pt x="9281" y="2801"/>
                    <a:pt x="8413" y="2636"/>
                    <a:pt x="7552" y="2471"/>
                  </a:cubicBezTo>
                  <a:lnTo>
                    <a:pt x="7552" y="2471"/>
                  </a:lnTo>
                  <a:cubicBezTo>
                    <a:pt x="7514" y="2394"/>
                    <a:pt x="7468" y="2321"/>
                    <a:pt x="7410" y="2263"/>
                  </a:cubicBezTo>
                  <a:lnTo>
                    <a:pt x="7410" y="2263"/>
                  </a:lnTo>
                  <a:lnTo>
                    <a:pt x="7419" y="2272"/>
                  </a:lnTo>
                  <a:cubicBezTo>
                    <a:pt x="7329" y="2146"/>
                    <a:pt x="7212" y="2029"/>
                    <a:pt x="7076" y="1939"/>
                  </a:cubicBezTo>
                  <a:cubicBezTo>
                    <a:pt x="6932" y="1867"/>
                    <a:pt x="6788" y="1822"/>
                    <a:pt x="6653" y="1786"/>
                  </a:cubicBezTo>
                  <a:cubicBezTo>
                    <a:pt x="6509" y="1750"/>
                    <a:pt x="6364" y="1723"/>
                    <a:pt x="6238" y="1686"/>
                  </a:cubicBezTo>
                  <a:cubicBezTo>
                    <a:pt x="6165" y="1667"/>
                    <a:pt x="6091" y="1645"/>
                    <a:pt x="6018" y="1620"/>
                  </a:cubicBezTo>
                  <a:lnTo>
                    <a:pt x="6018" y="1620"/>
                  </a:lnTo>
                  <a:cubicBezTo>
                    <a:pt x="6036" y="1551"/>
                    <a:pt x="6064" y="1489"/>
                    <a:pt x="6103" y="1434"/>
                  </a:cubicBezTo>
                  <a:cubicBezTo>
                    <a:pt x="6150" y="1363"/>
                    <a:pt x="6225" y="1313"/>
                    <a:pt x="6322" y="1277"/>
                  </a:cubicBezTo>
                  <a:lnTo>
                    <a:pt x="6322" y="1277"/>
                  </a:lnTo>
                  <a:cubicBezTo>
                    <a:pt x="7604" y="1421"/>
                    <a:pt x="8886" y="1608"/>
                    <a:pt x="10159" y="1813"/>
                  </a:cubicBezTo>
                  <a:cubicBezTo>
                    <a:pt x="11448" y="2020"/>
                    <a:pt x="12728" y="2245"/>
                    <a:pt x="14017" y="2462"/>
                  </a:cubicBezTo>
                  <a:cubicBezTo>
                    <a:pt x="15306" y="2678"/>
                    <a:pt x="16595" y="2912"/>
                    <a:pt x="17884" y="3138"/>
                  </a:cubicBezTo>
                  <a:cubicBezTo>
                    <a:pt x="19154" y="3370"/>
                    <a:pt x="20433" y="3603"/>
                    <a:pt x="21703" y="3844"/>
                  </a:cubicBezTo>
                  <a:lnTo>
                    <a:pt x="21703" y="3844"/>
                  </a:lnTo>
                  <a:cubicBezTo>
                    <a:pt x="21913" y="3991"/>
                    <a:pt x="22119" y="4142"/>
                    <a:pt x="22355" y="4255"/>
                  </a:cubicBezTo>
                  <a:cubicBezTo>
                    <a:pt x="22481" y="4319"/>
                    <a:pt x="22616" y="4382"/>
                    <a:pt x="22761" y="4409"/>
                  </a:cubicBezTo>
                  <a:cubicBezTo>
                    <a:pt x="22905" y="4436"/>
                    <a:pt x="23040" y="4445"/>
                    <a:pt x="23184" y="4445"/>
                  </a:cubicBezTo>
                  <a:cubicBezTo>
                    <a:pt x="23329" y="4445"/>
                    <a:pt x="23482" y="4427"/>
                    <a:pt x="23626" y="4364"/>
                  </a:cubicBezTo>
                  <a:cubicBezTo>
                    <a:pt x="23698" y="4337"/>
                    <a:pt x="23761" y="4291"/>
                    <a:pt x="23824" y="4228"/>
                  </a:cubicBezTo>
                  <a:cubicBezTo>
                    <a:pt x="23878" y="4174"/>
                    <a:pt x="23923" y="4120"/>
                    <a:pt x="23968" y="4057"/>
                  </a:cubicBezTo>
                  <a:cubicBezTo>
                    <a:pt x="24140" y="3805"/>
                    <a:pt x="24221" y="3534"/>
                    <a:pt x="24311" y="3255"/>
                  </a:cubicBezTo>
                  <a:cubicBezTo>
                    <a:pt x="24311" y="3246"/>
                    <a:pt x="24320" y="3237"/>
                    <a:pt x="24320" y="3228"/>
                  </a:cubicBezTo>
                  <a:cubicBezTo>
                    <a:pt x="24329" y="3138"/>
                    <a:pt x="24266" y="3057"/>
                    <a:pt x="24176" y="3039"/>
                  </a:cubicBezTo>
                  <a:lnTo>
                    <a:pt x="24149" y="3039"/>
                  </a:lnTo>
                  <a:lnTo>
                    <a:pt x="19588" y="2317"/>
                  </a:lnTo>
                  <a:lnTo>
                    <a:pt x="15018" y="1587"/>
                  </a:lnTo>
                  <a:lnTo>
                    <a:pt x="10457" y="839"/>
                  </a:lnTo>
                  <a:cubicBezTo>
                    <a:pt x="8942" y="578"/>
                    <a:pt x="7419" y="325"/>
                    <a:pt x="5914" y="10"/>
                  </a:cubicBezTo>
                  <a:lnTo>
                    <a:pt x="58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3852475" y="2004425"/>
              <a:ext cx="33600" cy="150775"/>
            </a:xfrm>
            <a:custGeom>
              <a:avLst/>
              <a:gdLst/>
              <a:ahLst/>
              <a:cxnLst/>
              <a:rect l="l" t="t" r="r" b="b"/>
              <a:pathLst>
                <a:path w="1344" h="6031" extrusionOk="0">
                  <a:moveTo>
                    <a:pt x="1154" y="0"/>
                  </a:moveTo>
                  <a:cubicBezTo>
                    <a:pt x="1046" y="0"/>
                    <a:pt x="956" y="91"/>
                    <a:pt x="947" y="199"/>
                  </a:cubicBezTo>
                  <a:cubicBezTo>
                    <a:pt x="938" y="676"/>
                    <a:pt x="893" y="1145"/>
                    <a:pt x="829" y="1614"/>
                  </a:cubicBezTo>
                  <a:cubicBezTo>
                    <a:pt x="775" y="2083"/>
                    <a:pt x="685" y="2542"/>
                    <a:pt x="604" y="3011"/>
                  </a:cubicBezTo>
                  <a:cubicBezTo>
                    <a:pt x="442" y="3939"/>
                    <a:pt x="253" y="4868"/>
                    <a:pt x="18" y="5787"/>
                  </a:cubicBezTo>
                  <a:cubicBezTo>
                    <a:pt x="18" y="5796"/>
                    <a:pt x="9" y="5805"/>
                    <a:pt x="9" y="5814"/>
                  </a:cubicBezTo>
                  <a:cubicBezTo>
                    <a:pt x="0" y="5923"/>
                    <a:pt x="81" y="6022"/>
                    <a:pt x="189" y="6031"/>
                  </a:cubicBezTo>
                  <a:cubicBezTo>
                    <a:pt x="298" y="6031"/>
                    <a:pt x="388" y="5959"/>
                    <a:pt x="397" y="5850"/>
                  </a:cubicBezTo>
                  <a:cubicBezTo>
                    <a:pt x="478" y="4904"/>
                    <a:pt x="604" y="3967"/>
                    <a:pt x="748" y="3029"/>
                  </a:cubicBezTo>
                  <a:cubicBezTo>
                    <a:pt x="820" y="2569"/>
                    <a:pt x="893" y="2101"/>
                    <a:pt x="992" y="1641"/>
                  </a:cubicBezTo>
                  <a:cubicBezTo>
                    <a:pt x="1082" y="1172"/>
                    <a:pt x="1190" y="713"/>
                    <a:pt x="1334" y="262"/>
                  </a:cubicBezTo>
                  <a:cubicBezTo>
                    <a:pt x="1343" y="244"/>
                    <a:pt x="1343" y="226"/>
                    <a:pt x="1343" y="208"/>
                  </a:cubicBezTo>
                  <a:cubicBezTo>
                    <a:pt x="1343" y="100"/>
                    <a:pt x="1262" y="9"/>
                    <a:pt x="11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3928625" y="2002400"/>
              <a:ext cx="26175" cy="4300"/>
            </a:xfrm>
            <a:custGeom>
              <a:avLst/>
              <a:gdLst/>
              <a:ahLst/>
              <a:cxnLst/>
              <a:rect l="l" t="t" r="r" b="b"/>
              <a:pathLst>
                <a:path w="1047" h="172" fill="none" extrusionOk="0">
                  <a:moveTo>
                    <a:pt x="1" y="0"/>
                  </a:moveTo>
                  <a:lnTo>
                    <a:pt x="1046" y="172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3897300" y="2012750"/>
              <a:ext cx="98050" cy="16475"/>
            </a:xfrm>
            <a:custGeom>
              <a:avLst/>
              <a:gdLst/>
              <a:ahLst/>
              <a:cxnLst/>
              <a:rect l="l" t="t" r="r" b="b"/>
              <a:pathLst>
                <a:path w="3922" h="659" fill="none" extrusionOk="0">
                  <a:moveTo>
                    <a:pt x="1" y="1"/>
                  </a:moveTo>
                  <a:lnTo>
                    <a:pt x="3922" y="659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0" name="Google Shape;40;p2"/>
          <p:cNvGrpSpPr/>
          <p:nvPr/>
        </p:nvGrpSpPr>
        <p:grpSpPr>
          <a:xfrm rot="-375097">
            <a:off x="1638076" y="-337843"/>
            <a:ext cx="948989" cy="1057731"/>
            <a:chOff x="6554696" y="509501"/>
            <a:chExt cx="711709" cy="793261"/>
          </a:xfrm>
        </p:grpSpPr>
        <p:sp>
          <p:nvSpPr>
            <p:cNvPr id="41" name="Google Shape;41;p2"/>
            <p:cNvSpPr/>
            <p:nvPr/>
          </p:nvSpPr>
          <p:spPr>
            <a:xfrm>
              <a:off x="6560695" y="516700"/>
              <a:ext cx="696978" cy="779230"/>
            </a:xfrm>
            <a:custGeom>
              <a:avLst/>
              <a:gdLst/>
              <a:ahLst/>
              <a:cxnLst/>
              <a:rect l="l" t="t" r="r" b="b"/>
              <a:pathLst>
                <a:path w="20913" h="23381" extrusionOk="0">
                  <a:moveTo>
                    <a:pt x="4201" y="1"/>
                  </a:moveTo>
                  <a:cubicBezTo>
                    <a:pt x="1903" y="1"/>
                    <a:pt x="28" y="1866"/>
                    <a:pt x="28" y="4165"/>
                  </a:cubicBezTo>
                  <a:lnTo>
                    <a:pt x="1" y="17073"/>
                  </a:lnTo>
                  <a:cubicBezTo>
                    <a:pt x="1" y="18903"/>
                    <a:pt x="1190" y="20516"/>
                    <a:pt x="2930" y="21057"/>
                  </a:cubicBezTo>
                  <a:lnTo>
                    <a:pt x="9736" y="23193"/>
                  </a:lnTo>
                  <a:cubicBezTo>
                    <a:pt x="10143" y="23318"/>
                    <a:pt x="10563" y="23381"/>
                    <a:pt x="10982" y="23381"/>
                  </a:cubicBezTo>
                  <a:cubicBezTo>
                    <a:pt x="11444" y="23381"/>
                    <a:pt x="11906" y="23304"/>
                    <a:pt x="12350" y="23148"/>
                  </a:cubicBezTo>
                  <a:lnTo>
                    <a:pt x="18092" y="21147"/>
                  </a:lnTo>
                  <a:cubicBezTo>
                    <a:pt x="19759" y="20570"/>
                    <a:pt x="20886" y="18993"/>
                    <a:pt x="20886" y="17217"/>
                  </a:cubicBezTo>
                  <a:lnTo>
                    <a:pt x="20913" y="4201"/>
                  </a:lnTo>
                  <a:cubicBezTo>
                    <a:pt x="20913" y="1903"/>
                    <a:pt x="19047" y="28"/>
                    <a:pt x="16748" y="28"/>
                  </a:cubicBezTo>
                  <a:lnTo>
                    <a:pt x="420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6554696" y="509501"/>
              <a:ext cx="711709" cy="793261"/>
            </a:xfrm>
            <a:custGeom>
              <a:avLst/>
              <a:gdLst/>
              <a:ahLst/>
              <a:cxnLst/>
              <a:rect l="l" t="t" r="r" b="b"/>
              <a:pathLst>
                <a:path w="21355" h="23802" extrusionOk="0">
                  <a:moveTo>
                    <a:pt x="5138" y="442"/>
                  </a:moveTo>
                  <a:lnTo>
                    <a:pt x="7572" y="451"/>
                  </a:lnTo>
                  <a:lnTo>
                    <a:pt x="12440" y="469"/>
                  </a:lnTo>
                  <a:lnTo>
                    <a:pt x="14873" y="469"/>
                  </a:lnTo>
                  <a:lnTo>
                    <a:pt x="16090" y="478"/>
                  </a:lnTo>
                  <a:cubicBezTo>
                    <a:pt x="16249" y="478"/>
                    <a:pt x="16412" y="477"/>
                    <a:pt x="16574" y="477"/>
                  </a:cubicBezTo>
                  <a:cubicBezTo>
                    <a:pt x="16817" y="477"/>
                    <a:pt x="17058" y="480"/>
                    <a:pt x="17280" y="496"/>
                  </a:cubicBezTo>
                  <a:cubicBezTo>
                    <a:pt x="17659" y="541"/>
                    <a:pt x="18037" y="622"/>
                    <a:pt x="18389" y="766"/>
                  </a:cubicBezTo>
                  <a:cubicBezTo>
                    <a:pt x="18740" y="920"/>
                    <a:pt x="19083" y="1109"/>
                    <a:pt x="19380" y="1352"/>
                  </a:cubicBezTo>
                  <a:cubicBezTo>
                    <a:pt x="19669" y="1596"/>
                    <a:pt x="19939" y="1866"/>
                    <a:pt x="20155" y="2191"/>
                  </a:cubicBezTo>
                  <a:cubicBezTo>
                    <a:pt x="20363" y="2506"/>
                    <a:pt x="20534" y="2849"/>
                    <a:pt x="20651" y="3209"/>
                  </a:cubicBezTo>
                  <a:cubicBezTo>
                    <a:pt x="20759" y="3579"/>
                    <a:pt x="20832" y="3948"/>
                    <a:pt x="20832" y="4336"/>
                  </a:cubicBezTo>
                  <a:cubicBezTo>
                    <a:pt x="20841" y="4733"/>
                    <a:pt x="20832" y="5147"/>
                    <a:pt x="20832" y="5544"/>
                  </a:cubicBezTo>
                  <a:lnTo>
                    <a:pt x="20841" y="7978"/>
                  </a:lnTo>
                  <a:lnTo>
                    <a:pt x="20850" y="12845"/>
                  </a:lnTo>
                  <a:lnTo>
                    <a:pt x="20850" y="15279"/>
                  </a:lnTo>
                  <a:lnTo>
                    <a:pt x="20850" y="16496"/>
                  </a:lnTo>
                  <a:lnTo>
                    <a:pt x="20850" y="17109"/>
                  </a:lnTo>
                  <a:lnTo>
                    <a:pt x="20859" y="17406"/>
                  </a:lnTo>
                  <a:lnTo>
                    <a:pt x="20841" y="17704"/>
                  </a:lnTo>
                  <a:cubicBezTo>
                    <a:pt x="20795" y="18470"/>
                    <a:pt x="20516" y="19218"/>
                    <a:pt x="20047" y="19831"/>
                  </a:cubicBezTo>
                  <a:cubicBezTo>
                    <a:pt x="19579" y="20453"/>
                    <a:pt x="18930" y="20921"/>
                    <a:pt x="18208" y="21183"/>
                  </a:cubicBezTo>
                  <a:lnTo>
                    <a:pt x="13602" y="22769"/>
                  </a:lnTo>
                  <a:lnTo>
                    <a:pt x="12458" y="23175"/>
                  </a:lnTo>
                  <a:cubicBezTo>
                    <a:pt x="12088" y="23292"/>
                    <a:pt x="11709" y="23364"/>
                    <a:pt x="11322" y="23382"/>
                  </a:cubicBezTo>
                  <a:cubicBezTo>
                    <a:pt x="11267" y="23385"/>
                    <a:pt x="11211" y="23386"/>
                    <a:pt x="11156" y="23386"/>
                  </a:cubicBezTo>
                  <a:cubicBezTo>
                    <a:pt x="10830" y="23386"/>
                    <a:pt x="10500" y="23342"/>
                    <a:pt x="10177" y="23265"/>
                  </a:cubicBezTo>
                  <a:cubicBezTo>
                    <a:pt x="9997" y="23211"/>
                    <a:pt x="9798" y="23148"/>
                    <a:pt x="9609" y="23085"/>
                  </a:cubicBezTo>
                  <a:lnTo>
                    <a:pt x="9023" y="22905"/>
                  </a:lnTo>
                  <a:lnTo>
                    <a:pt x="4381" y="21453"/>
                  </a:lnTo>
                  <a:lnTo>
                    <a:pt x="3218" y="21093"/>
                  </a:lnTo>
                  <a:cubicBezTo>
                    <a:pt x="2849" y="20976"/>
                    <a:pt x="2497" y="20813"/>
                    <a:pt x="2173" y="20597"/>
                  </a:cubicBezTo>
                  <a:cubicBezTo>
                    <a:pt x="1542" y="20173"/>
                    <a:pt x="1001" y="19578"/>
                    <a:pt x="676" y="18866"/>
                  </a:cubicBezTo>
                  <a:cubicBezTo>
                    <a:pt x="505" y="18515"/>
                    <a:pt x="397" y="18136"/>
                    <a:pt x="343" y="17749"/>
                  </a:cubicBezTo>
                  <a:cubicBezTo>
                    <a:pt x="298" y="17361"/>
                    <a:pt x="316" y="16955"/>
                    <a:pt x="316" y="16550"/>
                  </a:cubicBezTo>
                  <a:lnTo>
                    <a:pt x="334" y="14116"/>
                  </a:lnTo>
                  <a:lnTo>
                    <a:pt x="388" y="9248"/>
                  </a:lnTo>
                  <a:cubicBezTo>
                    <a:pt x="397" y="7626"/>
                    <a:pt x="406" y="6003"/>
                    <a:pt x="415" y="4381"/>
                  </a:cubicBezTo>
                  <a:cubicBezTo>
                    <a:pt x="424" y="3993"/>
                    <a:pt x="478" y="3606"/>
                    <a:pt x="586" y="3245"/>
                  </a:cubicBezTo>
                  <a:cubicBezTo>
                    <a:pt x="703" y="2876"/>
                    <a:pt x="866" y="2524"/>
                    <a:pt x="1082" y="2200"/>
                  </a:cubicBezTo>
                  <a:cubicBezTo>
                    <a:pt x="1298" y="1884"/>
                    <a:pt x="1551" y="1596"/>
                    <a:pt x="1848" y="1343"/>
                  </a:cubicBezTo>
                  <a:cubicBezTo>
                    <a:pt x="2155" y="1109"/>
                    <a:pt x="2479" y="902"/>
                    <a:pt x="2831" y="748"/>
                  </a:cubicBezTo>
                  <a:cubicBezTo>
                    <a:pt x="3191" y="604"/>
                    <a:pt x="3561" y="505"/>
                    <a:pt x="3948" y="460"/>
                  </a:cubicBezTo>
                  <a:cubicBezTo>
                    <a:pt x="4039" y="451"/>
                    <a:pt x="4138" y="451"/>
                    <a:pt x="4237" y="442"/>
                  </a:cubicBezTo>
                  <a:close/>
                  <a:moveTo>
                    <a:pt x="4381" y="0"/>
                  </a:moveTo>
                  <a:lnTo>
                    <a:pt x="4219" y="9"/>
                  </a:lnTo>
                  <a:cubicBezTo>
                    <a:pt x="4111" y="18"/>
                    <a:pt x="4003" y="18"/>
                    <a:pt x="3894" y="27"/>
                  </a:cubicBezTo>
                  <a:cubicBezTo>
                    <a:pt x="3471" y="81"/>
                    <a:pt x="3056" y="190"/>
                    <a:pt x="2668" y="352"/>
                  </a:cubicBezTo>
                  <a:cubicBezTo>
                    <a:pt x="2272" y="523"/>
                    <a:pt x="1911" y="748"/>
                    <a:pt x="1578" y="1019"/>
                  </a:cubicBezTo>
                  <a:cubicBezTo>
                    <a:pt x="1253" y="1289"/>
                    <a:pt x="965" y="1614"/>
                    <a:pt x="731" y="1965"/>
                  </a:cubicBezTo>
                  <a:cubicBezTo>
                    <a:pt x="496" y="2326"/>
                    <a:pt x="316" y="2713"/>
                    <a:pt x="190" y="3119"/>
                  </a:cubicBezTo>
                  <a:cubicBezTo>
                    <a:pt x="63" y="3534"/>
                    <a:pt x="9" y="3957"/>
                    <a:pt x="0" y="4381"/>
                  </a:cubicBezTo>
                  <a:cubicBezTo>
                    <a:pt x="0" y="6003"/>
                    <a:pt x="0" y="7626"/>
                    <a:pt x="9" y="9248"/>
                  </a:cubicBezTo>
                  <a:lnTo>
                    <a:pt x="54" y="14116"/>
                  </a:lnTo>
                  <a:lnTo>
                    <a:pt x="54" y="16550"/>
                  </a:lnTo>
                  <a:lnTo>
                    <a:pt x="54" y="17154"/>
                  </a:lnTo>
                  <a:cubicBezTo>
                    <a:pt x="54" y="17253"/>
                    <a:pt x="54" y="17361"/>
                    <a:pt x="63" y="17469"/>
                  </a:cubicBezTo>
                  <a:cubicBezTo>
                    <a:pt x="63" y="17568"/>
                    <a:pt x="72" y="17676"/>
                    <a:pt x="81" y="17776"/>
                  </a:cubicBezTo>
                  <a:cubicBezTo>
                    <a:pt x="127" y="18190"/>
                    <a:pt x="217" y="18605"/>
                    <a:pt x="370" y="19002"/>
                  </a:cubicBezTo>
                  <a:cubicBezTo>
                    <a:pt x="676" y="19786"/>
                    <a:pt x="1226" y="20489"/>
                    <a:pt x="1947" y="20949"/>
                  </a:cubicBezTo>
                  <a:cubicBezTo>
                    <a:pt x="2299" y="21183"/>
                    <a:pt x="2696" y="21363"/>
                    <a:pt x="3092" y="21489"/>
                  </a:cubicBezTo>
                  <a:lnTo>
                    <a:pt x="4255" y="21859"/>
                  </a:lnTo>
                  <a:lnTo>
                    <a:pt x="8897" y="23310"/>
                  </a:lnTo>
                  <a:lnTo>
                    <a:pt x="9483" y="23490"/>
                  </a:lnTo>
                  <a:cubicBezTo>
                    <a:pt x="9672" y="23554"/>
                    <a:pt x="9862" y="23617"/>
                    <a:pt x="10078" y="23671"/>
                  </a:cubicBezTo>
                  <a:cubicBezTo>
                    <a:pt x="10418" y="23761"/>
                    <a:pt x="10777" y="23801"/>
                    <a:pt x="11133" y="23801"/>
                  </a:cubicBezTo>
                  <a:cubicBezTo>
                    <a:pt x="11202" y="23801"/>
                    <a:pt x="11271" y="23800"/>
                    <a:pt x="11340" y="23797"/>
                  </a:cubicBezTo>
                  <a:cubicBezTo>
                    <a:pt x="11764" y="23779"/>
                    <a:pt x="12187" y="23698"/>
                    <a:pt x="12593" y="23563"/>
                  </a:cubicBezTo>
                  <a:lnTo>
                    <a:pt x="13738" y="23157"/>
                  </a:lnTo>
                  <a:lnTo>
                    <a:pt x="18335" y="21552"/>
                  </a:lnTo>
                  <a:cubicBezTo>
                    <a:pt x="19137" y="21273"/>
                    <a:pt x="19858" y="20759"/>
                    <a:pt x="20372" y="20083"/>
                  </a:cubicBezTo>
                  <a:cubicBezTo>
                    <a:pt x="20895" y="19407"/>
                    <a:pt x="21210" y="18578"/>
                    <a:pt x="21273" y="17731"/>
                  </a:cubicBezTo>
                  <a:lnTo>
                    <a:pt x="21282" y="17406"/>
                  </a:lnTo>
                  <a:lnTo>
                    <a:pt x="21282" y="17109"/>
                  </a:lnTo>
                  <a:lnTo>
                    <a:pt x="21291" y="16496"/>
                  </a:lnTo>
                  <a:lnTo>
                    <a:pt x="21291" y="15279"/>
                  </a:lnTo>
                  <a:lnTo>
                    <a:pt x="21309" y="12845"/>
                  </a:lnTo>
                  <a:lnTo>
                    <a:pt x="21327" y="7978"/>
                  </a:lnTo>
                  <a:lnTo>
                    <a:pt x="21345" y="5544"/>
                  </a:lnTo>
                  <a:cubicBezTo>
                    <a:pt x="21345" y="5138"/>
                    <a:pt x="21354" y="4742"/>
                    <a:pt x="21345" y="4327"/>
                  </a:cubicBezTo>
                  <a:cubicBezTo>
                    <a:pt x="21336" y="3894"/>
                    <a:pt x="21255" y="3471"/>
                    <a:pt x="21129" y="3056"/>
                  </a:cubicBezTo>
                  <a:cubicBezTo>
                    <a:pt x="20994" y="2650"/>
                    <a:pt x="20795" y="2263"/>
                    <a:pt x="20561" y="1911"/>
                  </a:cubicBezTo>
                  <a:cubicBezTo>
                    <a:pt x="20309" y="1551"/>
                    <a:pt x="20011" y="1244"/>
                    <a:pt x="19678" y="974"/>
                  </a:cubicBezTo>
                  <a:cubicBezTo>
                    <a:pt x="19344" y="694"/>
                    <a:pt x="18966" y="487"/>
                    <a:pt x="18569" y="325"/>
                  </a:cubicBezTo>
                  <a:cubicBezTo>
                    <a:pt x="18172" y="153"/>
                    <a:pt x="17749" y="72"/>
                    <a:pt x="17325" y="18"/>
                  </a:cubicBezTo>
                  <a:cubicBezTo>
                    <a:pt x="17109" y="5"/>
                    <a:pt x="16901" y="2"/>
                    <a:pt x="16698" y="2"/>
                  </a:cubicBezTo>
                  <a:cubicBezTo>
                    <a:pt x="16596" y="2"/>
                    <a:pt x="16494" y="3"/>
                    <a:pt x="16393" y="3"/>
                  </a:cubicBezTo>
                  <a:cubicBezTo>
                    <a:pt x="16292" y="3"/>
                    <a:pt x="16192" y="2"/>
                    <a:pt x="160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3" name="Google Shape;43;p2"/>
          <p:cNvGrpSpPr/>
          <p:nvPr/>
        </p:nvGrpSpPr>
        <p:grpSpPr>
          <a:xfrm rot="807122">
            <a:off x="1079067" y="6278203"/>
            <a:ext cx="3330068" cy="3202541"/>
            <a:chOff x="1857000" y="3245400"/>
            <a:chExt cx="1233825" cy="1186575"/>
          </a:xfrm>
        </p:grpSpPr>
        <p:sp>
          <p:nvSpPr>
            <p:cNvPr id="44" name="Google Shape;44;p2"/>
            <p:cNvSpPr/>
            <p:nvPr/>
          </p:nvSpPr>
          <p:spPr>
            <a:xfrm>
              <a:off x="2513000" y="4148825"/>
              <a:ext cx="463125" cy="272250"/>
            </a:xfrm>
            <a:custGeom>
              <a:avLst/>
              <a:gdLst/>
              <a:ahLst/>
              <a:cxnLst/>
              <a:rect l="l" t="t" r="r" b="b"/>
              <a:pathLst>
                <a:path w="18525" h="10890" extrusionOk="0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2508725" y="4143800"/>
              <a:ext cx="474150" cy="281125"/>
            </a:xfrm>
            <a:custGeom>
              <a:avLst/>
              <a:gdLst/>
              <a:ahLst/>
              <a:cxnLst/>
              <a:rect l="l" t="t" r="r" b="b"/>
              <a:pathLst>
                <a:path w="18966" h="11245" extrusionOk="0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867600" y="3249925"/>
              <a:ext cx="1223225" cy="1178125"/>
            </a:xfrm>
            <a:custGeom>
              <a:avLst/>
              <a:gdLst/>
              <a:ahLst/>
              <a:cxnLst/>
              <a:rect l="l" t="t" r="r" b="b"/>
              <a:pathLst>
                <a:path w="48929" h="47125" extrusionOk="0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1857000" y="3245400"/>
              <a:ext cx="1232000" cy="1186575"/>
            </a:xfrm>
            <a:custGeom>
              <a:avLst/>
              <a:gdLst/>
              <a:ahLst/>
              <a:cxnLst/>
              <a:rect l="l" t="t" r="r" b="b"/>
              <a:pathLst>
                <a:path w="49280" h="47463" extrusionOk="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50" name="Google Shape;50;p2"/>
          <p:cNvSpPr/>
          <p:nvPr/>
        </p:nvSpPr>
        <p:spPr>
          <a:xfrm rot="-381518">
            <a:off x="1756574" y="-194975"/>
            <a:ext cx="137244" cy="734988"/>
          </a:xfrm>
          <a:prstGeom prst="roundRect">
            <a:avLst>
              <a:gd name="adj" fmla="val 50000"/>
            </a:avLst>
          </a:prstGeom>
          <a:solidFill>
            <a:schemeClr val="lt2">
              <a:alpha val="4749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992520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1468442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"/>
          <p:cNvSpPr/>
          <p:nvPr/>
        </p:nvSpPr>
        <p:spPr>
          <a:xfrm>
            <a:off x="11653792" y="2373797"/>
            <a:ext cx="27305" cy="77932"/>
          </a:xfrm>
          <a:custGeom>
            <a:avLst/>
            <a:gdLst/>
            <a:ahLst/>
            <a:cxnLst/>
            <a:rect l="l" t="t" r="r" b="b"/>
            <a:pathLst>
              <a:path w="488" h="1403" extrusionOk="0">
                <a:moveTo>
                  <a:pt x="249" y="0"/>
                </a:moveTo>
                <a:cubicBezTo>
                  <a:pt x="193" y="0"/>
                  <a:pt x="139" y="35"/>
                  <a:pt x="118" y="90"/>
                </a:cubicBezTo>
                <a:cubicBezTo>
                  <a:pt x="73" y="190"/>
                  <a:pt x="46" y="289"/>
                  <a:pt x="28" y="397"/>
                </a:cubicBezTo>
                <a:cubicBezTo>
                  <a:pt x="19" y="442"/>
                  <a:pt x="1" y="496"/>
                  <a:pt x="19" y="541"/>
                </a:cubicBezTo>
                <a:cubicBezTo>
                  <a:pt x="19" y="559"/>
                  <a:pt x="28" y="568"/>
                  <a:pt x="37" y="586"/>
                </a:cubicBezTo>
                <a:cubicBezTo>
                  <a:pt x="64" y="595"/>
                  <a:pt x="145" y="613"/>
                  <a:pt x="145" y="622"/>
                </a:cubicBezTo>
                <a:cubicBezTo>
                  <a:pt x="145" y="631"/>
                  <a:pt x="100" y="649"/>
                  <a:pt x="73" y="658"/>
                </a:cubicBezTo>
                <a:cubicBezTo>
                  <a:pt x="37" y="667"/>
                  <a:pt x="46" y="685"/>
                  <a:pt x="46" y="694"/>
                </a:cubicBezTo>
                <a:cubicBezTo>
                  <a:pt x="37" y="902"/>
                  <a:pt x="46" y="1100"/>
                  <a:pt x="109" y="1307"/>
                </a:cubicBezTo>
                <a:cubicBezTo>
                  <a:pt x="118" y="1343"/>
                  <a:pt x="154" y="1379"/>
                  <a:pt x="190" y="1397"/>
                </a:cubicBezTo>
                <a:cubicBezTo>
                  <a:pt x="203" y="1401"/>
                  <a:pt x="215" y="1402"/>
                  <a:pt x="228" y="1402"/>
                </a:cubicBezTo>
                <a:cubicBezTo>
                  <a:pt x="289" y="1402"/>
                  <a:pt x="348" y="1367"/>
                  <a:pt x="371" y="1307"/>
                </a:cubicBezTo>
                <a:cubicBezTo>
                  <a:pt x="434" y="1109"/>
                  <a:pt x="443" y="902"/>
                  <a:pt x="443" y="703"/>
                </a:cubicBezTo>
                <a:cubicBezTo>
                  <a:pt x="443" y="685"/>
                  <a:pt x="452" y="676"/>
                  <a:pt x="416" y="658"/>
                </a:cubicBezTo>
                <a:cubicBezTo>
                  <a:pt x="389" y="649"/>
                  <a:pt x="344" y="640"/>
                  <a:pt x="344" y="622"/>
                </a:cubicBezTo>
                <a:cubicBezTo>
                  <a:pt x="344" y="613"/>
                  <a:pt x="425" y="595"/>
                  <a:pt x="443" y="586"/>
                </a:cubicBezTo>
                <a:cubicBezTo>
                  <a:pt x="461" y="577"/>
                  <a:pt x="470" y="559"/>
                  <a:pt x="470" y="550"/>
                </a:cubicBezTo>
                <a:cubicBezTo>
                  <a:pt x="488" y="496"/>
                  <a:pt x="470" y="451"/>
                  <a:pt x="461" y="397"/>
                </a:cubicBezTo>
                <a:cubicBezTo>
                  <a:pt x="443" y="298"/>
                  <a:pt x="416" y="190"/>
                  <a:pt x="380" y="90"/>
                </a:cubicBezTo>
                <a:cubicBezTo>
                  <a:pt x="362" y="54"/>
                  <a:pt x="335" y="27"/>
                  <a:pt x="298" y="9"/>
                </a:cubicBezTo>
                <a:cubicBezTo>
                  <a:pt x="282" y="3"/>
                  <a:pt x="266" y="0"/>
                  <a:pt x="24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grpSp>
        <p:nvGrpSpPr>
          <p:cNvPr id="55" name="Google Shape;55;p4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56" name="Google Shape;56;p4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" name="Google Shape;57;p4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" name="Google Shape;58;p4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" name="Google Shape;59;p4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" name="Google Shape;60;p4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1" name="Google Shape;61;p4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2" name="Google Shape;62;p4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3" name="Google Shape;63;p4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4" name="Google Shape;64;p4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5" name="Google Shape;65;p4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6" name="Google Shape;66;p4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7" name="Google Shape;67;p4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8" name="Google Shape;68;p4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9" name="Google Shape;69;p4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" name="Google Shape;70;p4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" name="Google Shape;71;p4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2" name="Google Shape;72;p4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4" name="Google Shape;74;p4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78" name="Google Shape;78;p4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48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79" name="Google Shape;79;p4"/>
          <p:cNvSpPr txBox="1">
            <a:spLocks noGrp="1"/>
          </p:cNvSpPr>
          <p:nvPr>
            <p:ph type="body" idx="1"/>
          </p:nvPr>
        </p:nvSpPr>
        <p:spPr>
          <a:xfrm>
            <a:off x="960000" y="1662565"/>
            <a:ext cx="10272000" cy="458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600"/>
            </a:lvl1pPr>
            <a:lvl2pPr marL="1219170" lvl="1" indent="-406390" rtl="0">
              <a:spcBef>
                <a:spcPts val="667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5444728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oogle Shape;81;p5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82" name="Google Shape;82;p5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83" name="Google Shape;83;p5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84" name="Google Shape;84;p5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85" name="Google Shape;85;p5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6" name="Google Shape;86;p5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7" name="Google Shape;87;p5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8" name="Google Shape;88;p5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9" name="Google Shape;89;p5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0" name="Google Shape;90;p5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1" name="Google Shape;91;p5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2" name="Google Shape;92;p5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3" name="Google Shape;93;p5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4" name="Google Shape;94;p5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5" name="Google Shape;95;p5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6" name="Google Shape;96;p5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7" name="Google Shape;97;p5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8" name="Google Shape;98;p5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9" name="Google Shape;99;p5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0" name="Google Shape;100;p5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101" name="Google Shape;101;p5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2" name="Google Shape;102;p5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3" name="Google Shape;103;p5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4" name="Google Shape;104;p5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5" name="Google Shape;105;p5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6" name="Google Shape;106;p5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7" name="Google Shape;107;p5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8" name="Google Shape;108;p5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9" name="Google Shape;109;p5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0" name="Google Shape;110;p5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1" name="Google Shape;111;p5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2" name="Google Shape;112;p5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3" name="Google Shape;113;p5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4" name="Google Shape;114;p5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5" name="Google Shape;115;p5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116" name="Google Shape;116;p5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" name="Google Shape;117;p5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" name="Google Shape;118;p5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9" name="Google Shape;119;p5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0" name="Google Shape;120;p5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1" name="Google Shape;121;p5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22" name="Google Shape;122;p5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44916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123" name="Google Shape;123;p5"/>
          <p:cNvSpPr txBox="1">
            <a:spLocks noGrp="1"/>
          </p:cNvSpPr>
          <p:nvPr>
            <p:ph type="subTitle" idx="1"/>
          </p:nvPr>
        </p:nvSpPr>
        <p:spPr>
          <a:xfrm>
            <a:off x="1209200" y="4389503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4" name="Google Shape;124;p5"/>
          <p:cNvSpPr txBox="1">
            <a:spLocks noGrp="1"/>
          </p:cNvSpPr>
          <p:nvPr>
            <p:ph type="subTitle" idx="2"/>
          </p:nvPr>
        </p:nvSpPr>
        <p:spPr>
          <a:xfrm>
            <a:off x="7569200" y="4389503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5" name="Google Shape;125;p5"/>
          <p:cNvSpPr txBox="1">
            <a:spLocks noGrp="1"/>
          </p:cNvSpPr>
          <p:nvPr>
            <p:ph type="subTitle" idx="3"/>
          </p:nvPr>
        </p:nvSpPr>
        <p:spPr>
          <a:xfrm>
            <a:off x="1209200" y="2112761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6" name="Google Shape;126;p5"/>
          <p:cNvSpPr txBox="1">
            <a:spLocks noGrp="1"/>
          </p:cNvSpPr>
          <p:nvPr>
            <p:ph type="subTitle" idx="4"/>
          </p:nvPr>
        </p:nvSpPr>
        <p:spPr>
          <a:xfrm>
            <a:off x="7569200" y="2112761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7" name="Google Shape;127;p5"/>
          <p:cNvSpPr txBox="1">
            <a:spLocks noGrp="1"/>
          </p:cNvSpPr>
          <p:nvPr>
            <p:ph type="subTitle" idx="5"/>
          </p:nvPr>
        </p:nvSpPr>
        <p:spPr>
          <a:xfrm>
            <a:off x="1209200" y="2768828"/>
            <a:ext cx="33416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8" name="Google Shape;128;p5"/>
          <p:cNvSpPr txBox="1">
            <a:spLocks noGrp="1"/>
          </p:cNvSpPr>
          <p:nvPr>
            <p:ph type="subTitle" idx="6"/>
          </p:nvPr>
        </p:nvSpPr>
        <p:spPr>
          <a:xfrm>
            <a:off x="7569200" y="2768828"/>
            <a:ext cx="33416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9" name="Google Shape;129;p5"/>
          <p:cNvSpPr txBox="1">
            <a:spLocks noGrp="1"/>
          </p:cNvSpPr>
          <p:nvPr>
            <p:ph type="subTitle" idx="7"/>
          </p:nvPr>
        </p:nvSpPr>
        <p:spPr>
          <a:xfrm>
            <a:off x="1209200" y="5006936"/>
            <a:ext cx="33416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30" name="Google Shape;130;p5"/>
          <p:cNvSpPr txBox="1">
            <a:spLocks noGrp="1"/>
          </p:cNvSpPr>
          <p:nvPr>
            <p:ph type="subTitle" idx="8"/>
          </p:nvPr>
        </p:nvSpPr>
        <p:spPr>
          <a:xfrm>
            <a:off x="7569200" y="5006936"/>
            <a:ext cx="33416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2248138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oogle Shape;132;p6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133" name="Google Shape;133;p6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134" name="Google Shape;134;p6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35" name="Google Shape;135;p6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136" name="Google Shape;136;p6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7" name="Google Shape;137;p6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8" name="Google Shape;138;p6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9" name="Google Shape;139;p6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0" name="Google Shape;140;p6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1" name="Google Shape;141;p6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2" name="Google Shape;142;p6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3" name="Google Shape;143;p6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4" name="Google Shape;144;p6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5" name="Google Shape;145;p6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6" name="Google Shape;146;p6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Google Shape;147;p6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8" name="Google Shape;148;p6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9" name="Google Shape;149;p6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0" name="Google Shape;150;p6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51" name="Google Shape;151;p6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152" name="Google Shape;152;p6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3" name="Google Shape;153;p6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4" name="Google Shape;154;p6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5" name="Google Shape;155;p6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6" name="Google Shape;156;p6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7" name="Google Shape;157;p6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8" name="Google Shape;158;p6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9" name="Google Shape;159;p6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0" name="Google Shape;160;p6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1" name="Google Shape;161;p6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2" name="Google Shape;162;p6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3" name="Google Shape;163;p6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4" name="Google Shape;164;p6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5" name="Google Shape;165;p6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6" name="Google Shape;166;p6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167" name="Google Shape;167;p6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8" name="Google Shape;168;p6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9" name="Google Shape;169;p6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0" name="Google Shape;170;p6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1" name="Google Shape;171;p6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2" name="Google Shape;172;p6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73" name="Google Shape;173;p6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4504800" cy="1356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6"/>
          <p:cNvSpPr txBox="1">
            <a:spLocks noGrp="1"/>
          </p:cNvSpPr>
          <p:nvPr>
            <p:ph type="body" idx="1"/>
          </p:nvPr>
        </p:nvSpPr>
        <p:spPr>
          <a:xfrm>
            <a:off x="627600" y="4158833"/>
            <a:ext cx="4504800" cy="17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175" name="Google Shape;175;p6"/>
          <p:cNvSpPr txBox="1">
            <a:spLocks noGrp="1"/>
          </p:cNvSpPr>
          <p:nvPr>
            <p:ph type="body" idx="2"/>
          </p:nvPr>
        </p:nvSpPr>
        <p:spPr>
          <a:xfrm>
            <a:off x="7158000" y="4140233"/>
            <a:ext cx="4236000" cy="17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176" name="Google Shape;176;p6"/>
          <p:cNvSpPr txBox="1">
            <a:spLocks noGrp="1"/>
          </p:cNvSpPr>
          <p:nvPr>
            <p:ph type="subTitle" idx="3"/>
          </p:nvPr>
        </p:nvSpPr>
        <p:spPr>
          <a:xfrm>
            <a:off x="1209200" y="344853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77" name="Google Shape;177;p6"/>
          <p:cNvSpPr txBox="1">
            <a:spLocks noGrp="1"/>
          </p:cNvSpPr>
          <p:nvPr>
            <p:ph type="subTitle" idx="4"/>
          </p:nvPr>
        </p:nvSpPr>
        <p:spPr>
          <a:xfrm>
            <a:off x="7605200" y="342993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8146300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hree Columns">
  <p:cSld name="Title + Three Columns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Google Shape;179;p7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180" name="Google Shape;180;p7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181" name="Google Shape;181;p7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82" name="Google Shape;182;p7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183" name="Google Shape;183;p7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4" name="Google Shape;184;p7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5" name="Google Shape;185;p7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6" name="Google Shape;186;p7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7" name="Google Shape;187;p7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8" name="Google Shape;188;p7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9" name="Google Shape;189;p7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0" name="Google Shape;190;p7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1" name="Google Shape;191;p7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2" name="Google Shape;192;p7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3" name="Google Shape;193;p7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4" name="Google Shape;194;p7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5" name="Google Shape;195;p7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6" name="Google Shape;196;p7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7" name="Google Shape;197;p7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" name="Google Shape;198;p7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199" name="Google Shape;199;p7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0" name="Google Shape;200;p7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1" name="Google Shape;201;p7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2" name="Google Shape;202;p7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3" name="Google Shape;203;p7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4" name="Google Shape;204;p7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5" name="Google Shape;205;p7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6" name="Google Shape;206;p7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7" name="Google Shape;207;p7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8" name="Google Shape;208;p7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9" name="Google Shape;209;p7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10" name="Google Shape;210;p7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11" name="Google Shape;211;p7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12" name="Google Shape;212;p7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13" name="Google Shape;213;p7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214" name="Google Shape;214;p7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5" name="Google Shape;215;p7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6" name="Google Shape;216;p7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7" name="Google Shape;217;p7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8" name="Google Shape;218;p7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9" name="Google Shape;219;p7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20" name="Google Shape;220;p7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4116400" cy="1945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1" name="Google Shape;221;p7"/>
          <p:cNvSpPr txBox="1">
            <a:spLocks noGrp="1"/>
          </p:cNvSpPr>
          <p:nvPr>
            <p:ph type="subTitle" idx="1"/>
          </p:nvPr>
        </p:nvSpPr>
        <p:spPr>
          <a:xfrm>
            <a:off x="7605197" y="1156267"/>
            <a:ext cx="13888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22" name="Google Shape;222;p7"/>
          <p:cNvSpPr txBox="1">
            <a:spLocks noGrp="1"/>
          </p:cNvSpPr>
          <p:nvPr>
            <p:ph type="subTitle" idx="2"/>
          </p:nvPr>
        </p:nvSpPr>
        <p:spPr>
          <a:xfrm>
            <a:off x="7605197" y="3808733"/>
            <a:ext cx="13888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23" name="Google Shape;223;p7"/>
          <p:cNvSpPr txBox="1">
            <a:spLocks noGrp="1"/>
          </p:cNvSpPr>
          <p:nvPr>
            <p:ph type="subTitle" idx="3"/>
          </p:nvPr>
        </p:nvSpPr>
        <p:spPr>
          <a:xfrm>
            <a:off x="1209200" y="3808733"/>
            <a:ext cx="13888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24" name="Google Shape;224;p7"/>
          <p:cNvSpPr txBox="1">
            <a:spLocks noGrp="1"/>
          </p:cNvSpPr>
          <p:nvPr>
            <p:ph type="subTitle" idx="4"/>
          </p:nvPr>
        </p:nvSpPr>
        <p:spPr>
          <a:xfrm>
            <a:off x="1209200" y="4351133"/>
            <a:ext cx="3341600" cy="15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25" name="Google Shape;225;p7"/>
          <p:cNvSpPr txBox="1">
            <a:spLocks noGrp="1"/>
          </p:cNvSpPr>
          <p:nvPr>
            <p:ph type="subTitle" idx="5"/>
          </p:nvPr>
        </p:nvSpPr>
        <p:spPr>
          <a:xfrm>
            <a:off x="7605200" y="4351133"/>
            <a:ext cx="3341600" cy="15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26" name="Google Shape;226;p7"/>
          <p:cNvSpPr txBox="1">
            <a:spLocks noGrp="1"/>
          </p:cNvSpPr>
          <p:nvPr>
            <p:ph type="subTitle" idx="6"/>
          </p:nvPr>
        </p:nvSpPr>
        <p:spPr>
          <a:xfrm>
            <a:off x="7605200" y="1719733"/>
            <a:ext cx="3341600" cy="15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9623203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1">
  <p:cSld name="Title + Text 1"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8" name="Google Shape;228;p8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229" name="Google Shape;229;p8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8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8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8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8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4" name="Google Shape;234;p8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8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8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8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8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8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8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8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8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8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8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8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8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8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8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8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8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51" name="Google Shape;251;p8"/>
          <p:cNvSpPr txBox="1">
            <a:spLocks noGrp="1"/>
          </p:cNvSpPr>
          <p:nvPr>
            <p:ph type="title"/>
          </p:nvPr>
        </p:nvSpPr>
        <p:spPr>
          <a:xfrm>
            <a:off x="7085700" y="1309333"/>
            <a:ext cx="4146000" cy="17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2" name="Google Shape;252;p8"/>
          <p:cNvSpPr txBox="1">
            <a:spLocks noGrp="1"/>
          </p:cNvSpPr>
          <p:nvPr>
            <p:ph type="subTitle" idx="1"/>
          </p:nvPr>
        </p:nvSpPr>
        <p:spPr>
          <a:xfrm>
            <a:off x="8321500" y="3522767"/>
            <a:ext cx="2910400" cy="19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1965090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Big Title">
    <p:bg>
      <p:bgPr>
        <a:solidFill>
          <a:schemeClr val="lt2"/>
        </a:solidFill>
        <a:effectLst/>
      </p:bgPr>
    </p:bg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9"/>
          <p:cNvSpPr txBox="1">
            <a:spLocks noGrp="1"/>
          </p:cNvSpPr>
          <p:nvPr>
            <p:ph type="title"/>
          </p:nvPr>
        </p:nvSpPr>
        <p:spPr>
          <a:xfrm>
            <a:off x="4297600" y="2094600"/>
            <a:ext cx="3596800" cy="2668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2337145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Google Shape;256;p10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257" name="Google Shape;257;p10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10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10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10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10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10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10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10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10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10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10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10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10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10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10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10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10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10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10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276" name="Google Shape;276;p10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7" name="Google Shape;277;p10"/>
          <p:cNvSpPr/>
          <p:nvPr/>
        </p:nvSpPr>
        <p:spPr>
          <a:xfrm>
            <a:off x="-19400" y="6681100"/>
            <a:ext cx="12213600" cy="2084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78" name="Google Shape;278;p10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71512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09443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hree Columns">
  <p:cSld name="Title + Three Columns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Google Shape;179;p7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180" name="Google Shape;180;p7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181" name="Google Shape;181;p7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82" name="Google Shape;182;p7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183" name="Google Shape;183;p7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4" name="Google Shape;184;p7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5" name="Google Shape;185;p7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6" name="Google Shape;186;p7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7" name="Google Shape;187;p7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8" name="Google Shape;188;p7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9" name="Google Shape;189;p7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0" name="Google Shape;190;p7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1" name="Google Shape;191;p7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2" name="Google Shape;192;p7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3" name="Google Shape;193;p7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4" name="Google Shape;194;p7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5" name="Google Shape;195;p7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6" name="Google Shape;196;p7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7" name="Google Shape;197;p7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" name="Google Shape;198;p7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199" name="Google Shape;199;p7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0" name="Google Shape;200;p7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1" name="Google Shape;201;p7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2" name="Google Shape;202;p7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3" name="Google Shape;203;p7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4" name="Google Shape;204;p7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5" name="Google Shape;205;p7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6" name="Google Shape;206;p7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7" name="Google Shape;207;p7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8" name="Google Shape;208;p7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9" name="Google Shape;209;p7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10" name="Google Shape;210;p7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11" name="Google Shape;211;p7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12" name="Google Shape;212;p7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13" name="Google Shape;213;p7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214" name="Google Shape;214;p7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5" name="Google Shape;215;p7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6" name="Google Shape;216;p7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7" name="Google Shape;217;p7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8" name="Google Shape;218;p7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9" name="Google Shape;219;p7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20" name="Google Shape;220;p7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4116400" cy="1945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1" name="Google Shape;221;p7"/>
          <p:cNvSpPr txBox="1">
            <a:spLocks noGrp="1"/>
          </p:cNvSpPr>
          <p:nvPr>
            <p:ph type="subTitle" idx="1"/>
          </p:nvPr>
        </p:nvSpPr>
        <p:spPr>
          <a:xfrm>
            <a:off x="7605197" y="1156267"/>
            <a:ext cx="13888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22" name="Google Shape;222;p7"/>
          <p:cNvSpPr txBox="1">
            <a:spLocks noGrp="1"/>
          </p:cNvSpPr>
          <p:nvPr>
            <p:ph type="subTitle" idx="2"/>
          </p:nvPr>
        </p:nvSpPr>
        <p:spPr>
          <a:xfrm>
            <a:off x="7605197" y="3808733"/>
            <a:ext cx="13888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23" name="Google Shape;223;p7"/>
          <p:cNvSpPr txBox="1">
            <a:spLocks noGrp="1"/>
          </p:cNvSpPr>
          <p:nvPr>
            <p:ph type="subTitle" idx="3"/>
          </p:nvPr>
        </p:nvSpPr>
        <p:spPr>
          <a:xfrm>
            <a:off x="1209200" y="3808733"/>
            <a:ext cx="13888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24" name="Google Shape;224;p7"/>
          <p:cNvSpPr txBox="1">
            <a:spLocks noGrp="1"/>
          </p:cNvSpPr>
          <p:nvPr>
            <p:ph type="subTitle" idx="4"/>
          </p:nvPr>
        </p:nvSpPr>
        <p:spPr>
          <a:xfrm>
            <a:off x="1209200" y="4351133"/>
            <a:ext cx="3341600" cy="15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25" name="Google Shape;225;p7"/>
          <p:cNvSpPr txBox="1">
            <a:spLocks noGrp="1"/>
          </p:cNvSpPr>
          <p:nvPr>
            <p:ph type="subTitle" idx="5"/>
          </p:nvPr>
        </p:nvSpPr>
        <p:spPr>
          <a:xfrm>
            <a:off x="7605200" y="4351133"/>
            <a:ext cx="3341600" cy="15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26" name="Google Shape;226;p7"/>
          <p:cNvSpPr txBox="1">
            <a:spLocks noGrp="1"/>
          </p:cNvSpPr>
          <p:nvPr>
            <p:ph type="subTitle" idx="6"/>
          </p:nvPr>
        </p:nvSpPr>
        <p:spPr>
          <a:xfrm>
            <a:off x="7605200" y="1719733"/>
            <a:ext cx="3341600" cy="15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6157844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 1">
  <p:cSld name="Title design 1"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0" name="Google Shape;280;p11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281" name="Google Shape;281;p11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2" name="Google Shape;282;p11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11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4" name="Google Shape;284;p11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11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11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7" name="Google Shape;287;p11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11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11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11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11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11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3" name="Google Shape;293;p11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11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5" name="Google Shape;295;p11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11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7" name="Google Shape;297;p11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8" name="Google Shape;298;p11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9" name="Google Shape;299;p11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300" name="Google Shape;300;p11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01" name="Google Shape;301;p11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542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8939052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Six Columns">
  <p:cSld name="Title + Six Columns"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3" name="Google Shape;303;p12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304" name="Google Shape;304;p12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12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6" name="Google Shape;306;p12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7" name="Google Shape;307;p12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8" name="Google Shape;308;p12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9" name="Google Shape;309;p12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0" name="Google Shape;310;p12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1" name="Google Shape;311;p12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2" name="Google Shape;312;p12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3" name="Google Shape;313;p12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12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5" name="Google Shape;315;p12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12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12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8" name="Google Shape;318;p12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9" name="Google Shape;319;p12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0" name="Google Shape;320;p12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1" name="Google Shape;321;p12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2" name="Google Shape;322;p12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12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12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12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326" name="Google Shape;326;p12"/>
          <p:cNvSpPr txBox="1">
            <a:spLocks noGrp="1"/>
          </p:cNvSpPr>
          <p:nvPr>
            <p:ph type="subTitle" idx="1"/>
          </p:nvPr>
        </p:nvSpPr>
        <p:spPr>
          <a:xfrm>
            <a:off x="1072200" y="4296353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27" name="Google Shape;327;p12"/>
          <p:cNvSpPr txBox="1">
            <a:spLocks noGrp="1"/>
          </p:cNvSpPr>
          <p:nvPr>
            <p:ph type="subTitle" idx="2"/>
          </p:nvPr>
        </p:nvSpPr>
        <p:spPr>
          <a:xfrm>
            <a:off x="7778200" y="4296353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28" name="Google Shape;328;p12"/>
          <p:cNvSpPr txBox="1">
            <a:spLocks noGrp="1"/>
          </p:cNvSpPr>
          <p:nvPr>
            <p:ph type="subTitle" idx="3"/>
          </p:nvPr>
        </p:nvSpPr>
        <p:spPr>
          <a:xfrm>
            <a:off x="1072200" y="224375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29" name="Google Shape;329;p12"/>
          <p:cNvSpPr txBox="1">
            <a:spLocks noGrp="1"/>
          </p:cNvSpPr>
          <p:nvPr>
            <p:ph type="subTitle" idx="4"/>
          </p:nvPr>
        </p:nvSpPr>
        <p:spPr>
          <a:xfrm>
            <a:off x="7778200" y="224375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30" name="Google Shape;330;p12"/>
          <p:cNvSpPr txBox="1">
            <a:spLocks noGrp="1"/>
          </p:cNvSpPr>
          <p:nvPr>
            <p:ph type="subTitle" idx="5"/>
          </p:nvPr>
        </p:nvSpPr>
        <p:spPr>
          <a:xfrm>
            <a:off x="4425200" y="4296353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31" name="Google Shape;331;p12"/>
          <p:cNvSpPr txBox="1">
            <a:spLocks noGrp="1"/>
          </p:cNvSpPr>
          <p:nvPr>
            <p:ph type="subTitle" idx="6"/>
          </p:nvPr>
        </p:nvSpPr>
        <p:spPr>
          <a:xfrm>
            <a:off x="4425200" y="224375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32" name="Google Shape;332;p12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33" name="Google Shape;333;p12"/>
          <p:cNvSpPr txBox="1">
            <a:spLocks noGrp="1"/>
          </p:cNvSpPr>
          <p:nvPr>
            <p:ph type="subTitle" idx="7"/>
          </p:nvPr>
        </p:nvSpPr>
        <p:spPr>
          <a:xfrm>
            <a:off x="1072200" y="2798220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334" name="Google Shape;334;p12"/>
          <p:cNvSpPr txBox="1">
            <a:spLocks noGrp="1"/>
          </p:cNvSpPr>
          <p:nvPr>
            <p:ph type="subTitle" idx="8"/>
          </p:nvPr>
        </p:nvSpPr>
        <p:spPr>
          <a:xfrm>
            <a:off x="7778200" y="2798220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335" name="Google Shape;335;p12"/>
          <p:cNvSpPr txBox="1">
            <a:spLocks noGrp="1"/>
          </p:cNvSpPr>
          <p:nvPr>
            <p:ph type="subTitle" idx="9"/>
          </p:nvPr>
        </p:nvSpPr>
        <p:spPr>
          <a:xfrm>
            <a:off x="1072200" y="4812187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336" name="Google Shape;336;p12"/>
          <p:cNvSpPr txBox="1">
            <a:spLocks noGrp="1"/>
          </p:cNvSpPr>
          <p:nvPr>
            <p:ph type="subTitle" idx="13"/>
          </p:nvPr>
        </p:nvSpPr>
        <p:spPr>
          <a:xfrm>
            <a:off x="7778200" y="4812187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337" name="Google Shape;337;p12"/>
          <p:cNvSpPr txBox="1">
            <a:spLocks noGrp="1"/>
          </p:cNvSpPr>
          <p:nvPr>
            <p:ph type="subTitle" idx="14"/>
          </p:nvPr>
        </p:nvSpPr>
        <p:spPr>
          <a:xfrm>
            <a:off x="4425200" y="2798220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338" name="Google Shape;338;p12"/>
          <p:cNvSpPr txBox="1">
            <a:spLocks noGrp="1"/>
          </p:cNvSpPr>
          <p:nvPr>
            <p:ph type="subTitle" idx="15"/>
          </p:nvPr>
        </p:nvSpPr>
        <p:spPr>
          <a:xfrm>
            <a:off x="4425200" y="4812187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5623090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0" name="Google Shape;340;p13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341" name="Google Shape;341;p13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2" name="Google Shape;342;p13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3" name="Google Shape;343;p13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4" name="Google Shape;344;p13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5" name="Google Shape;345;p13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6" name="Google Shape;346;p13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13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8" name="Google Shape;348;p13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9" name="Google Shape;349;p13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0" name="Google Shape;350;p13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1" name="Google Shape;351;p13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2" name="Google Shape;352;p13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3" name="Google Shape;353;p13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4" name="Google Shape;354;p13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5" name="Google Shape;355;p13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6" name="Google Shape;356;p13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7" name="Google Shape;357;p13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8" name="Google Shape;358;p13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13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13"/>
          <p:cNvSpPr txBox="1">
            <a:spLocks noGrp="1"/>
          </p:cNvSpPr>
          <p:nvPr>
            <p:ph type="title"/>
          </p:nvPr>
        </p:nvSpPr>
        <p:spPr>
          <a:xfrm>
            <a:off x="1415433" y="1828033"/>
            <a:ext cx="3744000" cy="1007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8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61" name="Google Shape;361;p13"/>
          <p:cNvSpPr txBox="1">
            <a:spLocks noGrp="1"/>
          </p:cNvSpPr>
          <p:nvPr>
            <p:ph type="body" idx="1"/>
          </p:nvPr>
        </p:nvSpPr>
        <p:spPr>
          <a:xfrm>
            <a:off x="1415433" y="3491967"/>
            <a:ext cx="3744000" cy="153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algn="ctr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2133"/>
            </a:lvl1pPr>
            <a:lvl2pPr marL="1219170" lvl="1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cxnSp>
        <p:nvCxnSpPr>
          <p:cNvPr id="362" name="Google Shape;362;p13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63" name="Google Shape;363;p13"/>
          <p:cNvSpPr/>
          <p:nvPr/>
        </p:nvSpPr>
        <p:spPr>
          <a:xfrm>
            <a:off x="-19400" y="6681100"/>
            <a:ext cx="12213600" cy="2084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954384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5" name="Google Shape;365;p14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366" name="Google Shape;366;p14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7" name="Google Shape;367;p14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14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9" name="Google Shape;369;p14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0" name="Google Shape;370;p14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1" name="Google Shape;371;p14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2" name="Google Shape;372;p14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3" name="Google Shape;373;p14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4" name="Google Shape;374;p14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5" name="Google Shape;375;p14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14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14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8" name="Google Shape;378;p14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9" name="Google Shape;379;p14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0" name="Google Shape;380;p14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1" name="Google Shape;381;p14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2" name="Google Shape;382;p14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3" name="Google Shape;383;p14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4" name="Google Shape;384;p14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5" name="Google Shape;385;p14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6" name="Google Shape;386;p14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14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14"/>
          <p:cNvSpPr txBox="1">
            <a:spLocks noGrp="1"/>
          </p:cNvSpPr>
          <p:nvPr>
            <p:ph type="subTitle" idx="1"/>
          </p:nvPr>
        </p:nvSpPr>
        <p:spPr>
          <a:xfrm>
            <a:off x="5311600" y="2344236"/>
            <a:ext cx="5920400" cy="129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389" name="Google Shape;389;p14"/>
          <p:cNvSpPr txBox="1">
            <a:spLocks noGrp="1"/>
          </p:cNvSpPr>
          <p:nvPr>
            <p:ph type="ctrTitle"/>
          </p:nvPr>
        </p:nvSpPr>
        <p:spPr>
          <a:xfrm>
            <a:off x="7834400" y="3783336"/>
            <a:ext cx="3397600" cy="615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grpSp>
        <p:nvGrpSpPr>
          <p:cNvPr id="390" name="Google Shape;390;p14"/>
          <p:cNvGrpSpPr/>
          <p:nvPr/>
        </p:nvGrpSpPr>
        <p:grpSpPr>
          <a:xfrm>
            <a:off x="10231679" y="-383351"/>
            <a:ext cx="1051683" cy="1148784"/>
            <a:chOff x="7673759" y="-287513"/>
            <a:chExt cx="788762" cy="861588"/>
          </a:xfrm>
        </p:grpSpPr>
        <p:grpSp>
          <p:nvGrpSpPr>
            <p:cNvPr id="391" name="Google Shape;391;p14"/>
            <p:cNvGrpSpPr/>
            <p:nvPr/>
          </p:nvGrpSpPr>
          <p:grpSpPr>
            <a:xfrm rot="350572">
              <a:off x="7712287" y="-253348"/>
              <a:ext cx="711705" cy="793257"/>
              <a:chOff x="6554696" y="509501"/>
              <a:chExt cx="711709" cy="793261"/>
            </a:xfrm>
          </p:grpSpPr>
          <p:sp>
            <p:nvSpPr>
              <p:cNvPr id="392" name="Google Shape;392;p14"/>
              <p:cNvSpPr/>
              <p:nvPr/>
            </p:nvSpPr>
            <p:spPr>
              <a:xfrm>
                <a:off x="6560695" y="516700"/>
                <a:ext cx="696978" cy="779230"/>
              </a:xfrm>
              <a:custGeom>
                <a:avLst/>
                <a:gdLst/>
                <a:ahLst/>
                <a:cxnLst/>
                <a:rect l="l" t="t" r="r" b="b"/>
                <a:pathLst>
                  <a:path w="20913" h="23381" extrusionOk="0">
                    <a:moveTo>
                      <a:pt x="4201" y="1"/>
                    </a:moveTo>
                    <a:cubicBezTo>
                      <a:pt x="1903" y="1"/>
                      <a:pt x="28" y="1866"/>
                      <a:pt x="28" y="4165"/>
                    </a:cubicBezTo>
                    <a:lnTo>
                      <a:pt x="1" y="17073"/>
                    </a:lnTo>
                    <a:cubicBezTo>
                      <a:pt x="1" y="18903"/>
                      <a:pt x="1190" y="20516"/>
                      <a:pt x="2930" y="21057"/>
                    </a:cubicBezTo>
                    <a:lnTo>
                      <a:pt x="9736" y="23193"/>
                    </a:lnTo>
                    <a:cubicBezTo>
                      <a:pt x="10143" y="23318"/>
                      <a:pt x="10563" y="23381"/>
                      <a:pt x="10982" y="23381"/>
                    </a:cubicBezTo>
                    <a:cubicBezTo>
                      <a:pt x="11444" y="23381"/>
                      <a:pt x="11906" y="23304"/>
                      <a:pt x="12350" y="23148"/>
                    </a:cubicBezTo>
                    <a:lnTo>
                      <a:pt x="18092" y="21147"/>
                    </a:lnTo>
                    <a:cubicBezTo>
                      <a:pt x="19759" y="20570"/>
                      <a:pt x="20886" y="18993"/>
                      <a:pt x="20886" y="17217"/>
                    </a:cubicBezTo>
                    <a:lnTo>
                      <a:pt x="20913" y="4201"/>
                    </a:lnTo>
                    <a:cubicBezTo>
                      <a:pt x="20913" y="1903"/>
                      <a:pt x="19047" y="28"/>
                      <a:pt x="16748" y="28"/>
                    </a:cubicBezTo>
                    <a:lnTo>
                      <a:pt x="420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93" name="Google Shape;393;p14"/>
              <p:cNvSpPr/>
              <p:nvPr/>
            </p:nvSpPr>
            <p:spPr>
              <a:xfrm>
                <a:off x="6554696" y="509501"/>
                <a:ext cx="711709" cy="793261"/>
              </a:xfrm>
              <a:custGeom>
                <a:avLst/>
                <a:gdLst/>
                <a:ahLst/>
                <a:cxnLst/>
                <a:rect l="l" t="t" r="r" b="b"/>
                <a:pathLst>
                  <a:path w="21355" h="23802" extrusionOk="0">
                    <a:moveTo>
                      <a:pt x="5138" y="442"/>
                    </a:moveTo>
                    <a:lnTo>
                      <a:pt x="7572" y="451"/>
                    </a:lnTo>
                    <a:lnTo>
                      <a:pt x="12440" y="469"/>
                    </a:lnTo>
                    <a:lnTo>
                      <a:pt x="14873" y="469"/>
                    </a:lnTo>
                    <a:lnTo>
                      <a:pt x="16090" y="478"/>
                    </a:lnTo>
                    <a:cubicBezTo>
                      <a:pt x="16249" y="478"/>
                      <a:pt x="16412" y="477"/>
                      <a:pt x="16574" y="477"/>
                    </a:cubicBezTo>
                    <a:cubicBezTo>
                      <a:pt x="16817" y="477"/>
                      <a:pt x="17058" y="480"/>
                      <a:pt x="17280" y="496"/>
                    </a:cubicBezTo>
                    <a:cubicBezTo>
                      <a:pt x="17659" y="541"/>
                      <a:pt x="18037" y="622"/>
                      <a:pt x="18389" y="766"/>
                    </a:cubicBezTo>
                    <a:cubicBezTo>
                      <a:pt x="18740" y="920"/>
                      <a:pt x="19083" y="1109"/>
                      <a:pt x="19380" y="1352"/>
                    </a:cubicBezTo>
                    <a:cubicBezTo>
                      <a:pt x="19669" y="1596"/>
                      <a:pt x="19939" y="1866"/>
                      <a:pt x="20155" y="2191"/>
                    </a:cubicBezTo>
                    <a:cubicBezTo>
                      <a:pt x="20363" y="2506"/>
                      <a:pt x="20534" y="2849"/>
                      <a:pt x="20651" y="3209"/>
                    </a:cubicBezTo>
                    <a:cubicBezTo>
                      <a:pt x="20759" y="3579"/>
                      <a:pt x="20832" y="3948"/>
                      <a:pt x="20832" y="4336"/>
                    </a:cubicBezTo>
                    <a:cubicBezTo>
                      <a:pt x="20841" y="4733"/>
                      <a:pt x="20832" y="5147"/>
                      <a:pt x="20832" y="5544"/>
                    </a:cubicBezTo>
                    <a:lnTo>
                      <a:pt x="20841" y="7978"/>
                    </a:lnTo>
                    <a:lnTo>
                      <a:pt x="20850" y="12845"/>
                    </a:lnTo>
                    <a:lnTo>
                      <a:pt x="20850" y="15279"/>
                    </a:lnTo>
                    <a:lnTo>
                      <a:pt x="20850" y="16496"/>
                    </a:lnTo>
                    <a:lnTo>
                      <a:pt x="20850" y="17109"/>
                    </a:lnTo>
                    <a:lnTo>
                      <a:pt x="20859" y="17406"/>
                    </a:lnTo>
                    <a:lnTo>
                      <a:pt x="20841" y="17704"/>
                    </a:lnTo>
                    <a:cubicBezTo>
                      <a:pt x="20795" y="18470"/>
                      <a:pt x="20516" y="19218"/>
                      <a:pt x="20047" y="19831"/>
                    </a:cubicBezTo>
                    <a:cubicBezTo>
                      <a:pt x="19579" y="20453"/>
                      <a:pt x="18930" y="20921"/>
                      <a:pt x="18208" y="21183"/>
                    </a:cubicBezTo>
                    <a:lnTo>
                      <a:pt x="13602" y="22769"/>
                    </a:lnTo>
                    <a:lnTo>
                      <a:pt x="12458" y="23175"/>
                    </a:lnTo>
                    <a:cubicBezTo>
                      <a:pt x="12088" y="23292"/>
                      <a:pt x="11709" y="23364"/>
                      <a:pt x="11322" y="23382"/>
                    </a:cubicBezTo>
                    <a:cubicBezTo>
                      <a:pt x="11267" y="23385"/>
                      <a:pt x="11211" y="23386"/>
                      <a:pt x="11156" y="23386"/>
                    </a:cubicBezTo>
                    <a:cubicBezTo>
                      <a:pt x="10830" y="23386"/>
                      <a:pt x="10500" y="23342"/>
                      <a:pt x="10177" y="23265"/>
                    </a:cubicBezTo>
                    <a:cubicBezTo>
                      <a:pt x="9997" y="23211"/>
                      <a:pt x="9798" y="23148"/>
                      <a:pt x="9609" y="23085"/>
                    </a:cubicBezTo>
                    <a:lnTo>
                      <a:pt x="9023" y="22905"/>
                    </a:lnTo>
                    <a:lnTo>
                      <a:pt x="4381" y="21453"/>
                    </a:lnTo>
                    <a:lnTo>
                      <a:pt x="3218" y="21093"/>
                    </a:lnTo>
                    <a:cubicBezTo>
                      <a:pt x="2849" y="20976"/>
                      <a:pt x="2497" y="20813"/>
                      <a:pt x="2173" y="20597"/>
                    </a:cubicBezTo>
                    <a:cubicBezTo>
                      <a:pt x="1542" y="20173"/>
                      <a:pt x="1001" y="19578"/>
                      <a:pt x="676" y="18866"/>
                    </a:cubicBezTo>
                    <a:cubicBezTo>
                      <a:pt x="505" y="18515"/>
                      <a:pt x="397" y="18136"/>
                      <a:pt x="343" y="17749"/>
                    </a:cubicBezTo>
                    <a:cubicBezTo>
                      <a:pt x="298" y="17361"/>
                      <a:pt x="316" y="16955"/>
                      <a:pt x="316" y="16550"/>
                    </a:cubicBezTo>
                    <a:lnTo>
                      <a:pt x="334" y="14116"/>
                    </a:lnTo>
                    <a:lnTo>
                      <a:pt x="388" y="9248"/>
                    </a:lnTo>
                    <a:cubicBezTo>
                      <a:pt x="397" y="7626"/>
                      <a:pt x="406" y="6003"/>
                      <a:pt x="415" y="4381"/>
                    </a:cubicBezTo>
                    <a:cubicBezTo>
                      <a:pt x="424" y="3993"/>
                      <a:pt x="478" y="3606"/>
                      <a:pt x="586" y="3245"/>
                    </a:cubicBezTo>
                    <a:cubicBezTo>
                      <a:pt x="703" y="2876"/>
                      <a:pt x="866" y="2524"/>
                      <a:pt x="1082" y="2200"/>
                    </a:cubicBezTo>
                    <a:cubicBezTo>
                      <a:pt x="1298" y="1884"/>
                      <a:pt x="1551" y="1596"/>
                      <a:pt x="1848" y="1343"/>
                    </a:cubicBezTo>
                    <a:cubicBezTo>
                      <a:pt x="2155" y="1109"/>
                      <a:pt x="2479" y="902"/>
                      <a:pt x="2831" y="748"/>
                    </a:cubicBezTo>
                    <a:cubicBezTo>
                      <a:pt x="3191" y="604"/>
                      <a:pt x="3561" y="505"/>
                      <a:pt x="3948" y="460"/>
                    </a:cubicBezTo>
                    <a:cubicBezTo>
                      <a:pt x="4039" y="451"/>
                      <a:pt x="4138" y="451"/>
                      <a:pt x="4237" y="442"/>
                    </a:cubicBezTo>
                    <a:close/>
                    <a:moveTo>
                      <a:pt x="4381" y="0"/>
                    </a:moveTo>
                    <a:lnTo>
                      <a:pt x="4219" y="9"/>
                    </a:lnTo>
                    <a:cubicBezTo>
                      <a:pt x="4111" y="18"/>
                      <a:pt x="4003" y="18"/>
                      <a:pt x="3894" y="27"/>
                    </a:cubicBezTo>
                    <a:cubicBezTo>
                      <a:pt x="3471" y="81"/>
                      <a:pt x="3056" y="190"/>
                      <a:pt x="2668" y="352"/>
                    </a:cubicBezTo>
                    <a:cubicBezTo>
                      <a:pt x="2272" y="523"/>
                      <a:pt x="1911" y="748"/>
                      <a:pt x="1578" y="1019"/>
                    </a:cubicBezTo>
                    <a:cubicBezTo>
                      <a:pt x="1253" y="1289"/>
                      <a:pt x="965" y="1614"/>
                      <a:pt x="731" y="1965"/>
                    </a:cubicBezTo>
                    <a:cubicBezTo>
                      <a:pt x="496" y="2326"/>
                      <a:pt x="316" y="2713"/>
                      <a:pt x="190" y="3119"/>
                    </a:cubicBezTo>
                    <a:cubicBezTo>
                      <a:pt x="63" y="3534"/>
                      <a:pt x="9" y="3957"/>
                      <a:pt x="0" y="4381"/>
                    </a:cubicBezTo>
                    <a:cubicBezTo>
                      <a:pt x="0" y="6003"/>
                      <a:pt x="0" y="7626"/>
                      <a:pt x="9" y="9248"/>
                    </a:cubicBezTo>
                    <a:lnTo>
                      <a:pt x="54" y="14116"/>
                    </a:lnTo>
                    <a:lnTo>
                      <a:pt x="54" y="16550"/>
                    </a:lnTo>
                    <a:lnTo>
                      <a:pt x="54" y="17154"/>
                    </a:lnTo>
                    <a:cubicBezTo>
                      <a:pt x="54" y="17253"/>
                      <a:pt x="54" y="17361"/>
                      <a:pt x="63" y="17469"/>
                    </a:cubicBezTo>
                    <a:cubicBezTo>
                      <a:pt x="63" y="17568"/>
                      <a:pt x="72" y="17676"/>
                      <a:pt x="81" y="17776"/>
                    </a:cubicBezTo>
                    <a:cubicBezTo>
                      <a:pt x="127" y="18190"/>
                      <a:pt x="217" y="18605"/>
                      <a:pt x="370" y="19002"/>
                    </a:cubicBezTo>
                    <a:cubicBezTo>
                      <a:pt x="676" y="19786"/>
                      <a:pt x="1226" y="20489"/>
                      <a:pt x="1947" y="20949"/>
                    </a:cubicBezTo>
                    <a:cubicBezTo>
                      <a:pt x="2299" y="21183"/>
                      <a:pt x="2696" y="21363"/>
                      <a:pt x="3092" y="21489"/>
                    </a:cubicBezTo>
                    <a:lnTo>
                      <a:pt x="4255" y="21859"/>
                    </a:lnTo>
                    <a:lnTo>
                      <a:pt x="8897" y="23310"/>
                    </a:lnTo>
                    <a:lnTo>
                      <a:pt x="9483" y="23490"/>
                    </a:lnTo>
                    <a:cubicBezTo>
                      <a:pt x="9672" y="23554"/>
                      <a:pt x="9862" y="23617"/>
                      <a:pt x="10078" y="23671"/>
                    </a:cubicBezTo>
                    <a:cubicBezTo>
                      <a:pt x="10418" y="23761"/>
                      <a:pt x="10777" y="23801"/>
                      <a:pt x="11133" y="23801"/>
                    </a:cubicBezTo>
                    <a:cubicBezTo>
                      <a:pt x="11202" y="23801"/>
                      <a:pt x="11271" y="23800"/>
                      <a:pt x="11340" y="23797"/>
                    </a:cubicBezTo>
                    <a:cubicBezTo>
                      <a:pt x="11764" y="23779"/>
                      <a:pt x="12187" y="23698"/>
                      <a:pt x="12593" y="23563"/>
                    </a:cubicBezTo>
                    <a:lnTo>
                      <a:pt x="13738" y="23157"/>
                    </a:lnTo>
                    <a:lnTo>
                      <a:pt x="18335" y="21552"/>
                    </a:lnTo>
                    <a:cubicBezTo>
                      <a:pt x="19137" y="21273"/>
                      <a:pt x="19858" y="20759"/>
                      <a:pt x="20372" y="20083"/>
                    </a:cubicBezTo>
                    <a:cubicBezTo>
                      <a:pt x="20895" y="19407"/>
                      <a:pt x="21210" y="18578"/>
                      <a:pt x="21273" y="17731"/>
                    </a:cubicBezTo>
                    <a:lnTo>
                      <a:pt x="21282" y="17406"/>
                    </a:lnTo>
                    <a:lnTo>
                      <a:pt x="21282" y="17109"/>
                    </a:lnTo>
                    <a:lnTo>
                      <a:pt x="21291" y="16496"/>
                    </a:lnTo>
                    <a:lnTo>
                      <a:pt x="21291" y="15279"/>
                    </a:lnTo>
                    <a:lnTo>
                      <a:pt x="21309" y="12845"/>
                    </a:lnTo>
                    <a:lnTo>
                      <a:pt x="21327" y="7978"/>
                    </a:lnTo>
                    <a:lnTo>
                      <a:pt x="21345" y="5544"/>
                    </a:lnTo>
                    <a:cubicBezTo>
                      <a:pt x="21345" y="5138"/>
                      <a:pt x="21354" y="4742"/>
                      <a:pt x="21345" y="4327"/>
                    </a:cubicBezTo>
                    <a:cubicBezTo>
                      <a:pt x="21336" y="3894"/>
                      <a:pt x="21255" y="3471"/>
                      <a:pt x="21129" y="3056"/>
                    </a:cubicBezTo>
                    <a:cubicBezTo>
                      <a:pt x="20994" y="2650"/>
                      <a:pt x="20795" y="2263"/>
                      <a:pt x="20561" y="1911"/>
                    </a:cubicBezTo>
                    <a:cubicBezTo>
                      <a:pt x="20309" y="1551"/>
                      <a:pt x="20011" y="1244"/>
                      <a:pt x="19678" y="974"/>
                    </a:cubicBezTo>
                    <a:cubicBezTo>
                      <a:pt x="19344" y="694"/>
                      <a:pt x="18966" y="487"/>
                      <a:pt x="18569" y="325"/>
                    </a:cubicBezTo>
                    <a:cubicBezTo>
                      <a:pt x="18172" y="153"/>
                      <a:pt x="17749" y="72"/>
                      <a:pt x="17325" y="18"/>
                    </a:cubicBezTo>
                    <a:cubicBezTo>
                      <a:pt x="17109" y="5"/>
                      <a:pt x="16901" y="2"/>
                      <a:pt x="16698" y="2"/>
                    </a:cubicBezTo>
                    <a:cubicBezTo>
                      <a:pt x="16596" y="2"/>
                      <a:pt x="16494" y="3"/>
                      <a:pt x="16393" y="3"/>
                    </a:cubicBezTo>
                    <a:cubicBezTo>
                      <a:pt x="16292" y="3"/>
                      <a:pt x="16192" y="2"/>
                      <a:pt x="1609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94" name="Google Shape;394;p14"/>
            <p:cNvSpPr/>
            <p:nvPr/>
          </p:nvSpPr>
          <p:spPr>
            <a:xfrm rot="442426">
              <a:off x="8229710" y="-161880"/>
              <a:ext cx="102851" cy="551273"/>
            </a:xfrm>
            <a:prstGeom prst="roundRect">
              <a:avLst>
                <a:gd name="adj" fmla="val 50000"/>
              </a:avLst>
            </a:prstGeom>
            <a:solidFill>
              <a:schemeClr val="lt2">
                <a:alpha val="474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76935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6" name="Google Shape;396;p15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397" name="Google Shape;397;p15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98" name="Google Shape;398;p15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99" name="Google Shape;399;p15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15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15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15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3" name="Google Shape;403;p15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15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5" name="Google Shape;405;p15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5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5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5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15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0" name="Google Shape;410;p15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1" name="Google Shape;411;p15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2" name="Google Shape;412;p15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3" name="Google Shape;413;p15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5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5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416" name="Google Shape;416;p15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7" name="Google Shape;417;p15"/>
          <p:cNvSpPr/>
          <p:nvPr/>
        </p:nvSpPr>
        <p:spPr>
          <a:xfrm>
            <a:off x="-19400" y="6681100"/>
            <a:ext cx="12213600" cy="2084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18" name="Google Shape;418;p15"/>
          <p:cNvSpPr txBox="1">
            <a:spLocks noGrp="1"/>
          </p:cNvSpPr>
          <p:nvPr>
            <p:ph type="title"/>
          </p:nvPr>
        </p:nvSpPr>
        <p:spPr>
          <a:xfrm>
            <a:off x="960000" y="1979267"/>
            <a:ext cx="4692400" cy="2239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7333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419" name="Google Shape;419;p15"/>
          <p:cNvSpPr txBox="1">
            <a:spLocks noGrp="1"/>
          </p:cNvSpPr>
          <p:nvPr>
            <p:ph type="subTitle" idx="1"/>
          </p:nvPr>
        </p:nvSpPr>
        <p:spPr>
          <a:xfrm rot="684086">
            <a:off x="7726910" y="2272962"/>
            <a:ext cx="2505033" cy="238422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3392791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Four Columns">
  <p:cSld name="Title + Four Columns"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1" name="Google Shape;421;p16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422" name="Google Shape;422;p16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423" name="Google Shape;423;p16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424" name="Google Shape;424;p16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425" name="Google Shape;425;p16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26" name="Google Shape;426;p16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27" name="Google Shape;427;p16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28" name="Google Shape;428;p16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29" name="Google Shape;429;p16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0" name="Google Shape;430;p16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1" name="Google Shape;431;p16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2" name="Google Shape;432;p16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3" name="Google Shape;433;p16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4" name="Google Shape;434;p16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5" name="Google Shape;435;p16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6" name="Google Shape;436;p16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7" name="Google Shape;437;p16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8" name="Google Shape;438;p16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9" name="Google Shape;439;p16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40" name="Google Shape;440;p16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441" name="Google Shape;441;p16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2" name="Google Shape;442;p16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3" name="Google Shape;443;p16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4" name="Google Shape;444;p16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5" name="Google Shape;445;p16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6" name="Google Shape;446;p16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7" name="Google Shape;447;p16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8" name="Google Shape;448;p16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9" name="Google Shape;449;p16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0" name="Google Shape;450;p16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1" name="Google Shape;451;p16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2" name="Google Shape;452;p16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3" name="Google Shape;453;p16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4" name="Google Shape;454;p16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5" name="Google Shape;455;p16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456" name="Google Shape;456;p16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7" name="Google Shape;457;p16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8" name="Google Shape;458;p16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9" name="Google Shape;459;p16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0" name="Google Shape;460;p16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1" name="Google Shape;461;p16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462" name="Google Shape;462;p16"/>
          <p:cNvSpPr txBox="1">
            <a:spLocks noGrp="1"/>
          </p:cNvSpPr>
          <p:nvPr>
            <p:ph type="subTitle" idx="1"/>
          </p:nvPr>
        </p:nvSpPr>
        <p:spPr>
          <a:xfrm>
            <a:off x="1209200" y="4756967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3" name="Google Shape;463;p16"/>
          <p:cNvSpPr txBox="1">
            <a:spLocks noGrp="1"/>
          </p:cNvSpPr>
          <p:nvPr>
            <p:ph type="subTitle" idx="2"/>
          </p:nvPr>
        </p:nvSpPr>
        <p:spPr>
          <a:xfrm>
            <a:off x="7605200" y="4756967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4" name="Google Shape;464;p16"/>
          <p:cNvSpPr txBox="1">
            <a:spLocks noGrp="1"/>
          </p:cNvSpPr>
          <p:nvPr>
            <p:ph type="subTitle" idx="3"/>
          </p:nvPr>
        </p:nvSpPr>
        <p:spPr>
          <a:xfrm>
            <a:off x="1209200" y="2704367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5" name="Google Shape;465;p16"/>
          <p:cNvSpPr txBox="1">
            <a:spLocks noGrp="1"/>
          </p:cNvSpPr>
          <p:nvPr>
            <p:ph type="subTitle" idx="4"/>
          </p:nvPr>
        </p:nvSpPr>
        <p:spPr>
          <a:xfrm>
            <a:off x="7236633" y="241393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6" name="Google Shape;466;p16"/>
          <p:cNvSpPr txBox="1">
            <a:spLocks noGrp="1"/>
          </p:cNvSpPr>
          <p:nvPr>
            <p:ph type="subTitle" idx="5"/>
          </p:nvPr>
        </p:nvSpPr>
        <p:spPr>
          <a:xfrm>
            <a:off x="1209200" y="3360433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7" name="Google Shape;467;p16"/>
          <p:cNvSpPr txBox="1">
            <a:spLocks noGrp="1"/>
          </p:cNvSpPr>
          <p:nvPr>
            <p:ph type="subTitle" idx="6"/>
          </p:nvPr>
        </p:nvSpPr>
        <p:spPr>
          <a:xfrm>
            <a:off x="7605200" y="3360433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8" name="Google Shape;468;p16"/>
          <p:cNvSpPr txBox="1">
            <a:spLocks noGrp="1"/>
          </p:cNvSpPr>
          <p:nvPr>
            <p:ph type="subTitle" idx="7"/>
          </p:nvPr>
        </p:nvSpPr>
        <p:spPr>
          <a:xfrm>
            <a:off x="1209200" y="5374400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9" name="Google Shape;469;p16"/>
          <p:cNvSpPr txBox="1">
            <a:spLocks noGrp="1"/>
          </p:cNvSpPr>
          <p:nvPr>
            <p:ph type="subTitle" idx="8"/>
          </p:nvPr>
        </p:nvSpPr>
        <p:spPr>
          <a:xfrm>
            <a:off x="7605200" y="5374400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70" name="Google Shape;470;p16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4440000" cy="1329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4214975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2" name="Google Shape;472;p17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473" name="Google Shape;473;p17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4" name="Google Shape;474;p17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5" name="Google Shape;475;p17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7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7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8" name="Google Shape;478;p17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9" name="Google Shape;479;p17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0" name="Google Shape;480;p17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1" name="Google Shape;481;p17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7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7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4" name="Google Shape;484;p17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5" name="Google Shape;485;p17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6" name="Google Shape;486;p17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7" name="Google Shape;487;p17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7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7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0" name="Google Shape;490;p17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1" name="Google Shape;491;p17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2" name="Google Shape;492;p17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3" name="Google Shape;493;p17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7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495" name="Google Shape;495;p17"/>
          <p:cNvSpPr txBox="1">
            <a:spLocks noGrp="1"/>
          </p:cNvSpPr>
          <p:nvPr>
            <p:ph type="subTitle" idx="1"/>
          </p:nvPr>
        </p:nvSpPr>
        <p:spPr>
          <a:xfrm>
            <a:off x="4156200" y="4864317"/>
            <a:ext cx="3879600" cy="120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6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496" name="Google Shape;496;p17"/>
          <p:cNvSpPr txBox="1">
            <a:spLocks noGrp="1"/>
          </p:cNvSpPr>
          <p:nvPr>
            <p:ph type="title"/>
          </p:nvPr>
        </p:nvSpPr>
        <p:spPr>
          <a:xfrm>
            <a:off x="2558200" y="2151784"/>
            <a:ext cx="7075600" cy="1976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497" name="Google Shape;497;p17"/>
          <p:cNvSpPr txBox="1">
            <a:spLocks noGrp="1"/>
          </p:cNvSpPr>
          <p:nvPr>
            <p:ph type="title" idx="2" hasCustomPrompt="1"/>
          </p:nvPr>
        </p:nvSpPr>
        <p:spPr>
          <a:xfrm>
            <a:off x="5125000" y="788084"/>
            <a:ext cx="1942000" cy="900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grpSp>
        <p:nvGrpSpPr>
          <p:cNvPr id="498" name="Google Shape;498;p17"/>
          <p:cNvGrpSpPr/>
          <p:nvPr/>
        </p:nvGrpSpPr>
        <p:grpSpPr>
          <a:xfrm rot="-697126" flipH="1">
            <a:off x="759050" y="-468403"/>
            <a:ext cx="1740524" cy="1795281"/>
            <a:chOff x="1492000" y="427450"/>
            <a:chExt cx="1188000" cy="1225375"/>
          </a:xfrm>
        </p:grpSpPr>
        <p:sp>
          <p:nvSpPr>
            <p:cNvPr id="499" name="Google Shape;499;p17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7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7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2" name="Google Shape;502;p17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3" name="Google Shape;503;p17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4" name="Google Shape;504;p17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5" name="Google Shape;505;p17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6" name="Google Shape;506;p17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7" name="Google Shape;507;p17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8" name="Google Shape;508;p17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9" name="Google Shape;509;p17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7632998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">
  <p:cSld name="Title + Text"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1" name="Google Shape;511;p18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512" name="Google Shape;512;p18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3" name="Google Shape;513;p18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4" name="Google Shape;514;p18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5" name="Google Shape;515;p18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6" name="Google Shape;516;p18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7" name="Google Shape;517;p18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8" name="Google Shape;518;p18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9" name="Google Shape;519;p18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0" name="Google Shape;520;p18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1" name="Google Shape;521;p18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2" name="Google Shape;522;p18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3" name="Google Shape;523;p18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4" name="Google Shape;524;p18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5" name="Google Shape;525;p18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6" name="Google Shape;526;p18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7" name="Google Shape;527;p18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8" name="Google Shape;528;p18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18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0" name="Google Shape;530;p18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531" name="Google Shape;531;p18"/>
          <p:cNvSpPr txBox="1">
            <a:spLocks noGrp="1"/>
          </p:cNvSpPr>
          <p:nvPr>
            <p:ph type="subTitle" idx="1"/>
          </p:nvPr>
        </p:nvSpPr>
        <p:spPr>
          <a:xfrm>
            <a:off x="1186800" y="2346992"/>
            <a:ext cx="10045200" cy="370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3733"/>
            </a:lvl9pPr>
          </a:lstStyle>
          <a:p>
            <a:endParaRPr/>
          </a:p>
        </p:txBody>
      </p:sp>
      <p:sp>
        <p:nvSpPr>
          <p:cNvPr id="532" name="Google Shape;532;p18"/>
          <p:cNvSpPr txBox="1">
            <a:spLocks noGrp="1"/>
          </p:cNvSpPr>
          <p:nvPr>
            <p:ph type="title"/>
          </p:nvPr>
        </p:nvSpPr>
        <p:spPr>
          <a:xfrm>
            <a:off x="6096000" y="720000"/>
            <a:ext cx="5136000" cy="1382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9251481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4" name="Google Shape;534;p19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535" name="Google Shape;535;p19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6" name="Google Shape;536;p19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7" name="Google Shape;537;p19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8" name="Google Shape;538;p19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9" name="Google Shape;539;p19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0" name="Google Shape;540;p19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1" name="Google Shape;541;p19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2" name="Google Shape;542;p19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3" name="Google Shape;543;p19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4" name="Google Shape;544;p19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5" name="Google Shape;545;p19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6" name="Google Shape;546;p19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7" name="Google Shape;547;p19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8" name="Google Shape;548;p19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9" name="Google Shape;549;p19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0" name="Google Shape;550;p19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1" name="Google Shape;551;p19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2" name="Google Shape;552;p19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3" name="Google Shape;553;p19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4" name="Google Shape;554;p19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5" name="Google Shape;555;p19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6" name="Google Shape;556;p19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557" name="Google Shape;557;p19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6432800" cy="132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6901362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">
  <p:cSld name="Title design"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p20"/>
          <p:cNvSpPr txBox="1">
            <a:spLocks noGrp="1"/>
          </p:cNvSpPr>
          <p:nvPr>
            <p:ph type="title"/>
          </p:nvPr>
        </p:nvSpPr>
        <p:spPr>
          <a:xfrm>
            <a:off x="6096000" y="720000"/>
            <a:ext cx="5136000" cy="651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grpSp>
        <p:nvGrpSpPr>
          <p:cNvPr id="560" name="Google Shape;560;p20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561" name="Google Shape;561;p20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2" name="Google Shape;562;p20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3" name="Google Shape;563;p20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4" name="Google Shape;564;p20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5" name="Google Shape;565;p20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6" name="Google Shape;566;p20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7" name="Google Shape;567;p20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8" name="Google Shape;568;p20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9" name="Google Shape;569;p20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0" name="Google Shape;570;p20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1" name="Google Shape;571;p20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2" name="Google Shape;572;p20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3" name="Google Shape;573;p20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4" name="Google Shape;574;p20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5" name="Google Shape;575;p20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6" name="Google Shape;576;p20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7" name="Google Shape;577;p20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8" name="Google Shape;578;p20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9" name="Google Shape;579;p20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0" name="Google Shape;580;p20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1" name="Google Shape;581;p20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2" name="Google Shape;582;p20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18340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1">
  <p:cSld name="Title + Text 1"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8" name="Google Shape;228;p8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229" name="Google Shape;229;p8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8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8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8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8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4" name="Google Shape;234;p8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8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8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8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8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8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8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8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8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8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8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8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8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8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8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8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8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51" name="Google Shape;251;p8"/>
          <p:cNvSpPr txBox="1">
            <a:spLocks noGrp="1"/>
          </p:cNvSpPr>
          <p:nvPr>
            <p:ph type="title"/>
          </p:nvPr>
        </p:nvSpPr>
        <p:spPr>
          <a:xfrm>
            <a:off x="7085700" y="1309333"/>
            <a:ext cx="4146000" cy="17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2" name="Google Shape;252;p8"/>
          <p:cNvSpPr txBox="1">
            <a:spLocks noGrp="1"/>
          </p:cNvSpPr>
          <p:nvPr>
            <p:ph type="subTitle" idx="1"/>
          </p:nvPr>
        </p:nvSpPr>
        <p:spPr>
          <a:xfrm>
            <a:off x="8321500" y="3522767"/>
            <a:ext cx="2910400" cy="19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1918143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4" name="Google Shape;584;p21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585" name="Google Shape;585;p21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6" name="Google Shape;586;p21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7" name="Google Shape;587;p21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8" name="Google Shape;588;p21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9" name="Google Shape;589;p21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0" name="Google Shape;590;p21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1" name="Google Shape;591;p21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2" name="Google Shape;592;p21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3" name="Google Shape;593;p21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4" name="Google Shape;594;p21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5" name="Google Shape;595;p21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6" name="Google Shape;596;p21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7" name="Google Shape;597;p21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8" name="Google Shape;598;p21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9" name="Google Shape;599;p21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0" name="Google Shape;600;p21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21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2" name="Google Shape;602;p21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3" name="Google Shape;603;p21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604" name="Google Shape;604;p21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05" name="Google Shape;605;p21"/>
          <p:cNvSpPr/>
          <p:nvPr/>
        </p:nvSpPr>
        <p:spPr>
          <a:xfrm>
            <a:off x="-19400" y="6681100"/>
            <a:ext cx="12213600" cy="2084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06" name="Google Shape;606;p21"/>
          <p:cNvSpPr txBox="1">
            <a:spLocks noGrp="1"/>
          </p:cNvSpPr>
          <p:nvPr>
            <p:ph type="title" hasCustomPrompt="1"/>
          </p:nvPr>
        </p:nvSpPr>
        <p:spPr>
          <a:xfrm>
            <a:off x="2357600" y="2172317"/>
            <a:ext cx="7476800" cy="181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607" name="Google Shape;607;p21"/>
          <p:cNvSpPr txBox="1">
            <a:spLocks noGrp="1"/>
          </p:cNvSpPr>
          <p:nvPr>
            <p:ph type="body" idx="1"/>
          </p:nvPr>
        </p:nvSpPr>
        <p:spPr>
          <a:xfrm>
            <a:off x="3613400" y="3801256"/>
            <a:ext cx="4965200" cy="88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40256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1219170" lvl="1" indent="-440256" algn="ctr">
              <a:spcBef>
                <a:spcPts val="2133"/>
              </a:spcBef>
              <a:spcAft>
                <a:spcPts val="0"/>
              </a:spcAft>
              <a:buSzPts val="1600"/>
              <a:buChar char="○"/>
              <a:defRPr/>
            </a:lvl2pPr>
            <a:lvl3pPr marL="1828754" lvl="2" indent="-440256" algn="ctr">
              <a:spcBef>
                <a:spcPts val="2133"/>
              </a:spcBef>
              <a:spcAft>
                <a:spcPts val="0"/>
              </a:spcAft>
              <a:buSzPts val="1600"/>
              <a:buChar char="■"/>
              <a:defRPr/>
            </a:lvl3pPr>
            <a:lvl4pPr marL="2438339" lvl="3" indent="-440256" algn="ctr">
              <a:spcBef>
                <a:spcPts val="2133"/>
              </a:spcBef>
              <a:spcAft>
                <a:spcPts val="0"/>
              </a:spcAft>
              <a:buSzPts val="1600"/>
              <a:buChar char="●"/>
              <a:defRPr/>
            </a:lvl4pPr>
            <a:lvl5pPr marL="3047924" lvl="4" indent="-440256" algn="ctr">
              <a:spcBef>
                <a:spcPts val="2133"/>
              </a:spcBef>
              <a:spcAft>
                <a:spcPts val="0"/>
              </a:spcAft>
              <a:buSzPts val="1600"/>
              <a:buChar char="○"/>
              <a:defRPr/>
            </a:lvl5pPr>
            <a:lvl6pPr marL="3657509" lvl="5" indent="-440256" algn="ctr">
              <a:spcBef>
                <a:spcPts val="2133"/>
              </a:spcBef>
              <a:spcAft>
                <a:spcPts val="0"/>
              </a:spcAft>
              <a:buSzPts val="1600"/>
              <a:buChar char="■"/>
              <a:defRPr/>
            </a:lvl6pPr>
            <a:lvl7pPr marL="4267093" lvl="6" indent="-440256" algn="ctr">
              <a:spcBef>
                <a:spcPts val="2133"/>
              </a:spcBef>
              <a:spcAft>
                <a:spcPts val="0"/>
              </a:spcAft>
              <a:buSzPts val="1600"/>
              <a:buChar char="●"/>
              <a:defRPr/>
            </a:lvl7pPr>
            <a:lvl8pPr marL="4876678" lvl="7" indent="-440256" algn="ctr">
              <a:spcBef>
                <a:spcPts val="2133"/>
              </a:spcBef>
              <a:spcAft>
                <a:spcPts val="0"/>
              </a:spcAft>
              <a:buSzPts val="1600"/>
              <a:buChar char="○"/>
              <a:defRPr/>
            </a:lvl8pPr>
            <a:lvl9pPr marL="5486263" lvl="8" indent="-440256" algn="ctr">
              <a:spcBef>
                <a:spcPts val="2133"/>
              </a:spcBef>
              <a:spcAft>
                <a:spcPts val="2133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8969753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">
  <p:cSld name="Numbers">
    <p:spTree>
      <p:nvGrpSpPr>
        <p:cNvPr id="1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9" name="Google Shape;609;p22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610" name="Google Shape;610;p22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611" name="Google Shape;611;p22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612" name="Google Shape;612;p22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613" name="Google Shape;613;p22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4" name="Google Shape;614;p22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5" name="Google Shape;615;p22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6" name="Google Shape;616;p22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7" name="Google Shape;617;p22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8" name="Google Shape;618;p22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9" name="Google Shape;619;p22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0" name="Google Shape;620;p22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1" name="Google Shape;621;p22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2" name="Google Shape;622;p22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3" name="Google Shape;623;p22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4" name="Google Shape;624;p22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5" name="Google Shape;625;p22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6" name="Google Shape;626;p22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7" name="Google Shape;627;p22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28" name="Google Shape;628;p22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629" name="Google Shape;629;p22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0" name="Google Shape;630;p22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1" name="Google Shape;631;p22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2" name="Google Shape;632;p22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3" name="Google Shape;633;p22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4" name="Google Shape;634;p22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5" name="Google Shape;635;p22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6" name="Google Shape;636;p22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7" name="Google Shape;637;p22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8" name="Google Shape;638;p22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9" name="Google Shape;639;p22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40" name="Google Shape;640;p22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41" name="Google Shape;641;p22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42" name="Google Shape;642;p22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43" name="Google Shape;643;p22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644" name="Google Shape;644;p22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5" name="Google Shape;645;p22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6" name="Google Shape;646;p22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7" name="Google Shape;647;p22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8" name="Google Shape;648;p22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9" name="Google Shape;649;p22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650" name="Google Shape;650;p22"/>
          <p:cNvSpPr txBox="1">
            <a:spLocks noGrp="1"/>
          </p:cNvSpPr>
          <p:nvPr>
            <p:ph type="title" hasCustomPrompt="1"/>
          </p:nvPr>
        </p:nvSpPr>
        <p:spPr>
          <a:xfrm>
            <a:off x="960000" y="1524933"/>
            <a:ext cx="4440000" cy="1061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6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651" name="Google Shape;651;p22"/>
          <p:cNvSpPr txBox="1">
            <a:spLocks noGrp="1"/>
          </p:cNvSpPr>
          <p:nvPr>
            <p:ph type="title" idx="2" hasCustomPrompt="1"/>
          </p:nvPr>
        </p:nvSpPr>
        <p:spPr>
          <a:xfrm>
            <a:off x="960000" y="3928300"/>
            <a:ext cx="4440000" cy="1061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6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652" name="Google Shape;652;p22"/>
          <p:cNvSpPr txBox="1">
            <a:spLocks noGrp="1"/>
          </p:cNvSpPr>
          <p:nvPr>
            <p:ph type="title" idx="3" hasCustomPrompt="1"/>
          </p:nvPr>
        </p:nvSpPr>
        <p:spPr>
          <a:xfrm>
            <a:off x="6792000" y="3928300"/>
            <a:ext cx="4440000" cy="1061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6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653" name="Google Shape;653;p22"/>
          <p:cNvSpPr txBox="1">
            <a:spLocks noGrp="1"/>
          </p:cNvSpPr>
          <p:nvPr>
            <p:ph type="subTitle" idx="1"/>
          </p:nvPr>
        </p:nvSpPr>
        <p:spPr>
          <a:xfrm>
            <a:off x="960000" y="2586117"/>
            <a:ext cx="3919200" cy="5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54" name="Google Shape;654;p22"/>
          <p:cNvSpPr txBox="1">
            <a:spLocks noGrp="1"/>
          </p:cNvSpPr>
          <p:nvPr>
            <p:ph type="subTitle" idx="4"/>
          </p:nvPr>
        </p:nvSpPr>
        <p:spPr>
          <a:xfrm>
            <a:off x="960000" y="4989467"/>
            <a:ext cx="3919200" cy="5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55" name="Google Shape;655;p22"/>
          <p:cNvSpPr txBox="1">
            <a:spLocks noGrp="1"/>
          </p:cNvSpPr>
          <p:nvPr>
            <p:ph type="subTitle" idx="5"/>
          </p:nvPr>
        </p:nvSpPr>
        <p:spPr>
          <a:xfrm>
            <a:off x="7055600" y="4989500"/>
            <a:ext cx="4176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2249312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2">
  <p:cSld name="Title + Text 2">
    <p:spTree>
      <p:nvGrpSpPr>
        <p:cNvPr id="1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7" name="Google Shape;657;p23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658" name="Google Shape;658;p23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659" name="Google Shape;659;p23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660" name="Google Shape;660;p23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661" name="Google Shape;661;p23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2" name="Google Shape;662;p23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3" name="Google Shape;663;p23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4" name="Google Shape;664;p23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5" name="Google Shape;665;p23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6" name="Google Shape;666;p23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7" name="Google Shape;667;p23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8" name="Google Shape;668;p23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9" name="Google Shape;669;p23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0" name="Google Shape;670;p23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1" name="Google Shape;671;p23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2" name="Google Shape;672;p23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3" name="Google Shape;673;p23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4" name="Google Shape;674;p23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5" name="Google Shape;675;p23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76" name="Google Shape;676;p23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677" name="Google Shape;677;p23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8" name="Google Shape;678;p23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9" name="Google Shape;679;p23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0" name="Google Shape;680;p23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1" name="Google Shape;681;p23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2" name="Google Shape;682;p23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3" name="Google Shape;683;p23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4" name="Google Shape;684;p23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5" name="Google Shape;685;p23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6" name="Google Shape;686;p23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7" name="Google Shape;687;p23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8" name="Google Shape;688;p23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9" name="Google Shape;689;p23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90" name="Google Shape;690;p23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91" name="Google Shape;691;p23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692" name="Google Shape;692;p23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3" name="Google Shape;693;p23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4" name="Google Shape;694;p23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5" name="Google Shape;695;p23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6" name="Google Shape;696;p23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7" name="Google Shape;697;p23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698" name="Google Shape;698;p23"/>
          <p:cNvSpPr txBox="1">
            <a:spLocks noGrp="1"/>
          </p:cNvSpPr>
          <p:nvPr>
            <p:ph type="subTitle" idx="1"/>
          </p:nvPr>
        </p:nvSpPr>
        <p:spPr>
          <a:xfrm>
            <a:off x="960000" y="3511117"/>
            <a:ext cx="2764800" cy="21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99" name="Google Shape;699;p23"/>
          <p:cNvSpPr txBox="1">
            <a:spLocks noGrp="1"/>
          </p:cNvSpPr>
          <p:nvPr>
            <p:ph type="title"/>
          </p:nvPr>
        </p:nvSpPr>
        <p:spPr>
          <a:xfrm>
            <a:off x="960000" y="1936267"/>
            <a:ext cx="2161600" cy="13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6812838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1" name="Google Shape;701;p24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702" name="Google Shape;702;p24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3" name="Google Shape;703;p24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4" name="Google Shape;704;p24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5" name="Google Shape;705;p24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6" name="Google Shape;706;p24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7" name="Google Shape;707;p24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8" name="Google Shape;708;p24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9" name="Google Shape;709;p24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0" name="Google Shape;710;p24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1" name="Google Shape;711;p24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2" name="Google Shape;712;p24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3" name="Google Shape;713;p24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4" name="Google Shape;714;p24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5" name="Google Shape;715;p24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6" name="Google Shape;716;p24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7" name="Google Shape;717;p24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8" name="Google Shape;718;p24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9" name="Google Shape;719;p24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20" name="Google Shape;720;p24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721" name="Google Shape;721;p24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22" name="Google Shape;722;p24"/>
          <p:cNvSpPr/>
          <p:nvPr/>
        </p:nvSpPr>
        <p:spPr>
          <a:xfrm>
            <a:off x="-19400" y="6681100"/>
            <a:ext cx="12213600" cy="2084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23" name="Google Shape;723;p24"/>
          <p:cNvSpPr txBox="1">
            <a:spLocks noGrp="1"/>
          </p:cNvSpPr>
          <p:nvPr>
            <p:ph type="ctrTitle"/>
          </p:nvPr>
        </p:nvSpPr>
        <p:spPr>
          <a:xfrm>
            <a:off x="3135833" y="720000"/>
            <a:ext cx="5920400" cy="1238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724" name="Google Shape;724;p24"/>
          <p:cNvSpPr txBox="1"/>
          <p:nvPr/>
        </p:nvSpPr>
        <p:spPr>
          <a:xfrm>
            <a:off x="3229617" y="4992767"/>
            <a:ext cx="5732800" cy="8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"/>
                <a:ea typeface="Muli"/>
                <a:cs typeface="Muli"/>
                <a:sym typeface="Muli"/>
              </a:rPr>
              <a:t>CREDITS: This presentation template was created by 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noFill/>
                </a:uFill>
                <a:latin typeface="Muli"/>
                <a:ea typeface="Muli"/>
                <a:cs typeface="Muli"/>
                <a:sym typeface="Muli"/>
                <a:hlinkClick r:id="rId2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Slidesgo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"/>
                <a:ea typeface="Muli"/>
                <a:cs typeface="Muli"/>
                <a:sym typeface="Muli"/>
              </a:rPr>
              <a:t>, including icons by 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noFill/>
                </a:uFill>
                <a:latin typeface="Muli"/>
                <a:ea typeface="Muli"/>
                <a:cs typeface="Muli"/>
                <a:sym typeface="Muli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Flaticon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"/>
                <a:ea typeface="Muli"/>
                <a:cs typeface="Muli"/>
                <a:sym typeface="Muli"/>
              </a:rPr>
              <a:t>, and infographics &amp; images by 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noFill/>
                </a:uFill>
                <a:latin typeface="Muli"/>
                <a:ea typeface="Muli"/>
                <a:cs typeface="Muli"/>
                <a:sym typeface="Muli"/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Freepik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"/>
                <a:ea typeface="Muli"/>
                <a:cs typeface="Muli"/>
                <a:sym typeface="Muli"/>
              </a:rPr>
              <a:t>. </a:t>
            </a: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725" name="Google Shape;725;p24"/>
          <p:cNvSpPr txBox="1">
            <a:spLocks noGrp="1"/>
          </p:cNvSpPr>
          <p:nvPr>
            <p:ph type="subTitle" idx="1"/>
          </p:nvPr>
        </p:nvSpPr>
        <p:spPr>
          <a:xfrm>
            <a:off x="3940800" y="2668600"/>
            <a:ext cx="4310400" cy="237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grpSp>
        <p:nvGrpSpPr>
          <p:cNvPr id="726" name="Google Shape;726;p24"/>
          <p:cNvGrpSpPr/>
          <p:nvPr/>
        </p:nvGrpSpPr>
        <p:grpSpPr>
          <a:xfrm rot="697126">
            <a:off x="10957966" y="-492253"/>
            <a:ext cx="1740524" cy="1795281"/>
            <a:chOff x="1492000" y="427450"/>
            <a:chExt cx="1188000" cy="1225375"/>
          </a:xfrm>
        </p:grpSpPr>
        <p:sp>
          <p:nvSpPr>
            <p:cNvPr id="727" name="Google Shape;727;p24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28" name="Google Shape;728;p24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29" name="Google Shape;729;p24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0" name="Google Shape;730;p24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1" name="Google Shape;731;p24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2" name="Google Shape;732;p24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3" name="Google Shape;733;p24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4" name="Google Shape;734;p24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5" name="Google Shape;735;p24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6" name="Google Shape;736;p24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7" name="Google Shape;737;p24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192402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3">
  <p:cSld name="Title + Text 3">
    <p:spTree>
      <p:nvGrpSpPr>
        <p:cNvPr id="1" name="Shape 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9" name="Google Shape;739;p25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740" name="Google Shape;740;p25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741" name="Google Shape;741;p25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742" name="Google Shape;742;p25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743" name="Google Shape;743;p25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4" name="Google Shape;744;p25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5" name="Google Shape;745;p25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6" name="Google Shape;746;p25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7" name="Google Shape;747;p25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8" name="Google Shape;748;p25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9" name="Google Shape;749;p25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0" name="Google Shape;750;p25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1" name="Google Shape;751;p25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2" name="Google Shape;752;p25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3" name="Google Shape;753;p25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4" name="Google Shape;754;p25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5" name="Google Shape;755;p25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6" name="Google Shape;756;p25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7" name="Google Shape;757;p25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58" name="Google Shape;758;p25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759" name="Google Shape;759;p25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0" name="Google Shape;760;p25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1" name="Google Shape;761;p25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2" name="Google Shape;762;p25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3" name="Google Shape;763;p25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4" name="Google Shape;764;p25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5" name="Google Shape;765;p25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6" name="Google Shape;766;p25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7" name="Google Shape;767;p25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8" name="Google Shape;768;p25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9" name="Google Shape;769;p25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0" name="Google Shape;770;p25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1" name="Google Shape;771;p25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2" name="Google Shape;772;p25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3" name="Google Shape;773;p25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774" name="Google Shape;774;p25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5" name="Google Shape;775;p25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6" name="Google Shape;776;p25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7" name="Google Shape;777;p25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8" name="Google Shape;778;p25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9" name="Google Shape;779;p25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780" name="Google Shape;780;p25"/>
          <p:cNvSpPr txBox="1">
            <a:spLocks noGrp="1"/>
          </p:cNvSpPr>
          <p:nvPr>
            <p:ph type="subTitle" idx="1"/>
          </p:nvPr>
        </p:nvSpPr>
        <p:spPr>
          <a:xfrm>
            <a:off x="8403967" y="3429000"/>
            <a:ext cx="2828400" cy="21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781" name="Google Shape;781;p25"/>
          <p:cNvSpPr txBox="1">
            <a:spLocks noGrp="1"/>
          </p:cNvSpPr>
          <p:nvPr>
            <p:ph type="title"/>
          </p:nvPr>
        </p:nvSpPr>
        <p:spPr>
          <a:xfrm>
            <a:off x="8910000" y="1936284"/>
            <a:ext cx="2322000" cy="13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6485437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841486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rgbClr val="CFE2F3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955434" y="0"/>
            <a:ext cx="11439727" cy="6857979"/>
          </a:xfrm>
          <a:custGeom>
            <a:avLst/>
            <a:gdLst/>
            <a:ahLst/>
            <a:cxnLst/>
            <a:rect l="l" t="t" r="r" b="b"/>
            <a:pathLst>
              <a:path w="128517" h="78770" extrusionOk="0">
                <a:moveTo>
                  <a:pt x="35" y="1"/>
                </a:moveTo>
                <a:lnTo>
                  <a:pt x="0" y="78769"/>
                </a:lnTo>
                <a:lnTo>
                  <a:pt x="128517" y="78769"/>
                </a:lnTo>
                <a:cubicBezTo>
                  <a:pt x="61260" y="76442"/>
                  <a:pt x="7739" y="332"/>
                  <a:pt x="7739" y="332"/>
                </a:cubicBezTo>
                <a:lnTo>
                  <a:pt x="35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" name="Google Shape;10;p2"/>
          <p:cNvSpPr/>
          <p:nvPr/>
        </p:nvSpPr>
        <p:spPr>
          <a:xfrm>
            <a:off x="2339400" y="1514200"/>
            <a:ext cx="7513200" cy="3829600"/>
          </a:xfrm>
          <a:prstGeom prst="plaque">
            <a:avLst>
              <a:gd name="adj" fmla="val 11691"/>
            </a:avLst>
          </a:prstGeom>
          <a:solidFill>
            <a:schemeClr val="lt1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cxnSp>
        <p:nvCxnSpPr>
          <p:cNvPr id="11" name="Google Shape;11;p2"/>
          <p:cNvCxnSpPr/>
          <p:nvPr/>
        </p:nvCxnSpPr>
        <p:spPr>
          <a:xfrm>
            <a:off x="3430400" y="4155800"/>
            <a:ext cx="5331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Google Shape;12;p2"/>
          <p:cNvCxnSpPr/>
          <p:nvPr/>
        </p:nvCxnSpPr>
        <p:spPr>
          <a:xfrm>
            <a:off x="3430400" y="2963667"/>
            <a:ext cx="5331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3" name="Google Shape;13;p2"/>
          <p:cNvGrpSpPr/>
          <p:nvPr/>
        </p:nvGrpSpPr>
        <p:grpSpPr>
          <a:xfrm rot="697126">
            <a:off x="11040250" y="-62237"/>
            <a:ext cx="1740524" cy="1795281"/>
            <a:chOff x="1492000" y="427450"/>
            <a:chExt cx="1188000" cy="1225375"/>
          </a:xfrm>
        </p:grpSpPr>
        <p:sp>
          <p:nvSpPr>
            <p:cNvPr id="14" name="Google Shape;14;p2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2"/>
          <p:cNvSpPr txBox="1">
            <a:spLocks noGrp="1"/>
          </p:cNvSpPr>
          <p:nvPr>
            <p:ph type="ctrTitle"/>
          </p:nvPr>
        </p:nvSpPr>
        <p:spPr>
          <a:xfrm>
            <a:off x="3135800" y="1998467"/>
            <a:ext cx="5920400" cy="193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Font typeface="Itim"/>
              <a:buNone/>
              <a:defRPr sz="8000" b="1"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subTitle" idx="1"/>
          </p:nvPr>
        </p:nvSpPr>
        <p:spPr>
          <a:xfrm>
            <a:off x="3135800" y="4382733"/>
            <a:ext cx="5920400" cy="47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27" name="Google Shape;27;p2"/>
          <p:cNvSpPr/>
          <p:nvPr/>
        </p:nvSpPr>
        <p:spPr>
          <a:xfrm>
            <a:off x="-67867" y="-28667"/>
            <a:ext cx="1028000" cy="68868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grpSp>
        <p:nvGrpSpPr>
          <p:cNvPr id="28" name="Google Shape;28;p2"/>
          <p:cNvGrpSpPr/>
          <p:nvPr/>
        </p:nvGrpSpPr>
        <p:grpSpPr>
          <a:xfrm rot="-1976796" flipH="1">
            <a:off x="7889975" y="5320178"/>
            <a:ext cx="4632472" cy="1185191"/>
            <a:chOff x="3809875" y="1963175"/>
            <a:chExt cx="1923600" cy="492150"/>
          </a:xfrm>
        </p:grpSpPr>
        <p:sp>
          <p:nvSpPr>
            <p:cNvPr id="29" name="Google Shape;29;p2"/>
            <p:cNvSpPr/>
            <p:nvPr/>
          </p:nvSpPr>
          <p:spPr>
            <a:xfrm>
              <a:off x="3902950" y="2044375"/>
              <a:ext cx="620050" cy="185725"/>
            </a:xfrm>
            <a:custGeom>
              <a:avLst/>
              <a:gdLst/>
              <a:ahLst/>
              <a:cxnLst/>
              <a:rect l="l" t="t" r="r" b="b"/>
              <a:pathLst>
                <a:path w="24802" h="7429" extrusionOk="0">
                  <a:moveTo>
                    <a:pt x="855" y="1"/>
                  </a:moveTo>
                  <a:cubicBezTo>
                    <a:pt x="361" y="1"/>
                    <a:pt x="75" y="222"/>
                    <a:pt x="0" y="665"/>
                  </a:cubicBezTo>
                  <a:cubicBezTo>
                    <a:pt x="0" y="674"/>
                    <a:pt x="9" y="818"/>
                    <a:pt x="27" y="1080"/>
                  </a:cubicBezTo>
                  <a:cubicBezTo>
                    <a:pt x="172" y="1359"/>
                    <a:pt x="541" y="1539"/>
                    <a:pt x="1136" y="1638"/>
                  </a:cubicBezTo>
                  <a:cubicBezTo>
                    <a:pt x="1347" y="1673"/>
                    <a:pt x="1535" y="1690"/>
                    <a:pt x="1698" y="1690"/>
                  </a:cubicBezTo>
                  <a:cubicBezTo>
                    <a:pt x="1959" y="1690"/>
                    <a:pt x="2157" y="1646"/>
                    <a:pt x="2290" y="1557"/>
                  </a:cubicBezTo>
                  <a:cubicBezTo>
                    <a:pt x="2407" y="1485"/>
                    <a:pt x="2488" y="1350"/>
                    <a:pt x="2515" y="1143"/>
                  </a:cubicBezTo>
                  <a:cubicBezTo>
                    <a:pt x="2605" y="638"/>
                    <a:pt x="2236" y="277"/>
                    <a:pt x="1397" y="70"/>
                  </a:cubicBezTo>
                  <a:cubicBezTo>
                    <a:pt x="1195" y="24"/>
                    <a:pt x="1014" y="1"/>
                    <a:pt x="855" y="1"/>
                  </a:cubicBezTo>
                  <a:close/>
                  <a:moveTo>
                    <a:pt x="24530" y="3727"/>
                  </a:moveTo>
                  <a:cubicBezTo>
                    <a:pt x="24518" y="3727"/>
                    <a:pt x="24505" y="3728"/>
                    <a:pt x="24491" y="3730"/>
                  </a:cubicBezTo>
                  <a:cubicBezTo>
                    <a:pt x="24320" y="3757"/>
                    <a:pt x="24176" y="4018"/>
                    <a:pt x="24067" y="4523"/>
                  </a:cubicBezTo>
                  <a:cubicBezTo>
                    <a:pt x="24040" y="4613"/>
                    <a:pt x="23977" y="4937"/>
                    <a:pt x="23878" y="5514"/>
                  </a:cubicBezTo>
                  <a:cubicBezTo>
                    <a:pt x="23860" y="5614"/>
                    <a:pt x="23833" y="5713"/>
                    <a:pt x="23815" y="5803"/>
                  </a:cubicBezTo>
                  <a:cubicBezTo>
                    <a:pt x="23599" y="6839"/>
                    <a:pt x="23617" y="7380"/>
                    <a:pt x="23878" y="7425"/>
                  </a:cubicBezTo>
                  <a:cubicBezTo>
                    <a:pt x="23888" y="7427"/>
                    <a:pt x="23899" y="7428"/>
                    <a:pt x="23909" y="7428"/>
                  </a:cubicBezTo>
                  <a:cubicBezTo>
                    <a:pt x="24147" y="7428"/>
                    <a:pt x="24334" y="6922"/>
                    <a:pt x="24464" y="5911"/>
                  </a:cubicBezTo>
                  <a:cubicBezTo>
                    <a:pt x="24482" y="5821"/>
                    <a:pt x="24500" y="5722"/>
                    <a:pt x="24509" y="5623"/>
                  </a:cubicBezTo>
                  <a:cubicBezTo>
                    <a:pt x="24608" y="5244"/>
                    <a:pt x="24680" y="4901"/>
                    <a:pt x="24716" y="4595"/>
                  </a:cubicBezTo>
                  <a:cubicBezTo>
                    <a:pt x="24802" y="4016"/>
                    <a:pt x="24742" y="3727"/>
                    <a:pt x="24530" y="3727"/>
                  </a:cubicBezTo>
                  <a:close/>
                </a:path>
              </a:pathLst>
            </a:custGeom>
            <a:solidFill>
              <a:srgbClr val="4898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866425" y="2007800"/>
              <a:ext cx="1864125" cy="387400"/>
            </a:xfrm>
            <a:custGeom>
              <a:avLst/>
              <a:gdLst/>
              <a:ahLst/>
              <a:cxnLst/>
              <a:rect l="l" t="t" r="r" b="b"/>
              <a:pathLst>
                <a:path w="74565" h="15496" extrusionOk="0">
                  <a:moveTo>
                    <a:pt x="2322" y="1540"/>
                  </a:moveTo>
                  <a:cubicBezTo>
                    <a:pt x="2425" y="1540"/>
                    <a:pt x="2537" y="1549"/>
                    <a:pt x="2660" y="1569"/>
                  </a:cubicBezTo>
                  <a:cubicBezTo>
                    <a:pt x="2714" y="1587"/>
                    <a:pt x="2777" y="1596"/>
                    <a:pt x="2840" y="1614"/>
                  </a:cubicBezTo>
                  <a:cubicBezTo>
                    <a:pt x="3634" y="1803"/>
                    <a:pt x="3985" y="2128"/>
                    <a:pt x="3904" y="2597"/>
                  </a:cubicBezTo>
                  <a:cubicBezTo>
                    <a:pt x="3877" y="2777"/>
                    <a:pt x="3814" y="2894"/>
                    <a:pt x="3715" y="2957"/>
                  </a:cubicBezTo>
                  <a:cubicBezTo>
                    <a:pt x="3588" y="3040"/>
                    <a:pt x="3402" y="3082"/>
                    <a:pt x="3157" y="3082"/>
                  </a:cubicBezTo>
                  <a:cubicBezTo>
                    <a:pt x="3000" y="3082"/>
                    <a:pt x="2819" y="3064"/>
                    <a:pt x="2615" y="3029"/>
                  </a:cubicBezTo>
                  <a:cubicBezTo>
                    <a:pt x="2038" y="2930"/>
                    <a:pt x="1687" y="2759"/>
                    <a:pt x="1569" y="2543"/>
                  </a:cubicBezTo>
                  <a:cubicBezTo>
                    <a:pt x="1551" y="2290"/>
                    <a:pt x="1542" y="2155"/>
                    <a:pt x="1542" y="2137"/>
                  </a:cubicBezTo>
                  <a:cubicBezTo>
                    <a:pt x="1609" y="1739"/>
                    <a:pt x="1862" y="1540"/>
                    <a:pt x="2322" y="1540"/>
                  </a:cubicBezTo>
                  <a:close/>
                  <a:moveTo>
                    <a:pt x="524" y="1"/>
                  </a:moveTo>
                  <a:lnTo>
                    <a:pt x="1" y="3119"/>
                  </a:lnTo>
                  <a:lnTo>
                    <a:pt x="25330" y="7347"/>
                  </a:lnTo>
                  <a:cubicBezTo>
                    <a:pt x="25330" y="7347"/>
                    <a:pt x="25393" y="7095"/>
                    <a:pt x="25420" y="6995"/>
                  </a:cubicBezTo>
                  <a:cubicBezTo>
                    <a:pt x="25537" y="6283"/>
                    <a:pt x="25582" y="6067"/>
                    <a:pt x="25601" y="6004"/>
                  </a:cubicBezTo>
                  <a:cubicBezTo>
                    <a:pt x="25736" y="5391"/>
                    <a:pt x="25889" y="5283"/>
                    <a:pt x="25961" y="5274"/>
                  </a:cubicBezTo>
                  <a:cubicBezTo>
                    <a:pt x="25979" y="5265"/>
                    <a:pt x="25997" y="5265"/>
                    <a:pt x="26015" y="5265"/>
                  </a:cubicBezTo>
                  <a:cubicBezTo>
                    <a:pt x="26141" y="5292"/>
                    <a:pt x="26177" y="5571"/>
                    <a:pt x="26105" y="6049"/>
                  </a:cubicBezTo>
                  <a:cubicBezTo>
                    <a:pt x="26069" y="6355"/>
                    <a:pt x="25997" y="6689"/>
                    <a:pt x="25898" y="7077"/>
                  </a:cubicBezTo>
                  <a:cubicBezTo>
                    <a:pt x="25880" y="7176"/>
                    <a:pt x="25871" y="7266"/>
                    <a:pt x="25844" y="7356"/>
                  </a:cubicBezTo>
                  <a:lnTo>
                    <a:pt x="25826" y="7437"/>
                  </a:lnTo>
                  <a:lnTo>
                    <a:pt x="26412" y="7527"/>
                  </a:lnTo>
                  <a:lnTo>
                    <a:pt x="26926" y="4408"/>
                  </a:lnTo>
                  <a:lnTo>
                    <a:pt x="524" y="1"/>
                  </a:lnTo>
                  <a:close/>
                  <a:moveTo>
                    <a:pt x="28368" y="5003"/>
                  </a:moveTo>
                  <a:lnTo>
                    <a:pt x="27899" y="7780"/>
                  </a:lnTo>
                  <a:lnTo>
                    <a:pt x="74095" y="15496"/>
                  </a:lnTo>
                  <a:lnTo>
                    <a:pt x="74564" y="12719"/>
                  </a:lnTo>
                  <a:lnTo>
                    <a:pt x="28368" y="5003"/>
                  </a:lnTo>
                  <a:close/>
                </a:path>
              </a:pathLst>
            </a:custGeom>
            <a:solidFill>
              <a:srgbClr val="286F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3813475" y="2066175"/>
              <a:ext cx="56825" cy="83625"/>
            </a:xfrm>
            <a:custGeom>
              <a:avLst/>
              <a:gdLst/>
              <a:ahLst/>
              <a:cxnLst/>
              <a:rect l="l" t="t" r="r" b="b"/>
              <a:pathLst>
                <a:path w="2273" h="3345" extrusionOk="0">
                  <a:moveTo>
                    <a:pt x="244" y="0"/>
                  </a:moveTo>
                  <a:cubicBezTo>
                    <a:pt x="109" y="884"/>
                    <a:pt x="1" y="2164"/>
                    <a:pt x="46" y="3056"/>
                  </a:cubicBezTo>
                  <a:lnTo>
                    <a:pt x="1767" y="3344"/>
                  </a:lnTo>
                  <a:lnTo>
                    <a:pt x="2272" y="334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1C2F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3818000" y="2001350"/>
              <a:ext cx="177350" cy="82875"/>
            </a:xfrm>
            <a:custGeom>
              <a:avLst/>
              <a:gdLst/>
              <a:ahLst/>
              <a:cxnLst/>
              <a:rect l="l" t="t" r="r" b="b"/>
              <a:pathLst>
                <a:path w="7094" h="3315" extrusionOk="0">
                  <a:moveTo>
                    <a:pt x="3991" y="0"/>
                  </a:moveTo>
                  <a:cubicBezTo>
                    <a:pt x="3917" y="0"/>
                    <a:pt x="3852" y="5"/>
                    <a:pt x="3795" y="15"/>
                  </a:cubicBezTo>
                  <a:cubicBezTo>
                    <a:pt x="3651" y="42"/>
                    <a:pt x="3515" y="105"/>
                    <a:pt x="3389" y="223"/>
                  </a:cubicBezTo>
                  <a:cubicBezTo>
                    <a:pt x="3299" y="286"/>
                    <a:pt x="3227" y="367"/>
                    <a:pt x="3173" y="457"/>
                  </a:cubicBezTo>
                  <a:lnTo>
                    <a:pt x="7094" y="1115"/>
                  </a:lnTo>
                  <a:cubicBezTo>
                    <a:pt x="7076" y="1007"/>
                    <a:pt x="7031" y="908"/>
                    <a:pt x="6968" y="817"/>
                  </a:cubicBezTo>
                  <a:cubicBezTo>
                    <a:pt x="6887" y="673"/>
                    <a:pt x="6778" y="565"/>
                    <a:pt x="6652" y="493"/>
                  </a:cubicBezTo>
                  <a:cubicBezTo>
                    <a:pt x="6517" y="412"/>
                    <a:pt x="6319" y="358"/>
                    <a:pt x="6048" y="313"/>
                  </a:cubicBezTo>
                  <a:lnTo>
                    <a:pt x="5471" y="214"/>
                  </a:lnTo>
                  <a:lnTo>
                    <a:pt x="4426" y="42"/>
                  </a:lnTo>
                  <a:cubicBezTo>
                    <a:pt x="4257" y="14"/>
                    <a:pt x="4112" y="0"/>
                    <a:pt x="3991" y="0"/>
                  </a:cubicBezTo>
                  <a:close/>
                  <a:moveTo>
                    <a:pt x="802" y="60"/>
                  </a:moveTo>
                  <a:cubicBezTo>
                    <a:pt x="424" y="1034"/>
                    <a:pt x="153" y="1998"/>
                    <a:pt x="0" y="2981"/>
                  </a:cubicBezTo>
                  <a:lnTo>
                    <a:pt x="2028" y="3314"/>
                  </a:lnTo>
                  <a:lnTo>
                    <a:pt x="2524" y="349"/>
                  </a:lnTo>
                  <a:lnTo>
                    <a:pt x="802" y="60"/>
                  </a:lnTo>
                  <a:close/>
                </a:path>
              </a:pathLst>
            </a:custGeom>
            <a:solidFill>
              <a:srgbClr val="2940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3928625" y="1968150"/>
              <a:ext cx="484300" cy="104000"/>
            </a:xfrm>
            <a:custGeom>
              <a:avLst/>
              <a:gdLst/>
              <a:ahLst/>
              <a:cxnLst/>
              <a:rect l="l" t="t" r="r" b="b"/>
              <a:pathLst>
                <a:path w="19372" h="4160" extrusionOk="0">
                  <a:moveTo>
                    <a:pt x="1858" y="496"/>
                  </a:moveTo>
                  <a:cubicBezTo>
                    <a:pt x="1867" y="496"/>
                    <a:pt x="1894" y="505"/>
                    <a:pt x="1930" y="532"/>
                  </a:cubicBezTo>
                  <a:cubicBezTo>
                    <a:pt x="1993" y="541"/>
                    <a:pt x="2948" y="676"/>
                    <a:pt x="4814" y="929"/>
                  </a:cubicBezTo>
                  <a:lnTo>
                    <a:pt x="18606" y="3236"/>
                  </a:lnTo>
                  <a:lnTo>
                    <a:pt x="18741" y="3389"/>
                  </a:lnTo>
                  <a:cubicBezTo>
                    <a:pt x="18732" y="3462"/>
                    <a:pt x="18696" y="3498"/>
                    <a:pt x="18642" y="3516"/>
                  </a:cubicBezTo>
                  <a:cubicBezTo>
                    <a:pt x="18626" y="3517"/>
                    <a:pt x="18607" y="3518"/>
                    <a:pt x="18586" y="3518"/>
                  </a:cubicBezTo>
                  <a:cubicBezTo>
                    <a:pt x="18474" y="3518"/>
                    <a:pt x="18282" y="3497"/>
                    <a:pt x="18002" y="3443"/>
                  </a:cubicBezTo>
                  <a:lnTo>
                    <a:pt x="4760" y="1217"/>
                  </a:lnTo>
                  <a:cubicBezTo>
                    <a:pt x="3246" y="938"/>
                    <a:pt x="2263" y="739"/>
                    <a:pt x="1813" y="631"/>
                  </a:cubicBezTo>
                  <a:cubicBezTo>
                    <a:pt x="1808" y="636"/>
                    <a:pt x="1805" y="638"/>
                    <a:pt x="1803" y="638"/>
                  </a:cubicBezTo>
                  <a:cubicBezTo>
                    <a:pt x="1795" y="638"/>
                    <a:pt x="1797" y="616"/>
                    <a:pt x="1804" y="568"/>
                  </a:cubicBezTo>
                  <a:cubicBezTo>
                    <a:pt x="1813" y="514"/>
                    <a:pt x="1831" y="496"/>
                    <a:pt x="1858" y="496"/>
                  </a:cubicBezTo>
                  <a:close/>
                  <a:moveTo>
                    <a:pt x="1128" y="0"/>
                  </a:moveTo>
                  <a:cubicBezTo>
                    <a:pt x="614" y="189"/>
                    <a:pt x="235" y="649"/>
                    <a:pt x="1" y="1370"/>
                  </a:cubicBezTo>
                  <a:lnTo>
                    <a:pt x="1046" y="1542"/>
                  </a:lnTo>
                  <a:cubicBezTo>
                    <a:pt x="1083" y="1190"/>
                    <a:pt x="1254" y="974"/>
                    <a:pt x="1551" y="884"/>
                  </a:cubicBezTo>
                  <a:lnTo>
                    <a:pt x="17019" y="3462"/>
                  </a:lnTo>
                  <a:cubicBezTo>
                    <a:pt x="17425" y="3858"/>
                    <a:pt x="17776" y="4083"/>
                    <a:pt x="18083" y="4129"/>
                  </a:cubicBezTo>
                  <a:cubicBezTo>
                    <a:pt x="18204" y="4150"/>
                    <a:pt x="18314" y="4160"/>
                    <a:pt x="18414" y="4160"/>
                  </a:cubicBezTo>
                  <a:cubicBezTo>
                    <a:pt x="18657" y="4160"/>
                    <a:pt x="18841" y="4099"/>
                    <a:pt x="18975" y="3984"/>
                  </a:cubicBezTo>
                  <a:cubicBezTo>
                    <a:pt x="19164" y="3804"/>
                    <a:pt x="19291" y="3489"/>
                    <a:pt x="19372" y="3029"/>
                  </a:cubicBezTo>
                  <a:lnTo>
                    <a:pt x="1128" y="0"/>
                  </a:lnTo>
                  <a:close/>
                </a:path>
              </a:pathLst>
            </a:custGeom>
            <a:solidFill>
              <a:srgbClr val="B6B6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3973500" y="1980525"/>
              <a:ext cx="423650" cy="75575"/>
            </a:xfrm>
            <a:custGeom>
              <a:avLst/>
              <a:gdLst/>
              <a:ahLst/>
              <a:cxnLst/>
              <a:rect l="l" t="t" r="r" b="b"/>
              <a:pathLst>
                <a:path w="16946" h="3023" extrusionOk="0">
                  <a:moveTo>
                    <a:pt x="63" y="1"/>
                  </a:moveTo>
                  <a:cubicBezTo>
                    <a:pt x="36" y="1"/>
                    <a:pt x="18" y="19"/>
                    <a:pt x="9" y="73"/>
                  </a:cubicBezTo>
                  <a:cubicBezTo>
                    <a:pt x="2" y="121"/>
                    <a:pt x="0" y="143"/>
                    <a:pt x="8" y="143"/>
                  </a:cubicBezTo>
                  <a:cubicBezTo>
                    <a:pt x="10" y="143"/>
                    <a:pt x="13" y="141"/>
                    <a:pt x="18" y="136"/>
                  </a:cubicBezTo>
                  <a:cubicBezTo>
                    <a:pt x="468" y="244"/>
                    <a:pt x="1451" y="443"/>
                    <a:pt x="2965" y="722"/>
                  </a:cubicBezTo>
                  <a:lnTo>
                    <a:pt x="16207" y="2948"/>
                  </a:lnTo>
                  <a:cubicBezTo>
                    <a:pt x="16487" y="3002"/>
                    <a:pt x="16679" y="3023"/>
                    <a:pt x="16791" y="3023"/>
                  </a:cubicBezTo>
                  <a:cubicBezTo>
                    <a:pt x="16812" y="3023"/>
                    <a:pt x="16831" y="3022"/>
                    <a:pt x="16847" y="3021"/>
                  </a:cubicBezTo>
                  <a:cubicBezTo>
                    <a:pt x="16901" y="3003"/>
                    <a:pt x="16937" y="2967"/>
                    <a:pt x="16946" y="2894"/>
                  </a:cubicBezTo>
                  <a:lnTo>
                    <a:pt x="16811" y="2741"/>
                  </a:lnTo>
                  <a:lnTo>
                    <a:pt x="3019" y="434"/>
                  </a:lnTo>
                  <a:cubicBezTo>
                    <a:pt x="1153" y="181"/>
                    <a:pt x="198" y="46"/>
                    <a:pt x="135" y="37"/>
                  </a:cubicBezTo>
                  <a:cubicBezTo>
                    <a:pt x="99" y="10"/>
                    <a:pt x="72" y="1"/>
                    <a:pt x="6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3855400" y="2081950"/>
              <a:ext cx="1864100" cy="370500"/>
            </a:xfrm>
            <a:custGeom>
              <a:avLst/>
              <a:gdLst/>
              <a:ahLst/>
              <a:cxnLst/>
              <a:rect l="l" t="t" r="r" b="b"/>
              <a:pathLst>
                <a:path w="74564" h="14820" extrusionOk="0">
                  <a:moveTo>
                    <a:pt x="469" y="0"/>
                  </a:moveTo>
                  <a:lnTo>
                    <a:pt x="0" y="2776"/>
                  </a:lnTo>
                  <a:lnTo>
                    <a:pt x="26411" y="7184"/>
                  </a:lnTo>
                  <a:lnTo>
                    <a:pt x="26465" y="6860"/>
                  </a:lnTo>
                  <a:lnTo>
                    <a:pt x="74158" y="14819"/>
                  </a:lnTo>
                  <a:lnTo>
                    <a:pt x="74563" y="12376"/>
                  </a:lnTo>
                  <a:lnTo>
                    <a:pt x="28520" y="4687"/>
                  </a:lnTo>
                  <a:lnTo>
                    <a:pt x="28962" y="2064"/>
                  </a:lnTo>
                  <a:lnTo>
                    <a:pt x="27159" y="1767"/>
                  </a:lnTo>
                  <a:lnTo>
                    <a:pt x="26718" y="4390"/>
                  </a:lnTo>
                  <a:lnTo>
                    <a:pt x="26294" y="4318"/>
                  </a:lnTo>
                  <a:lnTo>
                    <a:pt x="26285" y="4399"/>
                  </a:lnTo>
                  <a:cubicBezTo>
                    <a:pt x="26159" y="5418"/>
                    <a:pt x="25996" y="5733"/>
                    <a:pt x="25879" y="5823"/>
                  </a:cubicBezTo>
                  <a:cubicBezTo>
                    <a:pt x="25853" y="5836"/>
                    <a:pt x="25831" y="5845"/>
                    <a:pt x="25811" y="5845"/>
                  </a:cubicBezTo>
                  <a:cubicBezTo>
                    <a:pt x="25804" y="5845"/>
                    <a:pt x="25796" y="5844"/>
                    <a:pt x="25789" y="5841"/>
                  </a:cubicBezTo>
                  <a:cubicBezTo>
                    <a:pt x="25762" y="5841"/>
                    <a:pt x="25735" y="5823"/>
                    <a:pt x="25717" y="5796"/>
                  </a:cubicBezTo>
                  <a:cubicBezTo>
                    <a:pt x="25636" y="5670"/>
                    <a:pt x="25582" y="5318"/>
                    <a:pt x="25789" y="4309"/>
                  </a:cubicBezTo>
                  <a:lnTo>
                    <a:pt x="25807" y="4237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rgbClr val="1D5C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3809875" y="1963175"/>
              <a:ext cx="1923600" cy="492150"/>
            </a:xfrm>
            <a:custGeom>
              <a:avLst/>
              <a:gdLst/>
              <a:ahLst/>
              <a:cxnLst/>
              <a:rect l="l" t="t" r="r" b="b"/>
              <a:pathLst>
                <a:path w="76944" h="19686" extrusionOk="0">
                  <a:moveTo>
                    <a:pt x="5950" y="379"/>
                  </a:moveTo>
                  <a:lnTo>
                    <a:pt x="5851" y="388"/>
                  </a:lnTo>
                  <a:cubicBezTo>
                    <a:pt x="7383" y="578"/>
                    <a:pt x="8897" y="830"/>
                    <a:pt x="10421" y="1074"/>
                  </a:cubicBezTo>
                  <a:lnTo>
                    <a:pt x="14982" y="1840"/>
                  </a:lnTo>
                  <a:lnTo>
                    <a:pt x="19534" y="2615"/>
                  </a:lnTo>
                  <a:lnTo>
                    <a:pt x="23920" y="3388"/>
                  </a:lnTo>
                  <a:lnTo>
                    <a:pt x="23920" y="3388"/>
                  </a:lnTo>
                  <a:cubicBezTo>
                    <a:pt x="23900" y="3582"/>
                    <a:pt x="23858" y="3771"/>
                    <a:pt x="23770" y="3940"/>
                  </a:cubicBezTo>
                  <a:cubicBezTo>
                    <a:pt x="23743" y="3994"/>
                    <a:pt x="23707" y="4039"/>
                    <a:pt x="23671" y="4084"/>
                  </a:cubicBezTo>
                  <a:cubicBezTo>
                    <a:pt x="23635" y="4129"/>
                    <a:pt x="23590" y="4156"/>
                    <a:pt x="23536" y="4192"/>
                  </a:cubicBezTo>
                  <a:cubicBezTo>
                    <a:pt x="23437" y="4246"/>
                    <a:pt x="23310" y="4264"/>
                    <a:pt x="23184" y="4264"/>
                  </a:cubicBezTo>
                  <a:cubicBezTo>
                    <a:pt x="23162" y="4266"/>
                    <a:pt x="23139" y="4267"/>
                    <a:pt x="23117" y="4267"/>
                  </a:cubicBezTo>
                  <a:cubicBezTo>
                    <a:pt x="23011" y="4267"/>
                    <a:pt x="22902" y="4251"/>
                    <a:pt x="22806" y="4228"/>
                  </a:cubicBezTo>
                  <a:cubicBezTo>
                    <a:pt x="22680" y="4201"/>
                    <a:pt x="22571" y="4138"/>
                    <a:pt x="22463" y="4066"/>
                  </a:cubicBezTo>
                  <a:cubicBezTo>
                    <a:pt x="22247" y="3931"/>
                    <a:pt x="22058" y="3742"/>
                    <a:pt x="21904" y="3525"/>
                  </a:cubicBezTo>
                  <a:lnTo>
                    <a:pt x="21904" y="3516"/>
                  </a:lnTo>
                  <a:cubicBezTo>
                    <a:pt x="21886" y="3498"/>
                    <a:pt x="21850" y="3471"/>
                    <a:pt x="21823" y="3471"/>
                  </a:cubicBezTo>
                  <a:lnTo>
                    <a:pt x="21796" y="3471"/>
                  </a:lnTo>
                  <a:cubicBezTo>
                    <a:pt x="20507" y="3282"/>
                    <a:pt x="19209" y="3093"/>
                    <a:pt x="17920" y="2885"/>
                  </a:cubicBezTo>
                  <a:cubicBezTo>
                    <a:pt x="16631" y="2687"/>
                    <a:pt x="15342" y="2489"/>
                    <a:pt x="14053" y="2272"/>
                  </a:cubicBezTo>
                  <a:cubicBezTo>
                    <a:pt x="12764" y="2056"/>
                    <a:pt x="11475" y="1858"/>
                    <a:pt x="10186" y="1632"/>
                  </a:cubicBezTo>
                  <a:cubicBezTo>
                    <a:pt x="8897" y="1407"/>
                    <a:pt x="7617" y="1173"/>
                    <a:pt x="6337" y="884"/>
                  </a:cubicBezTo>
                  <a:cubicBezTo>
                    <a:pt x="6310" y="884"/>
                    <a:pt x="6283" y="884"/>
                    <a:pt x="6256" y="893"/>
                  </a:cubicBezTo>
                  <a:lnTo>
                    <a:pt x="6247" y="893"/>
                  </a:lnTo>
                  <a:cubicBezTo>
                    <a:pt x="6076" y="947"/>
                    <a:pt x="5896" y="1046"/>
                    <a:pt x="5787" y="1209"/>
                  </a:cubicBezTo>
                  <a:cubicBezTo>
                    <a:pt x="5670" y="1371"/>
                    <a:pt x="5625" y="1551"/>
                    <a:pt x="5607" y="1723"/>
                  </a:cubicBezTo>
                  <a:lnTo>
                    <a:pt x="5598" y="1759"/>
                  </a:lnTo>
                  <a:cubicBezTo>
                    <a:pt x="5598" y="1768"/>
                    <a:pt x="5598" y="1786"/>
                    <a:pt x="5598" y="1795"/>
                  </a:cubicBezTo>
                  <a:cubicBezTo>
                    <a:pt x="5607" y="1871"/>
                    <a:pt x="5670" y="1931"/>
                    <a:pt x="5752" y="1931"/>
                  </a:cubicBezTo>
                  <a:cubicBezTo>
                    <a:pt x="5758" y="1931"/>
                    <a:pt x="5764" y="1930"/>
                    <a:pt x="5769" y="1930"/>
                  </a:cubicBezTo>
                  <a:cubicBezTo>
                    <a:pt x="5812" y="1927"/>
                    <a:pt x="5853" y="1926"/>
                    <a:pt x="5894" y="1926"/>
                  </a:cubicBezTo>
                  <a:cubicBezTo>
                    <a:pt x="5994" y="1926"/>
                    <a:pt x="6091" y="1932"/>
                    <a:pt x="6193" y="1939"/>
                  </a:cubicBezTo>
                  <a:cubicBezTo>
                    <a:pt x="6337" y="1948"/>
                    <a:pt x="6472" y="1957"/>
                    <a:pt x="6599" y="1993"/>
                  </a:cubicBezTo>
                  <a:cubicBezTo>
                    <a:pt x="6725" y="2020"/>
                    <a:pt x="6860" y="2065"/>
                    <a:pt x="6950" y="2137"/>
                  </a:cubicBezTo>
                  <a:cubicBezTo>
                    <a:pt x="7049" y="2200"/>
                    <a:pt x="7121" y="2299"/>
                    <a:pt x="7167" y="2417"/>
                  </a:cubicBezTo>
                  <a:lnTo>
                    <a:pt x="7176" y="2426"/>
                  </a:lnTo>
                  <a:cubicBezTo>
                    <a:pt x="7212" y="2507"/>
                    <a:pt x="7239" y="2588"/>
                    <a:pt x="7230" y="2678"/>
                  </a:cubicBezTo>
                  <a:cubicBezTo>
                    <a:pt x="7230" y="2750"/>
                    <a:pt x="7284" y="2822"/>
                    <a:pt x="7365" y="2831"/>
                  </a:cubicBezTo>
                  <a:lnTo>
                    <a:pt x="7392" y="2831"/>
                  </a:lnTo>
                  <a:cubicBezTo>
                    <a:pt x="8293" y="2957"/>
                    <a:pt x="9204" y="3084"/>
                    <a:pt x="10105" y="3228"/>
                  </a:cubicBezTo>
                  <a:lnTo>
                    <a:pt x="11466" y="3435"/>
                  </a:lnTo>
                  <a:lnTo>
                    <a:pt x="12818" y="3652"/>
                  </a:lnTo>
                  <a:cubicBezTo>
                    <a:pt x="14630" y="3940"/>
                    <a:pt x="16433" y="4255"/>
                    <a:pt x="18245" y="4562"/>
                  </a:cubicBezTo>
                  <a:lnTo>
                    <a:pt x="20949" y="5022"/>
                  </a:lnTo>
                  <a:lnTo>
                    <a:pt x="23662" y="5490"/>
                  </a:lnTo>
                  <a:cubicBezTo>
                    <a:pt x="25395" y="5785"/>
                    <a:pt x="27129" y="6096"/>
                    <a:pt x="28862" y="6416"/>
                  </a:cubicBezTo>
                  <a:lnTo>
                    <a:pt x="28862" y="6416"/>
                  </a:lnTo>
                  <a:cubicBezTo>
                    <a:pt x="28668" y="7221"/>
                    <a:pt x="28519" y="8032"/>
                    <a:pt x="28376" y="8844"/>
                  </a:cubicBezTo>
                  <a:cubicBezTo>
                    <a:pt x="28304" y="9285"/>
                    <a:pt x="28232" y="9718"/>
                    <a:pt x="28178" y="10160"/>
                  </a:cubicBezTo>
                  <a:cubicBezTo>
                    <a:pt x="28116" y="10597"/>
                    <a:pt x="28062" y="11034"/>
                    <a:pt x="28035" y="11480"/>
                  </a:cubicBezTo>
                  <a:lnTo>
                    <a:pt x="28035" y="11480"/>
                  </a:lnTo>
                  <a:cubicBezTo>
                    <a:pt x="28034" y="11482"/>
                    <a:pt x="28034" y="11483"/>
                    <a:pt x="28034" y="11485"/>
                  </a:cubicBezTo>
                  <a:lnTo>
                    <a:pt x="28034" y="11494"/>
                  </a:lnTo>
                  <a:lnTo>
                    <a:pt x="28012" y="11627"/>
                  </a:lnTo>
                  <a:lnTo>
                    <a:pt x="28012" y="11627"/>
                  </a:lnTo>
                  <a:cubicBezTo>
                    <a:pt x="25733" y="11284"/>
                    <a:pt x="23463" y="10933"/>
                    <a:pt x="21192" y="10565"/>
                  </a:cubicBezTo>
                  <a:lnTo>
                    <a:pt x="14197" y="9420"/>
                  </a:lnTo>
                  <a:cubicBezTo>
                    <a:pt x="11863" y="9042"/>
                    <a:pt x="9528" y="8645"/>
                    <a:pt x="7203" y="8249"/>
                  </a:cubicBezTo>
                  <a:cubicBezTo>
                    <a:pt x="4917" y="7860"/>
                    <a:pt x="2632" y="7498"/>
                    <a:pt x="372" y="7018"/>
                  </a:cubicBezTo>
                  <a:lnTo>
                    <a:pt x="372" y="7018"/>
                  </a:lnTo>
                  <a:cubicBezTo>
                    <a:pt x="332" y="6599"/>
                    <a:pt x="327" y="6180"/>
                    <a:pt x="343" y="5761"/>
                  </a:cubicBezTo>
                  <a:cubicBezTo>
                    <a:pt x="361" y="5292"/>
                    <a:pt x="406" y="4823"/>
                    <a:pt x="478" y="4355"/>
                  </a:cubicBezTo>
                  <a:cubicBezTo>
                    <a:pt x="624" y="3473"/>
                    <a:pt x="875" y="2607"/>
                    <a:pt x="1248" y="1788"/>
                  </a:cubicBezTo>
                  <a:lnTo>
                    <a:pt x="1248" y="1788"/>
                  </a:lnTo>
                  <a:cubicBezTo>
                    <a:pt x="1599" y="1800"/>
                    <a:pt x="1945" y="1849"/>
                    <a:pt x="2290" y="1912"/>
                  </a:cubicBezTo>
                  <a:cubicBezTo>
                    <a:pt x="2687" y="1984"/>
                    <a:pt x="3074" y="2065"/>
                    <a:pt x="3462" y="2173"/>
                  </a:cubicBezTo>
                  <a:lnTo>
                    <a:pt x="3525" y="2191"/>
                  </a:lnTo>
                  <a:cubicBezTo>
                    <a:pt x="3534" y="2200"/>
                    <a:pt x="3552" y="2200"/>
                    <a:pt x="3561" y="2200"/>
                  </a:cubicBezTo>
                  <a:cubicBezTo>
                    <a:pt x="3624" y="2191"/>
                    <a:pt x="3669" y="2146"/>
                    <a:pt x="3669" y="2083"/>
                  </a:cubicBezTo>
                  <a:cubicBezTo>
                    <a:pt x="3660" y="1984"/>
                    <a:pt x="3705" y="1894"/>
                    <a:pt x="3768" y="1822"/>
                  </a:cubicBezTo>
                  <a:lnTo>
                    <a:pt x="3777" y="1813"/>
                  </a:lnTo>
                  <a:cubicBezTo>
                    <a:pt x="3876" y="1677"/>
                    <a:pt x="4039" y="1596"/>
                    <a:pt x="4210" y="1596"/>
                  </a:cubicBezTo>
                  <a:cubicBezTo>
                    <a:pt x="4291" y="1596"/>
                    <a:pt x="4381" y="1605"/>
                    <a:pt x="4471" y="1632"/>
                  </a:cubicBezTo>
                  <a:cubicBezTo>
                    <a:pt x="4553" y="1659"/>
                    <a:pt x="4634" y="1705"/>
                    <a:pt x="4715" y="1759"/>
                  </a:cubicBezTo>
                  <a:cubicBezTo>
                    <a:pt x="4733" y="1768"/>
                    <a:pt x="4760" y="1777"/>
                    <a:pt x="4778" y="1777"/>
                  </a:cubicBezTo>
                  <a:cubicBezTo>
                    <a:pt x="4784" y="1777"/>
                    <a:pt x="4790" y="1778"/>
                    <a:pt x="4795" y="1778"/>
                  </a:cubicBezTo>
                  <a:cubicBezTo>
                    <a:pt x="4868" y="1778"/>
                    <a:pt x="4923" y="1726"/>
                    <a:pt x="4931" y="1659"/>
                  </a:cubicBezTo>
                  <a:lnTo>
                    <a:pt x="4931" y="1623"/>
                  </a:lnTo>
                  <a:cubicBezTo>
                    <a:pt x="4940" y="1479"/>
                    <a:pt x="4976" y="1335"/>
                    <a:pt x="5030" y="1191"/>
                  </a:cubicBezTo>
                  <a:cubicBezTo>
                    <a:pt x="5084" y="1056"/>
                    <a:pt x="5147" y="929"/>
                    <a:pt x="5238" y="812"/>
                  </a:cubicBezTo>
                  <a:cubicBezTo>
                    <a:pt x="5319" y="686"/>
                    <a:pt x="5427" y="587"/>
                    <a:pt x="5544" y="506"/>
                  </a:cubicBezTo>
                  <a:cubicBezTo>
                    <a:pt x="5670" y="434"/>
                    <a:pt x="5805" y="379"/>
                    <a:pt x="5950" y="379"/>
                  </a:cubicBezTo>
                  <a:close/>
                  <a:moveTo>
                    <a:pt x="29247" y="6810"/>
                  </a:moveTo>
                  <a:cubicBezTo>
                    <a:pt x="29673" y="6840"/>
                    <a:pt x="30093" y="6910"/>
                    <a:pt x="30513" y="6987"/>
                  </a:cubicBezTo>
                  <a:lnTo>
                    <a:pt x="32000" y="7230"/>
                  </a:lnTo>
                  <a:lnTo>
                    <a:pt x="34983" y="7735"/>
                  </a:lnTo>
                  <a:lnTo>
                    <a:pt x="40942" y="8735"/>
                  </a:lnTo>
                  <a:lnTo>
                    <a:pt x="52867" y="10736"/>
                  </a:lnTo>
                  <a:lnTo>
                    <a:pt x="64783" y="12738"/>
                  </a:lnTo>
                  <a:lnTo>
                    <a:pt x="76488" y="14721"/>
                  </a:lnTo>
                  <a:lnTo>
                    <a:pt x="76488" y="14721"/>
                  </a:lnTo>
                  <a:cubicBezTo>
                    <a:pt x="76399" y="15063"/>
                    <a:pt x="76318" y="15406"/>
                    <a:pt x="76249" y="15748"/>
                  </a:cubicBezTo>
                  <a:cubicBezTo>
                    <a:pt x="76159" y="16154"/>
                    <a:pt x="76087" y="16568"/>
                    <a:pt x="76015" y="16974"/>
                  </a:cubicBezTo>
                  <a:cubicBezTo>
                    <a:pt x="75952" y="17380"/>
                    <a:pt x="75889" y="17794"/>
                    <a:pt x="75835" y="18209"/>
                  </a:cubicBezTo>
                  <a:cubicBezTo>
                    <a:pt x="75797" y="18558"/>
                    <a:pt x="75759" y="18907"/>
                    <a:pt x="75731" y="19256"/>
                  </a:cubicBezTo>
                  <a:lnTo>
                    <a:pt x="75731" y="19256"/>
                  </a:lnTo>
                  <a:lnTo>
                    <a:pt x="64017" y="17335"/>
                  </a:lnTo>
                  <a:lnTo>
                    <a:pt x="52092" y="15361"/>
                  </a:lnTo>
                  <a:lnTo>
                    <a:pt x="40166" y="13377"/>
                  </a:lnTo>
                  <a:cubicBezTo>
                    <a:pt x="36259" y="12731"/>
                    <a:pt x="32352" y="12075"/>
                    <a:pt x="28462" y="11368"/>
                  </a:cubicBezTo>
                  <a:lnTo>
                    <a:pt x="28462" y="11368"/>
                  </a:lnTo>
                  <a:cubicBezTo>
                    <a:pt x="28556" y="10998"/>
                    <a:pt x="28633" y="10627"/>
                    <a:pt x="28710" y="10250"/>
                  </a:cubicBezTo>
                  <a:cubicBezTo>
                    <a:pt x="28800" y="9817"/>
                    <a:pt x="28881" y="9375"/>
                    <a:pt x="28953" y="8943"/>
                  </a:cubicBezTo>
                  <a:cubicBezTo>
                    <a:pt x="29062" y="8231"/>
                    <a:pt x="29171" y="7524"/>
                    <a:pt x="29247" y="6810"/>
                  </a:cubicBezTo>
                  <a:close/>
                  <a:moveTo>
                    <a:pt x="5878" y="1"/>
                  </a:moveTo>
                  <a:cubicBezTo>
                    <a:pt x="5860" y="1"/>
                    <a:pt x="5833" y="1"/>
                    <a:pt x="5814" y="19"/>
                  </a:cubicBezTo>
                  <a:cubicBezTo>
                    <a:pt x="5670" y="127"/>
                    <a:pt x="5535" y="226"/>
                    <a:pt x="5409" y="334"/>
                  </a:cubicBezTo>
                  <a:cubicBezTo>
                    <a:pt x="5292" y="452"/>
                    <a:pt x="5183" y="569"/>
                    <a:pt x="5084" y="686"/>
                  </a:cubicBezTo>
                  <a:cubicBezTo>
                    <a:pt x="4985" y="812"/>
                    <a:pt x="4895" y="947"/>
                    <a:pt x="4805" y="1083"/>
                  </a:cubicBezTo>
                  <a:cubicBezTo>
                    <a:pt x="4743" y="1193"/>
                    <a:pt x="4686" y="1298"/>
                    <a:pt x="4623" y="1406"/>
                  </a:cubicBezTo>
                  <a:lnTo>
                    <a:pt x="4623" y="1406"/>
                  </a:lnTo>
                  <a:cubicBezTo>
                    <a:pt x="4480" y="1431"/>
                    <a:pt x="4340" y="1441"/>
                    <a:pt x="4201" y="1461"/>
                  </a:cubicBezTo>
                  <a:cubicBezTo>
                    <a:pt x="4003" y="1488"/>
                    <a:pt x="3822" y="1569"/>
                    <a:pt x="3651" y="1677"/>
                  </a:cubicBezTo>
                  <a:lnTo>
                    <a:pt x="3660" y="1677"/>
                  </a:lnTo>
                  <a:cubicBezTo>
                    <a:pt x="3596" y="1704"/>
                    <a:pt x="3531" y="1744"/>
                    <a:pt x="3465" y="1790"/>
                  </a:cubicBezTo>
                  <a:lnTo>
                    <a:pt x="3465" y="1790"/>
                  </a:lnTo>
                  <a:cubicBezTo>
                    <a:pt x="3089" y="1763"/>
                    <a:pt x="2712" y="1719"/>
                    <a:pt x="2335" y="1659"/>
                  </a:cubicBezTo>
                  <a:cubicBezTo>
                    <a:pt x="1938" y="1605"/>
                    <a:pt x="1542" y="1533"/>
                    <a:pt x="1154" y="1398"/>
                  </a:cubicBezTo>
                  <a:lnTo>
                    <a:pt x="1145" y="1398"/>
                  </a:lnTo>
                  <a:cubicBezTo>
                    <a:pt x="1129" y="1393"/>
                    <a:pt x="1113" y="1390"/>
                    <a:pt x="1097" y="1390"/>
                  </a:cubicBezTo>
                  <a:cubicBezTo>
                    <a:pt x="1031" y="1390"/>
                    <a:pt x="969" y="1434"/>
                    <a:pt x="947" y="1506"/>
                  </a:cubicBezTo>
                  <a:lnTo>
                    <a:pt x="947" y="1524"/>
                  </a:lnTo>
                  <a:cubicBezTo>
                    <a:pt x="659" y="2444"/>
                    <a:pt x="406" y="3372"/>
                    <a:pt x="235" y="4319"/>
                  </a:cubicBezTo>
                  <a:cubicBezTo>
                    <a:pt x="154" y="4787"/>
                    <a:pt x="100" y="5265"/>
                    <a:pt x="55" y="5743"/>
                  </a:cubicBezTo>
                  <a:cubicBezTo>
                    <a:pt x="19" y="6220"/>
                    <a:pt x="1" y="6707"/>
                    <a:pt x="1" y="7185"/>
                  </a:cubicBezTo>
                  <a:lnTo>
                    <a:pt x="1" y="7203"/>
                  </a:lnTo>
                  <a:cubicBezTo>
                    <a:pt x="10" y="7284"/>
                    <a:pt x="73" y="7356"/>
                    <a:pt x="163" y="7365"/>
                  </a:cubicBezTo>
                  <a:cubicBezTo>
                    <a:pt x="2506" y="7654"/>
                    <a:pt x="4841" y="8059"/>
                    <a:pt x="7167" y="8438"/>
                  </a:cubicBezTo>
                  <a:cubicBezTo>
                    <a:pt x="9501" y="8825"/>
                    <a:pt x="11836" y="9204"/>
                    <a:pt x="14161" y="9601"/>
                  </a:cubicBezTo>
                  <a:lnTo>
                    <a:pt x="21156" y="10800"/>
                  </a:lnTo>
                  <a:cubicBezTo>
                    <a:pt x="23482" y="11196"/>
                    <a:pt x="25807" y="11611"/>
                    <a:pt x="28133" y="12043"/>
                  </a:cubicBezTo>
                  <a:cubicBezTo>
                    <a:pt x="28144" y="12045"/>
                    <a:pt x="28155" y="12046"/>
                    <a:pt x="28166" y="12046"/>
                  </a:cubicBezTo>
                  <a:cubicBezTo>
                    <a:pt x="28261" y="12046"/>
                    <a:pt x="28342" y="11978"/>
                    <a:pt x="28358" y="11881"/>
                  </a:cubicBezTo>
                  <a:lnTo>
                    <a:pt x="28380" y="11748"/>
                  </a:lnTo>
                  <a:lnTo>
                    <a:pt x="28380" y="11748"/>
                  </a:lnTo>
                  <a:cubicBezTo>
                    <a:pt x="32300" y="12344"/>
                    <a:pt x="36211" y="12992"/>
                    <a:pt x="40121" y="13648"/>
                  </a:cubicBezTo>
                  <a:lnTo>
                    <a:pt x="52047" y="15649"/>
                  </a:lnTo>
                  <a:lnTo>
                    <a:pt x="63963" y="17650"/>
                  </a:lnTo>
                  <a:lnTo>
                    <a:pt x="75880" y="19678"/>
                  </a:lnTo>
                  <a:cubicBezTo>
                    <a:pt x="75895" y="19683"/>
                    <a:pt x="75911" y="19685"/>
                    <a:pt x="75927" y="19685"/>
                  </a:cubicBezTo>
                  <a:cubicBezTo>
                    <a:pt x="76002" y="19685"/>
                    <a:pt x="76072" y="19635"/>
                    <a:pt x="76087" y="19561"/>
                  </a:cubicBezTo>
                  <a:lnTo>
                    <a:pt x="76105" y="19516"/>
                  </a:lnTo>
                  <a:cubicBezTo>
                    <a:pt x="76222" y="19110"/>
                    <a:pt x="76312" y="18705"/>
                    <a:pt x="76393" y="18299"/>
                  </a:cubicBezTo>
                  <a:cubicBezTo>
                    <a:pt x="76484" y="17893"/>
                    <a:pt x="76556" y="17488"/>
                    <a:pt x="76628" y="17073"/>
                  </a:cubicBezTo>
                  <a:cubicBezTo>
                    <a:pt x="76691" y="16668"/>
                    <a:pt x="76754" y="16253"/>
                    <a:pt x="76808" y="15838"/>
                  </a:cubicBezTo>
                  <a:cubicBezTo>
                    <a:pt x="76862" y="15433"/>
                    <a:pt x="76898" y="15018"/>
                    <a:pt x="76925" y="14594"/>
                  </a:cubicBezTo>
                  <a:cubicBezTo>
                    <a:pt x="76943" y="14495"/>
                    <a:pt x="76871" y="14396"/>
                    <a:pt x="76763" y="14378"/>
                  </a:cubicBezTo>
                  <a:lnTo>
                    <a:pt x="64838" y="12413"/>
                  </a:lnTo>
                  <a:lnTo>
                    <a:pt x="52912" y="10439"/>
                  </a:lnTo>
                  <a:lnTo>
                    <a:pt x="40987" y="8456"/>
                  </a:lnTo>
                  <a:lnTo>
                    <a:pt x="35029" y="7464"/>
                  </a:lnTo>
                  <a:lnTo>
                    <a:pt x="32045" y="6969"/>
                  </a:lnTo>
                  <a:lnTo>
                    <a:pt x="30558" y="6725"/>
                  </a:lnTo>
                  <a:cubicBezTo>
                    <a:pt x="30130" y="6655"/>
                    <a:pt x="29702" y="6585"/>
                    <a:pt x="29281" y="6469"/>
                  </a:cubicBezTo>
                  <a:lnTo>
                    <a:pt x="29281" y="6469"/>
                  </a:lnTo>
                  <a:cubicBezTo>
                    <a:pt x="29286" y="6410"/>
                    <a:pt x="29291" y="6351"/>
                    <a:pt x="29296" y="6293"/>
                  </a:cubicBezTo>
                  <a:lnTo>
                    <a:pt x="29296" y="6275"/>
                  </a:lnTo>
                  <a:cubicBezTo>
                    <a:pt x="29305" y="6175"/>
                    <a:pt x="29233" y="6085"/>
                    <a:pt x="29133" y="6067"/>
                  </a:cubicBezTo>
                  <a:cubicBezTo>
                    <a:pt x="27322" y="5797"/>
                    <a:pt x="25510" y="5508"/>
                    <a:pt x="23698" y="5220"/>
                  </a:cubicBezTo>
                  <a:lnTo>
                    <a:pt x="20994" y="4787"/>
                  </a:lnTo>
                  <a:lnTo>
                    <a:pt x="18281" y="4346"/>
                  </a:lnTo>
                  <a:cubicBezTo>
                    <a:pt x="16469" y="4039"/>
                    <a:pt x="14666" y="3751"/>
                    <a:pt x="12854" y="3435"/>
                  </a:cubicBezTo>
                  <a:lnTo>
                    <a:pt x="11502" y="3210"/>
                  </a:lnTo>
                  <a:lnTo>
                    <a:pt x="10150" y="2957"/>
                  </a:lnTo>
                  <a:cubicBezTo>
                    <a:pt x="9281" y="2801"/>
                    <a:pt x="8413" y="2636"/>
                    <a:pt x="7552" y="2471"/>
                  </a:cubicBezTo>
                  <a:lnTo>
                    <a:pt x="7552" y="2471"/>
                  </a:lnTo>
                  <a:cubicBezTo>
                    <a:pt x="7514" y="2394"/>
                    <a:pt x="7468" y="2321"/>
                    <a:pt x="7410" y="2263"/>
                  </a:cubicBezTo>
                  <a:lnTo>
                    <a:pt x="7410" y="2263"/>
                  </a:lnTo>
                  <a:lnTo>
                    <a:pt x="7419" y="2272"/>
                  </a:lnTo>
                  <a:cubicBezTo>
                    <a:pt x="7329" y="2146"/>
                    <a:pt x="7212" y="2029"/>
                    <a:pt x="7076" y="1939"/>
                  </a:cubicBezTo>
                  <a:cubicBezTo>
                    <a:pt x="6932" y="1867"/>
                    <a:pt x="6788" y="1822"/>
                    <a:pt x="6653" y="1786"/>
                  </a:cubicBezTo>
                  <a:cubicBezTo>
                    <a:pt x="6509" y="1750"/>
                    <a:pt x="6364" y="1723"/>
                    <a:pt x="6238" y="1686"/>
                  </a:cubicBezTo>
                  <a:cubicBezTo>
                    <a:pt x="6165" y="1667"/>
                    <a:pt x="6091" y="1645"/>
                    <a:pt x="6018" y="1620"/>
                  </a:cubicBezTo>
                  <a:lnTo>
                    <a:pt x="6018" y="1620"/>
                  </a:lnTo>
                  <a:cubicBezTo>
                    <a:pt x="6036" y="1551"/>
                    <a:pt x="6064" y="1489"/>
                    <a:pt x="6103" y="1434"/>
                  </a:cubicBezTo>
                  <a:cubicBezTo>
                    <a:pt x="6150" y="1363"/>
                    <a:pt x="6225" y="1313"/>
                    <a:pt x="6322" y="1277"/>
                  </a:cubicBezTo>
                  <a:lnTo>
                    <a:pt x="6322" y="1277"/>
                  </a:lnTo>
                  <a:cubicBezTo>
                    <a:pt x="7604" y="1421"/>
                    <a:pt x="8886" y="1608"/>
                    <a:pt x="10159" y="1813"/>
                  </a:cubicBezTo>
                  <a:cubicBezTo>
                    <a:pt x="11448" y="2020"/>
                    <a:pt x="12728" y="2245"/>
                    <a:pt x="14017" y="2462"/>
                  </a:cubicBezTo>
                  <a:cubicBezTo>
                    <a:pt x="15306" y="2678"/>
                    <a:pt x="16595" y="2912"/>
                    <a:pt x="17884" y="3138"/>
                  </a:cubicBezTo>
                  <a:cubicBezTo>
                    <a:pt x="19154" y="3370"/>
                    <a:pt x="20433" y="3603"/>
                    <a:pt x="21703" y="3844"/>
                  </a:cubicBezTo>
                  <a:lnTo>
                    <a:pt x="21703" y="3844"/>
                  </a:lnTo>
                  <a:cubicBezTo>
                    <a:pt x="21913" y="3991"/>
                    <a:pt x="22119" y="4142"/>
                    <a:pt x="22355" y="4255"/>
                  </a:cubicBezTo>
                  <a:cubicBezTo>
                    <a:pt x="22481" y="4319"/>
                    <a:pt x="22616" y="4382"/>
                    <a:pt x="22761" y="4409"/>
                  </a:cubicBezTo>
                  <a:cubicBezTo>
                    <a:pt x="22905" y="4436"/>
                    <a:pt x="23040" y="4445"/>
                    <a:pt x="23184" y="4445"/>
                  </a:cubicBezTo>
                  <a:cubicBezTo>
                    <a:pt x="23329" y="4445"/>
                    <a:pt x="23482" y="4427"/>
                    <a:pt x="23626" y="4364"/>
                  </a:cubicBezTo>
                  <a:cubicBezTo>
                    <a:pt x="23698" y="4337"/>
                    <a:pt x="23761" y="4291"/>
                    <a:pt x="23824" y="4228"/>
                  </a:cubicBezTo>
                  <a:cubicBezTo>
                    <a:pt x="23878" y="4174"/>
                    <a:pt x="23923" y="4120"/>
                    <a:pt x="23968" y="4057"/>
                  </a:cubicBezTo>
                  <a:cubicBezTo>
                    <a:pt x="24140" y="3805"/>
                    <a:pt x="24221" y="3534"/>
                    <a:pt x="24311" y="3255"/>
                  </a:cubicBezTo>
                  <a:cubicBezTo>
                    <a:pt x="24311" y="3246"/>
                    <a:pt x="24320" y="3237"/>
                    <a:pt x="24320" y="3228"/>
                  </a:cubicBezTo>
                  <a:cubicBezTo>
                    <a:pt x="24329" y="3138"/>
                    <a:pt x="24266" y="3057"/>
                    <a:pt x="24176" y="3039"/>
                  </a:cubicBezTo>
                  <a:lnTo>
                    <a:pt x="24149" y="3039"/>
                  </a:lnTo>
                  <a:lnTo>
                    <a:pt x="19588" y="2317"/>
                  </a:lnTo>
                  <a:lnTo>
                    <a:pt x="15018" y="1587"/>
                  </a:lnTo>
                  <a:lnTo>
                    <a:pt x="10457" y="839"/>
                  </a:lnTo>
                  <a:cubicBezTo>
                    <a:pt x="8942" y="578"/>
                    <a:pt x="7419" y="325"/>
                    <a:pt x="5914" y="10"/>
                  </a:cubicBezTo>
                  <a:lnTo>
                    <a:pt x="58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3852475" y="2004425"/>
              <a:ext cx="33600" cy="150775"/>
            </a:xfrm>
            <a:custGeom>
              <a:avLst/>
              <a:gdLst/>
              <a:ahLst/>
              <a:cxnLst/>
              <a:rect l="l" t="t" r="r" b="b"/>
              <a:pathLst>
                <a:path w="1344" h="6031" extrusionOk="0">
                  <a:moveTo>
                    <a:pt x="1154" y="0"/>
                  </a:moveTo>
                  <a:cubicBezTo>
                    <a:pt x="1046" y="0"/>
                    <a:pt x="956" y="91"/>
                    <a:pt x="947" y="199"/>
                  </a:cubicBezTo>
                  <a:cubicBezTo>
                    <a:pt x="938" y="676"/>
                    <a:pt x="893" y="1145"/>
                    <a:pt x="829" y="1614"/>
                  </a:cubicBezTo>
                  <a:cubicBezTo>
                    <a:pt x="775" y="2083"/>
                    <a:pt x="685" y="2542"/>
                    <a:pt x="604" y="3011"/>
                  </a:cubicBezTo>
                  <a:cubicBezTo>
                    <a:pt x="442" y="3939"/>
                    <a:pt x="253" y="4868"/>
                    <a:pt x="18" y="5787"/>
                  </a:cubicBezTo>
                  <a:cubicBezTo>
                    <a:pt x="18" y="5796"/>
                    <a:pt x="9" y="5805"/>
                    <a:pt x="9" y="5814"/>
                  </a:cubicBezTo>
                  <a:cubicBezTo>
                    <a:pt x="0" y="5923"/>
                    <a:pt x="81" y="6022"/>
                    <a:pt x="189" y="6031"/>
                  </a:cubicBezTo>
                  <a:cubicBezTo>
                    <a:pt x="298" y="6031"/>
                    <a:pt x="388" y="5959"/>
                    <a:pt x="397" y="5850"/>
                  </a:cubicBezTo>
                  <a:cubicBezTo>
                    <a:pt x="478" y="4904"/>
                    <a:pt x="604" y="3967"/>
                    <a:pt x="748" y="3029"/>
                  </a:cubicBezTo>
                  <a:cubicBezTo>
                    <a:pt x="820" y="2569"/>
                    <a:pt x="893" y="2101"/>
                    <a:pt x="992" y="1641"/>
                  </a:cubicBezTo>
                  <a:cubicBezTo>
                    <a:pt x="1082" y="1172"/>
                    <a:pt x="1190" y="713"/>
                    <a:pt x="1334" y="262"/>
                  </a:cubicBezTo>
                  <a:cubicBezTo>
                    <a:pt x="1343" y="244"/>
                    <a:pt x="1343" y="226"/>
                    <a:pt x="1343" y="208"/>
                  </a:cubicBezTo>
                  <a:cubicBezTo>
                    <a:pt x="1343" y="100"/>
                    <a:pt x="1262" y="9"/>
                    <a:pt x="11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3928625" y="2002400"/>
              <a:ext cx="26175" cy="4300"/>
            </a:xfrm>
            <a:custGeom>
              <a:avLst/>
              <a:gdLst/>
              <a:ahLst/>
              <a:cxnLst/>
              <a:rect l="l" t="t" r="r" b="b"/>
              <a:pathLst>
                <a:path w="1047" h="172" fill="none" extrusionOk="0">
                  <a:moveTo>
                    <a:pt x="1" y="0"/>
                  </a:moveTo>
                  <a:lnTo>
                    <a:pt x="1046" y="172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3897300" y="2012750"/>
              <a:ext cx="98050" cy="16475"/>
            </a:xfrm>
            <a:custGeom>
              <a:avLst/>
              <a:gdLst/>
              <a:ahLst/>
              <a:cxnLst/>
              <a:rect l="l" t="t" r="r" b="b"/>
              <a:pathLst>
                <a:path w="3922" h="659" fill="none" extrusionOk="0">
                  <a:moveTo>
                    <a:pt x="1" y="1"/>
                  </a:moveTo>
                  <a:lnTo>
                    <a:pt x="3922" y="659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0" name="Google Shape;40;p2"/>
          <p:cNvGrpSpPr/>
          <p:nvPr/>
        </p:nvGrpSpPr>
        <p:grpSpPr>
          <a:xfrm rot="-375097">
            <a:off x="1638076" y="-337843"/>
            <a:ext cx="948989" cy="1057731"/>
            <a:chOff x="6554696" y="509501"/>
            <a:chExt cx="711709" cy="793261"/>
          </a:xfrm>
        </p:grpSpPr>
        <p:sp>
          <p:nvSpPr>
            <p:cNvPr id="41" name="Google Shape;41;p2"/>
            <p:cNvSpPr/>
            <p:nvPr/>
          </p:nvSpPr>
          <p:spPr>
            <a:xfrm>
              <a:off x="6560695" y="516700"/>
              <a:ext cx="696978" cy="779230"/>
            </a:xfrm>
            <a:custGeom>
              <a:avLst/>
              <a:gdLst/>
              <a:ahLst/>
              <a:cxnLst/>
              <a:rect l="l" t="t" r="r" b="b"/>
              <a:pathLst>
                <a:path w="20913" h="23381" extrusionOk="0">
                  <a:moveTo>
                    <a:pt x="4201" y="1"/>
                  </a:moveTo>
                  <a:cubicBezTo>
                    <a:pt x="1903" y="1"/>
                    <a:pt x="28" y="1866"/>
                    <a:pt x="28" y="4165"/>
                  </a:cubicBezTo>
                  <a:lnTo>
                    <a:pt x="1" y="17073"/>
                  </a:lnTo>
                  <a:cubicBezTo>
                    <a:pt x="1" y="18903"/>
                    <a:pt x="1190" y="20516"/>
                    <a:pt x="2930" y="21057"/>
                  </a:cubicBezTo>
                  <a:lnTo>
                    <a:pt x="9736" y="23193"/>
                  </a:lnTo>
                  <a:cubicBezTo>
                    <a:pt x="10143" y="23318"/>
                    <a:pt x="10563" y="23381"/>
                    <a:pt x="10982" y="23381"/>
                  </a:cubicBezTo>
                  <a:cubicBezTo>
                    <a:pt x="11444" y="23381"/>
                    <a:pt x="11906" y="23304"/>
                    <a:pt x="12350" y="23148"/>
                  </a:cubicBezTo>
                  <a:lnTo>
                    <a:pt x="18092" y="21147"/>
                  </a:lnTo>
                  <a:cubicBezTo>
                    <a:pt x="19759" y="20570"/>
                    <a:pt x="20886" y="18993"/>
                    <a:pt x="20886" y="17217"/>
                  </a:cubicBezTo>
                  <a:lnTo>
                    <a:pt x="20913" y="4201"/>
                  </a:lnTo>
                  <a:cubicBezTo>
                    <a:pt x="20913" y="1903"/>
                    <a:pt x="19047" y="28"/>
                    <a:pt x="16748" y="28"/>
                  </a:cubicBezTo>
                  <a:lnTo>
                    <a:pt x="420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6554696" y="509501"/>
              <a:ext cx="711709" cy="793261"/>
            </a:xfrm>
            <a:custGeom>
              <a:avLst/>
              <a:gdLst/>
              <a:ahLst/>
              <a:cxnLst/>
              <a:rect l="l" t="t" r="r" b="b"/>
              <a:pathLst>
                <a:path w="21355" h="23802" extrusionOk="0">
                  <a:moveTo>
                    <a:pt x="5138" y="442"/>
                  </a:moveTo>
                  <a:lnTo>
                    <a:pt x="7572" y="451"/>
                  </a:lnTo>
                  <a:lnTo>
                    <a:pt x="12440" y="469"/>
                  </a:lnTo>
                  <a:lnTo>
                    <a:pt x="14873" y="469"/>
                  </a:lnTo>
                  <a:lnTo>
                    <a:pt x="16090" y="478"/>
                  </a:lnTo>
                  <a:cubicBezTo>
                    <a:pt x="16249" y="478"/>
                    <a:pt x="16412" y="477"/>
                    <a:pt x="16574" y="477"/>
                  </a:cubicBezTo>
                  <a:cubicBezTo>
                    <a:pt x="16817" y="477"/>
                    <a:pt x="17058" y="480"/>
                    <a:pt x="17280" y="496"/>
                  </a:cubicBezTo>
                  <a:cubicBezTo>
                    <a:pt x="17659" y="541"/>
                    <a:pt x="18037" y="622"/>
                    <a:pt x="18389" y="766"/>
                  </a:cubicBezTo>
                  <a:cubicBezTo>
                    <a:pt x="18740" y="920"/>
                    <a:pt x="19083" y="1109"/>
                    <a:pt x="19380" y="1352"/>
                  </a:cubicBezTo>
                  <a:cubicBezTo>
                    <a:pt x="19669" y="1596"/>
                    <a:pt x="19939" y="1866"/>
                    <a:pt x="20155" y="2191"/>
                  </a:cubicBezTo>
                  <a:cubicBezTo>
                    <a:pt x="20363" y="2506"/>
                    <a:pt x="20534" y="2849"/>
                    <a:pt x="20651" y="3209"/>
                  </a:cubicBezTo>
                  <a:cubicBezTo>
                    <a:pt x="20759" y="3579"/>
                    <a:pt x="20832" y="3948"/>
                    <a:pt x="20832" y="4336"/>
                  </a:cubicBezTo>
                  <a:cubicBezTo>
                    <a:pt x="20841" y="4733"/>
                    <a:pt x="20832" y="5147"/>
                    <a:pt x="20832" y="5544"/>
                  </a:cubicBezTo>
                  <a:lnTo>
                    <a:pt x="20841" y="7978"/>
                  </a:lnTo>
                  <a:lnTo>
                    <a:pt x="20850" y="12845"/>
                  </a:lnTo>
                  <a:lnTo>
                    <a:pt x="20850" y="15279"/>
                  </a:lnTo>
                  <a:lnTo>
                    <a:pt x="20850" y="16496"/>
                  </a:lnTo>
                  <a:lnTo>
                    <a:pt x="20850" y="17109"/>
                  </a:lnTo>
                  <a:lnTo>
                    <a:pt x="20859" y="17406"/>
                  </a:lnTo>
                  <a:lnTo>
                    <a:pt x="20841" y="17704"/>
                  </a:lnTo>
                  <a:cubicBezTo>
                    <a:pt x="20795" y="18470"/>
                    <a:pt x="20516" y="19218"/>
                    <a:pt x="20047" y="19831"/>
                  </a:cubicBezTo>
                  <a:cubicBezTo>
                    <a:pt x="19579" y="20453"/>
                    <a:pt x="18930" y="20921"/>
                    <a:pt x="18208" y="21183"/>
                  </a:cubicBezTo>
                  <a:lnTo>
                    <a:pt x="13602" y="22769"/>
                  </a:lnTo>
                  <a:lnTo>
                    <a:pt x="12458" y="23175"/>
                  </a:lnTo>
                  <a:cubicBezTo>
                    <a:pt x="12088" y="23292"/>
                    <a:pt x="11709" y="23364"/>
                    <a:pt x="11322" y="23382"/>
                  </a:cubicBezTo>
                  <a:cubicBezTo>
                    <a:pt x="11267" y="23385"/>
                    <a:pt x="11211" y="23386"/>
                    <a:pt x="11156" y="23386"/>
                  </a:cubicBezTo>
                  <a:cubicBezTo>
                    <a:pt x="10830" y="23386"/>
                    <a:pt x="10500" y="23342"/>
                    <a:pt x="10177" y="23265"/>
                  </a:cubicBezTo>
                  <a:cubicBezTo>
                    <a:pt x="9997" y="23211"/>
                    <a:pt x="9798" y="23148"/>
                    <a:pt x="9609" y="23085"/>
                  </a:cubicBezTo>
                  <a:lnTo>
                    <a:pt x="9023" y="22905"/>
                  </a:lnTo>
                  <a:lnTo>
                    <a:pt x="4381" y="21453"/>
                  </a:lnTo>
                  <a:lnTo>
                    <a:pt x="3218" y="21093"/>
                  </a:lnTo>
                  <a:cubicBezTo>
                    <a:pt x="2849" y="20976"/>
                    <a:pt x="2497" y="20813"/>
                    <a:pt x="2173" y="20597"/>
                  </a:cubicBezTo>
                  <a:cubicBezTo>
                    <a:pt x="1542" y="20173"/>
                    <a:pt x="1001" y="19578"/>
                    <a:pt x="676" y="18866"/>
                  </a:cubicBezTo>
                  <a:cubicBezTo>
                    <a:pt x="505" y="18515"/>
                    <a:pt x="397" y="18136"/>
                    <a:pt x="343" y="17749"/>
                  </a:cubicBezTo>
                  <a:cubicBezTo>
                    <a:pt x="298" y="17361"/>
                    <a:pt x="316" y="16955"/>
                    <a:pt x="316" y="16550"/>
                  </a:cubicBezTo>
                  <a:lnTo>
                    <a:pt x="334" y="14116"/>
                  </a:lnTo>
                  <a:lnTo>
                    <a:pt x="388" y="9248"/>
                  </a:lnTo>
                  <a:cubicBezTo>
                    <a:pt x="397" y="7626"/>
                    <a:pt x="406" y="6003"/>
                    <a:pt x="415" y="4381"/>
                  </a:cubicBezTo>
                  <a:cubicBezTo>
                    <a:pt x="424" y="3993"/>
                    <a:pt x="478" y="3606"/>
                    <a:pt x="586" y="3245"/>
                  </a:cubicBezTo>
                  <a:cubicBezTo>
                    <a:pt x="703" y="2876"/>
                    <a:pt x="866" y="2524"/>
                    <a:pt x="1082" y="2200"/>
                  </a:cubicBezTo>
                  <a:cubicBezTo>
                    <a:pt x="1298" y="1884"/>
                    <a:pt x="1551" y="1596"/>
                    <a:pt x="1848" y="1343"/>
                  </a:cubicBezTo>
                  <a:cubicBezTo>
                    <a:pt x="2155" y="1109"/>
                    <a:pt x="2479" y="902"/>
                    <a:pt x="2831" y="748"/>
                  </a:cubicBezTo>
                  <a:cubicBezTo>
                    <a:pt x="3191" y="604"/>
                    <a:pt x="3561" y="505"/>
                    <a:pt x="3948" y="460"/>
                  </a:cubicBezTo>
                  <a:cubicBezTo>
                    <a:pt x="4039" y="451"/>
                    <a:pt x="4138" y="451"/>
                    <a:pt x="4237" y="442"/>
                  </a:cubicBezTo>
                  <a:close/>
                  <a:moveTo>
                    <a:pt x="4381" y="0"/>
                  </a:moveTo>
                  <a:lnTo>
                    <a:pt x="4219" y="9"/>
                  </a:lnTo>
                  <a:cubicBezTo>
                    <a:pt x="4111" y="18"/>
                    <a:pt x="4003" y="18"/>
                    <a:pt x="3894" y="27"/>
                  </a:cubicBezTo>
                  <a:cubicBezTo>
                    <a:pt x="3471" y="81"/>
                    <a:pt x="3056" y="190"/>
                    <a:pt x="2668" y="352"/>
                  </a:cubicBezTo>
                  <a:cubicBezTo>
                    <a:pt x="2272" y="523"/>
                    <a:pt x="1911" y="748"/>
                    <a:pt x="1578" y="1019"/>
                  </a:cubicBezTo>
                  <a:cubicBezTo>
                    <a:pt x="1253" y="1289"/>
                    <a:pt x="965" y="1614"/>
                    <a:pt x="731" y="1965"/>
                  </a:cubicBezTo>
                  <a:cubicBezTo>
                    <a:pt x="496" y="2326"/>
                    <a:pt x="316" y="2713"/>
                    <a:pt x="190" y="3119"/>
                  </a:cubicBezTo>
                  <a:cubicBezTo>
                    <a:pt x="63" y="3534"/>
                    <a:pt x="9" y="3957"/>
                    <a:pt x="0" y="4381"/>
                  </a:cubicBezTo>
                  <a:cubicBezTo>
                    <a:pt x="0" y="6003"/>
                    <a:pt x="0" y="7626"/>
                    <a:pt x="9" y="9248"/>
                  </a:cubicBezTo>
                  <a:lnTo>
                    <a:pt x="54" y="14116"/>
                  </a:lnTo>
                  <a:lnTo>
                    <a:pt x="54" y="16550"/>
                  </a:lnTo>
                  <a:lnTo>
                    <a:pt x="54" y="17154"/>
                  </a:lnTo>
                  <a:cubicBezTo>
                    <a:pt x="54" y="17253"/>
                    <a:pt x="54" y="17361"/>
                    <a:pt x="63" y="17469"/>
                  </a:cubicBezTo>
                  <a:cubicBezTo>
                    <a:pt x="63" y="17568"/>
                    <a:pt x="72" y="17676"/>
                    <a:pt x="81" y="17776"/>
                  </a:cubicBezTo>
                  <a:cubicBezTo>
                    <a:pt x="127" y="18190"/>
                    <a:pt x="217" y="18605"/>
                    <a:pt x="370" y="19002"/>
                  </a:cubicBezTo>
                  <a:cubicBezTo>
                    <a:pt x="676" y="19786"/>
                    <a:pt x="1226" y="20489"/>
                    <a:pt x="1947" y="20949"/>
                  </a:cubicBezTo>
                  <a:cubicBezTo>
                    <a:pt x="2299" y="21183"/>
                    <a:pt x="2696" y="21363"/>
                    <a:pt x="3092" y="21489"/>
                  </a:cubicBezTo>
                  <a:lnTo>
                    <a:pt x="4255" y="21859"/>
                  </a:lnTo>
                  <a:lnTo>
                    <a:pt x="8897" y="23310"/>
                  </a:lnTo>
                  <a:lnTo>
                    <a:pt x="9483" y="23490"/>
                  </a:lnTo>
                  <a:cubicBezTo>
                    <a:pt x="9672" y="23554"/>
                    <a:pt x="9862" y="23617"/>
                    <a:pt x="10078" y="23671"/>
                  </a:cubicBezTo>
                  <a:cubicBezTo>
                    <a:pt x="10418" y="23761"/>
                    <a:pt x="10777" y="23801"/>
                    <a:pt x="11133" y="23801"/>
                  </a:cubicBezTo>
                  <a:cubicBezTo>
                    <a:pt x="11202" y="23801"/>
                    <a:pt x="11271" y="23800"/>
                    <a:pt x="11340" y="23797"/>
                  </a:cubicBezTo>
                  <a:cubicBezTo>
                    <a:pt x="11764" y="23779"/>
                    <a:pt x="12187" y="23698"/>
                    <a:pt x="12593" y="23563"/>
                  </a:cubicBezTo>
                  <a:lnTo>
                    <a:pt x="13738" y="23157"/>
                  </a:lnTo>
                  <a:lnTo>
                    <a:pt x="18335" y="21552"/>
                  </a:lnTo>
                  <a:cubicBezTo>
                    <a:pt x="19137" y="21273"/>
                    <a:pt x="19858" y="20759"/>
                    <a:pt x="20372" y="20083"/>
                  </a:cubicBezTo>
                  <a:cubicBezTo>
                    <a:pt x="20895" y="19407"/>
                    <a:pt x="21210" y="18578"/>
                    <a:pt x="21273" y="17731"/>
                  </a:cubicBezTo>
                  <a:lnTo>
                    <a:pt x="21282" y="17406"/>
                  </a:lnTo>
                  <a:lnTo>
                    <a:pt x="21282" y="17109"/>
                  </a:lnTo>
                  <a:lnTo>
                    <a:pt x="21291" y="16496"/>
                  </a:lnTo>
                  <a:lnTo>
                    <a:pt x="21291" y="15279"/>
                  </a:lnTo>
                  <a:lnTo>
                    <a:pt x="21309" y="12845"/>
                  </a:lnTo>
                  <a:lnTo>
                    <a:pt x="21327" y="7978"/>
                  </a:lnTo>
                  <a:lnTo>
                    <a:pt x="21345" y="5544"/>
                  </a:lnTo>
                  <a:cubicBezTo>
                    <a:pt x="21345" y="5138"/>
                    <a:pt x="21354" y="4742"/>
                    <a:pt x="21345" y="4327"/>
                  </a:cubicBezTo>
                  <a:cubicBezTo>
                    <a:pt x="21336" y="3894"/>
                    <a:pt x="21255" y="3471"/>
                    <a:pt x="21129" y="3056"/>
                  </a:cubicBezTo>
                  <a:cubicBezTo>
                    <a:pt x="20994" y="2650"/>
                    <a:pt x="20795" y="2263"/>
                    <a:pt x="20561" y="1911"/>
                  </a:cubicBezTo>
                  <a:cubicBezTo>
                    <a:pt x="20309" y="1551"/>
                    <a:pt x="20011" y="1244"/>
                    <a:pt x="19678" y="974"/>
                  </a:cubicBezTo>
                  <a:cubicBezTo>
                    <a:pt x="19344" y="694"/>
                    <a:pt x="18966" y="487"/>
                    <a:pt x="18569" y="325"/>
                  </a:cubicBezTo>
                  <a:cubicBezTo>
                    <a:pt x="18172" y="153"/>
                    <a:pt x="17749" y="72"/>
                    <a:pt x="17325" y="18"/>
                  </a:cubicBezTo>
                  <a:cubicBezTo>
                    <a:pt x="17109" y="5"/>
                    <a:pt x="16901" y="2"/>
                    <a:pt x="16698" y="2"/>
                  </a:cubicBezTo>
                  <a:cubicBezTo>
                    <a:pt x="16596" y="2"/>
                    <a:pt x="16494" y="3"/>
                    <a:pt x="16393" y="3"/>
                  </a:cubicBezTo>
                  <a:cubicBezTo>
                    <a:pt x="16292" y="3"/>
                    <a:pt x="16192" y="2"/>
                    <a:pt x="160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3" name="Google Shape;43;p2"/>
          <p:cNvGrpSpPr/>
          <p:nvPr/>
        </p:nvGrpSpPr>
        <p:grpSpPr>
          <a:xfrm rot="807122">
            <a:off x="1079067" y="6278203"/>
            <a:ext cx="3330068" cy="3202541"/>
            <a:chOff x="1857000" y="3245400"/>
            <a:chExt cx="1233825" cy="1186575"/>
          </a:xfrm>
        </p:grpSpPr>
        <p:sp>
          <p:nvSpPr>
            <p:cNvPr id="44" name="Google Shape;44;p2"/>
            <p:cNvSpPr/>
            <p:nvPr/>
          </p:nvSpPr>
          <p:spPr>
            <a:xfrm>
              <a:off x="2513000" y="4148825"/>
              <a:ext cx="463125" cy="272250"/>
            </a:xfrm>
            <a:custGeom>
              <a:avLst/>
              <a:gdLst/>
              <a:ahLst/>
              <a:cxnLst/>
              <a:rect l="l" t="t" r="r" b="b"/>
              <a:pathLst>
                <a:path w="18525" h="10890" extrusionOk="0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2508725" y="4143800"/>
              <a:ext cx="474150" cy="281125"/>
            </a:xfrm>
            <a:custGeom>
              <a:avLst/>
              <a:gdLst/>
              <a:ahLst/>
              <a:cxnLst/>
              <a:rect l="l" t="t" r="r" b="b"/>
              <a:pathLst>
                <a:path w="18966" h="11245" extrusionOk="0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867600" y="3249925"/>
              <a:ext cx="1223225" cy="1178125"/>
            </a:xfrm>
            <a:custGeom>
              <a:avLst/>
              <a:gdLst/>
              <a:ahLst/>
              <a:cxnLst/>
              <a:rect l="l" t="t" r="r" b="b"/>
              <a:pathLst>
                <a:path w="48929" h="47125" extrusionOk="0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1857000" y="3245400"/>
              <a:ext cx="1232000" cy="1186575"/>
            </a:xfrm>
            <a:custGeom>
              <a:avLst/>
              <a:gdLst/>
              <a:ahLst/>
              <a:cxnLst/>
              <a:rect l="l" t="t" r="r" b="b"/>
              <a:pathLst>
                <a:path w="49280" h="47463" extrusionOk="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50" name="Google Shape;50;p2"/>
          <p:cNvSpPr/>
          <p:nvPr/>
        </p:nvSpPr>
        <p:spPr>
          <a:xfrm rot="-381518">
            <a:off x="1756574" y="-194975"/>
            <a:ext cx="137244" cy="734988"/>
          </a:xfrm>
          <a:prstGeom prst="roundRect">
            <a:avLst>
              <a:gd name="adj" fmla="val 50000"/>
            </a:avLst>
          </a:prstGeom>
          <a:solidFill>
            <a:schemeClr val="lt2">
              <a:alpha val="4749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976144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2828456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"/>
          <p:cNvSpPr/>
          <p:nvPr/>
        </p:nvSpPr>
        <p:spPr>
          <a:xfrm>
            <a:off x="11653792" y="2373797"/>
            <a:ext cx="27305" cy="77932"/>
          </a:xfrm>
          <a:custGeom>
            <a:avLst/>
            <a:gdLst/>
            <a:ahLst/>
            <a:cxnLst/>
            <a:rect l="l" t="t" r="r" b="b"/>
            <a:pathLst>
              <a:path w="488" h="1403" extrusionOk="0">
                <a:moveTo>
                  <a:pt x="249" y="0"/>
                </a:moveTo>
                <a:cubicBezTo>
                  <a:pt x="193" y="0"/>
                  <a:pt x="139" y="35"/>
                  <a:pt x="118" y="90"/>
                </a:cubicBezTo>
                <a:cubicBezTo>
                  <a:pt x="73" y="190"/>
                  <a:pt x="46" y="289"/>
                  <a:pt x="28" y="397"/>
                </a:cubicBezTo>
                <a:cubicBezTo>
                  <a:pt x="19" y="442"/>
                  <a:pt x="1" y="496"/>
                  <a:pt x="19" y="541"/>
                </a:cubicBezTo>
                <a:cubicBezTo>
                  <a:pt x="19" y="559"/>
                  <a:pt x="28" y="568"/>
                  <a:pt x="37" y="586"/>
                </a:cubicBezTo>
                <a:cubicBezTo>
                  <a:pt x="64" y="595"/>
                  <a:pt x="145" y="613"/>
                  <a:pt x="145" y="622"/>
                </a:cubicBezTo>
                <a:cubicBezTo>
                  <a:pt x="145" y="631"/>
                  <a:pt x="100" y="649"/>
                  <a:pt x="73" y="658"/>
                </a:cubicBezTo>
                <a:cubicBezTo>
                  <a:pt x="37" y="667"/>
                  <a:pt x="46" y="685"/>
                  <a:pt x="46" y="694"/>
                </a:cubicBezTo>
                <a:cubicBezTo>
                  <a:pt x="37" y="902"/>
                  <a:pt x="46" y="1100"/>
                  <a:pt x="109" y="1307"/>
                </a:cubicBezTo>
                <a:cubicBezTo>
                  <a:pt x="118" y="1343"/>
                  <a:pt x="154" y="1379"/>
                  <a:pt x="190" y="1397"/>
                </a:cubicBezTo>
                <a:cubicBezTo>
                  <a:pt x="203" y="1401"/>
                  <a:pt x="215" y="1402"/>
                  <a:pt x="228" y="1402"/>
                </a:cubicBezTo>
                <a:cubicBezTo>
                  <a:pt x="289" y="1402"/>
                  <a:pt x="348" y="1367"/>
                  <a:pt x="371" y="1307"/>
                </a:cubicBezTo>
                <a:cubicBezTo>
                  <a:pt x="434" y="1109"/>
                  <a:pt x="443" y="902"/>
                  <a:pt x="443" y="703"/>
                </a:cubicBezTo>
                <a:cubicBezTo>
                  <a:pt x="443" y="685"/>
                  <a:pt x="452" y="676"/>
                  <a:pt x="416" y="658"/>
                </a:cubicBezTo>
                <a:cubicBezTo>
                  <a:pt x="389" y="649"/>
                  <a:pt x="344" y="640"/>
                  <a:pt x="344" y="622"/>
                </a:cubicBezTo>
                <a:cubicBezTo>
                  <a:pt x="344" y="613"/>
                  <a:pt x="425" y="595"/>
                  <a:pt x="443" y="586"/>
                </a:cubicBezTo>
                <a:cubicBezTo>
                  <a:pt x="461" y="577"/>
                  <a:pt x="470" y="559"/>
                  <a:pt x="470" y="550"/>
                </a:cubicBezTo>
                <a:cubicBezTo>
                  <a:pt x="488" y="496"/>
                  <a:pt x="470" y="451"/>
                  <a:pt x="461" y="397"/>
                </a:cubicBezTo>
                <a:cubicBezTo>
                  <a:pt x="443" y="298"/>
                  <a:pt x="416" y="190"/>
                  <a:pt x="380" y="90"/>
                </a:cubicBezTo>
                <a:cubicBezTo>
                  <a:pt x="362" y="54"/>
                  <a:pt x="335" y="27"/>
                  <a:pt x="298" y="9"/>
                </a:cubicBezTo>
                <a:cubicBezTo>
                  <a:pt x="282" y="3"/>
                  <a:pt x="266" y="0"/>
                  <a:pt x="24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grpSp>
        <p:nvGrpSpPr>
          <p:cNvPr id="55" name="Google Shape;55;p4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56" name="Google Shape;56;p4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" name="Google Shape;57;p4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" name="Google Shape;58;p4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" name="Google Shape;59;p4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" name="Google Shape;60;p4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1" name="Google Shape;61;p4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2" name="Google Shape;62;p4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3" name="Google Shape;63;p4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4" name="Google Shape;64;p4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5" name="Google Shape;65;p4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6" name="Google Shape;66;p4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7" name="Google Shape;67;p4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8" name="Google Shape;68;p4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9" name="Google Shape;69;p4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" name="Google Shape;70;p4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" name="Google Shape;71;p4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2" name="Google Shape;72;p4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4" name="Google Shape;74;p4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78" name="Google Shape;78;p4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48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79" name="Google Shape;79;p4"/>
          <p:cNvSpPr txBox="1">
            <a:spLocks noGrp="1"/>
          </p:cNvSpPr>
          <p:nvPr>
            <p:ph type="body" idx="1"/>
          </p:nvPr>
        </p:nvSpPr>
        <p:spPr>
          <a:xfrm>
            <a:off x="960000" y="1662565"/>
            <a:ext cx="10272000" cy="458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600"/>
            </a:lvl1pPr>
            <a:lvl2pPr marL="1219170" lvl="1" indent="-406390" rtl="0">
              <a:spcBef>
                <a:spcPts val="667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1765445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oogle Shape;81;p5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82" name="Google Shape;82;p5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83" name="Google Shape;83;p5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84" name="Google Shape;84;p5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85" name="Google Shape;85;p5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6" name="Google Shape;86;p5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7" name="Google Shape;87;p5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8" name="Google Shape;88;p5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9" name="Google Shape;89;p5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0" name="Google Shape;90;p5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1" name="Google Shape;91;p5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2" name="Google Shape;92;p5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3" name="Google Shape;93;p5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4" name="Google Shape;94;p5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5" name="Google Shape;95;p5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6" name="Google Shape;96;p5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7" name="Google Shape;97;p5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8" name="Google Shape;98;p5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9" name="Google Shape;99;p5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0" name="Google Shape;100;p5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101" name="Google Shape;101;p5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2" name="Google Shape;102;p5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3" name="Google Shape;103;p5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4" name="Google Shape;104;p5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5" name="Google Shape;105;p5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6" name="Google Shape;106;p5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7" name="Google Shape;107;p5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8" name="Google Shape;108;p5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9" name="Google Shape;109;p5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0" name="Google Shape;110;p5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1" name="Google Shape;111;p5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2" name="Google Shape;112;p5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3" name="Google Shape;113;p5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4" name="Google Shape;114;p5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5" name="Google Shape;115;p5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116" name="Google Shape;116;p5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" name="Google Shape;117;p5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" name="Google Shape;118;p5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9" name="Google Shape;119;p5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0" name="Google Shape;120;p5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1" name="Google Shape;121;p5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22" name="Google Shape;122;p5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44916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123" name="Google Shape;123;p5"/>
          <p:cNvSpPr txBox="1">
            <a:spLocks noGrp="1"/>
          </p:cNvSpPr>
          <p:nvPr>
            <p:ph type="subTitle" idx="1"/>
          </p:nvPr>
        </p:nvSpPr>
        <p:spPr>
          <a:xfrm>
            <a:off x="1209200" y="4389503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4" name="Google Shape;124;p5"/>
          <p:cNvSpPr txBox="1">
            <a:spLocks noGrp="1"/>
          </p:cNvSpPr>
          <p:nvPr>
            <p:ph type="subTitle" idx="2"/>
          </p:nvPr>
        </p:nvSpPr>
        <p:spPr>
          <a:xfrm>
            <a:off x="7569200" y="4389503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5" name="Google Shape;125;p5"/>
          <p:cNvSpPr txBox="1">
            <a:spLocks noGrp="1"/>
          </p:cNvSpPr>
          <p:nvPr>
            <p:ph type="subTitle" idx="3"/>
          </p:nvPr>
        </p:nvSpPr>
        <p:spPr>
          <a:xfrm>
            <a:off x="1209200" y="2112761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6" name="Google Shape;126;p5"/>
          <p:cNvSpPr txBox="1">
            <a:spLocks noGrp="1"/>
          </p:cNvSpPr>
          <p:nvPr>
            <p:ph type="subTitle" idx="4"/>
          </p:nvPr>
        </p:nvSpPr>
        <p:spPr>
          <a:xfrm>
            <a:off x="7569200" y="2112761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7" name="Google Shape;127;p5"/>
          <p:cNvSpPr txBox="1">
            <a:spLocks noGrp="1"/>
          </p:cNvSpPr>
          <p:nvPr>
            <p:ph type="subTitle" idx="5"/>
          </p:nvPr>
        </p:nvSpPr>
        <p:spPr>
          <a:xfrm>
            <a:off x="1209200" y="2768828"/>
            <a:ext cx="33416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8" name="Google Shape;128;p5"/>
          <p:cNvSpPr txBox="1">
            <a:spLocks noGrp="1"/>
          </p:cNvSpPr>
          <p:nvPr>
            <p:ph type="subTitle" idx="6"/>
          </p:nvPr>
        </p:nvSpPr>
        <p:spPr>
          <a:xfrm>
            <a:off x="7569200" y="2768828"/>
            <a:ext cx="33416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29" name="Google Shape;129;p5"/>
          <p:cNvSpPr txBox="1">
            <a:spLocks noGrp="1"/>
          </p:cNvSpPr>
          <p:nvPr>
            <p:ph type="subTitle" idx="7"/>
          </p:nvPr>
        </p:nvSpPr>
        <p:spPr>
          <a:xfrm>
            <a:off x="1209200" y="5006936"/>
            <a:ext cx="33416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30" name="Google Shape;130;p5"/>
          <p:cNvSpPr txBox="1">
            <a:spLocks noGrp="1"/>
          </p:cNvSpPr>
          <p:nvPr>
            <p:ph type="subTitle" idx="8"/>
          </p:nvPr>
        </p:nvSpPr>
        <p:spPr>
          <a:xfrm>
            <a:off x="7569200" y="5006936"/>
            <a:ext cx="33416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74744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Big Title">
    <p:bg>
      <p:bgPr>
        <a:solidFill>
          <a:schemeClr val="lt2"/>
        </a:solidFill>
        <a:effectLst/>
      </p:bgPr>
    </p:bg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9"/>
          <p:cNvSpPr txBox="1">
            <a:spLocks noGrp="1"/>
          </p:cNvSpPr>
          <p:nvPr>
            <p:ph type="title"/>
          </p:nvPr>
        </p:nvSpPr>
        <p:spPr>
          <a:xfrm>
            <a:off x="4297600" y="2094600"/>
            <a:ext cx="3596800" cy="2668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87463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oogle Shape;132;p6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133" name="Google Shape;133;p6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134" name="Google Shape;134;p6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35" name="Google Shape;135;p6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136" name="Google Shape;136;p6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7" name="Google Shape;137;p6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8" name="Google Shape;138;p6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9" name="Google Shape;139;p6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0" name="Google Shape;140;p6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1" name="Google Shape;141;p6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2" name="Google Shape;142;p6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3" name="Google Shape;143;p6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4" name="Google Shape;144;p6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5" name="Google Shape;145;p6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6" name="Google Shape;146;p6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Google Shape;147;p6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8" name="Google Shape;148;p6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9" name="Google Shape;149;p6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0" name="Google Shape;150;p6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51" name="Google Shape;151;p6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152" name="Google Shape;152;p6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3" name="Google Shape;153;p6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4" name="Google Shape;154;p6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5" name="Google Shape;155;p6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6" name="Google Shape;156;p6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7" name="Google Shape;157;p6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8" name="Google Shape;158;p6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9" name="Google Shape;159;p6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0" name="Google Shape;160;p6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1" name="Google Shape;161;p6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2" name="Google Shape;162;p6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3" name="Google Shape;163;p6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4" name="Google Shape;164;p6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5" name="Google Shape;165;p6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6" name="Google Shape;166;p6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167" name="Google Shape;167;p6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8" name="Google Shape;168;p6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9" name="Google Shape;169;p6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0" name="Google Shape;170;p6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1" name="Google Shape;171;p6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2" name="Google Shape;172;p6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73" name="Google Shape;173;p6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4504800" cy="1356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6"/>
          <p:cNvSpPr txBox="1">
            <a:spLocks noGrp="1"/>
          </p:cNvSpPr>
          <p:nvPr>
            <p:ph type="body" idx="1"/>
          </p:nvPr>
        </p:nvSpPr>
        <p:spPr>
          <a:xfrm>
            <a:off x="627600" y="4158833"/>
            <a:ext cx="4504800" cy="17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175" name="Google Shape;175;p6"/>
          <p:cNvSpPr txBox="1">
            <a:spLocks noGrp="1"/>
          </p:cNvSpPr>
          <p:nvPr>
            <p:ph type="body" idx="2"/>
          </p:nvPr>
        </p:nvSpPr>
        <p:spPr>
          <a:xfrm>
            <a:off x="7158000" y="4140233"/>
            <a:ext cx="4236000" cy="17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176" name="Google Shape;176;p6"/>
          <p:cNvSpPr txBox="1">
            <a:spLocks noGrp="1"/>
          </p:cNvSpPr>
          <p:nvPr>
            <p:ph type="subTitle" idx="3"/>
          </p:nvPr>
        </p:nvSpPr>
        <p:spPr>
          <a:xfrm>
            <a:off x="1209200" y="344853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77" name="Google Shape;177;p6"/>
          <p:cNvSpPr txBox="1">
            <a:spLocks noGrp="1"/>
          </p:cNvSpPr>
          <p:nvPr>
            <p:ph type="subTitle" idx="4"/>
          </p:nvPr>
        </p:nvSpPr>
        <p:spPr>
          <a:xfrm>
            <a:off x="7605200" y="342993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1357939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hree Columns">
  <p:cSld name="Title + Three Columns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Google Shape;179;p7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180" name="Google Shape;180;p7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181" name="Google Shape;181;p7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82" name="Google Shape;182;p7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183" name="Google Shape;183;p7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4" name="Google Shape;184;p7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5" name="Google Shape;185;p7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6" name="Google Shape;186;p7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7" name="Google Shape;187;p7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8" name="Google Shape;188;p7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89" name="Google Shape;189;p7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0" name="Google Shape;190;p7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1" name="Google Shape;191;p7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2" name="Google Shape;192;p7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3" name="Google Shape;193;p7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4" name="Google Shape;194;p7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5" name="Google Shape;195;p7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6" name="Google Shape;196;p7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97" name="Google Shape;197;p7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" name="Google Shape;198;p7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199" name="Google Shape;199;p7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0" name="Google Shape;200;p7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1" name="Google Shape;201;p7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2" name="Google Shape;202;p7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3" name="Google Shape;203;p7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4" name="Google Shape;204;p7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5" name="Google Shape;205;p7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6" name="Google Shape;206;p7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7" name="Google Shape;207;p7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8" name="Google Shape;208;p7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09" name="Google Shape;209;p7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10" name="Google Shape;210;p7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11" name="Google Shape;211;p7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12" name="Google Shape;212;p7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13" name="Google Shape;213;p7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214" name="Google Shape;214;p7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5" name="Google Shape;215;p7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6" name="Google Shape;216;p7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7" name="Google Shape;217;p7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8" name="Google Shape;218;p7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9" name="Google Shape;219;p7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20" name="Google Shape;220;p7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4116400" cy="1945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1" name="Google Shape;221;p7"/>
          <p:cNvSpPr txBox="1">
            <a:spLocks noGrp="1"/>
          </p:cNvSpPr>
          <p:nvPr>
            <p:ph type="subTitle" idx="1"/>
          </p:nvPr>
        </p:nvSpPr>
        <p:spPr>
          <a:xfrm>
            <a:off x="7605197" y="1156267"/>
            <a:ext cx="13888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22" name="Google Shape;222;p7"/>
          <p:cNvSpPr txBox="1">
            <a:spLocks noGrp="1"/>
          </p:cNvSpPr>
          <p:nvPr>
            <p:ph type="subTitle" idx="2"/>
          </p:nvPr>
        </p:nvSpPr>
        <p:spPr>
          <a:xfrm>
            <a:off x="7605197" y="3808733"/>
            <a:ext cx="13888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23" name="Google Shape;223;p7"/>
          <p:cNvSpPr txBox="1">
            <a:spLocks noGrp="1"/>
          </p:cNvSpPr>
          <p:nvPr>
            <p:ph type="subTitle" idx="3"/>
          </p:nvPr>
        </p:nvSpPr>
        <p:spPr>
          <a:xfrm>
            <a:off x="1209200" y="3808733"/>
            <a:ext cx="13888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24" name="Google Shape;224;p7"/>
          <p:cNvSpPr txBox="1">
            <a:spLocks noGrp="1"/>
          </p:cNvSpPr>
          <p:nvPr>
            <p:ph type="subTitle" idx="4"/>
          </p:nvPr>
        </p:nvSpPr>
        <p:spPr>
          <a:xfrm>
            <a:off x="1209200" y="4351133"/>
            <a:ext cx="3341600" cy="15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25" name="Google Shape;225;p7"/>
          <p:cNvSpPr txBox="1">
            <a:spLocks noGrp="1"/>
          </p:cNvSpPr>
          <p:nvPr>
            <p:ph type="subTitle" idx="5"/>
          </p:nvPr>
        </p:nvSpPr>
        <p:spPr>
          <a:xfrm>
            <a:off x="7605200" y="4351133"/>
            <a:ext cx="3341600" cy="15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26" name="Google Shape;226;p7"/>
          <p:cNvSpPr txBox="1">
            <a:spLocks noGrp="1"/>
          </p:cNvSpPr>
          <p:nvPr>
            <p:ph type="subTitle" idx="6"/>
          </p:nvPr>
        </p:nvSpPr>
        <p:spPr>
          <a:xfrm>
            <a:off x="7605200" y="1719733"/>
            <a:ext cx="3341600" cy="15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8223207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1">
  <p:cSld name="Title + Text 1"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8" name="Google Shape;228;p8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229" name="Google Shape;229;p8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8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8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8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8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4" name="Google Shape;234;p8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8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8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8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8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8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8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8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8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8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8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8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8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8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8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8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8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51" name="Google Shape;251;p8"/>
          <p:cNvSpPr txBox="1">
            <a:spLocks noGrp="1"/>
          </p:cNvSpPr>
          <p:nvPr>
            <p:ph type="title"/>
          </p:nvPr>
        </p:nvSpPr>
        <p:spPr>
          <a:xfrm>
            <a:off x="7085700" y="1309333"/>
            <a:ext cx="4146000" cy="17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2" name="Google Shape;252;p8"/>
          <p:cNvSpPr txBox="1">
            <a:spLocks noGrp="1"/>
          </p:cNvSpPr>
          <p:nvPr>
            <p:ph type="subTitle" idx="1"/>
          </p:nvPr>
        </p:nvSpPr>
        <p:spPr>
          <a:xfrm>
            <a:off x="8321500" y="3522767"/>
            <a:ext cx="2910400" cy="19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11538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Big Title">
    <p:bg>
      <p:bgPr>
        <a:solidFill>
          <a:schemeClr val="lt2"/>
        </a:solidFill>
        <a:effectLst/>
      </p:bgPr>
    </p:bg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9"/>
          <p:cNvSpPr txBox="1">
            <a:spLocks noGrp="1"/>
          </p:cNvSpPr>
          <p:nvPr>
            <p:ph type="title"/>
          </p:nvPr>
        </p:nvSpPr>
        <p:spPr>
          <a:xfrm>
            <a:off x="4297600" y="2094600"/>
            <a:ext cx="3596800" cy="2668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9159317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Google Shape;256;p10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257" name="Google Shape;257;p10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10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10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10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10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10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10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10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10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10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10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10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10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10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10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10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10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10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10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276" name="Google Shape;276;p10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7" name="Google Shape;277;p10"/>
          <p:cNvSpPr/>
          <p:nvPr/>
        </p:nvSpPr>
        <p:spPr>
          <a:xfrm>
            <a:off x="-19400" y="6681100"/>
            <a:ext cx="12213600" cy="2084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78" name="Google Shape;278;p10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71512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6083740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 1">
  <p:cSld name="Title design 1"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0" name="Google Shape;280;p11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281" name="Google Shape;281;p11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2" name="Google Shape;282;p11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11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4" name="Google Shape;284;p11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11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11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7" name="Google Shape;287;p11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11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11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11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11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11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3" name="Google Shape;293;p11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11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5" name="Google Shape;295;p11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11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7" name="Google Shape;297;p11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8" name="Google Shape;298;p11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9" name="Google Shape;299;p11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300" name="Google Shape;300;p11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01" name="Google Shape;301;p11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542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2067763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Six Columns">
  <p:cSld name="Title + Six Columns"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3" name="Google Shape;303;p12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304" name="Google Shape;304;p12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12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6" name="Google Shape;306;p12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7" name="Google Shape;307;p12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8" name="Google Shape;308;p12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9" name="Google Shape;309;p12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0" name="Google Shape;310;p12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1" name="Google Shape;311;p12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2" name="Google Shape;312;p12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3" name="Google Shape;313;p12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12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5" name="Google Shape;315;p12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12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12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8" name="Google Shape;318;p12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9" name="Google Shape;319;p12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0" name="Google Shape;320;p12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1" name="Google Shape;321;p12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2" name="Google Shape;322;p12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12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12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12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326" name="Google Shape;326;p12"/>
          <p:cNvSpPr txBox="1">
            <a:spLocks noGrp="1"/>
          </p:cNvSpPr>
          <p:nvPr>
            <p:ph type="subTitle" idx="1"/>
          </p:nvPr>
        </p:nvSpPr>
        <p:spPr>
          <a:xfrm>
            <a:off x="1072200" y="4296353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27" name="Google Shape;327;p12"/>
          <p:cNvSpPr txBox="1">
            <a:spLocks noGrp="1"/>
          </p:cNvSpPr>
          <p:nvPr>
            <p:ph type="subTitle" idx="2"/>
          </p:nvPr>
        </p:nvSpPr>
        <p:spPr>
          <a:xfrm>
            <a:off x="7778200" y="4296353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28" name="Google Shape;328;p12"/>
          <p:cNvSpPr txBox="1">
            <a:spLocks noGrp="1"/>
          </p:cNvSpPr>
          <p:nvPr>
            <p:ph type="subTitle" idx="3"/>
          </p:nvPr>
        </p:nvSpPr>
        <p:spPr>
          <a:xfrm>
            <a:off x="1072200" y="224375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29" name="Google Shape;329;p12"/>
          <p:cNvSpPr txBox="1">
            <a:spLocks noGrp="1"/>
          </p:cNvSpPr>
          <p:nvPr>
            <p:ph type="subTitle" idx="4"/>
          </p:nvPr>
        </p:nvSpPr>
        <p:spPr>
          <a:xfrm>
            <a:off x="7778200" y="224375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30" name="Google Shape;330;p12"/>
          <p:cNvSpPr txBox="1">
            <a:spLocks noGrp="1"/>
          </p:cNvSpPr>
          <p:nvPr>
            <p:ph type="subTitle" idx="5"/>
          </p:nvPr>
        </p:nvSpPr>
        <p:spPr>
          <a:xfrm>
            <a:off x="4425200" y="4296353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31" name="Google Shape;331;p12"/>
          <p:cNvSpPr txBox="1">
            <a:spLocks noGrp="1"/>
          </p:cNvSpPr>
          <p:nvPr>
            <p:ph type="subTitle" idx="6"/>
          </p:nvPr>
        </p:nvSpPr>
        <p:spPr>
          <a:xfrm>
            <a:off x="4425200" y="224375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Itim"/>
              <a:buNone/>
              <a:defRPr sz="2133" b="1"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332" name="Google Shape;332;p12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33" name="Google Shape;333;p12"/>
          <p:cNvSpPr txBox="1">
            <a:spLocks noGrp="1"/>
          </p:cNvSpPr>
          <p:nvPr>
            <p:ph type="subTitle" idx="7"/>
          </p:nvPr>
        </p:nvSpPr>
        <p:spPr>
          <a:xfrm>
            <a:off x="1072200" y="2798220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334" name="Google Shape;334;p12"/>
          <p:cNvSpPr txBox="1">
            <a:spLocks noGrp="1"/>
          </p:cNvSpPr>
          <p:nvPr>
            <p:ph type="subTitle" idx="8"/>
          </p:nvPr>
        </p:nvSpPr>
        <p:spPr>
          <a:xfrm>
            <a:off x="7778200" y="2798220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335" name="Google Shape;335;p12"/>
          <p:cNvSpPr txBox="1">
            <a:spLocks noGrp="1"/>
          </p:cNvSpPr>
          <p:nvPr>
            <p:ph type="subTitle" idx="9"/>
          </p:nvPr>
        </p:nvSpPr>
        <p:spPr>
          <a:xfrm>
            <a:off x="1072200" y="4812187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336" name="Google Shape;336;p12"/>
          <p:cNvSpPr txBox="1">
            <a:spLocks noGrp="1"/>
          </p:cNvSpPr>
          <p:nvPr>
            <p:ph type="subTitle" idx="13"/>
          </p:nvPr>
        </p:nvSpPr>
        <p:spPr>
          <a:xfrm>
            <a:off x="7778200" y="4812187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337" name="Google Shape;337;p12"/>
          <p:cNvSpPr txBox="1">
            <a:spLocks noGrp="1"/>
          </p:cNvSpPr>
          <p:nvPr>
            <p:ph type="subTitle" idx="14"/>
          </p:nvPr>
        </p:nvSpPr>
        <p:spPr>
          <a:xfrm>
            <a:off x="4425200" y="2798220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338" name="Google Shape;338;p12"/>
          <p:cNvSpPr txBox="1">
            <a:spLocks noGrp="1"/>
          </p:cNvSpPr>
          <p:nvPr>
            <p:ph type="subTitle" idx="15"/>
          </p:nvPr>
        </p:nvSpPr>
        <p:spPr>
          <a:xfrm>
            <a:off x="4425200" y="4812187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5158492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0" name="Google Shape;340;p13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341" name="Google Shape;341;p13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2" name="Google Shape;342;p13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3" name="Google Shape;343;p13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4" name="Google Shape;344;p13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5" name="Google Shape;345;p13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6" name="Google Shape;346;p13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13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8" name="Google Shape;348;p13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9" name="Google Shape;349;p13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0" name="Google Shape;350;p13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1" name="Google Shape;351;p13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2" name="Google Shape;352;p13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3" name="Google Shape;353;p13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4" name="Google Shape;354;p13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5" name="Google Shape;355;p13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6" name="Google Shape;356;p13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7" name="Google Shape;357;p13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8" name="Google Shape;358;p13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13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13"/>
          <p:cNvSpPr txBox="1">
            <a:spLocks noGrp="1"/>
          </p:cNvSpPr>
          <p:nvPr>
            <p:ph type="title"/>
          </p:nvPr>
        </p:nvSpPr>
        <p:spPr>
          <a:xfrm>
            <a:off x="1415433" y="1828033"/>
            <a:ext cx="3744000" cy="1007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8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61" name="Google Shape;361;p13"/>
          <p:cNvSpPr txBox="1">
            <a:spLocks noGrp="1"/>
          </p:cNvSpPr>
          <p:nvPr>
            <p:ph type="body" idx="1"/>
          </p:nvPr>
        </p:nvSpPr>
        <p:spPr>
          <a:xfrm>
            <a:off x="1415433" y="3491967"/>
            <a:ext cx="3744000" cy="153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algn="ctr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2133"/>
            </a:lvl1pPr>
            <a:lvl2pPr marL="1219170" lvl="1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cxnSp>
        <p:nvCxnSpPr>
          <p:cNvPr id="362" name="Google Shape;362;p13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63" name="Google Shape;363;p13"/>
          <p:cNvSpPr/>
          <p:nvPr/>
        </p:nvSpPr>
        <p:spPr>
          <a:xfrm>
            <a:off x="-19400" y="6681100"/>
            <a:ext cx="12213600" cy="2084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263098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5" name="Google Shape;365;p14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366" name="Google Shape;366;p14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7" name="Google Shape;367;p14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14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9" name="Google Shape;369;p14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0" name="Google Shape;370;p14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1" name="Google Shape;371;p14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2" name="Google Shape;372;p14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3" name="Google Shape;373;p14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4" name="Google Shape;374;p14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5" name="Google Shape;375;p14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14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14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8" name="Google Shape;378;p14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9" name="Google Shape;379;p14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0" name="Google Shape;380;p14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1" name="Google Shape;381;p14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2" name="Google Shape;382;p14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3" name="Google Shape;383;p14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4" name="Google Shape;384;p14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5" name="Google Shape;385;p14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6" name="Google Shape;386;p14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14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14"/>
          <p:cNvSpPr txBox="1">
            <a:spLocks noGrp="1"/>
          </p:cNvSpPr>
          <p:nvPr>
            <p:ph type="subTitle" idx="1"/>
          </p:nvPr>
        </p:nvSpPr>
        <p:spPr>
          <a:xfrm>
            <a:off x="5311600" y="2344236"/>
            <a:ext cx="5920400" cy="129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389" name="Google Shape;389;p14"/>
          <p:cNvSpPr txBox="1">
            <a:spLocks noGrp="1"/>
          </p:cNvSpPr>
          <p:nvPr>
            <p:ph type="ctrTitle"/>
          </p:nvPr>
        </p:nvSpPr>
        <p:spPr>
          <a:xfrm>
            <a:off x="7834400" y="3783336"/>
            <a:ext cx="3397600" cy="615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grpSp>
        <p:nvGrpSpPr>
          <p:cNvPr id="390" name="Google Shape;390;p14"/>
          <p:cNvGrpSpPr/>
          <p:nvPr/>
        </p:nvGrpSpPr>
        <p:grpSpPr>
          <a:xfrm>
            <a:off x="10231679" y="-383351"/>
            <a:ext cx="1051683" cy="1148784"/>
            <a:chOff x="7673759" y="-287513"/>
            <a:chExt cx="788762" cy="861588"/>
          </a:xfrm>
        </p:grpSpPr>
        <p:grpSp>
          <p:nvGrpSpPr>
            <p:cNvPr id="391" name="Google Shape;391;p14"/>
            <p:cNvGrpSpPr/>
            <p:nvPr/>
          </p:nvGrpSpPr>
          <p:grpSpPr>
            <a:xfrm rot="350572">
              <a:off x="7712287" y="-253348"/>
              <a:ext cx="711705" cy="793257"/>
              <a:chOff x="6554696" y="509501"/>
              <a:chExt cx="711709" cy="793261"/>
            </a:xfrm>
          </p:grpSpPr>
          <p:sp>
            <p:nvSpPr>
              <p:cNvPr id="392" name="Google Shape;392;p14"/>
              <p:cNvSpPr/>
              <p:nvPr/>
            </p:nvSpPr>
            <p:spPr>
              <a:xfrm>
                <a:off x="6560695" y="516700"/>
                <a:ext cx="696978" cy="779230"/>
              </a:xfrm>
              <a:custGeom>
                <a:avLst/>
                <a:gdLst/>
                <a:ahLst/>
                <a:cxnLst/>
                <a:rect l="l" t="t" r="r" b="b"/>
                <a:pathLst>
                  <a:path w="20913" h="23381" extrusionOk="0">
                    <a:moveTo>
                      <a:pt x="4201" y="1"/>
                    </a:moveTo>
                    <a:cubicBezTo>
                      <a:pt x="1903" y="1"/>
                      <a:pt x="28" y="1866"/>
                      <a:pt x="28" y="4165"/>
                    </a:cubicBezTo>
                    <a:lnTo>
                      <a:pt x="1" y="17073"/>
                    </a:lnTo>
                    <a:cubicBezTo>
                      <a:pt x="1" y="18903"/>
                      <a:pt x="1190" y="20516"/>
                      <a:pt x="2930" y="21057"/>
                    </a:cubicBezTo>
                    <a:lnTo>
                      <a:pt x="9736" y="23193"/>
                    </a:lnTo>
                    <a:cubicBezTo>
                      <a:pt x="10143" y="23318"/>
                      <a:pt x="10563" y="23381"/>
                      <a:pt x="10982" y="23381"/>
                    </a:cubicBezTo>
                    <a:cubicBezTo>
                      <a:pt x="11444" y="23381"/>
                      <a:pt x="11906" y="23304"/>
                      <a:pt x="12350" y="23148"/>
                    </a:cubicBezTo>
                    <a:lnTo>
                      <a:pt x="18092" y="21147"/>
                    </a:lnTo>
                    <a:cubicBezTo>
                      <a:pt x="19759" y="20570"/>
                      <a:pt x="20886" y="18993"/>
                      <a:pt x="20886" y="17217"/>
                    </a:cubicBezTo>
                    <a:lnTo>
                      <a:pt x="20913" y="4201"/>
                    </a:lnTo>
                    <a:cubicBezTo>
                      <a:pt x="20913" y="1903"/>
                      <a:pt x="19047" y="28"/>
                      <a:pt x="16748" y="28"/>
                    </a:cubicBezTo>
                    <a:lnTo>
                      <a:pt x="420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93" name="Google Shape;393;p14"/>
              <p:cNvSpPr/>
              <p:nvPr/>
            </p:nvSpPr>
            <p:spPr>
              <a:xfrm>
                <a:off x="6554696" y="509501"/>
                <a:ext cx="711709" cy="793261"/>
              </a:xfrm>
              <a:custGeom>
                <a:avLst/>
                <a:gdLst/>
                <a:ahLst/>
                <a:cxnLst/>
                <a:rect l="l" t="t" r="r" b="b"/>
                <a:pathLst>
                  <a:path w="21355" h="23802" extrusionOk="0">
                    <a:moveTo>
                      <a:pt x="5138" y="442"/>
                    </a:moveTo>
                    <a:lnTo>
                      <a:pt x="7572" y="451"/>
                    </a:lnTo>
                    <a:lnTo>
                      <a:pt x="12440" y="469"/>
                    </a:lnTo>
                    <a:lnTo>
                      <a:pt x="14873" y="469"/>
                    </a:lnTo>
                    <a:lnTo>
                      <a:pt x="16090" y="478"/>
                    </a:lnTo>
                    <a:cubicBezTo>
                      <a:pt x="16249" y="478"/>
                      <a:pt x="16412" y="477"/>
                      <a:pt x="16574" y="477"/>
                    </a:cubicBezTo>
                    <a:cubicBezTo>
                      <a:pt x="16817" y="477"/>
                      <a:pt x="17058" y="480"/>
                      <a:pt x="17280" y="496"/>
                    </a:cubicBezTo>
                    <a:cubicBezTo>
                      <a:pt x="17659" y="541"/>
                      <a:pt x="18037" y="622"/>
                      <a:pt x="18389" y="766"/>
                    </a:cubicBezTo>
                    <a:cubicBezTo>
                      <a:pt x="18740" y="920"/>
                      <a:pt x="19083" y="1109"/>
                      <a:pt x="19380" y="1352"/>
                    </a:cubicBezTo>
                    <a:cubicBezTo>
                      <a:pt x="19669" y="1596"/>
                      <a:pt x="19939" y="1866"/>
                      <a:pt x="20155" y="2191"/>
                    </a:cubicBezTo>
                    <a:cubicBezTo>
                      <a:pt x="20363" y="2506"/>
                      <a:pt x="20534" y="2849"/>
                      <a:pt x="20651" y="3209"/>
                    </a:cubicBezTo>
                    <a:cubicBezTo>
                      <a:pt x="20759" y="3579"/>
                      <a:pt x="20832" y="3948"/>
                      <a:pt x="20832" y="4336"/>
                    </a:cubicBezTo>
                    <a:cubicBezTo>
                      <a:pt x="20841" y="4733"/>
                      <a:pt x="20832" y="5147"/>
                      <a:pt x="20832" y="5544"/>
                    </a:cubicBezTo>
                    <a:lnTo>
                      <a:pt x="20841" y="7978"/>
                    </a:lnTo>
                    <a:lnTo>
                      <a:pt x="20850" y="12845"/>
                    </a:lnTo>
                    <a:lnTo>
                      <a:pt x="20850" y="15279"/>
                    </a:lnTo>
                    <a:lnTo>
                      <a:pt x="20850" y="16496"/>
                    </a:lnTo>
                    <a:lnTo>
                      <a:pt x="20850" y="17109"/>
                    </a:lnTo>
                    <a:lnTo>
                      <a:pt x="20859" y="17406"/>
                    </a:lnTo>
                    <a:lnTo>
                      <a:pt x="20841" y="17704"/>
                    </a:lnTo>
                    <a:cubicBezTo>
                      <a:pt x="20795" y="18470"/>
                      <a:pt x="20516" y="19218"/>
                      <a:pt x="20047" y="19831"/>
                    </a:cubicBezTo>
                    <a:cubicBezTo>
                      <a:pt x="19579" y="20453"/>
                      <a:pt x="18930" y="20921"/>
                      <a:pt x="18208" y="21183"/>
                    </a:cubicBezTo>
                    <a:lnTo>
                      <a:pt x="13602" y="22769"/>
                    </a:lnTo>
                    <a:lnTo>
                      <a:pt x="12458" y="23175"/>
                    </a:lnTo>
                    <a:cubicBezTo>
                      <a:pt x="12088" y="23292"/>
                      <a:pt x="11709" y="23364"/>
                      <a:pt x="11322" y="23382"/>
                    </a:cubicBezTo>
                    <a:cubicBezTo>
                      <a:pt x="11267" y="23385"/>
                      <a:pt x="11211" y="23386"/>
                      <a:pt x="11156" y="23386"/>
                    </a:cubicBezTo>
                    <a:cubicBezTo>
                      <a:pt x="10830" y="23386"/>
                      <a:pt x="10500" y="23342"/>
                      <a:pt x="10177" y="23265"/>
                    </a:cubicBezTo>
                    <a:cubicBezTo>
                      <a:pt x="9997" y="23211"/>
                      <a:pt x="9798" y="23148"/>
                      <a:pt x="9609" y="23085"/>
                    </a:cubicBezTo>
                    <a:lnTo>
                      <a:pt x="9023" y="22905"/>
                    </a:lnTo>
                    <a:lnTo>
                      <a:pt x="4381" y="21453"/>
                    </a:lnTo>
                    <a:lnTo>
                      <a:pt x="3218" y="21093"/>
                    </a:lnTo>
                    <a:cubicBezTo>
                      <a:pt x="2849" y="20976"/>
                      <a:pt x="2497" y="20813"/>
                      <a:pt x="2173" y="20597"/>
                    </a:cubicBezTo>
                    <a:cubicBezTo>
                      <a:pt x="1542" y="20173"/>
                      <a:pt x="1001" y="19578"/>
                      <a:pt x="676" y="18866"/>
                    </a:cubicBezTo>
                    <a:cubicBezTo>
                      <a:pt x="505" y="18515"/>
                      <a:pt x="397" y="18136"/>
                      <a:pt x="343" y="17749"/>
                    </a:cubicBezTo>
                    <a:cubicBezTo>
                      <a:pt x="298" y="17361"/>
                      <a:pt x="316" y="16955"/>
                      <a:pt x="316" y="16550"/>
                    </a:cubicBezTo>
                    <a:lnTo>
                      <a:pt x="334" y="14116"/>
                    </a:lnTo>
                    <a:lnTo>
                      <a:pt x="388" y="9248"/>
                    </a:lnTo>
                    <a:cubicBezTo>
                      <a:pt x="397" y="7626"/>
                      <a:pt x="406" y="6003"/>
                      <a:pt x="415" y="4381"/>
                    </a:cubicBezTo>
                    <a:cubicBezTo>
                      <a:pt x="424" y="3993"/>
                      <a:pt x="478" y="3606"/>
                      <a:pt x="586" y="3245"/>
                    </a:cubicBezTo>
                    <a:cubicBezTo>
                      <a:pt x="703" y="2876"/>
                      <a:pt x="866" y="2524"/>
                      <a:pt x="1082" y="2200"/>
                    </a:cubicBezTo>
                    <a:cubicBezTo>
                      <a:pt x="1298" y="1884"/>
                      <a:pt x="1551" y="1596"/>
                      <a:pt x="1848" y="1343"/>
                    </a:cubicBezTo>
                    <a:cubicBezTo>
                      <a:pt x="2155" y="1109"/>
                      <a:pt x="2479" y="902"/>
                      <a:pt x="2831" y="748"/>
                    </a:cubicBezTo>
                    <a:cubicBezTo>
                      <a:pt x="3191" y="604"/>
                      <a:pt x="3561" y="505"/>
                      <a:pt x="3948" y="460"/>
                    </a:cubicBezTo>
                    <a:cubicBezTo>
                      <a:pt x="4039" y="451"/>
                      <a:pt x="4138" y="451"/>
                      <a:pt x="4237" y="442"/>
                    </a:cubicBezTo>
                    <a:close/>
                    <a:moveTo>
                      <a:pt x="4381" y="0"/>
                    </a:moveTo>
                    <a:lnTo>
                      <a:pt x="4219" y="9"/>
                    </a:lnTo>
                    <a:cubicBezTo>
                      <a:pt x="4111" y="18"/>
                      <a:pt x="4003" y="18"/>
                      <a:pt x="3894" y="27"/>
                    </a:cubicBezTo>
                    <a:cubicBezTo>
                      <a:pt x="3471" y="81"/>
                      <a:pt x="3056" y="190"/>
                      <a:pt x="2668" y="352"/>
                    </a:cubicBezTo>
                    <a:cubicBezTo>
                      <a:pt x="2272" y="523"/>
                      <a:pt x="1911" y="748"/>
                      <a:pt x="1578" y="1019"/>
                    </a:cubicBezTo>
                    <a:cubicBezTo>
                      <a:pt x="1253" y="1289"/>
                      <a:pt x="965" y="1614"/>
                      <a:pt x="731" y="1965"/>
                    </a:cubicBezTo>
                    <a:cubicBezTo>
                      <a:pt x="496" y="2326"/>
                      <a:pt x="316" y="2713"/>
                      <a:pt x="190" y="3119"/>
                    </a:cubicBezTo>
                    <a:cubicBezTo>
                      <a:pt x="63" y="3534"/>
                      <a:pt x="9" y="3957"/>
                      <a:pt x="0" y="4381"/>
                    </a:cubicBezTo>
                    <a:cubicBezTo>
                      <a:pt x="0" y="6003"/>
                      <a:pt x="0" y="7626"/>
                      <a:pt x="9" y="9248"/>
                    </a:cubicBezTo>
                    <a:lnTo>
                      <a:pt x="54" y="14116"/>
                    </a:lnTo>
                    <a:lnTo>
                      <a:pt x="54" y="16550"/>
                    </a:lnTo>
                    <a:lnTo>
                      <a:pt x="54" y="17154"/>
                    </a:lnTo>
                    <a:cubicBezTo>
                      <a:pt x="54" y="17253"/>
                      <a:pt x="54" y="17361"/>
                      <a:pt x="63" y="17469"/>
                    </a:cubicBezTo>
                    <a:cubicBezTo>
                      <a:pt x="63" y="17568"/>
                      <a:pt x="72" y="17676"/>
                      <a:pt x="81" y="17776"/>
                    </a:cubicBezTo>
                    <a:cubicBezTo>
                      <a:pt x="127" y="18190"/>
                      <a:pt x="217" y="18605"/>
                      <a:pt x="370" y="19002"/>
                    </a:cubicBezTo>
                    <a:cubicBezTo>
                      <a:pt x="676" y="19786"/>
                      <a:pt x="1226" y="20489"/>
                      <a:pt x="1947" y="20949"/>
                    </a:cubicBezTo>
                    <a:cubicBezTo>
                      <a:pt x="2299" y="21183"/>
                      <a:pt x="2696" y="21363"/>
                      <a:pt x="3092" y="21489"/>
                    </a:cubicBezTo>
                    <a:lnTo>
                      <a:pt x="4255" y="21859"/>
                    </a:lnTo>
                    <a:lnTo>
                      <a:pt x="8897" y="23310"/>
                    </a:lnTo>
                    <a:lnTo>
                      <a:pt x="9483" y="23490"/>
                    </a:lnTo>
                    <a:cubicBezTo>
                      <a:pt x="9672" y="23554"/>
                      <a:pt x="9862" y="23617"/>
                      <a:pt x="10078" y="23671"/>
                    </a:cubicBezTo>
                    <a:cubicBezTo>
                      <a:pt x="10418" y="23761"/>
                      <a:pt x="10777" y="23801"/>
                      <a:pt x="11133" y="23801"/>
                    </a:cubicBezTo>
                    <a:cubicBezTo>
                      <a:pt x="11202" y="23801"/>
                      <a:pt x="11271" y="23800"/>
                      <a:pt x="11340" y="23797"/>
                    </a:cubicBezTo>
                    <a:cubicBezTo>
                      <a:pt x="11764" y="23779"/>
                      <a:pt x="12187" y="23698"/>
                      <a:pt x="12593" y="23563"/>
                    </a:cubicBezTo>
                    <a:lnTo>
                      <a:pt x="13738" y="23157"/>
                    </a:lnTo>
                    <a:lnTo>
                      <a:pt x="18335" y="21552"/>
                    </a:lnTo>
                    <a:cubicBezTo>
                      <a:pt x="19137" y="21273"/>
                      <a:pt x="19858" y="20759"/>
                      <a:pt x="20372" y="20083"/>
                    </a:cubicBezTo>
                    <a:cubicBezTo>
                      <a:pt x="20895" y="19407"/>
                      <a:pt x="21210" y="18578"/>
                      <a:pt x="21273" y="17731"/>
                    </a:cubicBezTo>
                    <a:lnTo>
                      <a:pt x="21282" y="17406"/>
                    </a:lnTo>
                    <a:lnTo>
                      <a:pt x="21282" y="17109"/>
                    </a:lnTo>
                    <a:lnTo>
                      <a:pt x="21291" y="16496"/>
                    </a:lnTo>
                    <a:lnTo>
                      <a:pt x="21291" y="15279"/>
                    </a:lnTo>
                    <a:lnTo>
                      <a:pt x="21309" y="12845"/>
                    </a:lnTo>
                    <a:lnTo>
                      <a:pt x="21327" y="7978"/>
                    </a:lnTo>
                    <a:lnTo>
                      <a:pt x="21345" y="5544"/>
                    </a:lnTo>
                    <a:cubicBezTo>
                      <a:pt x="21345" y="5138"/>
                      <a:pt x="21354" y="4742"/>
                      <a:pt x="21345" y="4327"/>
                    </a:cubicBezTo>
                    <a:cubicBezTo>
                      <a:pt x="21336" y="3894"/>
                      <a:pt x="21255" y="3471"/>
                      <a:pt x="21129" y="3056"/>
                    </a:cubicBezTo>
                    <a:cubicBezTo>
                      <a:pt x="20994" y="2650"/>
                      <a:pt x="20795" y="2263"/>
                      <a:pt x="20561" y="1911"/>
                    </a:cubicBezTo>
                    <a:cubicBezTo>
                      <a:pt x="20309" y="1551"/>
                      <a:pt x="20011" y="1244"/>
                      <a:pt x="19678" y="974"/>
                    </a:cubicBezTo>
                    <a:cubicBezTo>
                      <a:pt x="19344" y="694"/>
                      <a:pt x="18966" y="487"/>
                      <a:pt x="18569" y="325"/>
                    </a:cubicBezTo>
                    <a:cubicBezTo>
                      <a:pt x="18172" y="153"/>
                      <a:pt x="17749" y="72"/>
                      <a:pt x="17325" y="18"/>
                    </a:cubicBezTo>
                    <a:cubicBezTo>
                      <a:pt x="17109" y="5"/>
                      <a:pt x="16901" y="2"/>
                      <a:pt x="16698" y="2"/>
                    </a:cubicBezTo>
                    <a:cubicBezTo>
                      <a:pt x="16596" y="2"/>
                      <a:pt x="16494" y="3"/>
                      <a:pt x="16393" y="3"/>
                    </a:cubicBezTo>
                    <a:cubicBezTo>
                      <a:pt x="16292" y="3"/>
                      <a:pt x="16192" y="2"/>
                      <a:pt x="1609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94" name="Google Shape;394;p14"/>
            <p:cNvSpPr/>
            <p:nvPr/>
          </p:nvSpPr>
          <p:spPr>
            <a:xfrm rot="442426">
              <a:off x="8229710" y="-161880"/>
              <a:ext cx="102851" cy="551273"/>
            </a:xfrm>
            <a:prstGeom prst="roundRect">
              <a:avLst>
                <a:gd name="adj" fmla="val 50000"/>
              </a:avLst>
            </a:prstGeom>
            <a:solidFill>
              <a:schemeClr val="lt2">
                <a:alpha val="474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900481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6" name="Google Shape;396;p15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397" name="Google Shape;397;p15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98" name="Google Shape;398;p15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99" name="Google Shape;399;p15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15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15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15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3" name="Google Shape;403;p15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15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5" name="Google Shape;405;p15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5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5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5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15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0" name="Google Shape;410;p15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1" name="Google Shape;411;p15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2" name="Google Shape;412;p15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3" name="Google Shape;413;p15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5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5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416" name="Google Shape;416;p15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7" name="Google Shape;417;p15"/>
          <p:cNvSpPr/>
          <p:nvPr/>
        </p:nvSpPr>
        <p:spPr>
          <a:xfrm>
            <a:off x="-19400" y="6681100"/>
            <a:ext cx="12213600" cy="2084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18" name="Google Shape;418;p15"/>
          <p:cNvSpPr txBox="1">
            <a:spLocks noGrp="1"/>
          </p:cNvSpPr>
          <p:nvPr>
            <p:ph type="title"/>
          </p:nvPr>
        </p:nvSpPr>
        <p:spPr>
          <a:xfrm>
            <a:off x="960000" y="1979267"/>
            <a:ext cx="4692400" cy="2239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7333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419" name="Google Shape;419;p15"/>
          <p:cNvSpPr txBox="1">
            <a:spLocks noGrp="1"/>
          </p:cNvSpPr>
          <p:nvPr>
            <p:ph type="subTitle" idx="1"/>
          </p:nvPr>
        </p:nvSpPr>
        <p:spPr>
          <a:xfrm rot="684086">
            <a:off x="7726910" y="2272962"/>
            <a:ext cx="2505033" cy="238422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90780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Google Shape;256;p10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257" name="Google Shape;257;p10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10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10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10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10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10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10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10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10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10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10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10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10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10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10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10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10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10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10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276" name="Google Shape;276;p10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7" name="Google Shape;277;p10"/>
          <p:cNvSpPr/>
          <p:nvPr/>
        </p:nvSpPr>
        <p:spPr>
          <a:xfrm>
            <a:off x="-19400" y="6681100"/>
            <a:ext cx="12213600" cy="2084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78" name="Google Shape;278;p10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7151200" cy="76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4664029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Four Columns">
  <p:cSld name="Title + Four Columns"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1" name="Google Shape;421;p16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422" name="Google Shape;422;p16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423" name="Google Shape;423;p16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424" name="Google Shape;424;p16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425" name="Google Shape;425;p16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26" name="Google Shape;426;p16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27" name="Google Shape;427;p16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28" name="Google Shape;428;p16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29" name="Google Shape;429;p16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0" name="Google Shape;430;p16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1" name="Google Shape;431;p16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2" name="Google Shape;432;p16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3" name="Google Shape;433;p16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4" name="Google Shape;434;p16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5" name="Google Shape;435;p16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6" name="Google Shape;436;p16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7" name="Google Shape;437;p16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8" name="Google Shape;438;p16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39" name="Google Shape;439;p16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40" name="Google Shape;440;p16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441" name="Google Shape;441;p16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2" name="Google Shape;442;p16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3" name="Google Shape;443;p16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4" name="Google Shape;444;p16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5" name="Google Shape;445;p16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6" name="Google Shape;446;p16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7" name="Google Shape;447;p16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8" name="Google Shape;448;p16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49" name="Google Shape;449;p16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0" name="Google Shape;450;p16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1" name="Google Shape;451;p16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2" name="Google Shape;452;p16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3" name="Google Shape;453;p16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4" name="Google Shape;454;p16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55" name="Google Shape;455;p16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456" name="Google Shape;456;p16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7" name="Google Shape;457;p16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8" name="Google Shape;458;p16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9" name="Google Shape;459;p16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0" name="Google Shape;460;p16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1" name="Google Shape;461;p16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462" name="Google Shape;462;p16"/>
          <p:cNvSpPr txBox="1">
            <a:spLocks noGrp="1"/>
          </p:cNvSpPr>
          <p:nvPr>
            <p:ph type="subTitle" idx="1"/>
          </p:nvPr>
        </p:nvSpPr>
        <p:spPr>
          <a:xfrm>
            <a:off x="1209200" y="4756967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3" name="Google Shape;463;p16"/>
          <p:cNvSpPr txBox="1">
            <a:spLocks noGrp="1"/>
          </p:cNvSpPr>
          <p:nvPr>
            <p:ph type="subTitle" idx="2"/>
          </p:nvPr>
        </p:nvSpPr>
        <p:spPr>
          <a:xfrm>
            <a:off x="7605200" y="4756967"/>
            <a:ext cx="3341600" cy="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4" name="Google Shape;464;p16"/>
          <p:cNvSpPr txBox="1">
            <a:spLocks noGrp="1"/>
          </p:cNvSpPr>
          <p:nvPr>
            <p:ph type="subTitle" idx="3"/>
          </p:nvPr>
        </p:nvSpPr>
        <p:spPr>
          <a:xfrm>
            <a:off x="1209200" y="2704367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5" name="Google Shape;465;p16"/>
          <p:cNvSpPr txBox="1">
            <a:spLocks noGrp="1"/>
          </p:cNvSpPr>
          <p:nvPr>
            <p:ph type="subTitle" idx="4"/>
          </p:nvPr>
        </p:nvSpPr>
        <p:spPr>
          <a:xfrm>
            <a:off x="7236633" y="2413933"/>
            <a:ext cx="33416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667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6" name="Google Shape;466;p16"/>
          <p:cNvSpPr txBox="1">
            <a:spLocks noGrp="1"/>
          </p:cNvSpPr>
          <p:nvPr>
            <p:ph type="subTitle" idx="5"/>
          </p:nvPr>
        </p:nvSpPr>
        <p:spPr>
          <a:xfrm>
            <a:off x="1209200" y="3360433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7" name="Google Shape;467;p16"/>
          <p:cNvSpPr txBox="1">
            <a:spLocks noGrp="1"/>
          </p:cNvSpPr>
          <p:nvPr>
            <p:ph type="subTitle" idx="6"/>
          </p:nvPr>
        </p:nvSpPr>
        <p:spPr>
          <a:xfrm>
            <a:off x="7605200" y="3360433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8" name="Google Shape;468;p16"/>
          <p:cNvSpPr txBox="1">
            <a:spLocks noGrp="1"/>
          </p:cNvSpPr>
          <p:nvPr>
            <p:ph type="subTitle" idx="7"/>
          </p:nvPr>
        </p:nvSpPr>
        <p:spPr>
          <a:xfrm>
            <a:off x="1209200" y="5374400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69" name="Google Shape;469;p16"/>
          <p:cNvSpPr txBox="1">
            <a:spLocks noGrp="1"/>
          </p:cNvSpPr>
          <p:nvPr>
            <p:ph type="subTitle" idx="8"/>
          </p:nvPr>
        </p:nvSpPr>
        <p:spPr>
          <a:xfrm>
            <a:off x="7605200" y="5374400"/>
            <a:ext cx="334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470" name="Google Shape;470;p16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4440000" cy="1329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3115812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2" name="Google Shape;472;p17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473" name="Google Shape;473;p17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4" name="Google Shape;474;p17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5" name="Google Shape;475;p17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7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7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8" name="Google Shape;478;p17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79" name="Google Shape;479;p17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0" name="Google Shape;480;p17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1" name="Google Shape;481;p17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7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7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4" name="Google Shape;484;p17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5" name="Google Shape;485;p17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6" name="Google Shape;486;p17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7" name="Google Shape;487;p17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7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7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0" name="Google Shape;490;p17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1" name="Google Shape;491;p17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2" name="Google Shape;492;p17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3" name="Google Shape;493;p17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7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495" name="Google Shape;495;p17"/>
          <p:cNvSpPr txBox="1">
            <a:spLocks noGrp="1"/>
          </p:cNvSpPr>
          <p:nvPr>
            <p:ph type="subTitle" idx="1"/>
          </p:nvPr>
        </p:nvSpPr>
        <p:spPr>
          <a:xfrm>
            <a:off x="4156200" y="4864317"/>
            <a:ext cx="3879600" cy="120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6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496" name="Google Shape;496;p17"/>
          <p:cNvSpPr txBox="1">
            <a:spLocks noGrp="1"/>
          </p:cNvSpPr>
          <p:nvPr>
            <p:ph type="title"/>
          </p:nvPr>
        </p:nvSpPr>
        <p:spPr>
          <a:xfrm>
            <a:off x="2558200" y="2151784"/>
            <a:ext cx="7075600" cy="1976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497" name="Google Shape;497;p17"/>
          <p:cNvSpPr txBox="1">
            <a:spLocks noGrp="1"/>
          </p:cNvSpPr>
          <p:nvPr>
            <p:ph type="title" idx="2" hasCustomPrompt="1"/>
          </p:nvPr>
        </p:nvSpPr>
        <p:spPr>
          <a:xfrm>
            <a:off x="5125000" y="788084"/>
            <a:ext cx="1942000" cy="900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grpSp>
        <p:nvGrpSpPr>
          <p:cNvPr id="498" name="Google Shape;498;p17"/>
          <p:cNvGrpSpPr/>
          <p:nvPr/>
        </p:nvGrpSpPr>
        <p:grpSpPr>
          <a:xfrm rot="-697126" flipH="1">
            <a:off x="759050" y="-468403"/>
            <a:ext cx="1740524" cy="1795281"/>
            <a:chOff x="1492000" y="427450"/>
            <a:chExt cx="1188000" cy="1225375"/>
          </a:xfrm>
        </p:grpSpPr>
        <p:sp>
          <p:nvSpPr>
            <p:cNvPr id="499" name="Google Shape;499;p17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7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7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2" name="Google Shape;502;p17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3" name="Google Shape;503;p17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4" name="Google Shape;504;p17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5" name="Google Shape;505;p17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6" name="Google Shape;506;p17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7" name="Google Shape;507;p17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8" name="Google Shape;508;p17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9" name="Google Shape;509;p17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6512084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">
  <p:cSld name="Title + Text"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1" name="Google Shape;511;p18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512" name="Google Shape;512;p18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3" name="Google Shape;513;p18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4" name="Google Shape;514;p18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5" name="Google Shape;515;p18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6" name="Google Shape;516;p18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7" name="Google Shape;517;p18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8" name="Google Shape;518;p18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9" name="Google Shape;519;p18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0" name="Google Shape;520;p18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1" name="Google Shape;521;p18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2" name="Google Shape;522;p18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3" name="Google Shape;523;p18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4" name="Google Shape;524;p18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5" name="Google Shape;525;p18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6" name="Google Shape;526;p18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7" name="Google Shape;527;p18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8" name="Google Shape;528;p18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18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0" name="Google Shape;530;p18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531" name="Google Shape;531;p18"/>
          <p:cNvSpPr txBox="1">
            <a:spLocks noGrp="1"/>
          </p:cNvSpPr>
          <p:nvPr>
            <p:ph type="subTitle" idx="1"/>
          </p:nvPr>
        </p:nvSpPr>
        <p:spPr>
          <a:xfrm>
            <a:off x="1186800" y="2346992"/>
            <a:ext cx="10045200" cy="370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 sz="3733"/>
            </a:lvl9pPr>
          </a:lstStyle>
          <a:p>
            <a:endParaRPr/>
          </a:p>
        </p:txBody>
      </p:sp>
      <p:sp>
        <p:nvSpPr>
          <p:cNvPr id="532" name="Google Shape;532;p18"/>
          <p:cNvSpPr txBox="1">
            <a:spLocks noGrp="1"/>
          </p:cNvSpPr>
          <p:nvPr>
            <p:ph type="title"/>
          </p:nvPr>
        </p:nvSpPr>
        <p:spPr>
          <a:xfrm>
            <a:off x="6096000" y="720000"/>
            <a:ext cx="5136000" cy="1382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2471733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4" name="Google Shape;534;p19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535" name="Google Shape;535;p19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6" name="Google Shape;536;p19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7" name="Google Shape;537;p19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8" name="Google Shape;538;p19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9" name="Google Shape;539;p19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0" name="Google Shape;540;p19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1" name="Google Shape;541;p19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2" name="Google Shape;542;p19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3" name="Google Shape;543;p19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4" name="Google Shape;544;p19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5" name="Google Shape;545;p19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6" name="Google Shape;546;p19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7" name="Google Shape;547;p19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8" name="Google Shape;548;p19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9" name="Google Shape;549;p19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0" name="Google Shape;550;p19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1" name="Google Shape;551;p19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2" name="Google Shape;552;p19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3" name="Google Shape;553;p19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4" name="Google Shape;554;p19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5" name="Google Shape;555;p19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6" name="Google Shape;556;p19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557" name="Google Shape;557;p19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6432800" cy="132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32678342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">
  <p:cSld name="Title design"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p20"/>
          <p:cNvSpPr txBox="1">
            <a:spLocks noGrp="1"/>
          </p:cNvSpPr>
          <p:nvPr>
            <p:ph type="title"/>
          </p:nvPr>
        </p:nvSpPr>
        <p:spPr>
          <a:xfrm>
            <a:off x="6096000" y="720000"/>
            <a:ext cx="5136000" cy="651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grpSp>
        <p:nvGrpSpPr>
          <p:cNvPr id="560" name="Google Shape;560;p20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561" name="Google Shape;561;p20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2" name="Google Shape;562;p20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3" name="Google Shape;563;p20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4" name="Google Shape;564;p20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5" name="Google Shape;565;p20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6" name="Google Shape;566;p20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7" name="Google Shape;567;p20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8" name="Google Shape;568;p20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9" name="Google Shape;569;p20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0" name="Google Shape;570;p20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1" name="Google Shape;571;p20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2" name="Google Shape;572;p20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3" name="Google Shape;573;p20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4" name="Google Shape;574;p20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5" name="Google Shape;575;p20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6" name="Google Shape;576;p20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7" name="Google Shape;577;p20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8" name="Google Shape;578;p20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9" name="Google Shape;579;p20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0" name="Google Shape;580;p20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1" name="Google Shape;581;p20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2" name="Google Shape;582;p20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863044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4" name="Google Shape;584;p21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585" name="Google Shape;585;p21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6" name="Google Shape;586;p21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7" name="Google Shape;587;p21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8" name="Google Shape;588;p21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9" name="Google Shape;589;p21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0" name="Google Shape;590;p21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1" name="Google Shape;591;p21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2" name="Google Shape;592;p21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3" name="Google Shape;593;p21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4" name="Google Shape;594;p21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5" name="Google Shape;595;p21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6" name="Google Shape;596;p21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7" name="Google Shape;597;p21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8" name="Google Shape;598;p21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9" name="Google Shape;599;p21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0" name="Google Shape;600;p21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21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2" name="Google Shape;602;p21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3" name="Google Shape;603;p21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604" name="Google Shape;604;p21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05" name="Google Shape;605;p21"/>
          <p:cNvSpPr/>
          <p:nvPr/>
        </p:nvSpPr>
        <p:spPr>
          <a:xfrm>
            <a:off x="-19400" y="6681100"/>
            <a:ext cx="12213600" cy="2084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06" name="Google Shape;606;p21"/>
          <p:cNvSpPr txBox="1">
            <a:spLocks noGrp="1"/>
          </p:cNvSpPr>
          <p:nvPr>
            <p:ph type="title" hasCustomPrompt="1"/>
          </p:nvPr>
        </p:nvSpPr>
        <p:spPr>
          <a:xfrm>
            <a:off x="2357600" y="2172317"/>
            <a:ext cx="7476800" cy="181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607" name="Google Shape;607;p21"/>
          <p:cNvSpPr txBox="1">
            <a:spLocks noGrp="1"/>
          </p:cNvSpPr>
          <p:nvPr>
            <p:ph type="body" idx="1"/>
          </p:nvPr>
        </p:nvSpPr>
        <p:spPr>
          <a:xfrm>
            <a:off x="3613400" y="3801256"/>
            <a:ext cx="4965200" cy="88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40256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1219170" lvl="1" indent="-440256" algn="ctr">
              <a:spcBef>
                <a:spcPts val="2133"/>
              </a:spcBef>
              <a:spcAft>
                <a:spcPts val="0"/>
              </a:spcAft>
              <a:buSzPts val="1600"/>
              <a:buChar char="○"/>
              <a:defRPr/>
            </a:lvl2pPr>
            <a:lvl3pPr marL="1828754" lvl="2" indent="-440256" algn="ctr">
              <a:spcBef>
                <a:spcPts val="2133"/>
              </a:spcBef>
              <a:spcAft>
                <a:spcPts val="0"/>
              </a:spcAft>
              <a:buSzPts val="1600"/>
              <a:buChar char="■"/>
              <a:defRPr/>
            </a:lvl3pPr>
            <a:lvl4pPr marL="2438339" lvl="3" indent="-440256" algn="ctr">
              <a:spcBef>
                <a:spcPts val="2133"/>
              </a:spcBef>
              <a:spcAft>
                <a:spcPts val="0"/>
              </a:spcAft>
              <a:buSzPts val="1600"/>
              <a:buChar char="●"/>
              <a:defRPr/>
            </a:lvl4pPr>
            <a:lvl5pPr marL="3047924" lvl="4" indent="-440256" algn="ctr">
              <a:spcBef>
                <a:spcPts val="2133"/>
              </a:spcBef>
              <a:spcAft>
                <a:spcPts val="0"/>
              </a:spcAft>
              <a:buSzPts val="1600"/>
              <a:buChar char="○"/>
              <a:defRPr/>
            </a:lvl5pPr>
            <a:lvl6pPr marL="3657509" lvl="5" indent="-440256" algn="ctr">
              <a:spcBef>
                <a:spcPts val="2133"/>
              </a:spcBef>
              <a:spcAft>
                <a:spcPts val="0"/>
              </a:spcAft>
              <a:buSzPts val="1600"/>
              <a:buChar char="■"/>
              <a:defRPr/>
            </a:lvl6pPr>
            <a:lvl7pPr marL="4267093" lvl="6" indent="-440256" algn="ctr">
              <a:spcBef>
                <a:spcPts val="2133"/>
              </a:spcBef>
              <a:spcAft>
                <a:spcPts val="0"/>
              </a:spcAft>
              <a:buSzPts val="1600"/>
              <a:buChar char="●"/>
              <a:defRPr/>
            </a:lvl7pPr>
            <a:lvl8pPr marL="4876678" lvl="7" indent="-440256" algn="ctr">
              <a:spcBef>
                <a:spcPts val="2133"/>
              </a:spcBef>
              <a:spcAft>
                <a:spcPts val="0"/>
              </a:spcAft>
              <a:buSzPts val="1600"/>
              <a:buChar char="○"/>
              <a:defRPr/>
            </a:lvl8pPr>
            <a:lvl9pPr marL="5486263" lvl="8" indent="-440256" algn="ctr">
              <a:spcBef>
                <a:spcPts val="2133"/>
              </a:spcBef>
              <a:spcAft>
                <a:spcPts val="2133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2691650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">
  <p:cSld name="Numbers">
    <p:spTree>
      <p:nvGrpSpPr>
        <p:cNvPr id="1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9" name="Google Shape;609;p22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610" name="Google Shape;610;p22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611" name="Google Shape;611;p22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612" name="Google Shape;612;p22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613" name="Google Shape;613;p22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4" name="Google Shape;614;p22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5" name="Google Shape;615;p22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6" name="Google Shape;616;p22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7" name="Google Shape;617;p22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8" name="Google Shape;618;p22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19" name="Google Shape;619;p22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0" name="Google Shape;620;p22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1" name="Google Shape;621;p22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2" name="Google Shape;622;p22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3" name="Google Shape;623;p22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4" name="Google Shape;624;p22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5" name="Google Shape;625;p22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6" name="Google Shape;626;p22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27" name="Google Shape;627;p22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28" name="Google Shape;628;p22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629" name="Google Shape;629;p22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0" name="Google Shape;630;p22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1" name="Google Shape;631;p22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2" name="Google Shape;632;p22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3" name="Google Shape;633;p22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4" name="Google Shape;634;p22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5" name="Google Shape;635;p22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6" name="Google Shape;636;p22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7" name="Google Shape;637;p22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8" name="Google Shape;638;p22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39" name="Google Shape;639;p22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40" name="Google Shape;640;p22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41" name="Google Shape;641;p22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42" name="Google Shape;642;p22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43" name="Google Shape;643;p22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644" name="Google Shape;644;p22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5" name="Google Shape;645;p22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6" name="Google Shape;646;p22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7" name="Google Shape;647;p22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8" name="Google Shape;648;p22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9" name="Google Shape;649;p22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650" name="Google Shape;650;p22"/>
          <p:cNvSpPr txBox="1">
            <a:spLocks noGrp="1"/>
          </p:cNvSpPr>
          <p:nvPr>
            <p:ph type="title" hasCustomPrompt="1"/>
          </p:nvPr>
        </p:nvSpPr>
        <p:spPr>
          <a:xfrm>
            <a:off x="960000" y="1524933"/>
            <a:ext cx="4440000" cy="1061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6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651" name="Google Shape;651;p22"/>
          <p:cNvSpPr txBox="1">
            <a:spLocks noGrp="1"/>
          </p:cNvSpPr>
          <p:nvPr>
            <p:ph type="title" idx="2" hasCustomPrompt="1"/>
          </p:nvPr>
        </p:nvSpPr>
        <p:spPr>
          <a:xfrm>
            <a:off x="960000" y="3928300"/>
            <a:ext cx="4440000" cy="1061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6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652" name="Google Shape;652;p22"/>
          <p:cNvSpPr txBox="1">
            <a:spLocks noGrp="1"/>
          </p:cNvSpPr>
          <p:nvPr>
            <p:ph type="title" idx="3" hasCustomPrompt="1"/>
          </p:nvPr>
        </p:nvSpPr>
        <p:spPr>
          <a:xfrm>
            <a:off x="6792000" y="3928300"/>
            <a:ext cx="4440000" cy="1061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6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653" name="Google Shape;653;p22"/>
          <p:cNvSpPr txBox="1">
            <a:spLocks noGrp="1"/>
          </p:cNvSpPr>
          <p:nvPr>
            <p:ph type="subTitle" idx="1"/>
          </p:nvPr>
        </p:nvSpPr>
        <p:spPr>
          <a:xfrm>
            <a:off x="960000" y="2586117"/>
            <a:ext cx="3919200" cy="5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54" name="Google Shape;654;p22"/>
          <p:cNvSpPr txBox="1">
            <a:spLocks noGrp="1"/>
          </p:cNvSpPr>
          <p:nvPr>
            <p:ph type="subTitle" idx="4"/>
          </p:nvPr>
        </p:nvSpPr>
        <p:spPr>
          <a:xfrm>
            <a:off x="960000" y="4989467"/>
            <a:ext cx="3919200" cy="5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55" name="Google Shape;655;p22"/>
          <p:cNvSpPr txBox="1">
            <a:spLocks noGrp="1"/>
          </p:cNvSpPr>
          <p:nvPr>
            <p:ph type="subTitle" idx="5"/>
          </p:nvPr>
        </p:nvSpPr>
        <p:spPr>
          <a:xfrm>
            <a:off x="7055600" y="4989500"/>
            <a:ext cx="4176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0287087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2">
  <p:cSld name="Title + Text 2">
    <p:spTree>
      <p:nvGrpSpPr>
        <p:cNvPr id="1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7" name="Google Shape;657;p23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658" name="Google Shape;658;p23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659" name="Google Shape;659;p23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660" name="Google Shape;660;p23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661" name="Google Shape;661;p23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2" name="Google Shape;662;p23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3" name="Google Shape;663;p23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4" name="Google Shape;664;p23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5" name="Google Shape;665;p23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6" name="Google Shape;666;p23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7" name="Google Shape;667;p23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8" name="Google Shape;668;p23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69" name="Google Shape;669;p23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0" name="Google Shape;670;p23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1" name="Google Shape;671;p23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2" name="Google Shape;672;p23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3" name="Google Shape;673;p23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4" name="Google Shape;674;p23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5" name="Google Shape;675;p23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76" name="Google Shape;676;p23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677" name="Google Shape;677;p23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8" name="Google Shape;678;p23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79" name="Google Shape;679;p23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0" name="Google Shape;680;p23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1" name="Google Shape;681;p23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2" name="Google Shape;682;p23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3" name="Google Shape;683;p23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4" name="Google Shape;684;p23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5" name="Google Shape;685;p23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6" name="Google Shape;686;p23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7" name="Google Shape;687;p23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8" name="Google Shape;688;p23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89" name="Google Shape;689;p23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90" name="Google Shape;690;p23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91" name="Google Shape;691;p23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692" name="Google Shape;692;p23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3" name="Google Shape;693;p23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4" name="Google Shape;694;p23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5" name="Google Shape;695;p23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6" name="Google Shape;696;p23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7" name="Google Shape;697;p23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698" name="Google Shape;698;p23"/>
          <p:cNvSpPr txBox="1">
            <a:spLocks noGrp="1"/>
          </p:cNvSpPr>
          <p:nvPr>
            <p:ph type="subTitle" idx="1"/>
          </p:nvPr>
        </p:nvSpPr>
        <p:spPr>
          <a:xfrm>
            <a:off x="960000" y="3511117"/>
            <a:ext cx="2764800" cy="21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699" name="Google Shape;699;p23"/>
          <p:cNvSpPr txBox="1">
            <a:spLocks noGrp="1"/>
          </p:cNvSpPr>
          <p:nvPr>
            <p:ph type="title"/>
          </p:nvPr>
        </p:nvSpPr>
        <p:spPr>
          <a:xfrm>
            <a:off x="960000" y="1936267"/>
            <a:ext cx="2161600" cy="13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7501160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1" name="Google Shape;701;p24"/>
          <p:cNvGrpSpPr/>
          <p:nvPr/>
        </p:nvGrpSpPr>
        <p:grpSpPr>
          <a:xfrm>
            <a:off x="-2267" y="439"/>
            <a:ext cx="12196533" cy="6857124"/>
            <a:chOff x="238125" y="854700"/>
            <a:chExt cx="7142500" cy="4015650"/>
          </a:xfrm>
        </p:grpSpPr>
        <p:sp>
          <p:nvSpPr>
            <p:cNvPr id="702" name="Google Shape;702;p24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3" name="Google Shape;703;p24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4" name="Google Shape;704;p24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5" name="Google Shape;705;p24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6" name="Google Shape;706;p24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7" name="Google Shape;707;p24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8" name="Google Shape;708;p24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9" name="Google Shape;709;p24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0" name="Google Shape;710;p24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1" name="Google Shape;711;p24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2" name="Google Shape;712;p24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3" name="Google Shape;713;p24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4" name="Google Shape;714;p24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5" name="Google Shape;715;p24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6" name="Google Shape;716;p24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7" name="Google Shape;717;p24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8" name="Google Shape;718;p24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9" name="Google Shape;719;p24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20" name="Google Shape;720;p24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721" name="Google Shape;721;p24"/>
          <p:cNvCxnSpPr/>
          <p:nvPr/>
        </p:nvCxnSpPr>
        <p:spPr>
          <a:xfrm>
            <a:off x="-83400" y="720000"/>
            <a:ext cx="123588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22" name="Google Shape;722;p24"/>
          <p:cNvSpPr/>
          <p:nvPr/>
        </p:nvSpPr>
        <p:spPr>
          <a:xfrm>
            <a:off x="-19400" y="6681100"/>
            <a:ext cx="12213600" cy="2084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23" name="Google Shape;723;p24"/>
          <p:cNvSpPr txBox="1">
            <a:spLocks noGrp="1"/>
          </p:cNvSpPr>
          <p:nvPr>
            <p:ph type="ctrTitle"/>
          </p:nvPr>
        </p:nvSpPr>
        <p:spPr>
          <a:xfrm>
            <a:off x="3135833" y="720000"/>
            <a:ext cx="5920400" cy="1238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724" name="Google Shape;724;p24"/>
          <p:cNvSpPr txBox="1"/>
          <p:nvPr/>
        </p:nvSpPr>
        <p:spPr>
          <a:xfrm>
            <a:off x="3229617" y="4992767"/>
            <a:ext cx="5732800" cy="8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"/>
                <a:ea typeface="Muli"/>
                <a:cs typeface="Muli"/>
                <a:sym typeface="Muli"/>
              </a:rPr>
              <a:t>CREDITS: This presentation template was created by 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noFill/>
                </a:uFill>
                <a:latin typeface="Muli"/>
                <a:ea typeface="Muli"/>
                <a:cs typeface="Muli"/>
                <a:sym typeface="Muli"/>
                <a:hlinkClick r:id="rId2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Slidesgo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"/>
                <a:ea typeface="Muli"/>
                <a:cs typeface="Muli"/>
                <a:sym typeface="Muli"/>
              </a:rPr>
              <a:t>, including icons by 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noFill/>
                </a:uFill>
                <a:latin typeface="Muli"/>
                <a:ea typeface="Muli"/>
                <a:cs typeface="Muli"/>
                <a:sym typeface="Muli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Flaticon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"/>
                <a:ea typeface="Muli"/>
                <a:cs typeface="Muli"/>
                <a:sym typeface="Muli"/>
              </a:rPr>
              <a:t>, and infographics &amp; images by 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noFill/>
                </a:uFill>
                <a:latin typeface="Muli"/>
                <a:ea typeface="Muli"/>
                <a:cs typeface="Muli"/>
                <a:sym typeface="Muli"/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Freepik</a:t>
            </a:r>
            <a:r>
              <a:rPr kumimoji="0" lang="en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li"/>
                <a:ea typeface="Muli"/>
                <a:cs typeface="Muli"/>
                <a:sym typeface="Muli"/>
              </a:rPr>
              <a:t>. </a:t>
            </a: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725" name="Google Shape;725;p24"/>
          <p:cNvSpPr txBox="1">
            <a:spLocks noGrp="1"/>
          </p:cNvSpPr>
          <p:nvPr>
            <p:ph type="subTitle" idx="1"/>
          </p:nvPr>
        </p:nvSpPr>
        <p:spPr>
          <a:xfrm>
            <a:off x="3940800" y="2668600"/>
            <a:ext cx="4310400" cy="237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grpSp>
        <p:nvGrpSpPr>
          <p:cNvPr id="726" name="Google Shape;726;p24"/>
          <p:cNvGrpSpPr/>
          <p:nvPr/>
        </p:nvGrpSpPr>
        <p:grpSpPr>
          <a:xfrm rot="697126">
            <a:off x="10957966" y="-492253"/>
            <a:ext cx="1740524" cy="1795281"/>
            <a:chOff x="1492000" y="427450"/>
            <a:chExt cx="1188000" cy="1225375"/>
          </a:xfrm>
        </p:grpSpPr>
        <p:sp>
          <p:nvSpPr>
            <p:cNvPr id="727" name="Google Shape;727;p24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28" name="Google Shape;728;p24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29" name="Google Shape;729;p24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0" name="Google Shape;730;p24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1" name="Google Shape;731;p24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2" name="Google Shape;732;p24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3" name="Google Shape;733;p24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4" name="Google Shape;734;p24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5" name="Google Shape;735;p24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6" name="Google Shape;736;p24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7" name="Google Shape;737;p24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431642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3">
  <p:cSld name="Title + Text 3">
    <p:spTree>
      <p:nvGrpSpPr>
        <p:cNvPr id="1" name="Shape 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9" name="Google Shape;739;p25"/>
          <p:cNvGrpSpPr/>
          <p:nvPr/>
        </p:nvGrpSpPr>
        <p:grpSpPr>
          <a:xfrm>
            <a:off x="-232700" y="-29865"/>
            <a:ext cx="12649552" cy="6924065"/>
            <a:chOff x="-174525" y="-22399"/>
            <a:chExt cx="9487164" cy="5193049"/>
          </a:xfrm>
        </p:grpSpPr>
        <p:sp>
          <p:nvSpPr>
            <p:cNvPr id="740" name="Google Shape;740;p25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cxnSp>
          <p:nvCxnSpPr>
            <p:cNvPr id="741" name="Google Shape;741;p25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742" name="Google Shape;742;p25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743" name="Google Shape;743;p25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4" name="Google Shape;744;p25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5" name="Google Shape;745;p25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6" name="Google Shape;746;p25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7" name="Google Shape;747;p25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8" name="Google Shape;748;p25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9" name="Google Shape;749;p25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0" name="Google Shape;750;p25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1" name="Google Shape;751;p25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2" name="Google Shape;752;p25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3" name="Google Shape;753;p25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4" name="Google Shape;754;p25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5" name="Google Shape;755;p25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6" name="Google Shape;756;p25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7" name="Google Shape;757;p25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58" name="Google Shape;758;p25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759" name="Google Shape;759;p25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0" name="Google Shape;760;p25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1" name="Google Shape;761;p25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2" name="Google Shape;762;p25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3" name="Google Shape;763;p25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4" name="Google Shape;764;p25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5" name="Google Shape;765;p25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6" name="Google Shape;766;p25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7" name="Google Shape;767;p25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8" name="Google Shape;768;p25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9" name="Google Shape;769;p25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0" name="Google Shape;770;p25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1" name="Google Shape;771;p25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2" name="Google Shape;772;p25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3" name="Google Shape;773;p25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774" name="Google Shape;774;p25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5" name="Google Shape;775;p25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6" name="Google Shape;776;p25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7" name="Google Shape;777;p25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8" name="Google Shape;778;p25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9" name="Google Shape;779;p25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780" name="Google Shape;780;p25"/>
          <p:cNvSpPr txBox="1">
            <a:spLocks noGrp="1"/>
          </p:cNvSpPr>
          <p:nvPr>
            <p:ph type="subTitle" idx="1"/>
          </p:nvPr>
        </p:nvSpPr>
        <p:spPr>
          <a:xfrm>
            <a:off x="8403967" y="3429000"/>
            <a:ext cx="2828400" cy="21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781" name="Google Shape;781;p25"/>
          <p:cNvSpPr txBox="1">
            <a:spLocks noGrp="1"/>
          </p:cNvSpPr>
          <p:nvPr>
            <p:ph type="title"/>
          </p:nvPr>
        </p:nvSpPr>
        <p:spPr>
          <a:xfrm>
            <a:off x="8910000" y="1936284"/>
            <a:ext cx="2322000" cy="13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27686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18" Type="http://schemas.openxmlformats.org/officeDocument/2006/relationships/slideLayout" Target="../slideLayouts/slideLayout43.xml"/><Relationship Id="rId26" Type="http://schemas.openxmlformats.org/officeDocument/2006/relationships/theme" Target="../theme/theme2.xml"/><Relationship Id="rId3" Type="http://schemas.openxmlformats.org/officeDocument/2006/relationships/slideLayout" Target="../slideLayouts/slideLayout28.xml"/><Relationship Id="rId21" Type="http://schemas.openxmlformats.org/officeDocument/2006/relationships/slideLayout" Target="../slideLayouts/slideLayout46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17" Type="http://schemas.openxmlformats.org/officeDocument/2006/relationships/slideLayout" Target="../slideLayouts/slideLayout42.xml"/><Relationship Id="rId25" Type="http://schemas.openxmlformats.org/officeDocument/2006/relationships/slideLayout" Target="../slideLayouts/slideLayout50.xml"/><Relationship Id="rId2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41.xml"/><Relationship Id="rId20" Type="http://schemas.openxmlformats.org/officeDocument/2006/relationships/slideLayout" Target="../slideLayouts/slideLayout45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24" Type="http://schemas.openxmlformats.org/officeDocument/2006/relationships/slideLayout" Target="../slideLayouts/slideLayout49.xml"/><Relationship Id="rId5" Type="http://schemas.openxmlformats.org/officeDocument/2006/relationships/slideLayout" Target="../slideLayouts/slideLayout30.xml"/><Relationship Id="rId15" Type="http://schemas.openxmlformats.org/officeDocument/2006/relationships/slideLayout" Target="../slideLayouts/slideLayout40.xml"/><Relationship Id="rId23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35.xml"/><Relationship Id="rId19" Type="http://schemas.openxmlformats.org/officeDocument/2006/relationships/slideLayout" Target="../slideLayouts/slideLayout44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Relationship Id="rId22" Type="http://schemas.openxmlformats.org/officeDocument/2006/relationships/slideLayout" Target="../slideLayouts/slideLayout4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theme" Target="../theme/theme3.xml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3.xml"/><Relationship Id="rId13" Type="http://schemas.openxmlformats.org/officeDocument/2006/relationships/slideLayout" Target="../slideLayouts/slideLayout88.xml"/><Relationship Id="rId18" Type="http://schemas.openxmlformats.org/officeDocument/2006/relationships/slideLayout" Target="../slideLayouts/slideLayout93.xml"/><Relationship Id="rId26" Type="http://schemas.openxmlformats.org/officeDocument/2006/relationships/theme" Target="../theme/theme4.xml"/><Relationship Id="rId3" Type="http://schemas.openxmlformats.org/officeDocument/2006/relationships/slideLayout" Target="../slideLayouts/slideLayout78.xml"/><Relationship Id="rId21" Type="http://schemas.openxmlformats.org/officeDocument/2006/relationships/slideLayout" Target="../slideLayouts/slideLayout96.xml"/><Relationship Id="rId7" Type="http://schemas.openxmlformats.org/officeDocument/2006/relationships/slideLayout" Target="../slideLayouts/slideLayout82.xml"/><Relationship Id="rId12" Type="http://schemas.openxmlformats.org/officeDocument/2006/relationships/slideLayout" Target="../slideLayouts/slideLayout87.xml"/><Relationship Id="rId17" Type="http://schemas.openxmlformats.org/officeDocument/2006/relationships/slideLayout" Target="../slideLayouts/slideLayout92.xml"/><Relationship Id="rId25" Type="http://schemas.openxmlformats.org/officeDocument/2006/relationships/slideLayout" Target="../slideLayouts/slideLayout100.xml"/><Relationship Id="rId2" Type="http://schemas.openxmlformats.org/officeDocument/2006/relationships/slideLayout" Target="../slideLayouts/slideLayout77.xml"/><Relationship Id="rId16" Type="http://schemas.openxmlformats.org/officeDocument/2006/relationships/slideLayout" Target="../slideLayouts/slideLayout91.xml"/><Relationship Id="rId20" Type="http://schemas.openxmlformats.org/officeDocument/2006/relationships/slideLayout" Target="../slideLayouts/slideLayout95.xml"/><Relationship Id="rId1" Type="http://schemas.openxmlformats.org/officeDocument/2006/relationships/slideLayout" Target="../slideLayouts/slideLayout76.xml"/><Relationship Id="rId6" Type="http://schemas.openxmlformats.org/officeDocument/2006/relationships/slideLayout" Target="../slideLayouts/slideLayout81.xml"/><Relationship Id="rId11" Type="http://schemas.openxmlformats.org/officeDocument/2006/relationships/slideLayout" Target="../slideLayouts/slideLayout86.xml"/><Relationship Id="rId24" Type="http://schemas.openxmlformats.org/officeDocument/2006/relationships/slideLayout" Target="../slideLayouts/slideLayout99.xml"/><Relationship Id="rId5" Type="http://schemas.openxmlformats.org/officeDocument/2006/relationships/slideLayout" Target="../slideLayouts/slideLayout80.xml"/><Relationship Id="rId15" Type="http://schemas.openxmlformats.org/officeDocument/2006/relationships/slideLayout" Target="../slideLayouts/slideLayout90.xml"/><Relationship Id="rId23" Type="http://schemas.openxmlformats.org/officeDocument/2006/relationships/slideLayout" Target="../slideLayouts/slideLayout98.xml"/><Relationship Id="rId10" Type="http://schemas.openxmlformats.org/officeDocument/2006/relationships/slideLayout" Target="../slideLayouts/slideLayout85.xml"/><Relationship Id="rId19" Type="http://schemas.openxmlformats.org/officeDocument/2006/relationships/slideLayout" Target="../slideLayouts/slideLayout94.xml"/><Relationship Id="rId4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4.xml"/><Relationship Id="rId14" Type="http://schemas.openxmlformats.org/officeDocument/2006/relationships/slideLayout" Target="../slideLayouts/slideLayout89.xml"/><Relationship Id="rId22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Itim"/>
              <a:buNone/>
              <a:defRPr sz="30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60000" y="1582800"/>
            <a:ext cx="102720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lvl="1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lvl="2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lvl="3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lvl="4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lvl="5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lvl="6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lvl="7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lvl="8" indent="-3302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9202870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Itim"/>
              <a:buNone/>
              <a:defRPr sz="30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60000" y="1582800"/>
            <a:ext cx="102720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lvl="1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lvl="2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lvl="3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lvl="4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lvl="5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lvl="6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lvl="7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lvl="8" indent="-3302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9376113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  <p:sldLayoutId id="2147483704" r:id="rId18"/>
    <p:sldLayoutId id="2147483705" r:id="rId19"/>
    <p:sldLayoutId id="2147483706" r:id="rId20"/>
    <p:sldLayoutId id="2147483707" r:id="rId21"/>
    <p:sldLayoutId id="2147483708" r:id="rId22"/>
    <p:sldLayoutId id="2147483709" r:id="rId23"/>
    <p:sldLayoutId id="2147483710" r:id="rId24"/>
    <p:sldLayoutId id="2147483711" r:id="rId2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Itim"/>
              <a:buNone/>
              <a:defRPr sz="30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60000" y="1582800"/>
            <a:ext cx="102720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lvl="1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lvl="2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lvl="3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lvl="4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lvl="5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lvl="6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lvl="7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lvl="8" indent="-3302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554337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Itim"/>
              <a:buNone/>
              <a:defRPr sz="30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60000" y="1582800"/>
            <a:ext cx="102720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lvl="1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lvl="2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lvl="3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lvl="4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lvl="5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lvl="6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lvl="7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lvl="8" indent="-3302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4480509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  <p:sldLayoutId id="2147483756" r:id="rId18"/>
    <p:sldLayoutId id="2147483757" r:id="rId19"/>
    <p:sldLayoutId id="2147483758" r:id="rId20"/>
    <p:sldLayoutId id="2147483759" r:id="rId21"/>
    <p:sldLayoutId id="2147483760" r:id="rId22"/>
    <p:sldLayoutId id="2147483761" r:id="rId23"/>
    <p:sldLayoutId id="2147483762" r:id="rId24"/>
    <p:sldLayoutId id="2147483763" r:id="rId2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finicionabc.com/ciencia/equivalente.ph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racteristicas.co/narracion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ndodeculturaeconomica.com/dife/definicion.aspx?l=A&amp;id=16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2F3"/>
        </a:solidFill>
        <a:effectLst/>
      </p:bgPr>
    </p:bg>
    <p:spTree>
      <p:nvGrpSpPr>
        <p:cNvPr id="1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29"/>
          <p:cNvSpPr txBox="1">
            <a:spLocks noGrp="1"/>
          </p:cNvSpPr>
          <p:nvPr>
            <p:ph type="ctrTitle"/>
          </p:nvPr>
        </p:nvSpPr>
        <p:spPr>
          <a:xfrm>
            <a:off x="3135800" y="1998467"/>
            <a:ext cx="5920400" cy="193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 smtClean="0"/>
              <a:t>Notas</a:t>
            </a:r>
            <a:r>
              <a:rPr lang="en" dirty="0"/>
              <a:t> </a:t>
            </a:r>
            <a:r>
              <a:rPr lang="en" dirty="0" smtClean="0"/>
              <a:t>Cientificas</a:t>
            </a:r>
            <a:endParaRPr dirty="0"/>
          </a:p>
        </p:txBody>
      </p:sp>
      <p:sp>
        <p:nvSpPr>
          <p:cNvPr id="792" name="Google Shape;792;p29"/>
          <p:cNvSpPr txBox="1">
            <a:spLocks noGrp="1"/>
          </p:cNvSpPr>
          <p:nvPr>
            <p:ph type="subTitle" idx="1"/>
          </p:nvPr>
        </p:nvSpPr>
        <p:spPr>
          <a:xfrm>
            <a:off x="3135800" y="4382733"/>
            <a:ext cx="5920400" cy="476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indent="0"/>
            <a:r>
              <a:rPr lang="en" dirty="0" smtClean="0"/>
              <a:t>Jaqueline Morales Candia </a:t>
            </a:r>
          </a:p>
          <a:p>
            <a:pPr marL="0" indent="0"/>
            <a:r>
              <a:rPr lang="en" dirty="0" smtClean="0"/>
              <a:t>Sexto semestre seccion B</a:t>
            </a:r>
            <a:endParaRPr dirty="0"/>
          </a:p>
        </p:txBody>
      </p:sp>
      <p:cxnSp>
        <p:nvCxnSpPr>
          <p:cNvPr id="793" name="Google Shape;793;p29"/>
          <p:cNvCxnSpPr/>
          <p:nvPr/>
        </p:nvCxnSpPr>
        <p:spPr>
          <a:xfrm>
            <a:off x="732500" y="-21233"/>
            <a:ext cx="0" cy="68792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94" name="Google Shape;794;p29"/>
          <p:cNvCxnSpPr/>
          <p:nvPr/>
        </p:nvCxnSpPr>
        <p:spPr>
          <a:xfrm>
            <a:off x="955433" y="-21233"/>
            <a:ext cx="0" cy="68792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795" name="Google Shape;795;p29"/>
          <p:cNvGrpSpPr/>
          <p:nvPr/>
        </p:nvGrpSpPr>
        <p:grpSpPr>
          <a:xfrm>
            <a:off x="6394771" y="5913296"/>
            <a:ext cx="3080933" cy="427896"/>
            <a:chOff x="1394800" y="3522000"/>
            <a:chExt cx="1048650" cy="138275"/>
          </a:xfrm>
        </p:grpSpPr>
        <p:sp>
          <p:nvSpPr>
            <p:cNvPr id="796" name="Google Shape;796;p29"/>
            <p:cNvSpPr/>
            <p:nvPr/>
          </p:nvSpPr>
          <p:spPr>
            <a:xfrm>
              <a:off x="1394800" y="3522000"/>
              <a:ext cx="1048650" cy="125000"/>
            </a:xfrm>
            <a:custGeom>
              <a:avLst/>
              <a:gdLst/>
              <a:ahLst/>
              <a:cxnLst/>
              <a:rect l="l" t="t" r="r" b="b"/>
              <a:pathLst>
                <a:path w="41946" h="5000" extrusionOk="0">
                  <a:moveTo>
                    <a:pt x="39862" y="375"/>
                  </a:moveTo>
                  <a:cubicBezTo>
                    <a:pt x="39752" y="375"/>
                    <a:pt x="39641" y="393"/>
                    <a:pt x="39545" y="429"/>
                  </a:cubicBezTo>
                  <a:cubicBezTo>
                    <a:pt x="38422" y="860"/>
                    <a:pt x="37231" y="1220"/>
                    <a:pt x="36143" y="1737"/>
                  </a:cubicBezTo>
                  <a:cubicBezTo>
                    <a:pt x="35848" y="1880"/>
                    <a:pt x="35723" y="1951"/>
                    <a:pt x="35630" y="1951"/>
                  </a:cubicBezTo>
                  <a:cubicBezTo>
                    <a:pt x="35516" y="1951"/>
                    <a:pt x="35452" y="1837"/>
                    <a:pt x="35173" y="1598"/>
                  </a:cubicBezTo>
                  <a:cubicBezTo>
                    <a:pt x="34984" y="1431"/>
                    <a:pt x="34785" y="1277"/>
                    <a:pt x="34571" y="1141"/>
                  </a:cubicBezTo>
                  <a:lnTo>
                    <a:pt x="34571" y="1141"/>
                  </a:lnTo>
                  <a:cubicBezTo>
                    <a:pt x="34760" y="1337"/>
                    <a:pt x="34920" y="1576"/>
                    <a:pt x="35020" y="1741"/>
                  </a:cubicBezTo>
                  <a:cubicBezTo>
                    <a:pt x="35131" y="1926"/>
                    <a:pt x="35491" y="2693"/>
                    <a:pt x="35038" y="2721"/>
                  </a:cubicBezTo>
                  <a:cubicBezTo>
                    <a:pt x="34856" y="2736"/>
                    <a:pt x="34678" y="2739"/>
                    <a:pt x="34500" y="2739"/>
                  </a:cubicBezTo>
                  <a:cubicBezTo>
                    <a:pt x="34336" y="2739"/>
                    <a:pt x="34171" y="2736"/>
                    <a:pt x="34008" y="2725"/>
                  </a:cubicBezTo>
                  <a:lnTo>
                    <a:pt x="34008" y="2725"/>
                  </a:lnTo>
                  <a:cubicBezTo>
                    <a:pt x="34282" y="3003"/>
                    <a:pt x="34556" y="3274"/>
                    <a:pt x="34974" y="3420"/>
                  </a:cubicBezTo>
                  <a:cubicBezTo>
                    <a:pt x="35244" y="3516"/>
                    <a:pt x="35509" y="3559"/>
                    <a:pt x="35766" y="3559"/>
                  </a:cubicBezTo>
                  <a:cubicBezTo>
                    <a:pt x="36322" y="3559"/>
                    <a:pt x="36853" y="3370"/>
                    <a:pt x="37410" y="3164"/>
                  </a:cubicBezTo>
                  <a:cubicBezTo>
                    <a:pt x="38547" y="2736"/>
                    <a:pt x="39677" y="2290"/>
                    <a:pt x="40811" y="1851"/>
                  </a:cubicBezTo>
                  <a:cubicBezTo>
                    <a:pt x="41945" y="1416"/>
                    <a:pt x="40747" y="375"/>
                    <a:pt x="39862" y="375"/>
                  </a:cubicBezTo>
                  <a:close/>
                  <a:moveTo>
                    <a:pt x="1498" y="1719"/>
                  </a:moveTo>
                  <a:cubicBezTo>
                    <a:pt x="1242" y="1894"/>
                    <a:pt x="996" y="2076"/>
                    <a:pt x="761" y="2265"/>
                  </a:cubicBezTo>
                  <a:cubicBezTo>
                    <a:pt x="1" y="2874"/>
                    <a:pt x="1103" y="3669"/>
                    <a:pt x="1926" y="3669"/>
                  </a:cubicBezTo>
                  <a:cubicBezTo>
                    <a:pt x="2130" y="3669"/>
                    <a:pt x="2311" y="3623"/>
                    <a:pt x="2451" y="3513"/>
                  </a:cubicBezTo>
                  <a:cubicBezTo>
                    <a:pt x="2618" y="3381"/>
                    <a:pt x="2793" y="3242"/>
                    <a:pt x="2975" y="3106"/>
                  </a:cubicBezTo>
                  <a:cubicBezTo>
                    <a:pt x="2436" y="3031"/>
                    <a:pt x="1502" y="2211"/>
                    <a:pt x="1498" y="1719"/>
                  </a:cubicBezTo>
                  <a:close/>
                  <a:moveTo>
                    <a:pt x="6376" y="1"/>
                  </a:moveTo>
                  <a:cubicBezTo>
                    <a:pt x="5271" y="1"/>
                    <a:pt x="4137" y="310"/>
                    <a:pt x="3064" y="814"/>
                  </a:cubicBezTo>
                  <a:cubicBezTo>
                    <a:pt x="3998" y="475"/>
                    <a:pt x="4989" y="264"/>
                    <a:pt x="5977" y="264"/>
                  </a:cubicBezTo>
                  <a:cubicBezTo>
                    <a:pt x="6366" y="264"/>
                    <a:pt x="6755" y="297"/>
                    <a:pt x="7136" y="368"/>
                  </a:cubicBezTo>
                  <a:cubicBezTo>
                    <a:pt x="7849" y="500"/>
                    <a:pt x="8519" y="789"/>
                    <a:pt x="9090" y="1242"/>
                  </a:cubicBezTo>
                  <a:cubicBezTo>
                    <a:pt x="9771" y="1780"/>
                    <a:pt x="10310" y="2889"/>
                    <a:pt x="11236" y="3003"/>
                  </a:cubicBezTo>
                  <a:cubicBezTo>
                    <a:pt x="11843" y="3082"/>
                    <a:pt x="13137" y="4686"/>
                    <a:pt x="12449" y="4686"/>
                  </a:cubicBezTo>
                  <a:cubicBezTo>
                    <a:pt x="12428" y="4686"/>
                    <a:pt x="12403" y="4686"/>
                    <a:pt x="12378" y="4683"/>
                  </a:cubicBezTo>
                  <a:cubicBezTo>
                    <a:pt x="10777" y="4479"/>
                    <a:pt x="10120" y="3574"/>
                    <a:pt x="9033" y="2557"/>
                  </a:cubicBezTo>
                  <a:cubicBezTo>
                    <a:pt x="8787" y="2329"/>
                    <a:pt x="8501" y="2168"/>
                    <a:pt x="8191" y="2061"/>
                  </a:cubicBezTo>
                  <a:lnTo>
                    <a:pt x="8191" y="2061"/>
                  </a:lnTo>
                  <a:cubicBezTo>
                    <a:pt x="8366" y="2204"/>
                    <a:pt x="8534" y="2372"/>
                    <a:pt x="8698" y="2571"/>
                  </a:cubicBezTo>
                  <a:cubicBezTo>
                    <a:pt x="9742" y="3855"/>
                    <a:pt x="10719" y="4903"/>
                    <a:pt x="12481" y="4903"/>
                  </a:cubicBezTo>
                  <a:cubicBezTo>
                    <a:pt x="12528" y="4903"/>
                    <a:pt x="12574" y="4903"/>
                    <a:pt x="12620" y="4900"/>
                  </a:cubicBezTo>
                  <a:cubicBezTo>
                    <a:pt x="14603" y="4843"/>
                    <a:pt x="15879" y="3509"/>
                    <a:pt x="17384" y="2415"/>
                  </a:cubicBezTo>
                  <a:cubicBezTo>
                    <a:pt x="17687" y="2193"/>
                    <a:pt x="17983" y="2001"/>
                    <a:pt x="18268" y="1862"/>
                  </a:cubicBezTo>
                  <a:lnTo>
                    <a:pt x="18268" y="1862"/>
                  </a:lnTo>
                  <a:cubicBezTo>
                    <a:pt x="18140" y="1880"/>
                    <a:pt x="17997" y="1923"/>
                    <a:pt x="17826" y="2001"/>
                  </a:cubicBezTo>
                  <a:cubicBezTo>
                    <a:pt x="17259" y="2261"/>
                    <a:pt x="16703" y="2860"/>
                    <a:pt x="16157" y="3188"/>
                  </a:cubicBezTo>
                  <a:cubicBezTo>
                    <a:pt x="15630" y="3502"/>
                    <a:pt x="15081" y="3763"/>
                    <a:pt x="14521" y="4008"/>
                  </a:cubicBezTo>
                  <a:cubicBezTo>
                    <a:pt x="14381" y="4069"/>
                    <a:pt x="14125" y="4158"/>
                    <a:pt x="13914" y="4158"/>
                  </a:cubicBezTo>
                  <a:cubicBezTo>
                    <a:pt x="13740" y="4158"/>
                    <a:pt x="13593" y="4097"/>
                    <a:pt x="13565" y="3908"/>
                  </a:cubicBezTo>
                  <a:cubicBezTo>
                    <a:pt x="13501" y="3506"/>
                    <a:pt x="14389" y="3103"/>
                    <a:pt x="14663" y="2985"/>
                  </a:cubicBezTo>
                  <a:cubicBezTo>
                    <a:pt x="16246" y="2293"/>
                    <a:pt x="17441" y="703"/>
                    <a:pt x="19241" y="493"/>
                  </a:cubicBezTo>
                  <a:cubicBezTo>
                    <a:pt x="19366" y="478"/>
                    <a:pt x="19495" y="468"/>
                    <a:pt x="19623" y="468"/>
                  </a:cubicBezTo>
                  <a:cubicBezTo>
                    <a:pt x="20097" y="468"/>
                    <a:pt x="20582" y="585"/>
                    <a:pt x="20936" y="921"/>
                  </a:cubicBezTo>
                  <a:cubicBezTo>
                    <a:pt x="21221" y="1195"/>
                    <a:pt x="21278" y="1566"/>
                    <a:pt x="21535" y="1859"/>
                  </a:cubicBezTo>
                  <a:cubicBezTo>
                    <a:pt x="21848" y="2211"/>
                    <a:pt x="22233" y="2346"/>
                    <a:pt x="22672" y="2504"/>
                  </a:cubicBezTo>
                  <a:cubicBezTo>
                    <a:pt x="23003" y="2621"/>
                    <a:pt x="22255" y="3313"/>
                    <a:pt x="21563" y="3620"/>
                  </a:cubicBezTo>
                  <a:cubicBezTo>
                    <a:pt x="21749" y="3773"/>
                    <a:pt x="21945" y="3919"/>
                    <a:pt x="22159" y="4055"/>
                  </a:cubicBezTo>
                  <a:cubicBezTo>
                    <a:pt x="23121" y="4661"/>
                    <a:pt x="24266" y="4986"/>
                    <a:pt x="25407" y="4999"/>
                  </a:cubicBezTo>
                  <a:cubicBezTo>
                    <a:pt x="24968" y="4464"/>
                    <a:pt x="24783" y="3694"/>
                    <a:pt x="25393" y="3541"/>
                  </a:cubicBezTo>
                  <a:cubicBezTo>
                    <a:pt x="26395" y="3288"/>
                    <a:pt x="27272" y="2835"/>
                    <a:pt x="28034" y="2137"/>
                  </a:cubicBezTo>
                  <a:cubicBezTo>
                    <a:pt x="28666" y="1555"/>
                    <a:pt x="29183" y="960"/>
                    <a:pt x="30024" y="689"/>
                  </a:cubicBezTo>
                  <a:cubicBezTo>
                    <a:pt x="30085" y="671"/>
                    <a:pt x="30146" y="664"/>
                    <a:pt x="30206" y="664"/>
                  </a:cubicBezTo>
                  <a:cubicBezTo>
                    <a:pt x="30723" y="664"/>
                    <a:pt x="31291" y="1302"/>
                    <a:pt x="31433" y="1865"/>
                  </a:cubicBezTo>
                  <a:cubicBezTo>
                    <a:pt x="31647" y="1812"/>
                    <a:pt x="31864" y="1787"/>
                    <a:pt x="32082" y="1787"/>
                  </a:cubicBezTo>
                  <a:lnTo>
                    <a:pt x="32193" y="1787"/>
                  </a:lnTo>
                  <a:cubicBezTo>
                    <a:pt x="32175" y="1762"/>
                    <a:pt x="32160" y="1737"/>
                    <a:pt x="32142" y="1712"/>
                  </a:cubicBezTo>
                  <a:cubicBezTo>
                    <a:pt x="32071" y="1591"/>
                    <a:pt x="31697" y="725"/>
                    <a:pt x="32078" y="725"/>
                  </a:cubicBezTo>
                  <a:cubicBezTo>
                    <a:pt x="32093" y="725"/>
                    <a:pt x="32111" y="725"/>
                    <a:pt x="32125" y="728"/>
                  </a:cubicBezTo>
                  <a:cubicBezTo>
                    <a:pt x="32545" y="792"/>
                    <a:pt x="32963" y="824"/>
                    <a:pt x="33380" y="824"/>
                  </a:cubicBezTo>
                  <a:cubicBezTo>
                    <a:pt x="33559" y="824"/>
                    <a:pt x="33740" y="817"/>
                    <a:pt x="33918" y="806"/>
                  </a:cubicBezTo>
                  <a:lnTo>
                    <a:pt x="33947" y="806"/>
                  </a:lnTo>
                  <a:cubicBezTo>
                    <a:pt x="33195" y="457"/>
                    <a:pt x="32356" y="271"/>
                    <a:pt x="31522" y="271"/>
                  </a:cubicBezTo>
                  <a:cubicBezTo>
                    <a:pt x="30919" y="271"/>
                    <a:pt x="30320" y="368"/>
                    <a:pt x="29754" y="575"/>
                  </a:cubicBezTo>
                  <a:cubicBezTo>
                    <a:pt x="27928" y="1242"/>
                    <a:pt x="27186" y="3406"/>
                    <a:pt x="25090" y="3491"/>
                  </a:cubicBezTo>
                  <a:cubicBezTo>
                    <a:pt x="25044" y="3495"/>
                    <a:pt x="24996" y="3495"/>
                    <a:pt x="24950" y="3495"/>
                  </a:cubicBezTo>
                  <a:cubicBezTo>
                    <a:pt x="22857" y="3495"/>
                    <a:pt x="22544" y="1462"/>
                    <a:pt x="20967" y="542"/>
                  </a:cubicBezTo>
                  <a:cubicBezTo>
                    <a:pt x="20340" y="175"/>
                    <a:pt x="19641" y="11"/>
                    <a:pt x="18938" y="11"/>
                  </a:cubicBezTo>
                  <a:cubicBezTo>
                    <a:pt x="18072" y="11"/>
                    <a:pt x="17202" y="257"/>
                    <a:pt x="16446" y="671"/>
                  </a:cubicBezTo>
                  <a:cubicBezTo>
                    <a:pt x="15515" y="1177"/>
                    <a:pt x="14781" y="1966"/>
                    <a:pt x="13918" y="2568"/>
                  </a:cubicBezTo>
                  <a:cubicBezTo>
                    <a:pt x="13369" y="2950"/>
                    <a:pt x="12941" y="3224"/>
                    <a:pt x="12352" y="3224"/>
                  </a:cubicBezTo>
                  <a:cubicBezTo>
                    <a:pt x="12210" y="3224"/>
                    <a:pt x="12057" y="3210"/>
                    <a:pt x="11889" y="3174"/>
                  </a:cubicBezTo>
                  <a:cubicBezTo>
                    <a:pt x="11090" y="3003"/>
                    <a:pt x="11012" y="2667"/>
                    <a:pt x="10534" y="2061"/>
                  </a:cubicBezTo>
                  <a:cubicBezTo>
                    <a:pt x="9365" y="589"/>
                    <a:pt x="7899" y="1"/>
                    <a:pt x="6376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97" name="Google Shape;797;p29"/>
            <p:cNvSpPr/>
            <p:nvPr/>
          </p:nvSpPr>
          <p:spPr>
            <a:xfrm>
              <a:off x="1432150" y="3542325"/>
              <a:ext cx="167450" cy="57425"/>
            </a:xfrm>
            <a:custGeom>
              <a:avLst/>
              <a:gdLst/>
              <a:ahLst/>
              <a:cxnLst/>
              <a:rect l="l" t="t" r="r" b="b"/>
              <a:pathLst>
                <a:path w="6698" h="2297" extrusionOk="0">
                  <a:moveTo>
                    <a:pt x="1570" y="1"/>
                  </a:moveTo>
                  <a:lnTo>
                    <a:pt x="1570" y="1"/>
                  </a:lnTo>
                  <a:cubicBezTo>
                    <a:pt x="1278" y="108"/>
                    <a:pt x="989" y="228"/>
                    <a:pt x="707" y="361"/>
                  </a:cubicBezTo>
                  <a:cubicBezTo>
                    <a:pt x="682" y="368"/>
                    <a:pt x="657" y="378"/>
                    <a:pt x="636" y="393"/>
                  </a:cubicBezTo>
                  <a:cubicBezTo>
                    <a:pt x="482" y="468"/>
                    <a:pt x="329" y="542"/>
                    <a:pt x="176" y="625"/>
                  </a:cubicBezTo>
                  <a:cubicBezTo>
                    <a:pt x="54" y="689"/>
                    <a:pt x="1" y="789"/>
                    <a:pt x="4" y="906"/>
                  </a:cubicBezTo>
                  <a:cubicBezTo>
                    <a:pt x="500" y="564"/>
                    <a:pt x="1028" y="257"/>
                    <a:pt x="1570" y="1"/>
                  </a:cubicBezTo>
                  <a:close/>
                  <a:moveTo>
                    <a:pt x="5093" y="685"/>
                  </a:moveTo>
                  <a:cubicBezTo>
                    <a:pt x="3862" y="685"/>
                    <a:pt x="2557" y="1480"/>
                    <a:pt x="1481" y="2293"/>
                  </a:cubicBezTo>
                  <a:cubicBezTo>
                    <a:pt x="1505" y="2297"/>
                    <a:pt x="1530" y="2297"/>
                    <a:pt x="1556" y="2297"/>
                  </a:cubicBezTo>
                  <a:cubicBezTo>
                    <a:pt x="1588" y="2297"/>
                    <a:pt x="1616" y="2293"/>
                    <a:pt x="1645" y="2286"/>
                  </a:cubicBezTo>
                  <a:cubicBezTo>
                    <a:pt x="1984" y="2204"/>
                    <a:pt x="2009" y="2186"/>
                    <a:pt x="2254" y="1983"/>
                  </a:cubicBezTo>
                  <a:cubicBezTo>
                    <a:pt x="3232" y="1530"/>
                    <a:pt x="4497" y="1092"/>
                    <a:pt x="5631" y="1092"/>
                  </a:cubicBezTo>
                  <a:cubicBezTo>
                    <a:pt x="6006" y="1092"/>
                    <a:pt x="6365" y="1138"/>
                    <a:pt x="6697" y="1248"/>
                  </a:cubicBezTo>
                  <a:cubicBezTo>
                    <a:pt x="6199" y="849"/>
                    <a:pt x="5653" y="685"/>
                    <a:pt x="5093" y="685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98" name="Google Shape;798;p29"/>
            <p:cNvSpPr/>
            <p:nvPr/>
          </p:nvSpPr>
          <p:spPr>
            <a:xfrm>
              <a:off x="1432250" y="3528600"/>
              <a:ext cx="291000" cy="110575"/>
            </a:xfrm>
            <a:custGeom>
              <a:avLst/>
              <a:gdLst/>
              <a:ahLst/>
              <a:cxnLst/>
              <a:rect l="l" t="t" r="r" b="b"/>
              <a:pathLst>
                <a:path w="11640" h="4423" extrusionOk="0">
                  <a:moveTo>
                    <a:pt x="4479" y="0"/>
                  </a:moveTo>
                  <a:cubicBezTo>
                    <a:pt x="3491" y="0"/>
                    <a:pt x="2500" y="211"/>
                    <a:pt x="1566" y="550"/>
                  </a:cubicBezTo>
                  <a:cubicBezTo>
                    <a:pt x="1024" y="806"/>
                    <a:pt x="496" y="1113"/>
                    <a:pt x="0" y="1455"/>
                  </a:cubicBezTo>
                  <a:cubicBezTo>
                    <a:pt x="4" y="1947"/>
                    <a:pt x="938" y="2767"/>
                    <a:pt x="1477" y="2842"/>
                  </a:cubicBezTo>
                  <a:cubicBezTo>
                    <a:pt x="2553" y="2029"/>
                    <a:pt x="3858" y="1234"/>
                    <a:pt x="5089" y="1234"/>
                  </a:cubicBezTo>
                  <a:cubicBezTo>
                    <a:pt x="5649" y="1234"/>
                    <a:pt x="6195" y="1398"/>
                    <a:pt x="6693" y="1797"/>
                  </a:cubicBezTo>
                  <a:cubicBezTo>
                    <a:pt x="7003" y="1904"/>
                    <a:pt x="7289" y="2065"/>
                    <a:pt x="7535" y="2293"/>
                  </a:cubicBezTo>
                  <a:cubicBezTo>
                    <a:pt x="8622" y="3310"/>
                    <a:pt x="9279" y="4215"/>
                    <a:pt x="10880" y="4419"/>
                  </a:cubicBezTo>
                  <a:cubicBezTo>
                    <a:pt x="10905" y="4422"/>
                    <a:pt x="10930" y="4422"/>
                    <a:pt x="10951" y="4422"/>
                  </a:cubicBezTo>
                  <a:cubicBezTo>
                    <a:pt x="11639" y="4422"/>
                    <a:pt x="10345" y="2818"/>
                    <a:pt x="9738" y="2739"/>
                  </a:cubicBezTo>
                  <a:cubicBezTo>
                    <a:pt x="8812" y="2625"/>
                    <a:pt x="8273" y="1516"/>
                    <a:pt x="7592" y="978"/>
                  </a:cubicBezTo>
                  <a:cubicBezTo>
                    <a:pt x="7021" y="525"/>
                    <a:pt x="6351" y="236"/>
                    <a:pt x="5638" y="104"/>
                  </a:cubicBezTo>
                  <a:cubicBezTo>
                    <a:pt x="5257" y="33"/>
                    <a:pt x="4868" y="0"/>
                    <a:pt x="4479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799" name="Google Shape;799;p29"/>
            <p:cNvSpPr/>
            <p:nvPr/>
          </p:nvSpPr>
          <p:spPr>
            <a:xfrm>
              <a:off x="1851500" y="3562750"/>
              <a:ext cx="82400" cy="53425"/>
            </a:xfrm>
            <a:custGeom>
              <a:avLst/>
              <a:gdLst/>
              <a:ahLst/>
              <a:cxnLst/>
              <a:rect l="l" t="t" r="r" b="b"/>
              <a:pathLst>
                <a:path w="3296" h="2137" extrusionOk="0">
                  <a:moveTo>
                    <a:pt x="881" y="0"/>
                  </a:moveTo>
                  <a:cubicBezTo>
                    <a:pt x="596" y="0"/>
                    <a:pt x="300" y="86"/>
                    <a:pt x="0" y="232"/>
                  </a:cubicBezTo>
                  <a:cubicBezTo>
                    <a:pt x="36" y="229"/>
                    <a:pt x="68" y="224"/>
                    <a:pt x="104" y="224"/>
                  </a:cubicBezTo>
                  <a:cubicBezTo>
                    <a:pt x="667" y="224"/>
                    <a:pt x="817" y="852"/>
                    <a:pt x="1259" y="1369"/>
                  </a:cubicBezTo>
                  <a:cubicBezTo>
                    <a:pt x="1594" y="1758"/>
                    <a:pt x="2097" y="1940"/>
                    <a:pt x="2564" y="2107"/>
                  </a:cubicBezTo>
                  <a:cubicBezTo>
                    <a:pt x="2614" y="2125"/>
                    <a:pt x="2671" y="2136"/>
                    <a:pt x="2735" y="2136"/>
                  </a:cubicBezTo>
                  <a:cubicBezTo>
                    <a:pt x="2899" y="2136"/>
                    <a:pt x="3096" y="2079"/>
                    <a:pt x="3295" y="1990"/>
                  </a:cubicBezTo>
                  <a:cubicBezTo>
                    <a:pt x="2920" y="1669"/>
                    <a:pt x="2599" y="1302"/>
                    <a:pt x="2293" y="881"/>
                  </a:cubicBezTo>
                  <a:cubicBezTo>
                    <a:pt x="1833" y="250"/>
                    <a:pt x="1366" y="0"/>
                    <a:pt x="881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00" name="Google Shape;800;p29"/>
            <p:cNvSpPr/>
            <p:nvPr/>
          </p:nvSpPr>
          <p:spPr>
            <a:xfrm>
              <a:off x="1732300" y="3533675"/>
              <a:ext cx="237600" cy="92300"/>
            </a:xfrm>
            <a:custGeom>
              <a:avLst/>
              <a:gdLst/>
              <a:ahLst/>
              <a:cxnLst/>
              <a:rect l="l" t="t" r="r" b="b"/>
              <a:pathLst>
                <a:path w="9504" h="3692" extrusionOk="0">
                  <a:moveTo>
                    <a:pt x="6123" y="1"/>
                  </a:moveTo>
                  <a:cubicBezTo>
                    <a:pt x="5995" y="1"/>
                    <a:pt x="5866" y="11"/>
                    <a:pt x="5741" y="26"/>
                  </a:cubicBezTo>
                  <a:cubicBezTo>
                    <a:pt x="3941" y="236"/>
                    <a:pt x="2746" y="1826"/>
                    <a:pt x="1163" y="2518"/>
                  </a:cubicBezTo>
                  <a:cubicBezTo>
                    <a:pt x="889" y="2636"/>
                    <a:pt x="1" y="3039"/>
                    <a:pt x="65" y="3441"/>
                  </a:cubicBezTo>
                  <a:cubicBezTo>
                    <a:pt x="93" y="3630"/>
                    <a:pt x="240" y="3691"/>
                    <a:pt x="414" y="3691"/>
                  </a:cubicBezTo>
                  <a:cubicBezTo>
                    <a:pt x="625" y="3691"/>
                    <a:pt x="881" y="3602"/>
                    <a:pt x="1021" y="3541"/>
                  </a:cubicBezTo>
                  <a:cubicBezTo>
                    <a:pt x="1581" y="3296"/>
                    <a:pt x="2130" y="3035"/>
                    <a:pt x="2657" y="2721"/>
                  </a:cubicBezTo>
                  <a:cubicBezTo>
                    <a:pt x="3203" y="2393"/>
                    <a:pt x="3759" y="1794"/>
                    <a:pt x="4326" y="1534"/>
                  </a:cubicBezTo>
                  <a:cubicBezTo>
                    <a:pt x="4497" y="1456"/>
                    <a:pt x="4640" y="1413"/>
                    <a:pt x="4768" y="1395"/>
                  </a:cubicBezTo>
                  <a:cubicBezTo>
                    <a:pt x="5068" y="1249"/>
                    <a:pt x="5364" y="1163"/>
                    <a:pt x="5649" y="1163"/>
                  </a:cubicBezTo>
                  <a:cubicBezTo>
                    <a:pt x="6134" y="1163"/>
                    <a:pt x="6601" y="1413"/>
                    <a:pt x="7061" y="2044"/>
                  </a:cubicBezTo>
                  <a:cubicBezTo>
                    <a:pt x="7367" y="2465"/>
                    <a:pt x="7688" y="2832"/>
                    <a:pt x="8063" y="3153"/>
                  </a:cubicBezTo>
                  <a:cubicBezTo>
                    <a:pt x="8755" y="2846"/>
                    <a:pt x="9503" y="2154"/>
                    <a:pt x="9172" y="2037"/>
                  </a:cubicBezTo>
                  <a:cubicBezTo>
                    <a:pt x="8733" y="1879"/>
                    <a:pt x="8348" y="1744"/>
                    <a:pt x="8035" y="1392"/>
                  </a:cubicBezTo>
                  <a:cubicBezTo>
                    <a:pt x="7778" y="1099"/>
                    <a:pt x="7721" y="728"/>
                    <a:pt x="7436" y="454"/>
                  </a:cubicBezTo>
                  <a:cubicBezTo>
                    <a:pt x="7082" y="118"/>
                    <a:pt x="6597" y="1"/>
                    <a:pt x="6123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01" name="Google Shape;801;p29"/>
            <p:cNvSpPr/>
            <p:nvPr/>
          </p:nvSpPr>
          <p:spPr>
            <a:xfrm>
              <a:off x="2029975" y="3568625"/>
              <a:ext cx="152875" cy="91650"/>
            </a:xfrm>
            <a:custGeom>
              <a:avLst/>
              <a:gdLst/>
              <a:ahLst/>
              <a:cxnLst/>
              <a:rect l="l" t="t" r="r" b="b"/>
              <a:pathLst>
                <a:path w="6115" h="3666" extrusionOk="0">
                  <a:moveTo>
                    <a:pt x="6026" y="0"/>
                  </a:moveTo>
                  <a:lnTo>
                    <a:pt x="6026" y="0"/>
                  </a:lnTo>
                  <a:cubicBezTo>
                    <a:pt x="5730" y="79"/>
                    <a:pt x="5441" y="203"/>
                    <a:pt x="5185" y="374"/>
                  </a:cubicBezTo>
                  <a:cubicBezTo>
                    <a:pt x="4329" y="942"/>
                    <a:pt x="3812" y="1880"/>
                    <a:pt x="2920" y="2415"/>
                  </a:cubicBezTo>
                  <a:cubicBezTo>
                    <a:pt x="2346" y="2757"/>
                    <a:pt x="1701" y="2956"/>
                    <a:pt x="1049" y="3060"/>
                  </a:cubicBezTo>
                  <a:cubicBezTo>
                    <a:pt x="731" y="3110"/>
                    <a:pt x="410" y="3134"/>
                    <a:pt x="89" y="3134"/>
                  </a:cubicBezTo>
                  <a:lnTo>
                    <a:pt x="0" y="3134"/>
                  </a:lnTo>
                  <a:cubicBezTo>
                    <a:pt x="249" y="3438"/>
                    <a:pt x="581" y="3666"/>
                    <a:pt x="895" y="3666"/>
                  </a:cubicBezTo>
                  <a:cubicBezTo>
                    <a:pt x="945" y="3666"/>
                    <a:pt x="995" y="3659"/>
                    <a:pt x="1041" y="3648"/>
                  </a:cubicBezTo>
                  <a:cubicBezTo>
                    <a:pt x="1954" y="3417"/>
                    <a:pt x="2835" y="3027"/>
                    <a:pt x="3583" y="2454"/>
                  </a:cubicBezTo>
                  <a:cubicBezTo>
                    <a:pt x="4283" y="1919"/>
                    <a:pt x="4814" y="1074"/>
                    <a:pt x="5677" y="795"/>
                  </a:cubicBezTo>
                  <a:cubicBezTo>
                    <a:pt x="6037" y="678"/>
                    <a:pt x="6115" y="357"/>
                    <a:pt x="6026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02" name="Google Shape;802;p29"/>
            <p:cNvSpPr/>
            <p:nvPr/>
          </p:nvSpPr>
          <p:spPr>
            <a:xfrm>
              <a:off x="2014350" y="3538575"/>
              <a:ext cx="166275" cy="108425"/>
            </a:xfrm>
            <a:custGeom>
              <a:avLst/>
              <a:gdLst/>
              <a:ahLst/>
              <a:cxnLst/>
              <a:rect l="l" t="t" r="r" b="b"/>
              <a:pathLst>
                <a:path w="6651" h="4337" extrusionOk="0">
                  <a:moveTo>
                    <a:pt x="5424" y="1"/>
                  </a:moveTo>
                  <a:cubicBezTo>
                    <a:pt x="5364" y="1"/>
                    <a:pt x="5303" y="8"/>
                    <a:pt x="5242" y="26"/>
                  </a:cubicBezTo>
                  <a:cubicBezTo>
                    <a:pt x="4401" y="297"/>
                    <a:pt x="3884" y="892"/>
                    <a:pt x="3252" y="1474"/>
                  </a:cubicBezTo>
                  <a:cubicBezTo>
                    <a:pt x="2490" y="2172"/>
                    <a:pt x="1613" y="2625"/>
                    <a:pt x="611" y="2878"/>
                  </a:cubicBezTo>
                  <a:cubicBezTo>
                    <a:pt x="1" y="3031"/>
                    <a:pt x="186" y="3801"/>
                    <a:pt x="625" y="4336"/>
                  </a:cubicBezTo>
                  <a:lnTo>
                    <a:pt x="714" y="4336"/>
                  </a:lnTo>
                  <a:cubicBezTo>
                    <a:pt x="1035" y="4336"/>
                    <a:pt x="1356" y="4312"/>
                    <a:pt x="1674" y="4262"/>
                  </a:cubicBezTo>
                  <a:cubicBezTo>
                    <a:pt x="2326" y="4158"/>
                    <a:pt x="2971" y="3959"/>
                    <a:pt x="3545" y="3617"/>
                  </a:cubicBezTo>
                  <a:cubicBezTo>
                    <a:pt x="4437" y="3082"/>
                    <a:pt x="4954" y="2144"/>
                    <a:pt x="5810" y="1576"/>
                  </a:cubicBezTo>
                  <a:cubicBezTo>
                    <a:pt x="6066" y="1405"/>
                    <a:pt x="6355" y="1281"/>
                    <a:pt x="6651" y="1202"/>
                  </a:cubicBezTo>
                  <a:cubicBezTo>
                    <a:pt x="6509" y="639"/>
                    <a:pt x="5941" y="1"/>
                    <a:pt x="5424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03" name="Google Shape;803;p29"/>
            <p:cNvSpPr/>
            <p:nvPr/>
          </p:nvSpPr>
          <p:spPr>
            <a:xfrm>
              <a:off x="2199600" y="3542125"/>
              <a:ext cx="59475" cy="48000"/>
            </a:xfrm>
            <a:custGeom>
              <a:avLst/>
              <a:gdLst/>
              <a:ahLst/>
              <a:cxnLst/>
              <a:rect l="l" t="t" r="r" b="b"/>
              <a:pathLst>
                <a:path w="2379" h="1920" extrusionOk="0">
                  <a:moveTo>
                    <a:pt x="1755" y="1"/>
                  </a:moveTo>
                  <a:cubicBezTo>
                    <a:pt x="1897" y="65"/>
                    <a:pt x="2033" y="137"/>
                    <a:pt x="2168" y="212"/>
                  </a:cubicBezTo>
                  <a:cubicBezTo>
                    <a:pt x="2239" y="251"/>
                    <a:pt x="2308" y="294"/>
                    <a:pt x="2379" y="336"/>
                  </a:cubicBezTo>
                  <a:cubicBezTo>
                    <a:pt x="2193" y="147"/>
                    <a:pt x="1979" y="1"/>
                    <a:pt x="1759" y="1"/>
                  </a:cubicBezTo>
                  <a:close/>
                  <a:moveTo>
                    <a:pt x="1" y="982"/>
                  </a:moveTo>
                  <a:cubicBezTo>
                    <a:pt x="243" y="1367"/>
                    <a:pt x="589" y="1770"/>
                    <a:pt x="1052" y="1838"/>
                  </a:cubicBezTo>
                  <a:cubicBezTo>
                    <a:pt x="1306" y="1877"/>
                    <a:pt x="1559" y="1905"/>
                    <a:pt x="1816" y="1920"/>
                  </a:cubicBezTo>
                  <a:cubicBezTo>
                    <a:pt x="1640" y="1745"/>
                    <a:pt x="1466" y="1567"/>
                    <a:pt x="1252" y="1413"/>
                  </a:cubicBezTo>
                  <a:cubicBezTo>
                    <a:pt x="878" y="1139"/>
                    <a:pt x="442" y="1003"/>
                    <a:pt x="1" y="982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04" name="Google Shape;804;p29"/>
            <p:cNvSpPr/>
            <p:nvPr/>
          </p:nvSpPr>
          <p:spPr>
            <a:xfrm>
              <a:off x="2187225" y="3540100"/>
              <a:ext cx="94850" cy="50400"/>
            </a:xfrm>
            <a:custGeom>
              <a:avLst/>
              <a:gdLst/>
              <a:ahLst/>
              <a:cxnLst/>
              <a:rect l="l" t="t" r="r" b="b"/>
              <a:pathLst>
                <a:path w="3794" h="2016" extrusionOk="0">
                  <a:moveTo>
                    <a:pt x="381" y="1"/>
                  </a:moveTo>
                  <a:cubicBezTo>
                    <a:pt x="0" y="1"/>
                    <a:pt x="374" y="867"/>
                    <a:pt x="445" y="988"/>
                  </a:cubicBezTo>
                  <a:cubicBezTo>
                    <a:pt x="463" y="1013"/>
                    <a:pt x="478" y="1038"/>
                    <a:pt x="496" y="1063"/>
                  </a:cubicBezTo>
                  <a:cubicBezTo>
                    <a:pt x="937" y="1084"/>
                    <a:pt x="1373" y="1220"/>
                    <a:pt x="1747" y="1494"/>
                  </a:cubicBezTo>
                  <a:cubicBezTo>
                    <a:pt x="1961" y="1648"/>
                    <a:pt x="2135" y="1826"/>
                    <a:pt x="2311" y="2001"/>
                  </a:cubicBezTo>
                  <a:cubicBezTo>
                    <a:pt x="2474" y="2012"/>
                    <a:pt x="2639" y="2015"/>
                    <a:pt x="2803" y="2015"/>
                  </a:cubicBezTo>
                  <a:cubicBezTo>
                    <a:pt x="2981" y="2015"/>
                    <a:pt x="3159" y="2012"/>
                    <a:pt x="3341" y="1997"/>
                  </a:cubicBezTo>
                  <a:cubicBezTo>
                    <a:pt x="3794" y="1969"/>
                    <a:pt x="3434" y="1202"/>
                    <a:pt x="3323" y="1017"/>
                  </a:cubicBezTo>
                  <a:cubicBezTo>
                    <a:pt x="3223" y="852"/>
                    <a:pt x="3063" y="613"/>
                    <a:pt x="2874" y="417"/>
                  </a:cubicBezTo>
                  <a:cubicBezTo>
                    <a:pt x="2803" y="375"/>
                    <a:pt x="2734" y="332"/>
                    <a:pt x="2663" y="293"/>
                  </a:cubicBezTo>
                  <a:cubicBezTo>
                    <a:pt x="2528" y="218"/>
                    <a:pt x="2392" y="146"/>
                    <a:pt x="2250" y="82"/>
                  </a:cubicBezTo>
                  <a:lnTo>
                    <a:pt x="2221" y="82"/>
                  </a:lnTo>
                  <a:cubicBezTo>
                    <a:pt x="2043" y="93"/>
                    <a:pt x="1862" y="100"/>
                    <a:pt x="1683" y="100"/>
                  </a:cubicBezTo>
                  <a:cubicBezTo>
                    <a:pt x="1266" y="100"/>
                    <a:pt x="848" y="68"/>
                    <a:pt x="428" y="4"/>
                  </a:cubicBezTo>
                  <a:cubicBezTo>
                    <a:pt x="414" y="1"/>
                    <a:pt x="396" y="1"/>
                    <a:pt x="381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805" name="Google Shape;805;p29"/>
          <p:cNvSpPr/>
          <p:nvPr/>
        </p:nvSpPr>
        <p:spPr>
          <a:xfrm rot="489382">
            <a:off x="8783492" y="610847"/>
            <a:ext cx="1243117" cy="683215"/>
          </a:xfrm>
          <a:custGeom>
            <a:avLst/>
            <a:gdLst/>
            <a:ahLst/>
            <a:cxnLst/>
            <a:rect l="l" t="t" r="r" b="b"/>
            <a:pathLst>
              <a:path w="17773" h="9768" extrusionOk="0">
                <a:moveTo>
                  <a:pt x="3304" y="1"/>
                </a:moveTo>
                <a:cubicBezTo>
                  <a:pt x="3172" y="1"/>
                  <a:pt x="3045" y="62"/>
                  <a:pt x="2971" y="211"/>
                </a:cubicBezTo>
                <a:cubicBezTo>
                  <a:pt x="2857" y="439"/>
                  <a:pt x="2743" y="690"/>
                  <a:pt x="2629" y="918"/>
                </a:cubicBezTo>
                <a:cubicBezTo>
                  <a:pt x="2629" y="941"/>
                  <a:pt x="2606" y="964"/>
                  <a:pt x="2583" y="1009"/>
                </a:cubicBezTo>
                <a:cubicBezTo>
                  <a:pt x="2058" y="2105"/>
                  <a:pt x="1510" y="3201"/>
                  <a:pt x="985" y="4296"/>
                </a:cubicBezTo>
                <a:cubicBezTo>
                  <a:pt x="985" y="4319"/>
                  <a:pt x="985" y="4319"/>
                  <a:pt x="985" y="4319"/>
                </a:cubicBezTo>
                <a:cubicBezTo>
                  <a:pt x="825" y="4593"/>
                  <a:pt x="643" y="4844"/>
                  <a:pt x="483" y="5118"/>
                </a:cubicBezTo>
                <a:cubicBezTo>
                  <a:pt x="369" y="5209"/>
                  <a:pt x="255" y="5323"/>
                  <a:pt x="141" y="5438"/>
                </a:cubicBezTo>
                <a:cubicBezTo>
                  <a:pt x="49" y="5529"/>
                  <a:pt x="49" y="5643"/>
                  <a:pt x="95" y="5711"/>
                </a:cubicBezTo>
                <a:cubicBezTo>
                  <a:pt x="0" y="5996"/>
                  <a:pt x="173" y="6327"/>
                  <a:pt x="469" y="6327"/>
                </a:cubicBezTo>
                <a:cubicBezTo>
                  <a:pt x="530" y="6327"/>
                  <a:pt x="596" y="6313"/>
                  <a:pt x="666" y="6282"/>
                </a:cubicBezTo>
                <a:cubicBezTo>
                  <a:pt x="711" y="6259"/>
                  <a:pt x="757" y="6236"/>
                  <a:pt x="803" y="6214"/>
                </a:cubicBezTo>
                <a:lnTo>
                  <a:pt x="917" y="6214"/>
                </a:lnTo>
                <a:cubicBezTo>
                  <a:pt x="962" y="6282"/>
                  <a:pt x="1031" y="6328"/>
                  <a:pt x="1122" y="6328"/>
                </a:cubicBezTo>
                <a:lnTo>
                  <a:pt x="3336" y="6830"/>
                </a:lnTo>
                <a:lnTo>
                  <a:pt x="3519" y="6830"/>
                </a:lnTo>
                <a:cubicBezTo>
                  <a:pt x="3633" y="6853"/>
                  <a:pt x="3770" y="6898"/>
                  <a:pt x="3907" y="6944"/>
                </a:cubicBezTo>
                <a:cubicBezTo>
                  <a:pt x="3951" y="6957"/>
                  <a:pt x="3993" y="6962"/>
                  <a:pt x="4033" y="6962"/>
                </a:cubicBezTo>
                <a:cubicBezTo>
                  <a:pt x="4427" y="6962"/>
                  <a:pt x="4601" y="6396"/>
                  <a:pt x="4249" y="6168"/>
                </a:cubicBezTo>
                <a:cubicBezTo>
                  <a:pt x="4500" y="6145"/>
                  <a:pt x="4592" y="5757"/>
                  <a:pt x="4318" y="5666"/>
                </a:cubicBezTo>
                <a:cubicBezTo>
                  <a:pt x="3861" y="5529"/>
                  <a:pt x="3405" y="5438"/>
                  <a:pt x="2971" y="5346"/>
                </a:cubicBezTo>
                <a:cubicBezTo>
                  <a:pt x="4744" y="4737"/>
                  <a:pt x="6686" y="4321"/>
                  <a:pt x="8540" y="4321"/>
                </a:cubicBezTo>
                <a:cubicBezTo>
                  <a:pt x="9811" y="4321"/>
                  <a:pt x="11041" y="4517"/>
                  <a:pt x="12147" y="4981"/>
                </a:cubicBezTo>
                <a:cubicBezTo>
                  <a:pt x="13311" y="5780"/>
                  <a:pt x="14292" y="6830"/>
                  <a:pt x="15228" y="7971"/>
                </a:cubicBezTo>
                <a:cubicBezTo>
                  <a:pt x="14886" y="7925"/>
                  <a:pt x="14543" y="7857"/>
                  <a:pt x="14201" y="7789"/>
                </a:cubicBezTo>
                <a:cubicBezTo>
                  <a:pt x="13767" y="7674"/>
                  <a:pt x="13356" y="7560"/>
                  <a:pt x="12923" y="7446"/>
                </a:cubicBezTo>
                <a:cubicBezTo>
                  <a:pt x="12881" y="7434"/>
                  <a:pt x="12839" y="7428"/>
                  <a:pt x="12799" y="7428"/>
                </a:cubicBezTo>
                <a:cubicBezTo>
                  <a:pt x="12406" y="7428"/>
                  <a:pt x="12143" y="7994"/>
                  <a:pt x="12558" y="8222"/>
                </a:cubicBezTo>
                <a:cubicBezTo>
                  <a:pt x="13790" y="8930"/>
                  <a:pt x="15046" y="9432"/>
                  <a:pt x="16438" y="9751"/>
                </a:cubicBezTo>
                <a:cubicBezTo>
                  <a:pt x="16480" y="9762"/>
                  <a:pt x="16522" y="9767"/>
                  <a:pt x="16563" y="9767"/>
                </a:cubicBezTo>
                <a:cubicBezTo>
                  <a:pt x="16785" y="9767"/>
                  <a:pt x="16970" y="9614"/>
                  <a:pt x="17009" y="9363"/>
                </a:cubicBezTo>
                <a:cubicBezTo>
                  <a:pt x="17009" y="9227"/>
                  <a:pt x="17031" y="9090"/>
                  <a:pt x="17054" y="8953"/>
                </a:cubicBezTo>
                <a:cubicBezTo>
                  <a:pt x="17123" y="8907"/>
                  <a:pt x="17191" y="8838"/>
                  <a:pt x="17237" y="8770"/>
                </a:cubicBezTo>
                <a:cubicBezTo>
                  <a:pt x="17351" y="8724"/>
                  <a:pt x="17465" y="8587"/>
                  <a:pt x="17488" y="8405"/>
                </a:cubicBezTo>
                <a:cubicBezTo>
                  <a:pt x="17556" y="7903"/>
                  <a:pt x="17533" y="7469"/>
                  <a:pt x="17442" y="7035"/>
                </a:cubicBezTo>
                <a:cubicBezTo>
                  <a:pt x="17442" y="6077"/>
                  <a:pt x="17533" y="5141"/>
                  <a:pt x="17716" y="4205"/>
                </a:cubicBezTo>
                <a:cubicBezTo>
                  <a:pt x="17773" y="3866"/>
                  <a:pt x="17480" y="3632"/>
                  <a:pt x="17227" y="3632"/>
                </a:cubicBezTo>
                <a:cubicBezTo>
                  <a:pt x="17071" y="3632"/>
                  <a:pt x="16929" y="3722"/>
                  <a:pt x="16894" y="3931"/>
                </a:cubicBezTo>
                <a:cubicBezTo>
                  <a:pt x="16780" y="4502"/>
                  <a:pt x="16689" y="5095"/>
                  <a:pt x="16598" y="5666"/>
                </a:cubicBezTo>
                <a:cubicBezTo>
                  <a:pt x="16324" y="5711"/>
                  <a:pt x="16073" y="5963"/>
                  <a:pt x="16232" y="6282"/>
                </a:cubicBezTo>
                <a:cubicBezTo>
                  <a:pt x="16324" y="6442"/>
                  <a:pt x="16392" y="6579"/>
                  <a:pt x="16438" y="6716"/>
                </a:cubicBezTo>
                <a:cubicBezTo>
                  <a:pt x="16415" y="6853"/>
                  <a:pt x="16415" y="6990"/>
                  <a:pt x="16392" y="7127"/>
                </a:cubicBezTo>
                <a:cubicBezTo>
                  <a:pt x="15160" y="5506"/>
                  <a:pt x="13585" y="4410"/>
                  <a:pt x="11827" y="3794"/>
                </a:cubicBezTo>
                <a:cubicBezTo>
                  <a:pt x="10960" y="3292"/>
                  <a:pt x="9978" y="2927"/>
                  <a:pt x="8883" y="2721"/>
                </a:cubicBezTo>
                <a:cubicBezTo>
                  <a:pt x="8296" y="2610"/>
                  <a:pt x="7705" y="2556"/>
                  <a:pt x="7117" y="2556"/>
                </a:cubicBezTo>
                <a:cubicBezTo>
                  <a:pt x="5416" y="2556"/>
                  <a:pt x="3739" y="3009"/>
                  <a:pt x="2263" y="3840"/>
                </a:cubicBezTo>
                <a:cubicBezTo>
                  <a:pt x="2377" y="3634"/>
                  <a:pt x="2492" y="3429"/>
                  <a:pt x="2583" y="3201"/>
                </a:cubicBezTo>
                <a:cubicBezTo>
                  <a:pt x="2857" y="2813"/>
                  <a:pt x="3062" y="2356"/>
                  <a:pt x="3222" y="1900"/>
                </a:cubicBezTo>
                <a:cubicBezTo>
                  <a:pt x="3405" y="1466"/>
                  <a:pt x="3587" y="1032"/>
                  <a:pt x="3770" y="576"/>
                </a:cubicBezTo>
                <a:cubicBezTo>
                  <a:pt x="3878" y="267"/>
                  <a:pt x="3580" y="1"/>
                  <a:pt x="3304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806" name="Google Shape;806;p29"/>
          <p:cNvGrpSpPr/>
          <p:nvPr/>
        </p:nvGrpSpPr>
        <p:grpSpPr>
          <a:xfrm rot="6705569">
            <a:off x="1063944" y="1799498"/>
            <a:ext cx="1075517" cy="562313"/>
            <a:chOff x="1822875" y="1377000"/>
            <a:chExt cx="548075" cy="286550"/>
          </a:xfrm>
        </p:grpSpPr>
        <p:sp>
          <p:nvSpPr>
            <p:cNvPr id="807" name="Google Shape;807;p29"/>
            <p:cNvSpPr/>
            <p:nvPr/>
          </p:nvSpPr>
          <p:spPr>
            <a:xfrm>
              <a:off x="1822875" y="1402500"/>
              <a:ext cx="163425" cy="251950"/>
            </a:xfrm>
            <a:custGeom>
              <a:avLst/>
              <a:gdLst/>
              <a:ahLst/>
              <a:cxnLst/>
              <a:rect l="l" t="t" r="r" b="b"/>
              <a:pathLst>
                <a:path w="6537" h="10078" extrusionOk="0">
                  <a:moveTo>
                    <a:pt x="849" y="1"/>
                  </a:moveTo>
                  <a:cubicBezTo>
                    <a:pt x="528" y="1"/>
                    <a:pt x="193" y="83"/>
                    <a:pt x="100" y="361"/>
                  </a:cubicBezTo>
                  <a:cubicBezTo>
                    <a:pt x="86" y="404"/>
                    <a:pt x="72" y="443"/>
                    <a:pt x="58" y="486"/>
                  </a:cubicBezTo>
                  <a:cubicBezTo>
                    <a:pt x="0" y="657"/>
                    <a:pt x="189" y="853"/>
                    <a:pt x="300" y="945"/>
                  </a:cubicBezTo>
                  <a:lnTo>
                    <a:pt x="300" y="949"/>
                  </a:lnTo>
                  <a:cubicBezTo>
                    <a:pt x="553" y="628"/>
                    <a:pt x="1445" y="589"/>
                    <a:pt x="1784" y="585"/>
                  </a:cubicBezTo>
                  <a:lnTo>
                    <a:pt x="1819" y="585"/>
                  </a:lnTo>
                  <a:cubicBezTo>
                    <a:pt x="2019" y="585"/>
                    <a:pt x="2215" y="593"/>
                    <a:pt x="2408" y="611"/>
                  </a:cubicBezTo>
                  <a:cubicBezTo>
                    <a:pt x="2247" y="322"/>
                    <a:pt x="1705" y="165"/>
                    <a:pt x="1466" y="97"/>
                  </a:cubicBezTo>
                  <a:cubicBezTo>
                    <a:pt x="1423" y="86"/>
                    <a:pt x="1381" y="76"/>
                    <a:pt x="1338" y="61"/>
                  </a:cubicBezTo>
                  <a:cubicBezTo>
                    <a:pt x="1213" y="29"/>
                    <a:pt x="1035" y="1"/>
                    <a:pt x="849" y="1"/>
                  </a:cubicBezTo>
                  <a:close/>
                  <a:moveTo>
                    <a:pt x="1160" y="1456"/>
                  </a:moveTo>
                  <a:cubicBezTo>
                    <a:pt x="1310" y="1538"/>
                    <a:pt x="1455" y="1612"/>
                    <a:pt x="1562" y="1684"/>
                  </a:cubicBezTo>
                  <a:cubicBezTo>
                    <a:pt x="2358" y="2190"/>
                    <a:pt x="3556" y="2668"/>
                    <a:pt x="4187" y="3360"/>
                  </a:cubicBezTo>
                  <a:cubicBezTo>
                    <a:pt x="4804" y="4037"/>
                    <a:pt x="4308" y="4405"/>
                    <a:pt x="3862" y="4989"/>
                  </a:cubicBezTo>
                  <a:cubicBezTo>
                    <a:pt x="3517" y="5446"/>
                    <a:pt x="3171" y="5899"/>
                    <a:pt x="2824" y="6351"/>
                  </a:cubicBezTo>
                  <a:cubicBezTo>
                    <a:pt x="2133" y="7260"/>
                    <a:pt x="1441" y="8170"/>
                    <a:pt x="749" y="9075"/>
                  </a:cubicBezTo>
                  <a:cubicBezTo>
                    <a:pt x="375" y="9571"/>
                    <a:pt x="1423" y="10078"/>
                    <a:pt x="2190" y="10078"/>
                  </a:cubicBezTo>
                  <a:cubicBezTo>
                    <a:pt x="2472" y="10078"/>
                    <a:pt x="2714" y="10010"/>
                    <a:pt x="2835" y="9849"/>
                  </a:cubicBezTo>
                  <a:cubicBezTo>
                    <a:pt x="3759" y="8641"/>
                    <a:pt x="4679" y="7428"/>
                    <a:pt x="5602" y="6220"/>
                  </a:cubicBezTo>
                  <a:cubicBezTo>
                    <a:pt x="5838" y="5909"/>
                    <a:pt x="6237" y="5520"/>
                    <a:pt x="6537" y="5107"/>
                  </a:cubicBezTo>
                  <a:lnTo>
                    <a:pt x="6537" y="5107"/>
                  </a:lnTo>
                  <a:cubicBezTo>
                    <a:pt x="6351" y="5278"/>
                    <a:pt x="6166" y="5435"/>
                    <a:pt x="6012" y="5585"/>
                  </a:cubicBezTo>
                  <a:cubicBezTo>
                    <a:pt x="4939" y="6636"/>
                    <a:pt x="4044" y="7828"/>
                    <a:pt x="3263" y="9111"/>
                  </a:cubicBezTo>
                  <a:cubicBezTo>
                    <a:pt x="3078" y="9414"/>
                    <a:pt x="2365" y="9546"/>
                    <a:pt x="1797" y="9546"/>
                  </a:cubicBezTo>
                  <a:cubicBezTo>
                    <a:pt x="1334" y="9546"/>
                    <a:pt x="967" y="9461"/>
                    <a:pt x="1060" y="9307"/>
                  </a:cubicBezTo>
                  <a:cubicBezTo>
                    <a:pt x="2040" y="7692"/>
                    <a:pt x="3217" y="6391"/>
                    <a:pt x="4536" y="5061"/>
                  </a:cubicBezTo>
                  <a:cubicBezTo>
                    <a:pt x="5546" y="4037"/>
                    <a:pt x="4832" y="3460"/>
                    <a:pt x="3912" y="2764"/>
                  </a:cubicBezTo>
                  <a:cubicBezTo>
                    <a:pt x="3081" y="2133"/>
                    <a:pt x="2197" y="1569"/>
                    <a:pt x="1160" y="1456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08" name="Google Shape;808;p29"/>
            <p:cNvSpPr/>
            <p:nvPr/>
          </p:nvSpPr>
          <p:spPr>
            <a:xfrm>
              <a:off x="1824750" y="1417750"/>
              <a:ext cx="188550" cy="112450"/>
            </a:xfrm>
            <a:custGeom>
              <a:avLst/>
              <a:gdLst/>
              <a:ahLst/>
              <a:cxnLst/>
              <a:rect l="l" t="t" r="r" b="b"/>
              <a:pathLst>
                <a:path w="7542" h="4498" extrusionOk="0">
                  <a:moveTo>
                    <a:pt x="225" y="339"/>
                  </a:moveTo>
                  <a:cubicBezTo>
                    <a:pt x="215" y="353"/>
                    <a:pt x="203" y="371"/>
                    <a:pt x="193" y="389"/>
                  </a:cubicBezTo>
                  <a:cubicBezTo>
                    <a:pt x="1" y="750"/>
                    <a:pt x="286" y="824"/>
                    <a:pt x="674" y="824"/>
                  </a:cubicBezTo>
                  <a:lnTo>
                    <a:pt x="707" y="824"/>
                  </a:lnTo>
                  <a:cubicBezTo>
                    <a:pt x="835" y="824"/>
                    <a:pt x="960" y="831"/>
                    <a:pt x="1085" y="846"/>
                  </a:cubicBezTo>
                  <a:cubicBezTo>
                    <a:pt x="945" y="767"/>
                    <a:pt x="796" y="685"/>
                    <a:pt x="660" y="592"/>
                  </a:cubicBezTo>
                  <a:cubicBezTo>
                    <a:pt x="521" y="546"/>
                    <a:pt x="404" y="489"/>
                    <a:pt x="321" y="421"/>
                  </a:cubicBezTo>
                  <a:cubicBezTo>
                    <a:pt x="289" y="393"/>
                    <a:pt x="257" y="365"/>
                    <a:pt x="225" y="339"/>
                  </a:cubicBezTo>
                  <a:close/>
                  <a:moveTo>
                    <a:pt x="2333" y="1"/>
                  </a:moveTo>
                  <a:lnTo>
                    <a:pt x="2333" y="1"/>
                  </a:lnTo>
                  <a:cubicBezTo>
                    <a:pt x="2347" y="26"/>
                    <a:pt x="2357" y="54"/>
                    <a:pt x="2364" y="82"/>
                  </a:cubicBezTo>
                  <a:cubicBezTo>
                    <a:pt x="3395" y="739"/>
                    <a:pt x="4426" y="1395"/>
                    <a:pt x="5449" y="2055"/>
                  </a:cubicBezTo>
                  <a:cubicBezTo>
                    <a:pt x="5937" y="2368"/>
                    <a:pt x="6814" y="2786"/>
                    <a:pt x="6865" y="3467"/>
                  </a:cubicBezTo>
                  <a:cubicBezTo>
                    <a:pt x="6886" y="3805"/>
                    <a:pt x="6707" y="4158"/>
                    <a:pt x="6462" y="4497"/>
                  </a:cubicBezTo>
                  <a:cubicBezTo>
                    <a:pt x="7003" y="3997"/>
                    <a:pt x="7542" y="3403"/>
                    <a:pt x="7189" y="2685"/>
                  </a:cubicBezTo>
                  <a:cubicBezTo>
                    <a:pt x="6797" y="1894"/>
                    <a:pt x="5556" y="1209"/>
                    <a:pt x="4821" y="788"/>
                  </a:cubicBezTo>
                  <a:cubicBezTo>
                    <a:pt x="4023" y="329"/>
                    <a:pt x="3210" y="75"/>
                    <a:pt x="2333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09" name="Google Shape;809;p29"/>
            <p:cNvSpPr/>
            <p:nvPr/>
          </p:nvSpPr>
          <p:spPr>
            <a:xfrm>
              <a:off x="1830350" y="1417125"/>
              <a:ext cx="166575" cy="224050"/>
            </a:xfrm>
            <a:custGeom>
              <a:avLst/>
              <a:gdLst/>
              <a:ahLst/>
              <a:cxnLst/>
              <a:rect l="l" t="t" r="r" b="b"/>
              <a:pathLst>
                <a:path w="6663" h="8962" extrusionOk="0">
                  <a:moveTo>
                    <a:pt x="1485" y="0"/>
                  </a:moveTo>
                  <a:cubicBezTo>
                    <a:pt x="1146" y="4"/>
                    <a:pt x="254" y="43"/>
                    <a:pt x="1" y="364"/>
                  </a:cubicBezTo>
                  <a:cubicBezTo>
                    <a:pt x="33" y="390"/>
                    <a:pt x="65" y="418"/>
                    <a:pt x="97" y="446"/>
                  </a:cubicBezTo>
                  <a:cubicBezTo>
                    <a:pt x="180" y="514"/>
                    <a:pt x="297" y="571"/>
                    <a:pt x="436" y="617"/>
                  </a:cubicBezTo>
                  <a:cubicBezTo>
                    <a:pt x="572" y="710"/>
                    <a:pt x="721" y="792"/>
                    <a:pt x="861" y="871"/>
                  </a:cubicBezTo>
                  <a:cubicBezTo>
                    <a:pt x="1898" y="984"/>
                    <a:pt x="2782" y="1548"/>
                    <a:pt x="3613" y="2179"/>
                  </a:cubicBezTo>
                  <a:cubicBezTo>
                    <a:pt x="4533" y="2875"/>
                    <a:pt x="5247" y="3452"/>
                    <a:pt x="4237" y="4476"/>
                  </a:cubicBezTo>
                  <a:cubicBezTo>
                    <a:pt x="2918" y="5806"/>
                    <a:pt x="1741" y="7107"/>
                    <a:pt x="761" y="8722"/>
                  </a:cubicBezTo>
                  <a:cubicBezTo>
                    <a:pt x="668" y="8876"/>
                    <a:pt x="1035" y="8961"/>
                    <a:pt x="1498" y="8961"/>
                  </a:cubicBezTo>
                  <a:cubicBezTo>
                    <a:pt x="2066" y="8961"/>
                    <a:pt x="2779" y="8829"/>
                    <a:pt x="2964" y="8526"/>
                  </a:cubicBezTo>
                  <a:cubicBezTo>
                    <a:pt x="3745" y="7243"/>
                    <a:pt x="4640" y="6051"/>
                    <a:pt x="5713" y="5000"/>
                  </a:cubicBezTo>
                  <a:cubicBezTo>
                    <a:pt x="5867" y="4850"/>
                    <a:pt x="6052" y="4693"/>
                    <a:pt x="6238" y="4522"/>
                  </a:cubicBezTo>
                  <a:cubicBezTo>
                    <a:pt x="6483" y="4183"/>
                    <a:pt x="6662" y="3830"/>
                    <a:pt x="6641" y="3492"/>
                  </a:cubicBezTo>
                  <a:cubicBezTo>
                    <a:pt x="6590" y="2811"/>
                    <a:pt x="5713" y="2393"/>
                    <a:pt x="5225" y="2080"/>
                  </a:cubicBezTo>
                  <a:cubicBezTo>
                    <a:pt x="4202" y="1420"/>
                    <a:pt x="3171" y="764"/>
                    <a:pt x="2140" y="107"/>
                  </a:cubicBezTo>
                  <a:cubicBezTo>
                    <a:pt x="2133" y="79"/>
                    <a:pt x="2123" y="51"/>
                    <a:pt x="2109" y="26"/>
                  </a:cubicBezTo>
                  <a:cubicBezTo>
                    <a:pt x="1916" y="8"/>
                    <a:pt x="1720" y="0"/>
                    <a:pt x="1520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10" name="Google Shape;810;p29"/>
            <p:cNvSpPr/>
            <p:nvPr/>
          </p:nvSpPr>
          <p:spPr>
            <a:xfrm>
              <a:off x="1983600" y="1387975"/>
              <a:ext cx="118150" cy="230725"/>
            </a:xfrm>
            <a:custGeom>
              <a:avLst/>
              <a:gdLst/>
              <a:ahLst/>
              <a:cxnLst/>
              <a:rect l="l" t="t" r="r" b="b"/>
              <a:pathLst>
                <a:path w="4726" h="9229" extrusionOk="0">
                  <a:moveTo>
                    <a:pt x="425" y="1"/>
                  </a:moveTo>
                  <a:cubicBezTo>
                    <a:pt x="236" y="1"/>
                    <a:pt x="315" y="336"/>
                    <a:pt x="489" y="700"/>
                  </a:cubicBezTo>
                  <a:cubicBezTo>
                    <a:pt x="521" y="478"/>
                    <a:pt x="610" y="282"/>
                    <a:pt x="738" y="144"/>
                  </a:cubicBezTo>
                  <a:cubicBezTo>
                    <a:pt x="596" y="43"/>
                    <a:pt x="493" y="1"/>
                    <a:pt x="425" y="1"/>
                  </a:cubicBezTo>
                  <a:close/>
                  <a:moveTo>
                    <a:pt x="3781" y="4408"/>
                  </a:moveTo>
                  <a:cubicBezTo>
                    <a:pt x="3246" y="4961"/>
                    <a:pt x="2433" y="5588"/>
                    <a:pt x="2236" y="5787"/>
                  </a:cubicBezTo>
                  <a:cubicBezTo>
                    <a:pt x="1534" y="6505"/>
                    <a:pt x="863" y="7247"/>
                    <a:pt x="211" y="8006"/>
                  </a:cubicBezTo>
                  <a:cubicBezTo>
                    <a:pt x="1" y="8248"/>
                    <a:pt x="304" y="8797"/>
                    <a:pt x="685" y="9229"/>
                  </a:cubicBezTo>
                  <a:cubicBezTo>
                    <a:pt x="721" y="9172"/>
                    <a:pt x="764" y="9118"/>
                    <a:pt x="814" y="9065"/>
                  </a:cubicBezTo>
                  <a:cubicBezTo>
                    <a:pt x="1556" y="8316"/>
                    <a:pt x="2297" y="7567"/>
                    <a:pt x="3042" y="6814"/>
                  </a:cubicBezTo>
                  <a:cubicBezTo>
                    <a:pt x="3438" y="6416"/>
                    <a:pt x="4329" y="5792"/>
                    <a:pt x="4726" y="5231"/>
                  </a:cubicBezTo>
                  <a:cubicBezTo>
                    <a:pt x="4469" y="4946"/>
                    <a:pt x="4115" y="4668"/>
                    <a:pt x="3781" y="4408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11" name="Google Shape;811;p29"/>
            <p:cNvSpPr/>
            <p:nvPr/>
          </p:nvSpPr>
          <p:spPr>
            <a:xfrm>
              <a:off x="1989850" y="1386450"/>
              <a:ext cx="169475" cy="277100"/>
            </a:xfrm>
            <a:custGeom>
              <a:avLst/>
              <a:gdLst/>
              <a:ahLst/>
              <a:cxnLst/>
              <a:rect l="l" t="t" r="r" b="b"/>
              <a:pathLst>
                <a:path w="6779" h="11084" extrusionOk="0">
                  <a:moveTo>
                    <a:pt x="239" y="761"/>
                  </a:moveTo>
                  <a:lnTo>
                    <a:pt x="239" y="761"/>
                  </a:lnTo>
                  <a:cubicBezTo>
                    <a:pt x="186" y="1142"/>
                    <a:pt x="300" y="1591"/>
                    <a:pt x="660" y="1923"/>
                  </a:cubicBezTo>
                  <a:cubicBezTo>
                    <a:pt x="1377" y="2575"/>
                    <a:pt x="2090" y="3231"/>
                    <a:pt x="2803" y="3884"/>
                  </a:cubicBezTo>
                  <a:cubicBezTo>
                    <a:pt x="2992" y="4059"/>
                    <a:pt x="3256" y="4255"/>
                    <a:pt x="3531" y="4469"/>
                  </a:cubicBezTo>
                  <a:cubicBezTo>
                    <a:pt x="3698" y="4301"/>
                    <a:pt x="3837" y="4137"/>
                    <a:pt x="3926" y="3998"/>
                  </a:cubicBezTo>
                  <a:cubicBezTo>
                    <a:pt x="2927" y="3171"/>
                    <a:pt x="1854" y="2415"/>
                    <a:pt x="842" y="1620"/>
                  </a:cubicBezTo>
                  <a:cubicBezTo>
                    <a:pt x="653" y="1470"/>
                    <a:pt x="403" y="1103"/>
                    <a:pt x="239" y="761"/>
                  </a:cubicBezTo>
                  <a:close/>
                  <a:moveTo>
                    <a:pt x="945" y="1"/>
                  </a:moveTo>
                  <a:cubicBezTo>
                    <a:pt x="767" y="1"/>
                    <a:pt x="610" y="76"/>
                    <a:pt x="488" y="205"/>
                  </a:cubicBezTo>
                  <a:cubicBezTo>
                    <a:pt x="536" y="233"/>
                    <a:pt x="582" y="269"/>
                    <a:pt x="635" y="311"/>
                  </a:cubicBezTo>
                  <a:cubicBezTo>
                    <a:pt x="1737" y="1174"/>
                    <a:pt x="2860" y="2023"/>
                    <a:pt x="3944" y="2907"/>
                  </a:cubicBezTo>
                  <a:cubicBezTo>
                    <a:pt x="4568" y="3417"/>
                    <a:pt x="5413" y="4056"/>
                    <a:pt x="5570" y="4915"/>
                  </a:cubicBezTo>
                  <a:cubicBezTo>
                    <a:pt x="5738" y="5817"/>
                    <a:pt x="4700" y="6373"/>
                    <a:pt x="4126" y="6929"/>
                  </a:cubicBezTo>
                  <a:cubicBezTo>
                    <a:pt x="3167" y="7860"/>
                    <a:pt x="2261" y="8837"/>
                    <a:pt x="1391" y="9849"/>
                  </a:cubicBezTo>
                  <a:cubicBezTo>
                    <a:pt x="1362" y="9882"/>
                    <a:pt x="1327" y="9896"/>
                    <a:pt x="1280" y="9896"/>
                  </a:cubicBezTo>
                  <a:cubicBezTo>
                    <a:pt x="1081" y="9896"/>
                    <a:pt x="735" y="9628"/>
                    <a:pt x="435" y="9290"/>
                  </a:cubicBezTo>
                  <a:lnTo>
                    <a:pt x="435" y="9290"/>
                  </a:lnTo>
                  <a:cubicBezTo>
                    <a:pt x="1" y="10007"/>
                    <a:pt x="792" y="11083"/>
                    <a:pt x="1530" y="11083"/>
                  </a:cubicBezTo>
                  <a:cubicBezTo>
                    <a:pt x="1719" y="11083"/>
                    <a:pt x="1905" y="11016"/>
                    <a:pt x="2065" y="10851"/>
                  </a:cubicBezTo>
                  <a:cubicBezTo>
                    <a:pt x="3056" y="9853"/>
                    <a:pt x="4044" y="8851"/>
                    <a:pt x="5035" y="7853"/>
                  </a:cubicBezTo>
                  <a:cubicBezTo>
                    <a:pt x="5670" y="7207"/>
                    <a:pt x="6778" y="6465"/>
                    <a:pt x="6643" y="5432"/>
                  </a:cubicBezTo>
                  <a:cubicBezTo>
                    <a:pt x="6522" y="4533"/>
                    <a:pt x="5509" y="3891"/>
                    <a:pt x="4903" y="3335"/>
                  </a:cubicBezTo>
                  <a:cubicBezTo>
                    <a:pt x="3801" y="2326"/>
                    <a:pt x="2696" y="1317"/>
                    <a:pt x="1594" y="304"/>
                  </a:cubicBezTo>
                  <a:cubicBezTo>
                    <a:pt x="1359" y="90"/>
                    <a:pt x="1138" y="1"/>
                    <a:pt x="945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12" name="Google Shape;812;p29"/>
            <p:cNvSpPr/>
            <p:nvPr/>
          </p:nvSpPr>
          <p:spPr>
            <a:xfrm>
              <a:off x="1995825" y="1391550"/>
              <a:ext cx="137475" cy="242325"/>
            </a:xfrm>
            <a:custGeom>
              <a:avLst/>
              <a:gdLst/>
              <a:ahLst/>
              <a:cxnLst/>
              <a:rect l="l" t="t" r="r" b="b"/>
              <a:pathLst>
                <a:path w="5499" h="9693" extrusionOk="0">
                  <a:moveTo>
                    <a:pt x="249" y="1"/>
                  </a:moveTo>
                  <a:cubicBezTo>
                    <a:pt x="121" y="139"/>
                    <a:pt x="32" y="335"/>
                    <a:pt x="0" y="557"/>
                  </a:cubicBezTo>
                  <a:cubicBezTo>
                    <a:pt x="164" y="899"/>
                    <a:pt x="414" y="1266"/>
                    <a:pt x="603" y="1416"/>
                  </a:cubicBezTo>
                  <a:cubicBezTo>
                    <a:pt x="1615" y="2211"/>
                    <a:pt x="2688" y="2967"/>
                    <a:pt x="3687" y="3794"/>
                  </a:cubicBezTo>
                  <a:cubicBezTo>
                    <a:pt x="3598" y="3933"/>
                    <a:pt x="3459" y="4097"/>
                    <a:pt x="3292" y="4265"/>
                  </a:cubicBezTo>
                  <a:cubicBezTo>
                    <a:pt x="3626" y="4525"/>
                    <a:pt x="3980" y="4803"/>
                    <a:pt x="4237" y="5088"/>
                  </a:cubicBezTo>
                  <a:cubicBezTo>
                    <a:pt x="3840" y="5649"/>
                    <a:pt x="2949" y="6273"/>
                    <a:pt x="2553" y="6671"/>
                  </a:cubicBezTo>
                  <a:cubicBezTo>
                    <a:pt x="1808" y="7424"/>
                    <a:pt x="1067" y="8173"/>
                    <a:pt x="325" y="8922"/>
                  </a:cubicBezTo>
                  <a:cubicBezTo>
                    <a:pt x="275" y="8975"/>
                    <a:pt x="232" y="9029"/>
                    <a:pt x="196" y="9086"/>
                  </a:cubicBezTo>
                  <a:cubicBezTo>
                    <a:pt x="496" y="9424"/>
                    <a:pt x="842" y="9692"/>
                    <a:pt x="1041" y="9692"/>
                  </a:cubicBezTo>
                  <a:cubicBezTo>
                    <a:pt x="1088" y="9692"/>
                    <a:pt x="1123" y="9678"/>
                    <a:pt x="1152" y="9645"/>
                  </a:cubicBezTo>
                  <a:cubicBezTo>
                    <a:pt x="2022" y="8633"/>
                    <a:pt x="2928" y="7656"/>
                    <a:pt x="3887" y="6725"/>
                  </a:cubicBezTo>
                  <a:cubicBezTo>
                    <a:pt x="4461" y="6169"/>
                    <a:pt x="5499" y="5613"/>
                    <a:pt x="5331" y="4711"/>
                  </a:cubicBezTo>
                  <a:cubicBezTo>
                    <a:pt x="5174" y="3852"/>
                    <a:pt x="4329" y="3213"/>
                    <a:pt x="3705" y="2703"/>
                  </a:cubicBezTo>
                  <a:cubicBezTo>
                    <a:pt x="2621" y="1819"/>
                    <a:pt x="1498" y="970"/>
                    <a:pt x="396" y="107"/>
                  </a:cubicBezTo>
                  <a:cubicBezTo>
                    <a:pt x="343" y="65"/>
                    <a:pt x="297" y="29"/>
                    <a:pt x="249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13" name="Google Shape;813;p29"/>
            <p:cNvSpPr/>
            <p:nvPr/>
          </p:nvSpPr>
          <p:spPr>
            <a:xfrm>
              <a:off x="2127325" y="1397150"/>
              <a:ext cx="167675" cy="219250"/>
            </a:xfrm>
            <a:custGeom>
              <a:avLst/>
              <a:gdLst/>
              <a:ahLst/>
              <a:cxnLst/>
              <a:rect l="l" t="t" r="r" b="b"/>
              <a:pathLst>
                <a:path w="6707" h="8770" extrusionOk="0">
                  <a:moveTo>
                    <a:pt x="374" y="1"/>
                  </a:moveTo>
                  <a:cubicBezTo>
                    <a:pt x="292" y="12"/>
                    <a:pt x="214" y="26"/>
                    <a:pt x="132" y="47"/>
                  </a:cubicBezTo>
                  <a:cubicBezTo>
                    <a:pt x="107" y="68"/>
                    <a:pt x="86" y="90"/>
                    <a:pt x="60" y="111"/>
                  </a:cubicBezTo>
                  <a:cubicBezTo>
                    <a:pt x="0" y="389"/>
                    <a:pt x="50" y="435"/>
                    <a:pt x="217" y="661"/>
                  </a:cubicBezTo>
                  <a:cubicBezTo>
                    <a:pt x="520" y="1070"/>
                    <a:pt x="1337" y="1409"/>
                    <a:pt x="1921" y="1409"/>
                  </a:cubicBezTo>
                  <a:cubicBezTo>
                    <a:pt x="2015" y="1409"/>
                    <a:pt x="2100" y="1403"/>
                    <a:pt x="2178" y="1385"/>
                  </a:cubicBezTo>
                  <a:cubicBezTo>
                    <a:pt x="2225" y="1373"/>
                    <a:pt x="2275" y="1363"/>
                    <a:pt x="2321" y="1352"/>
                  </a:cubicBezTo>
                  <a:cubicBezTo>
                    <a:pt x="2456" y="1320"/>
                    <a:pt x="2424" y="1231"/>
                    <a:pt x="2328" y="1124"/>
                  </a:cubicBezTo>
                  <a:lnTo>
                    <a:pt x="2328" y="1124"/>
                  </a:lnTo>
                  <a:cubicBezTo>
                    <a:pt x="3676" y="1598"/>
                    <a:pt x="5006" y="2251"/>
                    <a:pt x="6318" y="2857"/>
                  </a:cubicBezTo>
                  <a:cubicBezTo>
                    <a:pt x="4863" y="3666"/>
                    <a:pt x="3583" y="4686"/>
                    <a:pt x="2489" y="5906"/>
                  </a:cubicBezTo>
                  <a:cubicBezTo>
                    <a:pt x="3843" y="4768"/>
                    <a:pt x="5245" y="3702"/>
                    <a:pt x="6707" y="2708"/>
                  </a:cubicBezTo>
                  <a:cubicBezTo>
                    <a:pt x="4892" y="1873"/>
                    <a:pt x="3027" y="1153"/>
                    <a:pt x="1123" y="529"/>
                  </a:cubicBezTo>
                  <a:cubicBezTo>
                    <a:pt x="802" y="425"/>
                    <a:pt x="538" y="218"/>
                    <a:pt x="374" y="1"/>
                  </a:cubicBezTo>
                  <a:close/>
                  <a:moveTo>
                    <a:pt x="1761" y="6786"/>
                  </a:moveTo>
                  <a:cubicBezTo>
                    <a:pt x="1519" y="7104"/>
                    <a:pt x="1284" y="7436"/>
                    <a:pt x="1062" y="7774"/>
                  </a:cubicBezTo>
                  <a:cubicBezTo>
                    <a:pt x="905" y="8024"/>
                    <a:pt x="2214" y="8769"/>
                    <a:pt x="2867" y="8769"/>
                  </a:cubicBezTo>
                  <a:cubicBezTo>
                    <a:pt x="3009" y="8769"/>
                    <a:pt x="3124" y="8733"/>
                    <a:pt x="3177" y="8644"/>
                  </a:cubicBezTo>
                  <a:cubicBezTo>
                    <a:pt x="3455" y="8216"/>
                    <a:pt x="3751" y="7806"/>
                    <a:pt x="4068" y="7414"/>
                  </a:cubicBezTo>
                  <a:lnTo>
                    <a:pt x="4068" y="7414"/>
                  </a:lnTo>
                  <a:cubicBezTo>
                    <a:pt x="3932" y="7528"/>
                    <a:pt x="3801" y="7642"/>
                    <a:pt x="3669" y="7757"/>
                  </a:cubicBezTo>
                  <a:cubicBezTo>
                    <a:pt x="3583" y="7831"/>
                    <a:pt x="3462" y="7864"/>
                    <a:pt x="3326" y="7864"/>
                  </a:cubicBezTo>
                  <a:cubicBezTo>
                    <a:pt x="2749" y="7864"/>
                    <a:pt x="1857" y="7275"/>
                    <a:pt x="1761" y="6786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14" name="Google Shape;814;p29"/>
            <p:cNvSpPr/>
            <p:nvPr/>
          </p:nvSpPr>
          <p:spPr>
            <a:xfrm>
              <a:off x="2129450" y="1377000"/>
              <a:ext cx="241500" cy="205525"/>
            </a:xfrm>
            <a:custGeom>
              <a:avLst/>
              <a:gdLst/>
              <a:ahLst/>
              <a:cxnLst/>
              <a:rect l="l" t="t" r="r" b="b"/>
              <a:pathLst>
                <a:path w="9660" h="8221" extrusionOk="0">
                  <a:moveTo>
                    <a:pt x="2404" y="6712"/>
                  </a:moveTo>
                  <a:lnTo>
                    <a:pt x="2404" y="6712"/>
                  </a:lnTo>
                  <a:cubicBezTo>
                    <a:pt x="2204" y="6883"/>
                    <a:pt x="2004" y="7051"/>
                    <a:pt x="1808" y="7225"/>
                  </a:cubicBezTo>
                  <a:cubicBezTo>
                    <a:pt x="1687" y="7329"/>
                    <a:pt x="1651" y="7457"/>
                    <a:pt x="1676" y="7592"/>
                  </a:cubicBezTo>
                  <a:cubicBezTo>
                    <a:pt x="1908" y="7289"/>
                    <a:pt x="2150" y="6993"/>
                    <a:pt x="2404" y="6712"/>
                  </a:cubicBezTo>
                  <a:close/>
                  <a:moveTo>
                    <a:pt x="518" y="1"/>
                  </a:moveTo>
                  <a:cubicBezTo>
                    <a:pt x="7" y="1"/>
                    <a:pt x="1" y="422"/>
                    <a:pt x="289" y="807"/>
                  </a:cubicBezTo>
                  <a:cubicBezTo>
                    <a:pt x="381" y="792"/>
                    <a:pt x="475" y="789"/>
                    <a:pt x="567" y="789"/>
                  </a:cubicBezTo>
                  <a:cubicBezTo>
                    <a:pt x="1416" y="789"/>
                    <a:pt x="2243" y="1274"/>
                    <a:pt x="3017" y="1605"/>
                  </a:cubicBezTo>
                  <a:cubicBezTo>
                    <a:pt x="4600" y="2280"/>
                    <a:pt x="6184" y="2957"/>
                    <a:pt x="7767" y="3634"/>
                  </a:cubicBezTo>
                  <a:cubicBezTo>
                    <a:pt x="7827" y="3663"/>
                    <a:pt x="9015" y="4237"/>
                    <a:pt x="8626" y="4437"/>
                  </a:cubicBezTo>
                  <a:cubicBezTo>
                    <a:pt x="6800" y="5378"/>
                    <a:pt x="5246" y="6644"/>
                    <a:pt x="3983" y="8220"/>
                  </a:cubicBezTo>
                  <a:cubicBezTo>
                    <a:pt x="5623" y="6822"/>
                    <a:pt x="7346" y="5535"/>
                    <a:pt x="9150" y="4351"/>
                  </a:cubicBezTo>
                  <a:cubicBezTo>
                    <a:pt x="9660" y="4016"/>
                    <a:pt x="8786" y="3321"/>
                    <a:pt x="8533" y="3196"/>
                  </a:cubicBezTo>
                  <a:cubicBezTo>
                    <a:pt x="6105" y="1983"/>
                    <a:pt x="3616" y="942"/>
                    <a:pt x="1038" y="97"/>
                  </a:cubicBezTo>
                  <a:cubicBezTo>
                    <a:pt x="824" y="30"/>
                    <a:pt x="653" y="1"/>
                    <a:pt x="518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15" name="Google Shape;815;p29"/>
            <p:cNvSpPr/>
            <p:nvPr/>
          </p:nvSpPr>
          <p:spPr>
            <a:xfrm>
              <a:off x="2136675" y="1396700"/>
              <a:ext cx="218150" cy="197050"/>
            </a:xfrm>
            <a:custGeom>
              <a:avLst/>
              <a:gdLst/>
              <a:ahLst/>
              <a:cxnLst/>
              <a:rect l="l" t="t" r="r" b="b"/>
              <a:pathLst>
                <a:path w="8726" h="7882" extrusionOk="0">
                  <a:moveTo>
                    <a:pt x="278" y="1"/>
                  </a:moveTo>
                  <a:cubicBezTo>
                    <a:pt x="186" y="1"/>
                    <a:pt x="92" y="4"/>
                    <a:pt x="0" y="19"/>
                  </a:cubicBezTo>
                  <a:cubicBezTo>
                    <a:pt x="164" y="236"/>
                    <a:pt x="428" y="443"/>
                    <a:pt x="749" y="547"/>
                  </a:cubicBezTo>
                  <a:cubicBezTo>
                    <a:pt x="2653" y="1171"/>
                    <a:pt x="4518" y="1891"/>
                    <a:pt x="6333" y="2726"/>
                  </a:cubicBezTo>
                  <a:cubicBezTo>
                    <a:pt x="4871" y="3720"/>
                    <a:pt x="3469" y="4786"/>
                    <a:pt x="2115" y="5924"/>
                  </a:cubicBezTo>
                  <a:cubicBezTo>
                    <a:pt x="1861" y="6205"/>
                    <a:pt x="1619" y="6501"/>
                    <a:pt x="1387" y="6804"/>
                  </a:cubicBezTo>
                  <a:cubicBezTo>
                    <a:pt x="1483" y="7293"/>
                    <a:pt x="2375" y="7882"/>
                    <a:pt x="2952" y="7882"/>
                  </a:cubicBezTo>
                  <a:cubicBezTo>
                    <a:pt x="3088" y="7882"/>
                    <a:pt x="3209" y="7849"/>
                    <a:pt x="3295" y="7775"/>
                  </a:cubicBezTo>
                  <a:cubicBezTo>
                    <a:pt x="3427" y="7660"/>
                    <a:pt x="3558" y="7546"/>
                    <a:pt x="3694" y="7432"/>
                  </a:cubicBezTo>
                  <a:cubicBezTo>
                    <a:pt x="4957" y="5856"/>
                    <a:pt x="6511" y="4590"/>
                    <a:pt x="8337" y="3649"/>
                  </a:cubicBezTo>
                  <a:cubicBezTo>
                    <a:pt x="8726" y="3449"/>
                    <a:pt x="7538" y="2875"/>
                    <a:pt x="7478" y="2846"/>
                  </a:cubicBezTo>
                  <a:cubicBezTo>
                    <a:pt x="5895" y="2169"/>
                    <a:pt x="4311" y="1492"/>
                    <a:pt x="2728" y="817"/>
                  </a:cubicBezTo>
                  <a:cubicBezTo>
                    <a:pt x="1954" y="486"/>
                    <a:pt x="1127" y="1"/>
                    <a:pt x="278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111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0" name="Google Shape;820;p30"/>
          <p:cNvGrpSpPr/>
          <p:nvPr/>
        </p:nvGrpSpPr>
        <p:grpSpPr>
          <a:xfrm>
            <a:off x="932825" y="1214634"/>
            <a:ext cx="5808640" cy="234700"/>
            <a:chOff x="4345425" y="2175475"/>
            <a:chExt cx="800750" cy="176025"/>
          </a:xfrm>
        </p:grpSpPr>
        <p:sp>
          <p:nvSpPr>
            <p:cNvPr id="821" name="Google Shape;821;p30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22" name="Google Shape;822;p30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823" name="Google Shape;823;p30"/>
          <p:cNvSpPr txBox="1">
            <a:spLocks noGrp="1"/>
          </p:cNvSpPr>
          <p:nvPr>
            <p:ph type="title"/>
          </p:nvPr>
        </p:nvSpPr>
        <p:spPr>
          <a:xfrm>
            <a:off x="2288616" y="673751"/>
            <a:ext cx="10272000" cy="48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" dirty="0" smtClean="0"/>
              <a:t>Equivalencia</a:t>
            </a:r>
            <a:endParaRPr dirty="0"/>
          </a:p>
        </p:txBody>
      </p:sp>
      <p:sp>
        <p:nvSpPr>
          <p:cNvPr id="824" name="Google Shape;824;p30"/>
          <p:cNvSpPr txBox="1">
            <a:spLocks noGrp="1"/>
          </p:cNvSpPr>
          <p:nvPr>
            <p:ph type="body" idx="1"/>
          </p:nvPr>
        </p:nvSpPr>
        <p:spPr>
          <a:xfrm>
            <a:off x="960000" y="1662565"/>
            <a:ext cx="10272000" cy="4586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>
              <a:buClr>
                <a:schemeClr val="dk2"/>
              </a:buClr>
              <a:buSzPts val="1100"/>
              <a:buNone/>
            </a:pPr>
            <a:r>
              <a:rPr lang="es-MX" sz="1867" dirty="0">
                <a:latin typeface="MV Boli" panose="02000500030200090000" pitchFamily="2" charset="0"/>
                <a:cs typeface="MV Boli" panose="02000500030200090000" pitchFamily="2" charset="0"/>
              </a:rPr>
              <a:t>Se dice que algo es equivalente a una cosa distinta cuando entre ambas hay una cierta similitud, igualdad o poseen el mismo valor.</a:t>
            </a:r>
          </a:p>
          <a:p>
            <a:pPr marL="0" indent="0">
              <a:buClr>
                <a:schemeClr val="dk2"/>
              </a:buClr>
              <a:buSzPts val="1100"/>
              <a:buNone/>
            </a:pPr>
            <a:r>
              <a:rPr lang="es-MX" sz="1867" dirty="0">
                <a:latin typeface="MV Boli" panose="02000500030200090000" pitchFamily="2" charset="0"/>
                <a:cs typeface="MV Boli" panose="02000500030200090000" pitchFamily="2" charset="0"/>
              </a:rPr>
              <a:t>En la esfera de la matemática y la lógica el concepto de equivalente se expresa a través del símbolo =, lo cual quiere decir que en una formulación con dicho símbolo las partes implicadas poseen idéntico valor.</a:t>
            </a:r>
          </a:p>
          <a:p>
            <a:pPr marL="0" indent="0">
              <a:buClr>
                <a:schemeClr val="dk2"/>
              </a:buClr>
              <a:buSzPts val="1100"/>
              <a:buNone/>
            </a:pPr>
            <a:r>
              <a:rPr lang="es-MX" sz="1867" dirty="0">
                <a:latin typeface="MV Boli" panose="02000500030200090000" pitchFamily="2" charset="0"/>
                <a:cs typeface="MV Boli" panose="02000500030200090000" pitchFamily="2" charset="0"/>
              </a:rPr>
              <a:t>El principio de equivalencia y sus clases permite realizar operaciones matemáticas cotidianas de todo tipo, manejar unidades distintas aplicando la equivalencia entre los distintos sistemas de medición o calcular el valor de una moneda con respecto a otra, entre otras muchas posibilidades. </a:t>
            </a:r>
          </a:p>
          <a:p>
            <a:pPr marL="0" indent="0">
              <a:buClr>
                <a:schemeClr val="dk2"/>
              </a:buClr>
              <a:buSzPts val="1100"/>
              <a:buNone/>
            </a:pPr>
            <a:endParaRPr lang="es-MX" sz="2133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0" indent="0">
              <a:buClr>
                <a:schemeClr val="dk2"/>
              </a:buClr>
              <a:buSzPts val="1100"/>
              <a:buNone/>
            </a:pPr>
            <a:r>
              <a:rPr lang="es-MX" sz="2133" dirty="0">
                <a:latin typeface="MV Boli" panose="02000500030200090000" pitchFamily="2" charset="0"/>
                <a:cs typeface="MV Boli" panose="02000500030200090000" pitchFamily="2" charset="0"/>
              </a:rPr>
              <a:t>Para presentar esto a los alumnos, se llevara a cabo una actividad donde se presenta primero las monedas y su valor con respecto a otra de acuerdo al nivel de los alumnos, posteriormente se presenta una actividad de compra donde se ponga en practica lo aprendido.</a:t>
            </a:r>
          </a:p>
          <a:p>
            <a:pPr marL="0" indent="0">
              <a:buClr>
                <a:schemeClr val="dk2"/>
              </a:buClr>
              <a:buSzPts val="1100"/>
              <a:buNone/>
            </a:pPr>
            <a:endParaRPr lang="es-MX" sz="2133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0" indent="0">
              <a:buClr>
                <a:schemeClr val="dk2"/>
              </a:buClr>
              <a:buSzPts val="1100"/>
              <a:buNone/>
            </a:pPr>
            <a:r>
              <a:rPr lang="es-MX" sz="2133" dirty="0">
                <a:latin typeface="MV Boli" panose="02000500030200090000" pitchFamily="2" charset="0"/>
                <a:cs typeface="MV Boli" panose="02000500030200090000" pitchFamily="2" charset="0"/>
                <a:hlinkClick r:id="rId3"/>
              </a:rPr>
              <a:t>https://www.definicionabc.com/ciencia/equivalente.php</a:t>
            </a:r>
            <a:endParaRPr lang="es-MX" sz="2133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825" name="Google Shape;825;p30"/>
          <p:cNvGrpSpPr/>
          <p:nvPr/>
        </p:nvGrpSpPr>
        <p:grpSpPr>
          <a:xfrm rot="1461682">
            <a:off x="9574936" y="419833"/>
            <a:ext cx="2520301" cy="1013187"/>
            <a:chOff x="4038775" y="3369325"/>
            <a:chExt cx="1789725" cy="711700"/>
          </a:xfrm>
        </p:grpSpPr>
        <p:sp>
          <p:nvSpPr>
            <p:cNvPr id="826" name="Google Shape;826;p30"/>
            <p:cNvSpPr/>
            <p:nvPr/>
          </p:nvSpPr>
          <p:spPr>
            <a:xfrm>
              <a:off x="4059950" y="3603700"/>
              <a:ext cx="523950" cy="276175"/>
            </a:xfrm>
            <a:custGeom>
              <a:avLst/>
              <a:gdLst/>
              <a:ahLst/>
              <a:cxnLst/>
              <a:rect l="l" t="t" r="r" b="b"/>
              <a:pathLst>
                <a:path w="20958" h="11047" extrusionOk="0">
                  <a:moveTo>
                    <a:pt x="19281" y="1"/>
                  </a:moveTo>
                  <a:lnTo>
                    <a:pt x="0" y="3534"/>
                  </a:lnTo>
                  <a:cubicBezTo>
                    <a:pt x="334" y="5373"/>
                    <a:pt x="794" y="7176"/>
                    <a:pt x="1389" y="8942"/>
                  </a:cubicBezTo>
                  <a:cubicBezTo>
                    <a:pt x="1695" y="9898"/>
                    <a:pt x="2344" y="10484"/>
                    <a:pt x="3345" y="10691"/>
                  </a:cubicBezTo>
                  <a:cubicBezTo>
                    <a:pt x="4481" y="10928"/>
                    <a:pt x="5812" y="11047"/>
                    <a:pt x="7335" y="11047"/>
                  </a:cubicBezTo>
                  <a:cubicBezTo>
                    <a:pt x="10850" y="11047"/>
                    <a:pt x="15393" y="10416"/>
                    <a:pt x="20958" y="9159"/>
                  </a:cubicBezTo>
                  <a:lnTo>
                    <a:pt x="19281" y="1"/>
                  </a:lnTo>
                  <a:close/>
                </a:path>
              </a:pathLst>
            </a:custGeom>
            <a:solidFill>
              <a:srgbClr val="30333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27" name="Google Shape;827;p30"/>
            <p:cNvSpPr/>
            <p:nvPr/>
          </p:nvSpPr>
          <p:spPr>
            <a:xfrm>
              <a:off x="4043050" y="3372050"/>
              <a:ext cx="501200" cy="322275"/>
            </a:xfrm>
            <a:custGeom>
              <a:avLst/>
              <a:gdLst/>
              <a:ahLst/>
              <a:cxnLst/>
              <a:rect l="l" t="t" r="r" b="b"/>
              <a:pathLst>
                <a:path w="20048" h="12891" extrusionOk="0">
                  <a:moveTo>
                    <a:pt x="16729" y="1088"/>
                  </a:moveTo>
                  <a:cubicBezTo>
                    <a:pt x="17056" y="1088"/>
                    <a:pt x="17120" y="1244"/>
                    <a:pt x="17145" y="1362"/>
                  </a:cubicBezTo>
                  <a:cubicBezTo>
                    <a:pt x="17172" y="1506"/>
                    <a:pt x="17154" y="1677"/>
                    <a:pt x="16802" y="1740"/>
                  </a:cubicBezTo>
                  <a:cubicBezTo>
                    <a:pt x="16759" y="1748"/>
                    <a:pt x="16717" y="1752"/>
                    <a:pt x="16678" y="1752"/>
                  </a:cubicBezTo>
                  <a:cubicBezTo>
                    <a:pt x="16549" y="1752"/>
                    <a:pt x="16448" y="1708"/>
                    <a:pt x="16379" y="1632"/>
                  </a:cubicBezTo>
                  <a:lnTo>
                    <a:pt x="16289" y="1461"/>
                  </a:lnTo>
                  <a:cubicBezTo>
                    <a:pt x="16253" y="1253"/>
                    <a:pt x="16334" y="1145"/>
                    <a:pt x="16550" y="1109"/>
                  </a:cubicBezTo>
                  <a:cubicBezTo>
                    <a:pt x="16577" y="1100"/>
                    <a:pt x="16613" y="1100"/>
                    <a:pt x="16649" y="1091"/>
                  </a:cubicBezTo>
                  <a:cubicBezTo>
                    <a:pt x="16677" y="1089"/>
                    <a:pt x="16704" y="1088"/>
                    <a:pt x="16729" y="1088"/>
                  </a:cubicBezTo>
                  <a:close/>
                  <a:moveTo>
                    <a:pt x="5761" y="3632"/>
                  </a:moveTo>
                  <a:cubicBezTo>
                    <a:pt x="6046" y="3632"/>
                    <a:pt x="6104" y="3792"/>
                    <a:pt x="6130" y="3912"/>
                  </a:cubicBezTo>
                  <a:cubicBezTo>
                    <a:pt x="6148" y="3985"/>
                    <a:pt x="6130" y="4066"/>
                    <a:pt x="6094" y="4147"/>
                  </a:cubicBezTo>
                  <a:cubicBezTo>
                    <a:pt x="6049" y="4237"/>
                    <a:pt x="5968" y="4300"/>
                    <a:pt x="5850" y="4318"/>
                  </a:cubicBezTo>
                  <a:cubicBezTo>
                    <a:pt x="5811" y="4325"/>
                    <a:pt x="5775" y="4329"/>
                    <a:pt x="5742" y="4329"/>
                  </a:cubicBezTo>
                  <a:cubicBezTo>
                    <a:pt x="5558" y="4329"/>
                    <a:pt x="5456" y="4224"/>
                    <a:pt x="5418" y="4003"/>
                  </a:cubicBezTo>
                  <a:cubicBezTo>
                    <a:pt x="5364" y="3723"/>
                    <a:pt x="5490" y="3660"/>
                    <a:pt x="5607" y="3642"/>
                  </a:cubicBezTo>
                  <a:cubicBezTo>
                    <a:pt x="5634" y="3633"/>
                    <a:pt x="5670" y="3633"/>
                    <a:pt x="5715" y="3633"/>
                  </a:cubicBezTo>
                  <a:cubicBezTo>
                    <a:pt x="5731" y="3632"/>
                    <a:pt x="5747" y="3632"/>
                    <a:pt x="5761" y="3632"/>
                  </a:cubicBezTo>
                  <a:close/>
                  <a:moveTo>
                    <a:pt x="4640" y="4196"/>
                  </a:moveTo>
                  <a:cubicBezTo>
                    <a:pt x="4834" y="4196"/>
                    <a:pt x="4880" y="4293"/>
                    <a:pt x="4895" y="4390"/>
                  </a:cubicBezTo>
                  <a:cubicBezTo>
                    <a:pt x="4922" y="4507"/>
                    <a:pt x="4823" y="4715"/>
                    <a:pt x="4264" y="5066"/>
                  </a:cubicBezTo>
                  <a:cubicBezTo>
                    <a:pt x="3813" y="5355"/>
                    <a:pt x="3372" y="5544"/>
                    <a:pt x="2957" y="5616"/>
                  </a:cubicBezTo>
                  <a:cubicBezTo>
                    <a:pt x="2891" y="5627"/>
                    <a:pt x="2818" y="5637"/>
                    <a:pt x="2750" y="5637"/>
                  </a:cubicBezTo>
                  <a:cubicBezTo>
                    <a:pt x="2652" y="5637"/>
                    <a:pt x="2563" y="5617"/>
                    <a:pt x="2515" y="5553"/>
                  </a:cubicBezTo>
                  <a:cubicBezTo>
                    <a:pt x="2506" y="5544"/>
                    <a:pt x="2479" y="5508"/>
                    <a:pt x="2452" y="5373"/>
                  </a:cubicBezTo>
                  <a:cubicBezTo>
                    <a:pt x="2452" y="5346"/>
                    <a:pt x="2515" y="5174"/>
                    <a:pt x="3651" y="4561"/>
                  </a:cubicBezTo>
                  <a:cubicBezTo>
                    <a:pt x="4003" y="4363"/>
                    <a:pt x="4291" y="4246"/>
                    <a:pt x="4498" y="4210"/>
                  </a:cubicBezTo>
                  <a:cubicBezTo>
                    <a:pt x="4553" y="4201"/>
                    <a:pt x="4600" y="4196"/>
                    <a:pt x="4640" y="4196"/>
                  </a:cubicBezTo>
                  <a:close/>
                  <a:moveTo>
                    <a:pt x="18335" y="0"/>
                  </a:moveTo>
                  <a:lnTo>
                    <a:pt x="18263" y="9"/>
                  </a:lnTo>
                  <a:cubicBezTo>
                    <a:pt x="16802" y="217"/>
                    <a:pt x="15414" y="442"/>
                    <a:pt x="14116" y="676"/>
                  </a:cubicBezTo>
                  <a:cubicBezTo>
                    <a:pt x="8104" y="1776"/>
                    <a:pt x="3732" y="3263"/>
                    <a:pt x="1109" y="5093"/>
                  </a:cubicBezTo>
                  <a:cubicBezTo>
                    <a:pt x="370" y="5634"/>
                    <a:pt x="0" y="6409"/>
                    <a:pt x="18" y="7383"/>
                  </a:cubicBezTo>
                  <a:cubicBezTo>
                    <a:pt x="91" y="9086"/>
                    <a:pt x="262" y="10772"/>
                    <a:pt x="532" y="12413"/>
                  </a:cubicBezTo>
                  <a:cubicBezTo>
                    <a:pt x="559" y="12548"/>
                    <a:pt x="586" y="12674"/>
                    <a:pt x="604" y="12809"/>
                  </a:cubicBezTo>
                  <a:lnTo>
                    <a:pt x="613" y="12890"/>
                  </a:lnTo>
                  <a:lnTo>
                    <a:pt x="20047" y="9330"/>
                  </a:lnTo>
                  <a:lnTo>
                    <a:pt x="18335" y="0"/>
                  </a:lnTo>
                  <a:close/>
                </a:path>
              </a:pathLst>
            </a:custGeom>
            <a:solidFill>
              <a:srgbClr val="3C3E3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28" name="Google Shape;828;p30"/>
            <p:cNvSpPr/>
            <p:nvPr/>
          </p:nvSpPr>
          <p:spPr>
            <a:xfrm>
              <a:off x="4101875" y="3397400"/>
              <a:ext cx="372750" cy="117625"/>
            </a:xfrm>
            <a:custGeom>
              <a:avLst/>
              <a:gdLst/>
              <a:ahLst/>
              <a:cxnLst/>
              <a:rect l="l" t="t" r="r" b="b"/>
              <a:pathLst>
                <a:path w="14910" h="4705" extrusionOk="0">
                  <a:moveTo>
                    <a:pt x="14392" y="1"/>
                  </a:moveTo>
                  <a:cubicBezTo>
                    <a:pt x="14361" y="1"/>
                    <a:pt x="14329" y="2"/>
                    <a:pt x="14296" y="5"/>
                  </a:cubicBezTo>
                  <a:cubicBezTo>
                    <a:pt x="13954" y="23"/>
                    <a:pt x="13809" y="176"/>
                    <a:pt x="13863" y="456"/>
                  </a:cubicBezTo>
                  <a:lnTo>
                    <a:pt x="13963" y="654"/>
                  </a:lnTo>
                  <a:cubicBezTo>
                    <a:pt x="14053" y="758"/>
                    <a:pt x="14169" y="814"/>
                    <a:pt x="14316" y="814"/>
                  </a:cubicBezTo>
                  <a:cubicBezTo>
                    <a:pt x="14361" y="814"/>
                    <a:pt x="14408" y="809"/>
                    <a:pt x="14458" y="798"/>
                  </a:cubicBezTo>
                  <a:cubicBezTo>
                    <a:pt x="14774" y="744"/>
                    <a:pt x="14909" y="582"/>
                    <a:pt x="14864" y="329"/>
                  </a:cubicBezTo>
                  <a:cubicBezTo>
                    <a:pt x="14823" y="110"/>
                    <a:pt x="14666" y="1"/>
                    <a:pt x="14392" y="1"/>
                  </a:cubicBezTo>
                  <a:close/>
                  <a:moveTo>
                    <a:pt x="3386" y="2537"/>
                  </a:moveTo>
                  <a:cubicBezTo>
                    <a:pt x="3375" y="2537"/>
                    <a:pt x="3364" y="2538"/>
                    <a:pt x="3353" y="2538"/>
                  </a:cubicBezTo>
                  <a:cubicBezTo>
                    <a:pt x="3056" y="2538"/>
                    <a:pt x="2930" y="2700"/>
                    <a:pt x="2993" y="2998"/>
                  </a:cubicBezTo>
                  <a:cubicBezTo>
                    <a:pt x="3039" y="3258"/>
                    <a:pt x="3169" y="3388"/>
                    <a:pt x="3390" y="3388"/>
                  </a:cubicBezTo>
                  <a:cubicBezTo>
                    <a:pt x="3429" y="3388"/>
                    <a:pt x="3471" y="3384"/>
                    <a:pt x="3516" y="3376"/>
                  </a:cubicBezTo>
                  <a:cubicBezTo>
                    <a:pt x="3651" y="3349"/>
                    <a:pt x="3750" y="3286"/>
                    <a:pt x="3804" y="3169"/>
                  </a:cubicBezTo>
                  <a:cubicBezTo>
                    <a:pt x="3858" y="3070"/>
                    <a:pt x="3867" y="2971"/>
                    <a:pt x="3858" y="2880"/>
                  </a:cubicBezTo>
                  <a:cubicBezTo>
                    <a:pt x="3815" y="2646"/>
                    <a:pt x="3655" y="2537"/>
                    <a:pt x="3386" y="2537"/>
                  </a:cubicBezTo>
                  <a:close/>
                  <a:moveTo>
                    <a:pt x="2290" y="3104"/>
                  </a:moveTo>
                  <a:cubicBezTo>
                    <a:pt x="2061" y="3104"/>
                    <a:pt x="1719" y="3229"/>
                    <a:pt x="1262" y="3475"/>
                  </a:cubicBezTo>
                  <a:cubicBezTo>
                    <a:pt x="415" y="3935"/>
                    <a:pt x="0" y="4232"/>
                    <a:pt x="27" y="4377"/>
                  </a:cubicBezTo>
                  <a:cubicBezTo>
                    <a:pt x="45" y="4485"/>
                    <a:pt x="72" y="4566"/>
                    <a:pt x="108" y="4593"/>
                  </a:cubicBezTo>
                  <a:cubicBezTo>
                    <a:pt x="164" y="4668"/>
                    <a:pt x="264" y="4704"/>
                    <a:pt x="404" y="4704"/>
                  </a:cubicBezTo>
                  <a:cubicBezTo>
                    <a:pt x="466" y="4704"/>
                    <a:pt x="536" y="4697"/>
                    <a:pt x="613" y="4683"/>
                  </a:cubicBezTo>
                  <a:cubicBezTo>
                    <a:pt x="1046" y="4602"/>
                    <a:pt x="1487" y="4413"/>
                    <a:pt x="1947" y="4115"/>
                  </a:cubicBezTo>
                  <a:cubicBezTo>
                    <a:pt x="2434" y="3818"/>
                    <a:pt x="2659" y="3565"/>
                    <a:pt x="2623" y="3367"/>
                  </a:cubicBezTo>
                  <a:cubicBezTo>
                    <a:pt x="2590" y="3191"/>
                    <a:pt x="2479" y="3104"/>
                    <a:pt x="2290" y="3104"/>
                  </a:cubicBezTo>
                  <a:close/>
                </a:path>
              </a:pathLst>
            </a:custGeom>
            <a:solidFill>
              <a:srgbClr val="45474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29" name="Google Shape;829;p30"/>
            <p:cNvSpPr/>
            <p:nvPr/>
          </p:nvSpPr>
          <p:spPr>
            <a:xfrm>
              <a:off x="4038775" y="3369325"/>
              <a:ext cx="550325" cy="519150"/>
            </a:xfrm>
            <a:custGeom>
              <a:avLst/>
              <a:gdLst/>
              <a:ahLst/>
              <a:cxnLst/>
              <a:rect l="l" t="t" r="r" b="b"/>
              <a:pathLst>
                <a:path w="22013" h="20766" extrusionOk="0">
                  <a:moveTo>
                    <a:pt x="18293" y="414"/>
                  </a:moveTo>
                  <a:cubicBezTo>
                    <a:pt x="18449" y="1112"/>
                    <a:pt x="18591" y="1809"/>
                    <a:pt x="18740" y="2507"/>
                  </a:cubicBezTo>
                  <a:lnTo>
                    <a:pt x="19200" y="4797"/>
                  </a:lnTo>
                  <a:cubicBezTo>
                    <a:pt x="19506" y="6320"/>
                    <a:pt x="19795" y="7843"/>
                    <a:pt x="20065" y="9376"/>
                  </a:cubicBezTo>
                  <a:cubicBezTo>
                    <a:pt x="20345" y="10908"/>
                    <a:pt x="20624" y="12431"/>
                    <a:pt x="20876" y="13964"/>
                  </a:cubicBezTo>
                  <a:lnTo>
                    <a:pt x="21255" y="16262"/>
                  </a:lnTo>
                  <a:cubicBezTo>
                    <a:pt x="21362" y="16971"/>
                    <a:pt x="21477" y="17673"/>
                    <a:pt x="21585" y="18374"/>
                  </a:cubicBezTo>
                  <a:lnTo>
                    <a:pt x="21585" y="18374"/>
                  </a:lnTo>
                  <a:cubicBezTo>
                    <a:pt x="20571" y="18546"/>
                    <a:pt x="19557" y="18733"/>
                    <a:pt x="18551" y="18903"/>
                  </a:cubicBezTo>
                  <a:cubicBezTo>
                    <a:pt x="18010" y="18994"/>
                    <a:pt x="17478" y="19093"/>
                    <a:pt x="16937" y="19183"/>
                  </a:cubicBezTo>
                  <a:lnTo>
                    <a:pt x="16135" y="19309"/>
                  </a:lnTo>
                  <a:lnTo>
                    <a:pt x="15333" y="19435"/>
                  </a:lnTo>
                  <a:cubicBezTo>
                    <a:pt x="14801" y="19525"/>
                    <a:pt x="14260" y="19588"/>
                    <a:pt x="13728" y="19670"/>
                  </a:cubicBezTo>
                  <a:lnTo>
                    <a:pt x="12917" y="19769"/>
                  </a:lnTo>
                  <a:cubicBezTo>
                    <a:pt x="12647" y="19796"/>
                    <a:pt x="12385" y="19832"/>
                    <a:pt x="12115" y="19850"/>
                  </a:cubicBezTo>
                  <a:cubicBezTo>
                    <a:pt x="11033" y="19967"/>
                    <a:pt x="9961" y="20030"/>
                    <a:pt x="8879" y="20066"/>
                  </a:cubicBezTo>
                  <a:cubicBezTo>
                    <a:pt x="8626" y="20073"/>
                    <a:pt x="8372" y="20076"/>
                    <a:pt x="8118" y="20076"/>
                  </a:cubicBezTo>
                  <a:cubicBezTo>
                    <a:pt x="7297" y="20076"/>
                    <a:pt x="6473" y="20041"/>
                    <a:pt x="5661" y="19958"/>
                  </a:cubicBezTo>
                  <a:cubicBezTo>
                    <a:pt x="5400" y="19922"/>
                    <a:pt x="5129" y="19895"/>
                    <a:pt x="4868" y="19850"/>
                  </a:cubicBezTo>
                  <a:lnTo>
                    <a:pt x="4480" y="19778"/>
                  </a:lnTo>
                  <a:lnTo>
                    <a:pt x="4282" y="19742"/>
                  </a:lnTo>
                  <a:cubicBezTo>
                    <a:pt x="4219" y="19733"/>
                    <a:pt x="4165" y="19715"/>
                    <a:pt x="4102" y="19706"/>
                  </a:cubicBezTo>
                  <a:cubicBezTo>
                    <a:pt x="3624" y="19579"/>
                    <a:pt x="3209" y="19336"/>
                    <a:pt x="2921" y="18957"/>
                  </a:cubicBezTo>
                  <a:cubicBezTo>
                    <a:pt x="2776" y="18777"/>
                    <a:pt x="2668" y="18561"/>
                    <a:pt x="2578" y="18326"/>
                  </a:cubicBezTo>
                  <a:cubicBezTo>
                    <a:pt x="2542" y="18218"/>
                    <a:pt x="2497" y="18083"/>
                    <a:pt x="2452" y="17957"/>
                  </a:cubicBezTo>
                  <a:lnTo>
                    <a:pt x="2326" y="17569"/>
                  </a:lnTo>
                  <a:cubicBezTo>
                    <a:pt x="2164" y="17056"/>
                    <a:pt x="2010" y="16533"/>
                    <a:pt x="1866" y="16019"/>
                  </a:cubicBezTo>
                  <a:cubicBezTo>
                    <a:pt x="1578" y="14973"/>
                    <a:pt x="1343" y="13919"/>
                    <a:pt x="1145" y="12855"/>
                  </a:cubicBezTo>
                  <a:cubicBezTo>
                    <a:pt x="947" y="11800"/>
                    <a:pt x="802" y="10728"/>
                    <a:pt x="694" y="9664"/>
                  </a:cubicBezTo>
                  <a:cubicBezTo>
                    <a:pt x="649" y="9123"/>
                    <a:pt x="604" y="8591"/>
                    <a:pt x="568" y="8051"/>
                  </a:cubicBezTo>
                  <a:lnTo>
                    <a:pt x="550" y="7645"/>
                  </a:lnTo>
                  <a:cubicBezTo>
                    <a:pt x="541" y="7510"/>
                    <a:pt x="541" y="7393"/>
                    <a:pt x="550" y="7266"/>
                  </a:cubicBezTo>
                  <a:cubicBezTo>
                    <a:pt x="559" y="7023"/>
                    <a:pt x="595" y="6771"/>
                    <a:pt x="676" y="6545"/>
                  </a:cubicBezTo>
                  <a:cubicBezTo>
                    <a:pt x="829" y="6086"/>
                    <a:pt x="1145" y="5698"/>
                    <a:pt x="1569" y="5419"/>
                  </a:cubicBezTo>
                  <a:cubicBezTo>
                    <a:pt x="2001" y="5121"/>
                    <a:pt x="2461" y="4851"/>
                    <a:pt x="2930" y="4598"/>
                  </a:cubicBezTo>
                  <a:cubicBezTo>
                    <a:pt x="3867" y="4094"/>
                    <a:pt x="4859" y="3661"/>
                    <a:pt x="5868" y="3291"/>
                  </a:cubicBezTo>
                  <a:cubicBezTo>
                    <a:pt x="7878" y="2543"/>
                    <a:pt x="9970" y="1984"/>
                    <a:pt x="12079" y="1525"/>
                  </a:cubicBezTo>
                  <a:cubicBezTo>
                    <a:pt x="14139" y="1077"/>
                    <a:pt x="16208" y="716"/>
                    <a:pt x="18293" y="414"/>
                  </a:cubicBezTo>
                  <a:close/>
                  <a:moveTo>
                    <a:pt x="18441" y="0"/>
                  </a:moveTo>
                  <a:cubicBezTo>
                    <a:pt x="18436" y="0"/>
                    <a:pt x="18430" y="1"/>
                    <a:pt x="18425" y="1"/>
                  </a:cubicBezTo>
                  <a:lnTo>
                    <a:pt x="18416" y="1"/>
                  </a:lnTo>
                  <a:cubicBezTo>
                    <a:pt x="16261" y="299"/>
                    <a:pt x="14116" y="650"/>
                    <a:pt x="11989" y="1101"/>
                  </a:cubicBezTo>
                  <a:cubicBezTo>
                    <a:pt x="9861" y="1543"/>
                    <a:pt x="7752" y="2092"/>
                    <a:pt x="5697" y="2832"/>
                  </a:cubicBezTo>
                  <a:cubicBezTo>
                    <a:pt x="4669" y="3201"/>
                    <a:pt x="3660" y="3634"/>
                    <a:pt x="2686" y="4148"/>
                  </a:cubicBezTo>
                  <a:cubicBezTo>
                    <a:pt x="2200" y="4400"/>
                    <a:pt x="1731" y="4679"/>
                    <a:pt x="1262" y="4995"/>
                  </a:cubicBezTo>
                  <a:cubicBezTo>
                    <a:pt x="784" y="5301"/>
                    <a:pt x="361" y="5797"/>
                    <a:pt x="171" y="6374"/>
                  </a:cubicBezTo>
                  <a:cubicBezTo>
                    <a:pt x="72" y="6653"/>
                    <a:pt x="18" y="6951"/>
                    <a:pt x="9" y="7239"/>
                  </a:cubicBezTo>
                  <a:cubicBezTo>
                    <a:pt x="0" y="7393"/>
                    <a:pt x="0" y="7537"/>
                    <a:pt x="9" y="7672"/>
                  </a:cubicBezTo>
                  <a:lnTo>
                    <a:pt x="27" y="8078"/>
                  </a:lnTo>
                  <a:cubicBezTo>
                    <a:pt x="54" y="8628"/>
                    <a:pt x="90" y="9168"/>
                    <a:pt x="135" y="9709"/>
                  </a:cubicBezTo>
                  <a:cubicBezTo>
                    <a:pt x="244" y="10800"/>
                    <a:pt x="379" y="11882"/>
                    <a:pt x="568" y="12963"/>
                  </a:cubicBezTo>
                  <a:cubicBezTo>
                    <a:pt x="757" y="14036"/>
                    <a:pt x="992" y="15118"/>
                    <a:pt x="1271" y="16172"/>
                  </a:cubicBezTo>
                  <a:cubicBezTo>
                    <a:pt x="1406" y="16704"/>
                    <a:pt x="1560" y="17236"/>
                    <a:pt x="1722" y="17759"/>
                  </a:cubicBezTo>
                  <a:lnTo>
                    <a:pt x="1848" y="18155"/>
                  </a:lnTo>
                  <a:cubicBezTo>
                    <a:pt x="1893" y="18281"/>
                    <a:pt x="1929" y="18408"/>
                    <a:pt x="1983" y="18552"/>
                  </a:cubicBezTo>
                  <a:cubicBezTo>
                    <a:pt x="2082" y="18831"/>
                    <a:pt x="2218" y="19111"/>
                    <a:pt x="2407" y="19354"/>
                  </a:cubicBezTo>
                  <a:cubicBezTo>
                    <a:pt x="2776" y="19859"/>
                    <a:pt x="3353" y="20192"/>
                    <a:pt x="3930" y="20346"/>
                  </a:cubicBezTo>
                  <a:cubicBezTo>
                    <a:pt x="4002" y="20364"/>
                    <a:pt x="4074" y="20382"/>
                    <a:pt x="4147" y="20400"/>
                  </a:cubicBezTo>
                  <a:lnTo>
                    <a:pt x="4354" y="20436"/>
                  </a:lnTo>
                  <a:lnTo>
                    <a:pt x="4760" y="20508"/>
                  </a:lnTo>
                  <a:cubicBezTo>
                    <a:pt x="5039" y="20562"/>
                    <a:pt x="5309" y="20589"/>
                    <a:pt x="5589" y="20625"/>
                  </a:cubicBezTo>
                  <a:cubicBezTo>
                    <a:pt x="6490" y="20728"/>
                    <a:pt x="7397" y="20765"/>
                    <a:pt x="8301" y="20765"/>
                  </a:cubicBezTo>
                  <a:cubicBezTo>
                    <a:pt x="8500" y="20765"/>
                    <a:pt x="8698" y="20763"/>
                    <a:pt x="8897" y="20760"/>
                  </a:cubicBezTo>
                  <a:cubicBezTo>
                    <a:pt x="9997" y="20742"/>
                    <a:pt x="11096" y="20670"/>
                    <a:pt x="12187" y="20544"/>
                  </a:cubicBezTo>
                  <a:cubicBezTo>
                    <a:pt x="12457" y="20526"/>
                    <a:pt x="12728" y="20490"/>
                    <a:pt x="12998" y="20454"/>
                  </a:cubicBezTo>
                  <a:lnTo>
                    <a:pt x="13819" y="20355"/>
                  </a:lnTo>
                  <a:cubicBezTo>
                    <a:pt x="14359" y="20273"/>
                    <a:pt x="14900" y="20210"/>
                    <a:pt x="15441" y="20120"/>
                  </a:cubicBezTo>
                  <a:cubicBezTo>
                    <a:pt x="16523" y="19949"/>
                    <a:pt x="17595" y="19742"/>
                    <a:pt x="18668" y="19516"/>
                  </a:cubicBezTo>
                  <a:cubicBezTo>
                    <a:pt x="19200" y="19399"/>
                    <a:pt x="19732" y="19264"/>
                    <a:pt x="20263" y="19147"/>
                  </a:cubicBezTo>
                  <a:cubicBezTo>
                    <a:pt x="20795" y="19012"/>
                    <a:pt x="21318" y="18876"/>
                    <a:pt x="21850" y="18723"/>
                  </a:cubicBezTo>
                  <a:lnTo>
                    <a:pt x="21859" y="18723"/>
                  </a:lnTo>
                  <a:cubicBezTo>
                    <a:pt x="21958" y="18696"/>
                    <a:pt x="22012" y="18597"/>
                    <a:pt x="21994" y="18498"/>
                  </a:cubicBezTo>
                  <a:cubicBezTo>
                    <a:pt x="21823" y="17741"/>
                    <a:pt x="21670" y="16983"/>
                    <a:pt x="21507" y="16217"/>
                  </a:cubicBezTo>
                  <a:lnTo>
                    <a:pt x="21057" y="13937"/>
                  </a:lnTo>
                  <a:cubicBezTo>
                    <a:pt x="20750" y="12413"/>
                    <a:pt x="20462" y="10881"/>
                    <a:pt x="20173" y="9358"/>
                  </a:cubicBezTo>
                  <a:cubicBezTo>
                    <a:pt x="19894" y="7825"/>
                    <a:pt x="19623" y="6302"/>
                    <a:pt x="19362" y="4770"/>
                  </a:cubicBezTo>
                  <a:lnTo>
                    <a:pt x="18983" y="2471"/>
                  </a:lnTo>
                  <a:cubicBezTo>
                    <a:pt x="18866" y="1696"/>
                    <a:pt x="18740" y="930"/>
                    <a:pt x="18632" y="163"/>
                  </a:cubicBezTo>
                  <a:cubicBezTo>
                    <a:pt x="18623" y="70"/>
                    <a:pt x="18535" y="0"/>
                    <a:pt x="1844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30" name="Google Shape;830;p30"/>
            <p:cNvSpPr/>
            <p:nvPr/>
          </p:nvSpPr>
          <p:spPr>
            <a:xfrm>
              <a:off x="4780825" y="3534300"/>
              <a:ext cx="393725" cy="234375"/>
            </a:xfrm>
            <a:custGeom>
              <a:avLst/>
              <a:gdLst/>
              <a:ahLst/>
              <a:cxnLst/>
              <a:rect l="l" t="t" r="r" b="b"/>
              <a:pathLst>
                <a:path w="15749" h="9375" extrusionOk="0">
                  <a:moveTo>
                    <a:pt x="9397" y="3441"/>
                  </a:moveTo>
                  <a:cubicBezTo>
                    <a:pt x="9426" y="3441"/>
                    <a:pt x="9456" y="3446"/>
                    <a:pt x="9484" y="3453"/>
                  </a:cubicBezTo>
                  <a:cubicBezTo>
                    <a:pt x="9511" y="3453"/>
                    <a:pt x="9538" y="3462"/>
                    <a:pt x="9565" y="3471"/>
                  </a:cubicBezTo>
                  <a:cubicBezTo>
                    <a:pt x="9781" y="3561"/>
                    <a:pt x="9862" y="3705"/>
                    <a:pt x="9808" y="3930"/>
                  </a:cubicBezTo>
                  <a:cubicBezTo>
                    <a:pt x="9765" y="4109"/>
                    <a:pt x="9683" y="4191"/>
                    <a:pt x="9539" y="4191"/>
                  </a:cubicBezTo>
                  <a:cubicBezTo>
                    <a:pt x="9501" y="4191"/>
                    <a:pt x="9459" y="4185"/>
                    <a:pt x="9412" y="4174"/>
                  </a:cubicBezTo>
                  <a:cubicBezTo>
                    <a:pt x="9267" y="4147"/>
                    <a:pt x="9186" y="4066"/>
                    <a:pt x="9168" y="3939"/>
                  </a:cubicBezTo>
                  <a:cubicBezTo>
                    <a:pt x="9159" y="3795"/>
                    <a:pt x="9159" y="3714"/>
                    <a:pt x="9159" y="3705"/>
                  </a:cubicBezTo>
                  <a:cubicBezTo>
                    <a:pt x="9207" y="3492"/>
                    <a:pt x="9303" y="3441"/>
                    <a:pt x="9397" y="3441"/>
                  </a:cubicBezTo>
                  <a:close/>
                  <a:moveTo>
                    <a:pt x="8451" y="3776"/>
                  </a:moveTo>
                  <a:cubicBezTo>
                    <a:pt x="8510" y="3776"/>
                    <a:pt x="8562" y="3781"/>
                    <a:pt x="8609" y="3786"/>
                  </a:cubicBezTo>
                  <a:cubicBezTo>
                    <a:pt x="8717" y="3813"/>
                    <a:pt x="8844" y="3885"/>
                    <a:pt x="8781" y="4147"/>
                  </a:cubicBezTo>
                  <a:cubicBezTo>
                    <a:pt x="8763" y="4183"/>
                    <a:pt x="8582" y="4336"/>
                    <a:pt x="7095" y="4733"/>
                  </a:cubicBezTo>
                  <a:cubicBezTo>
                    <a:pt x="6230" y="4952"/>
                    <a:pt x="5579" y="5062"/>
                    <a:pt x="5151" y="5062"/>
                  </a:cubicBezTo>
                  <a:cubicBezTo>
                    <a:pt x="5017" y="5062"/>
                    <a:pt x="4905" y="5052"/>
                    <a:pt x="4814" y="5030"/>
                  </a:cubicBezTo>
                  <a:cubicBezTo>
                    <a:pt x="4445" y="4949"/>
                    <a:pt x="4436" y="4769"/>
                    <a:pt x="4472" y="4616"/>
                  </a:cubicBezTo>
                  <a:cubicBezTo>
                    <a:pt x="4517" y="4435"/>
                    <a:pt x="4697" y="4336"/>
                    <a:pt x="5031" y="4300"/>
                  </a:cubicBezTo>
                  <a:cubicBezTo>
                    <a:pt x="5851" y="4237"/>
                    <a:pt x="6500" y="4156"/>
                    <a:pt x="6942" y="4066"/>
                  </a:cubicBezTo>
                  <a:cubicBezTo>
                    <a:pt x="7257" y="4003"/>
                    <a:pt x="7726" y="3903"/>
                    <a:pt x="8312" y="3786"/>
                  </a:cubicBezTo>
                  <a:cubicBezTo>
                    <a:pt x="8361" y="3779"/>
                    <a:pt x="8408" y="3776"/>
                    <a:pt x="8451" y="3776"/>
                  </a:cubicBezTo>
                  <a:close/>
                  <a:moveTo>
                    <a:pt x="587" y="3687"/>
                  </a:moveTo>
                  <a:lnTo>
                    <a:pt x="1" y="6238"/>
                  </a:lnTo>
                  <a:lnTo>
                    <a:pt x="1416" y="6563"/>
                  </a:lnTo>
                  <a:lnTo>
                    <a:pt x="2002" y="4012"/>
                  </a:lnTo>
                  <a:lnTo>
                    <a:pt x="587" y="3687"/>
                  </a:lnTo>
                  <a:close/>
                  <a:moveTo>
                    <a:pt x="13116" y="1235"/>
                  </a:moveTo>
                  <a:lnTo>
                    <a:pt x="12972" y="1289"/>
                  </a:lnTo>
                  <a:cubicBezTo>
                    <a:pt x="12008" y="1668"/>
                    <a:pt x="10556" y="2110"/>
                    <a:pt x="8654" y="2623"/>
                  </a:cubicBezTo>
                  <a:cubicBezTo>
                    <a:pt x="5806" y="3399"/>
                    <a:pt x="3922" y="3795"/>
                    <a:pt x="3075" y="3795"/>
                  </a:cubicBezTo>
                  <a:lnTo>
                    <a:pt x="3012" y="3795"/>
                  </a:lnTo>
                  <a:lnTo>
                    <a:pt x="2327" y="6770"/>
                  </a:lnTo>
                  <a:lnTo>
                    <a:pt x="11368" y="8843"/>
                  </a:lnTo>
                  <a:lnTo>
                    <a:pt x="13116" y="1235"/>
                  </a:lnTo>
                  <a:close/>
                  <a:moveTo>
                    <a:pt x="14288" y="0"/>
                  </a:moveTo>
                  <a:lnTo>
                    <a:pt x="12215" y="9041"/>
                  </a:lnTo>
                  <a:lnTo>
                    <a:pt x="13675" y="9375"/>
                  </a:lnTo>
                  <a:lnTo>
                    <a:pt x="15748" y="334"/>
                  </a:lnTo>
                  <a:lnTo>
                    <a:pt x="14288" y="0"/>
                  </a:lnTo>
                  <a:close/>
                </a:path>
              </a:pathLst>
            </a:custGeom>
            <a:solidFill>
              <a:srgbClr val="3C3E3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31" name="Google Shape;831;p30"/>
            <p:cNvSpPr/>
            <p:nvPr/>
          </p:nvSpPr>
          <p:spPr>
            <a:xfrm>
              <a:off x="4772275" y="3553675"/>
              <a:ext cx="363275" cy="417375"/>
            </a:xfrm>
            <a:custGeom>
              <a:avLst/>
              <a:gdLst/>
              <a:ahLst/>
              <a:cxnLst/>
              <a:rect l="l" t="t" r="r" b="b"/>
              <a:pathLst>
                <a:path w="14531" h="16695" extrusionOk="0">
                  <a:moveTo>
                    <a:pt x="14531" y="1"/>
                  </a:moveTo>
                  <a:cubicBezTo>
                    <a:pt x="14279" y="172"/>
                    <a:pt x="13891" y="370"/>
                    <a:pt x="13350" y="587"/>
                  </a:cubicBezTo>
                  <a:lnTo>
                    <a:pt x="11646" y="7978"/>
                  </a:lnTo>
                  <a:lnTo>
                    <a:pt x="2759" y="5941"/>
                  </a:lnTo>
                  <a:lnTo>
                    <a:pt x="3318" y="3534"/>
                  </a:lnTo>
                  <a:lnTo>
                    <a:pt x="2254" y="3291"/>
                  </a:lnTo>
                  <a:lnTo>
                    <a:pt x="1704" y="5697"/>
                  </a:lnTo>
                  <a:lnTo>
                    <a:pt x="433" y="5400"/>
                  </a:lnTo>
                  <a:lnTo>
                    <a:pt x="109" y="6842"/>
                  </a:lnTo>
                  <a:lnTo>
                    <a:pt x="0" y="7311"/>
                  </a:lnTo>
                  <a:lnTo>
                    <a:pt x="2326" y="7852"/>
                  </a:lnTo>
                  <a:lnTo>
                    <a:pt x="2236" y="8248"/>
                  </a:lnTo>
                  <a:cubicBezTo>
                    <a:pt x="2984" y="8501"/>
                    <a:pt x="4507" y="9645"/>
                    <a:pt x="6797" y="11683"/>
                  </a:cubicBezTo>
                  <a:cubicBezTo>
                    <a:pt x="9014" y="13648"/>
                    <a:pt x="10384" y="15027"/>
                    <a:pt x="10907" y="15811"/>
                  </a:cubicBezTo>
                  <a:lnTo>
                    <a:pt x="10772" y="16397"/>
                  </a:lnTo>
                  <a:lnTo>
                    <a:pt x="12079" y="16694"/>
                  </a:lnTo>
                  <a:lnTo>
                    <a:pt x="13954" y="8510"/>
                  </a:lnTo>
                  <a:lnTo>
                    <a:pt x="12656" y="8203"/>
                  </a:lnTo>
                  <a:lnTo>
                    <a:pt x="14531" y="1"/>
                  </a:lnTo>
                  <a:close/>
                </a:path>
              </a:pathLst>
            </a:custGeom>
            <a:solidFill>
              <a:srgbClr val="30333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32" name="Google Shape;832;p30"/>
            <p:cNvSpPr/>
            <p:nvPr/>
          </p:nvSpPr>
          <p:spPr>
            <a:xfrm>
              <a:off x="4702650" y="3626025"/>
              <a:ext cx="70775" cy="58375"/>
            </a:xfrm>
            <a:custGeom>
              <a:avLst/>
              <a:gdLst/>
              <a:ahLst/>
              <a:cxnLst/>
              <a:rect l="l" t="t" r="r" b="b"/>
              <a:pathLst>
                <a:path w="2831" h="2335" extrusionOk="0">
                  <a:moveTo>
                    <a:pt x="0" y="0"/>
                  </a:moveTo>
                  <a:lnTo>
                    <a:pt x="198" y="1118"/>
                  </a:lnTo>
                  <a:lnTo>
                    <a:pt x="325" y="1848"/>
                  </a:lnTo>
                  <a:lnTo>
                    <a:pt x="2443" y="2335"/>
                  </a:lnTo>
                  <a:lnTo>
                    <a:pt x="2831" y="6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33" name="Google Shape;833;p30"/>
            <p:cNvSpPr/>
            <p:nvPr/>
          </p:nvSpPr>
          <p:spPr>
            <a:xfrm>
              <a:off x="4710750" y="3642250"/>
              <a:ext cx="82050" cy="82500"/>
            </a:xfrm>
            <a:custGeom>
              <a:avLst/>
              <a:gdLst/>
              <a:ahLst/>
              <a:cxnLst/>
              <a:rect l="l" t="t" r="r" b="b"/>
              <a:pathLst>
                <a:path w="3282" h="3300" extrusionOk="0">
                  <a:moveTo>
                    <a:pt x="2507" y="0"/>
                  </a:moveTo>
                  <a:lnTo>
                    <a:pt x="2119" y="1686"/>
                  </a:lnTo>
                  <a:lnTo>
                    <a:pt x="1" y="1199"/>
                  </a:lnTo>
                  <a:lnTo>
                    <a:pt x="298" y="2776"/>
                  </a:lnTo>
                  <a:lnTo>
                    <a:pt x="2570" y="3299"/>
                  </a:lnTo>
                  <a:lnTo>
                    <a:pt x="2894" y="1857"/>
                  </a:lnTo>
                  <a:lnTo>
                    <a:pt x="3282" y="180"/>
                  </a:lnTo>
                  <a:lnTo>
                    <a:pt x="2507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34" name="Google Shape;834;p30"/>
            <p:cNvSpPr/>
            <p:nvPr/>
          </p:nvSpPr>
          <p:spPr>
            <a:xfrm>
              <a:off x="4889225" y="3618300"/>
              <a:ext cx="140200" cy="44575"/>
            </a:xfrm>
            <a:custGeom>
              <a:avLst/>
              <a:gdLst/>
              <a:ahLst/>
              <a:cxnLst/>
              <a:rect l="l" t="t" r="r" b="b"/>
              <a:pathLst>
                <a:path w="5608" h="1783" extrusionOk="0">
                  <a:moveTo>
                    <a:pt x="5066" y="0"/>
                  </a:moveTo>
                  <a:cubicBezTo>
                    <a:pt x="4904" y="0"/>
                    <a:pt x="4798" y="107"/>
                    <a:pt x="4751" y="327"/>
                  </a:cubicBezTo>
                  <a:cubicBezTo>
                    <a:pt x="4751" y="336"/>
                    <a:pt x="4751" y="426"/>
                    <a:pt x="4751" y="579"/>
                  </a:cubicBezTo>
                  <a:cubicBezTo>
                    <a:pt x="4778" y="751"/>
                    <a:pt x="4886" y="850"/>
                    <a:pt x="5057" y="895"/>
                  </a:cubicBezTo>
                  <a:cubicBezTo>
                    <a:pt x="5106" y="907"/>
                    <a:pt x="5152" y="913"/>
                    <a:pt x="5194" y="913"/>
                  </a:cubicBezTo>
                  <a:cubicBezTo>
                    <a:pt x="5379" y="913"/>
                    <a:pt x="5500" y="801"/>
                    <a:pt x="5544" y="588"/>
                  </a:cubicBezTo>
                  <a:cubicBezTo>
                    <a:pt x="5607" y="318"/>
                    <a:pt x="5508" y="138"/>
                    <a:pt x="5256" y="39"/>
                  </a:cubicBezTo>
                  <a:cubicBezTo>
                    <a:pt x="5186" y="13"/>
                    <a:pt x="5123" y="0"/>
                    <a:pt x="5066" y="0"/>
                  </a:cubicBezTo>
                  <a:close/>
                  <a:moveTo>
                    <a:pt x="4110" y="337"/>
                  </a:moveTo>
                  <a:cubicBezTo>
                    <a:pt x="4066" y="337"/>
                    <a:pt x="4018" y="340"/>
                    <a:pt x="3967" y="345"/>
                  </a:cubicBezTo>
                  <a:cubicBezTo>
                    <a:pt x="3372" y="471"/>
                    <a:pt x="2912" y="561"/>
                    <a:pt x="2588" y="625"/>
                  </a:cubicBezTo>
                  <a:cubicBezTo>
                    <a:pt x="2146" y="724"/>
                    <a:pt x="1506" y="805"/>
                    <a:pt x="686" y="868"/>
                  </a:cubicBezTo>
                  <a:cubicBezTo>
                    <a:pt x="316" y="904"/>
                    <a:pt x="109" y="1021"/>
                    <a:pt x="64" y="1237"/>
                  </a:cubicBezTo>
                  <a:cubicBezTo>
                    <a:pt x="1" y="1508"/>
                    <a:pt x="136" y="1670"/>
                    <a:pt x="460" y="1751"/>
                  </a:cubicBezTo>
                  <a:cubicBezTo>
                    <a:pt x="551" y="1772"/>
                    <a:pt x="662" y="1782"/>
                    <a:pt x="792" y="1782"/>
                  </a:cubicBezTo>
                  <a:cubicBezTo>
                    <a:pt x="1230" y="1782"/>
                    <a:pt x="1890" y="1667"/>
                    <a:pt x="2786" y="1445"/>
                  </a:cubicBezTo>
                  <a:cubicBezTo>
                    <a:pt x="3913" y="1147"/>
                    <a:pt x="4490" y="931"/>
                    <a:pt x="4517" y="805"/>
                  </a:cubicBezTo>
                  <a:cubicBezTo>
                    <a:pt x="4589" y="493"/>
                    <a:pt x="4455" y="337"/>
                    <a:pt x="4110" y="337"/>
                  </a:cubicBezTo>
                  <a:close/>
                </a:path>
              </a:pathLst>
            </a:custGeom>
            <a:solidFill>
              <a:srgbClr val="45474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35" name="Google Shape;835;p30"/>
            <p:cNvSpPr/>
            <p:nvPr/>
          </p:nvSpPr>
          <p:spPr>
            <a:xfrm>
              <a:off x="5118850" y="3528450"/>
              <a:ext cx="709650" cy="395050"/>
            </a:xfrm>
            <a:custGeom>
              <a:avLst/>
              <a:gdLst/>
              <a:ahLst/>
              <a:cxnLst/>
              <a:rect l="l" t="t" r="r" b="b"/>
              <a:pathLst>
                <a:path w="28386" h="15802" extrusionOk="0">
                  <a:moveTo>
                    <a:pt x="4413" y="2577"/>
                  </a:moveTo>
                  <a:cubicBezTo>
                    <a:pt x="4514" y="2577"/>
                    <a:pt x="4667" y="2596"/>
                    <a:pt x="4895" y="2650"/>
                  </a:cubicBezTo>
                  <a:cubicBezTo>
                    <a:pt x="4986" y="2668"/>
                    <a:pt x="5085" y="2695"/>
                    <a:pt x="5193" y="2722"/>
                  </a:cubicBezTo>
                  <a:cubicBezTo>
                    <a:pt x="5833" y="2912"/>
                    <a:pt x="7771" y="3497"/>
                    <a:pt x="10944" y="4462"/>
                  </a:cubicBezTo>
                  <a:cubicBezTo>
                    <a:pt x="13432" y="5219"/>
                    <a:pt x="15865" y="5922"/>
                    <a:pt x="18164" y="6553"/>
                  </a:cubicBezTo>
                  <a:cubicBezTo>
                    <a:pt x="19137" y="6878"/>
                    <a:pt x="19579" y="7283"/>
                    <a:pt x="19471" y="7752"/>
                  </a:cubicBezTo>
                  <a:cubicBezTo>
                    <a:pt x="19426" y="7923"/>
                    <a:pt x="19327" y="8067"/>
                    <a:pt x="19155" y="8185"/>
                  </a:cubicBezTo>
                  <a:cubicBezTo>
                    <a:pt x="19012" y="8280"/>
                    <a:pt x="18869" y="8324"/>
                    <a:pt x="18725" y="8324"/>
                  </a:cubicBezTo>
                  <a:cubicBezTo>
                    <a:pt x="18679" y="8324"/>
                    <a:pt x="18633" y="8320"/>
                    <a:pt x="18588" y="8311"/>
                  </a:cubicBezTo>
                  <a:cubicBezTo>
                    <a:pt x="13179" y="6652"/>
                    <a:pt x="10241" y="5769"/>
                    <a:pt x="9862" y="5670"/>
                  </a:cubicBezTo>
                  <a:cubicBezTo>
                    <a:pt x="6752" y="4777"/>
                    <a:pt x="4922" y="4219"/>
                    <a:pt x="4436" y="4002"/>
                  </a:cubicBezTo>
                  <a:cubicBezTo>
                    <a:pt x="4030" y="3822"/>
                    <a:pt x="3868" y="3552"/>
                    <a:pt x="3958" y="3173"/>
                  </a:cubicBezTo>
                  <a:cubicBezTo>
                    <a:pt x="4030" y="2848"/>
                    <a:pt x="4138" y="2659"/>
                    <a:pt x="4273" y="2596"/>
                  </a:cubicBezTo>
                  <a:cubicBezTo>
                    <a:pt x="4302" y="2585"/>
                    <a:pt x="4346" y="2577"/>
                    <a:pt x="4413" y="2577"/>
                  </a:cubicBezTo>
                  <a:close/>
                  <a:moveTo>
                    <a:pt x="2200" y="0"/>
                  </a:moveTo>
                  <a:lnTo>
                    <a:pt x="1" y="9573"/>
                  </a:lnTo>
                  <a:lnTo>
                    <a:pt x="27133" y="15801"/>
                  </a:lnTo>
                  <a:lnTo>
                    <a:pt x="27151" y="15729"/>
                  </a:lnTo>
                  <a:cubicBezTo>
                    <a:pt x="27619" y="13755"/>
                    <a:pt x="27971" y="11718"/>
                    <a:pt x="28196" y="9699"/>
                  </a:cubicBezTo>
                  <a:cubicBezTo>
                    <a:pt x="28386" y="8825"/>
                    <a:pt x="27926" y="8248"/>
                    <a:pt x="26853" y="7977"/>
                  </a:cubicBezTo>
                  <a:cubicBezTo>
                    <a:pt x="18768" y="5048"/>
                    <a:pt x="10493" y="2371"/>
                    <a:pt x="2272" y="27"/>
                  </a:cubicBezTo>
                  <a:lnTo>
                    <a:pt x="2200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36" name="Google Shape;836;p30"/>
            <p:cNvSpPr/>
            <p:nvPr/>
          </p:nvSpPr>
          <p:spPr>
            <a:xfrm>
              <a:off x="5213500" y="3590975"/>
              <a:ext cx="396875" cy="147475"/>
            </a:xfrm>
            <a:custGeom>
              <a:avLst/>
              <a:gdLst/>
              <a:ahLst/>
              <a:cxnLst/>
              <a:rect l="l" t="t" r="r" b="b"/>
              <a:pathLst>
                <a:path w="15875" h="5899" extrusionOk="0">
                  <a:moveTo>
                    <a:pt x="630" y="1"/>
                  </a:moveTo>
                  <a:cubicBezTo>
                    <a:pt x="562" y="1"/>
                    <a:pt x="505" y="8"/>
                    <a:pt x="460" y="23"/>
                  </a:cubicBezTo>
                  <a:cubicBezTo>
                    <a:pt x="298" y="95"/>
                    <a:pt x="181" y="302"/>
                    <a:pt x="100" y="663"/>
                  </a:cubicBezTo>
                  <a:cubicBezTo>
                    <a:pt x="1" y="1078"/>
                    <a:pt x="172" y="1384"/>
                    <a:pt x="623" y="1573"/>
                  </a:cubicBezTo>
                  <a:cubicBezTo>
                    <a:pt x="1118" y="1799"/>
                    <a:pt x="2921" y="2349"/>
                    <a:pt x="6049" y="3241"/>
                  </a:cubicBezTo>
                  <a:cubicBezTo>
                    <a:pt x="6437" y="3340"/>
                    <a:pt x="9348" y="4223"/>
                    <a:pt x="14784" y="5882"/>
                  </a:cubicBezTo>
                  <a:cubicBezTo>
                    <a:pt x="14838" y="5893"/>
                    <a:pt x="14891" y="5899"/>
                    <a:pt x="14944" y="5899"/>
                  </a:cubicBezTo>
                  <a:cubicBezTo>
                    <a:pt x="15103" y="5899"/>
                    <a:pt x="15257" y="5848"/>
                    <a:pt x="15405" y="5747"/>
                  </a:cubicBezTo>
                  <a:cubicBezTo>
                    <a:pt x="15595" y="5621"/>
                    <a:pt x="15712" y="5458"/>
                    <a:pt x="15757" y="5269"/>
                  </a:cubicBezTo>
                  <a:cubicBezTo>
                    <a:pt x="15874" y="4755"/>
                    <a:pt x="15424" y="4323"/>
                    <a:pt x="14405" y="3980"/>
                  </a:cubicBezTo>
                  <a:cubicBezTo>
                    <a:pt x="12088" y="3349"/>
                    <a:pt x="9682" y="2646"/>
                    <a:pt x="7176" y="1889"/>
                  </a:cubicBezTo>
                  <a:cubicBezTo>
                    <a:pt x="3976" y="915"/>
                    <a:pt x="2065" y="329"/>
                    <a:pt x="1425" y="149"/>
                  </a:cubicBezTo>
                  <a:cubicBezTo>
                    <a:pt x="1073" y="51"/>
                    <a:pt x="810" y="1"/>
                    <a:pt x="63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37" name="Google Shape;837;p30"/>
            <p:cNvSpPr/>
            <p:nvPr/>
          </p:nvSpPr>
          <p:spPr>
            <a:xfrm>
              <a:off x="5070850" y="3766400"/>
              <a:ext cx="724975" cy="311175"/>
            </a:xfrm>
            <a:custGeom>
              <a:avLst/>
              <a:gdLst/>
              <a:ahLst/>
              <a:cxnLst/>
              <a:rect l="l" t="t" r="r" b="b"/>
              <a:pathLst>
                <a:path w="28999" h="12447" extrusionOk="0">
                  <a:moveTo>
                    <a:pt x="2011" y="1"/>
                  </a:moveTo>
                  <a:lnTo>
                    <a:pt x="136" y="8185"/>
                  </a:lnTo>
                  <a:lnTo>
                    <a:pt x="1" y="8753"/>
                  </a:lnTo>
                  <a:cubicBezTo>
                    <a:pt x="8672" y="10592"/>
                    <a:pt x="17172" y="11818"/>
                    <a:pt x="25501" y="12413"/>
                  </a:cubicBezTo>
                  <a:cubicBezTo>
                    <a:pt x="25660" y="12435"/>
                    <a:pt x="25809" y="12446"/>
                    <a:pt x="25949" y="12446"/>
                  </a:cubicBezTo>
                  <a:cubicBezTo>
                    <a:pt x="26720" y="12446"/>
                    <a:pt x="27220" y="12112"/>
                    <a:pt x="27448" y="11448"/>
                  </a:cubicBezTo>
                  <a:cubicBezTo>
                    <a:pt x="28061" y="9718"/>
                    <a:pt x="28575" y="7969"/>
                    <a:pt x="28999" y="6193"/>
                  </a:cubicBezTo>
                  <a:lnTo>
                    <a:pt x="2011" y="1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38" name="Google Shape;838;p30"/>
            <p:cNvSpPr/>
            <p:nvPr/>
          </p:nvSpPr>
          <p:spPr>
            <a:xfrm>
              <a:off x="4697000" y="3525875"/>
              <a:ext cx="1131500" cy="555150"/>
            </a:xfrm>
            <a:custGeom>
              <a:avLst/>
              <a:gdLst/>
              <a:ahLst/>
              <a:cxnLst/>
              <a:rect l="l" t="t" r="r" b="b"/>
              <a:pathLst>
                <a:path w="45260" h="22206" extrusionOk="0">
                  <a:moveTo>
                    <a:pt x="19277" y="430"/>
                  </a:moveTo>
                  <a:cubicBezTo>
                    <a:pt x="20268" y="625"/>
                    <a:pt x="21223" y="951"/>
                    <a:pt x="22193" y="1230"/>
                  </a:cubicBezTo>
                  <a:cubicBezTo>
                    <a:pt x="23221" y="1545"/>
                    <a:pt x="24248" y="1852"/>
                    <a:pt x="25276" y="2185"/>
                  </a:cubicBezTo>
                  <a:cubicBezTo>
                    <a:pt x="27331" y="2834"/>
                    <a:pt x="29377" y="3501"/>
                    <a:pt x="31414" y="4177"/>
                  </a:cubicBezTo>
                  <a:cubicBezTo>
                    <a:pt x="33460" y="4844"/>
                    <a:pt x="35489" y="5565"/>
                    <a:pt x="37544" y="6205"/>
                  </a:cubicBezTo>
                  <a:cubicBezTo>
                    <a:pt x="39599" y="6836"/>
                    <a:pt x="41627" y="7567"/>
                    <a:pt x="43637" y="8315"/>
                  </a:cubicBezTo>
                  <a:lnTo>
                    <a:pt x="43655" y="8324"/>
                  </a:lnTo>
                  <a:cubicBezTo>
                    <a:pt x="44016" y="8423"/>
                    <a:pt x="44367" y="8567"/>
                    <a:pt x="44602" y="8810"/>
                  </a:cubicBezTo>
                  <a:cubicBezTo>
                    <a:pt x="44710" y="8937"/>
                    <a:pt x="44782" y="9081"/>
                    <a:pt x="44818" y="9234"/>
                  </a:cubicBezTo>
                  <a:cubicBezTo>
                    <a:pt x="44845" y="9396"/>
                    <a:pt x="44836" y="9568"/>
                    <a:pt x="44800" y="9739"/>
                  </a:cubicBezTo>
                  <a:cubicBezTo>
                    <a:pt x="44791" y="9748"/>
                    <a:pt x="44791" y="9748"/>
                    <a:pt x="44791" y="9757"/>
                  </a:cubicBezTo>
                  <a:cubicBezTo>
                    <a:pt x="44728" y="10262"/>
                    <a:pt x="44665" y="10766"/>
                    <a:pt x="44593" y="11271"/>
                  </a:cubicBezTo>
                  <a:lnTo>
                    <a:pt x="44358" y="12777"/>
                  </a:lnTo>
                  <a:cubicBezTo>
                    <a:pt x="44268" y="13281"/>
                    <a:pt x="44196" y="13777"/>
                    <a:pt x="44097" y="14282"/>
                  </a:cubicBezTo>
                  <a:cubicBezTo>
                    <a:pt x="44016" y="14778"/>
                    <a:pt x="43908" y="15282"/>
                    <a:pt x="43799" y="15778"/>
                  </a:cubicBezTo>
                  <a:cubicBezTo>
                    <a:pt x="43637" y="16454"/>
                    <a:pt x="43457" y="17130"/>
                    <a:pt x="43259" y="17797"/>
                  </a:cubicBezTo>
                  <a:cubicBezTo>
                    <a:pt x="43051" y="18473"/>
                    <a:pt x="42853" y="19140"/>
                    <a:pt x="42646" y="19807"/>
                  </a:cubicBezTo>
                  <a:cubicBezTo>
                    <a:pt x="42546" y="20141"/>
                    <a:pt x="42438" y="20474"/>
                    <a:pt x="42321" y="20808"/>
                  </a:cubicBezTo>
                  <a:cubicBezTo>
                    <a:pt x="42294" y="20889"/>
                    <a:pt x="42267" y="20970"/>
                    <a:pt x="42240" y="21051"/>
                  </a:cubicBezTo>
                  <a:cubicBezTo>
                    <a:pt x="42213" y="21123"/>
                    <a:pt x="42177" y="21196"/>
                    <a:pt x="42141" y="21268"/>
                  </a:cubicBezTo>
                  <a:cubicBezTo>
                    <a:pt x="42069" y="21412"/>
                    <a:pt x="41970" y="21529"/>
                    <a:pt x="41852" y="21628"/>
                  </a:cubicBezTo>
                  <a:cubicBezTo>
                    <a:pt x="41618" y="21827"/>
                    <a:pt x="41294" y="21917"/>
                    <a:pt x="40969" y="21935"/>
                  </a:cubicBezTo>
                  <a:cubicBezTo>
                    <a:pt x="40798" y="21935"/>
                    <a:pt x="40636" y="21926"/>
                    <a:pt x="40455" y="21908"/>
                  </a:cubicBezTo>
                  <a:lnTo>
                    <a:pt x="39932" y="21872"/>
                  </a:lnTo>
                  <a:cubicBezTo>
                    <a:pt x="38526" y="21799"/>
                    <a:pt x="37138" y="21673"/>
                    <a:pt x="35741" y="21538"/>
                  </a:cubicBezTo>
                  <a:cubicBezTo>
                    <a:pt x="34344" y="21385"/>
                    <a:pt x="32947" y="21241"/>
                    <a:pt x="31559" y="21051"/>
                  </a:cubicBezTo>
                  <a:cubicBezTo>
                    <a:pt x="30864" y="20961"/>
                    <a:pt x="30170" y="20853"/>
                    <a:pt x="29485" y="20754"/>
                  </a:cubicBezTo>
                  <a:cubicBezTo>
                    <a:pt x="28791" y="20646"/>
                    <a:pt x="28097" y="20547"/>
                    <a:pt x="27403" y="20438"/>
                  </a:cubicBezTo>
                  <a:cubicBezTo>
                    <a:pt x="26015" y="20222"/>
                    <a:pt x="24636" y="19988"/>
                    <a:pt x="23257" y="19753"/>
                  </a:cubicBezTo>
                  <a:cubicBezTo>
                    <a:pt x="20562" y="19287"/>
                    <a:pt x="17868" y="18768"/>
                    <a:pt x="15191" y="18224"/>
                  </a:cubicBezTo>
                  <a:lnTo>
                    <a:pt x="15191" y="18224"/>
                  </a:lnTo>
                  <a:lnTo>
                    <a:pt x="15279" y="17851"/>
                  </a:lnTo>
                  <a:cubicBezTo>
                    <a:pt x="15297" y="17743"/>
                    <a:pt x="15234" y="17644"/>
                    <a:pt x="15135" y="17617"/>
                  </a:cubicBezTo>
                  <a:lnTo>
                    <a:pt x="14017" y="17362"/>
                  </a:lnTo>
                  <a:lnTo>
                    <a:pt x="14017" y="17362"/>
                  </a:lnTo>
                  <a:lnTo>
                    <a:pt x="14108" y="16968"/>
                  </a:lnTo>
                  <a:lnTo>
                    <a:pt x="14108" y="16959"/>
                  </a:lnTo>
                  <a:cubicBezTo>
                    <a:pt x="14117" y="16905"/>
                    <a:pt x="14108" y="16860"/>
                    <a:pt x="14081" y="16815"/>
                  </a:cubicBezTo>
                  <a:cubicBezTo>
                    <a:pt x="13774" y="16409"/>
                    <a:pt x="13441" y="16058"/>
                    <a:pt x="13098" y="15706"/>
                  </a:cubicBezTo>
                  <a:cubicBezTo>
                    <a:pt x="12756" y="15364"/>
                    <a:pt x="12413" y="15030"/>
                    <a:pt x="12061" y="14697"/>
                  </a:cubicBezTo>
                  <a:cubicBezTo>
                    <a:pt x="11349" y="14039"/>
                    <a:pt x="10628" y="13399"/>
                    <a:pt x="9907" y="12759"/>
                  </a:cubicBezTo>
                  <a:cubicBezTo>
                    <a:pt x="9177" y="12119"/>
                    <a:pt x="8447" y="11497"/>
                    <a:pt x="7708" y="10866"/>
                  </a:cubicBezTo>
                  <a:cubicBezTo>
                    <a:pt x="7338" y="10559"/>
                    <a:pt x="6969" y="10244"/>
                    <a:pt x="6581" y="9946"/>
                  </a:cubicBezTo>
                  <a:cubicBezTo>
                    <a:pt x="6392" y="9802"/>
                    <a:pt x="6184" y="9658"/>
                    <a:pt x="5977" y="9532"/>
                  </a:cubicBezTo>
                  <a:cubicBezTo>
                    <a:pt x="5818" y="9428"/>
                    <a:pt x="5653" y="9329"/>
                    <a:pt x="5471" y="9244"/>
                  </a:cubicBezTo>
                  <a:lnTo>
                    <a:pt x="5471" y="9244"/>
                  </a:lnTo>
                  <a:cubicBezTo>
                    <a:pt x="5490" y="9164"/>
                    <a:pt x="5510" y="9082"/>
                    <a:pt x="5526" y="9000"/>
                  </a:cubicBezTo>
                  <a:lnTo>
                    <a:pt x="5535" y="8955"/>
                  </a:lnTo>
                  <a:cubicBezTo>
                    <a:pt x="5535" y="8946"/>
                    <a:pt x="5535" y="8937"/>
                    <a:pt x="5535" y="8928"/>
                  </a:cubicBezTo>
                  <a:cubicBezTo>
                    <a:pt x="5535" y="8838"/>
                    <a:pt x="5463" y="8774"/>
                    <a:pt x="5382" y="8774"/>
                  </a:cubicBezTo>
                  <a:cubicBezTo>
                    <a:pt x="5175" y="8774"/>
                    <a:pt x="4976" y="8747"/>
                    <a:pt x="4778" y="8720"/>
                  </a:cubicBezTo>
                  <a:cubicBezTo>
                    <a:pt x="4580" y="8693"/>
                    <a:pt x="4382" y="8657"/>
                    <a:pt x="4192" y="8612"/>
                  </a:cubicBezTo>
                  <a:cubicBezTo>
                    <a:pt x="3994" y="8567"/>
                    <a:pt x="3805" y="8513"/>
                    <a:pt x="3615" y="8450"/>
                  </a:cubicBezTo>
                  <a:cubicBezTo>
                    <a:pt x="3488" y="8413"/>
                    <a:pt x="3360" y="8369"/>
                    <a:pt x="3236" y="8316"/>
                  </a:cubicBezTo>
                  <a:lnTo>
                    <a:pt x="3236" y="8316"/>
                  </a:lnTo>
                  <a:lnTo>
                    <a:pt x="3309" y="7999"/>
                  </a:lnTo>
                  <a:lnTo>
                    <a:pt x="3318" y="7963"/>
                  </a:lnTo>
                  <a:cubicBezTo>
                    <a:pt x="3318" y="7954"/>
                    <a:pt x="3318" y="7945"/>
                    <a:pt x="3318" y="7936"/>
                  </a:cubicBezTo>
                  <a:cubicBezTo>
                    <a:pt x="3318" y="7846"/>
                    <a:pt x="3255" y="7765"/>
                    <a:pt x="3165" y="7765"/>
                  </a:cubicBezTo>
                  <a:cubicBezTo>
                    <a:pt x="2966" y="7756"/>
                    <a:pt x="2768" y="7729"/>
                    <a:pt x="2579" y="7702"/>
                  </a:cubicBezTo>
                  <a:cubicBezTo>
                    <a:pt x="2390" y="7666"/>
                    <a:pt x="2200" y="7630"/>
                    <a:pt x="2011" y="7585"/>
                  </a:cubicBezTo>
                  <a:cubicBezTo>
                    <a:pt x="1680" y="7506"/>
                    <a:pt x="1350" y="7420"/>
                    <a:pt x="1031" y="7298"/>
                  </a:cubicBezTo>
                  <a:lnTo>
                    <a:pt x="1031" y="7298"/>
                  </a:lnTo>
                  <a:cubicBezTo>
                    <a:pt x="992" y="6753"/>
                    <a:pt x="915" y="6209"/>
                    <a:pt x="821" y="5665"/>
                  </a:cubicBezTo>
                  <a:cubicBezTo>
                    <a:pt x="746" y="5190"/>
                    <a:pt x="677" y="4708"/>
                    <a:pt x="519" y="4242"/>
                  </a:cubicBezTo>
                  <a:lnTo>
                    <a:pt x="519" y="4242"/>
                  </a:lnTo>
                  <a:cubicBezTo>
                    <a:pt x="712" y="4272"/>
                    <a:pt x="903" y="4309"/>
                    <a:pt x="1092" y="4349"/>
                  </a:cubicBezTo>
                  <a:cubicBezTo>
                    <a:pt x="1398" y="4403"/>
                    <a:pt x="1695" y="4475"/>
                    <a:pt x="1993" y="4547"/>
                  </a:cubicBezTo>
                  <a:cubicBezTo>
                    <a:pt x="2597" y="4691"/>
                    <a:pt x="3201" y="4844"/>
                    <a:pt x="3787" y="5025"/>
                  </a:cubicBezTo>
                  <a:lnTo>
                    <a:pt x="3805" y="5025"/>
                  </a:lnTo>
                  <a:cubicBezTo>
                    <a:pt x="3820" y="5029"/>
                    <a:pt x="3836" y="5031"/>
                    <a:pt x="3851" y="5031"/>
                  </a:cubicBezTo>
                  <a:cubicBezTo>
                    <a:pt x="3931" y="5031"/>
                    <a:pt x="3998" y="4973"/>
                    <a:pt x="4021" y="4889"/>
                  </a:cubicBezTo>
                  <a:lnTo>
                    <a:pt x="4021" y="4880"/>
                  </a:lnTo>
                  <a:lnTo>
                    <a:pt x="4148" y="4317"/>
                  </a:lnTo>
                  <a:lnTo>
                    <a:pt x="4148" y="4317"/>
                  </a:lnTo>
                  <a:cubicBezTo>
                    <a:pt x="4481" y="4347"/>
                    <a:pt x="4813" y="4416"/>
                    <a:pt x="5139" y="4484"/>
                  </a:cubicBezTo>
                  <a:cubicBezTo>
                    <a:pt x="5526" y="4583"/>
                    <a:pt x="5905" y="4682"/>
                    <a:pt x="6284" y="4835"/>
                  </a:cubicBezTo>
                  <a:cubicBezTo>
                    <a:pt x="6293" y="4844"/>
                    <a:pt x="6302" y="4844"/>
                    <a:pt x="6311" y="4844"/>
                  </a:cubicBezTo>
                  <a:cubicBezTo>
                    <a:pt x="6322" y="4847"/>
                    <a:pt x="6334" y="4848"/>
                    <a:pt x="6345" y="4848"/>
                  </a:cubicBezTo>
                  <a:cubicBezTo>
                    <a:pt x="6421" y="4848"/>
                    <a:pt x="6485" y="4797"/>
                    <a:pt x="6509" y="4718"/>
                  </a:cubicBezTo>
                  <a:lnTo>
                    <a:pt x="6509" y="4691"/>
                  </a:lnTo>
                  <a:lnTo>
                    <a:pt x="6584" y="4392"/>
                  </a:lnTo>
                  <a:lnTo>
                    <a:pt x="6584" y="4392"/>
                  </a:lnTo>
                  <a:cubicBezTo>
                    <a:pt x="7031" y="4355"/>
                    <a:pt x="7460" y="4267"/>
                    <a:pt x="7888" y="4186"/>
                  </a:cubicBezTo>
                  <a:cubicBezTo>
                    <a:pt x="8366" y="4087"/>
                    <a:pt x="8834" y="3970"/>
                    <a:pt x="9303" y="3862"/>
                  </a:cubicBezTo>
                  <a:cubicBezTo>
                    <a:pt x="9781" y="3745"/>
                    <a:pt x="10250" y="3627"/>
                    <a:pt x="10718" y="3501"/>
                  </a:cubicBezTo>
                  <a:lnTo>
                    <a:pt x="12116" y="3132"/>
                  </a:lnTo>
                  <a:cubicBezTo>
                    <a:pt x="13053" y="2888"/>
                    <a:pt x="13981" y="2627"/>
                    <a:pt x="14919" y="2348"/>
                  </a:cubicBezTo>
                  <a:cubicBezTo>
                    <a:pt x="15379" y="2203"/>
                    <a:pt x="15838" y="2050"/>
                    <a:pt x="16298" y="1888"/>
                  </a:cubicBezTo>
                  <a:cubicBezTo>
                    <a:pt x="16758" y="1717"/>
                    <a:pt x="17217" y="1545"/>
                    <a:pt x="17659" y="1275"/>
                  </a:cubicBezTo>
                  <a:cubicBezTo>
                    <a:pt x="17695" y="1248"/>
                    <a:pt x="17722" y="1212"/>
                    <a:pt x="17731" y="1167"/>
                  </a:cubicBezTo>
                  <a:lnTo>
                    <a:pt x="17731" y="1158"/>
                  </a:lnTo>
                  <a:lnTo>
                    <a:pt x="17858" y="621"/>
                  </a:lnTo>
                  <a:lnTo>
                    <a:pt x="17858" y="621"/>
                  </a:lnTo>
                  <a:cubicBezTo>
                    <a:pt x="18019" y="634"/>
                    <a:pt x="18172" y="666"/>
                    <a:pt x="18326" y="698"/>
                  </a:cubicBezTo>
                  <a:cubicBezTo>
                    <a:pt x="18542" y="761"/>
                    <a:pt x="18759" y="824"/>
                    <a:pt x="18966" y="923"/>
                  </a:cubicBezTo>
                  <a:cubicBezTo>
                    <a:pt x="18975" y="923"/>
                    <a:pt x="18984" y="932"/>
                    <a:pt x="19002" y="932"/>
                  </a:cubicBezTo>
                  <a:cubicBezTo>
                    <a:pt x="19013" y="935"/>
                    <a:pt x="19023" y="936"/>
                    <a:pt x="19034" y="936"/>
                  </a:cubicBezTo>
                  <a:cubicBezTo>
                    <a:pt x="19103" y="936"/>
                    <a:pt x="19168" y="886"/>
                    <a:pt x="19191" y="815"/>
                  </a:cubicBezTo>
                  <a:lnTo>
                    <a:pt x="19200" y="779"/>
                  </a:lnTo>
                  <a:lnTo>
                    <a:pt x="19277" y="430"/>
                  </a:lnTo>
                  <a:close/>
                  <a:moveTo>
                    <a:pt x="19118" y="0"/>
                  </a:moveTo>
                  <a:cubicBezTo>
                    <a:pt x="19034" y="0"/>
                    <a:pt x="18964" y="53"/>
                    <a:pt x="18948" y="139"/>
                  </a:cubicBezTo>
                  <a:lnTo>
                    <a:pt x="18939" y="157"/>
                  </a:lnTo>
                  <a:lnTo>
                    <a:pt x="18855" y="537"/>
                  </a:lnTo>
                  <a:lnTo>
                    <a:pt x="18855" y="537"/>
                  </a:lnTo>
                  <a:cubicBezTo>
                    <a:pt x="18695" y="524"/>
                    <a:pt x="18535" y="496"/>
                    <a:pt x="18380" y="464"/>
                  </a:cubicBezTo>
                  <a:cubicBezTo>
                    <a:pt x="18164" y="410"/>
                    <a:pt x="17948" y="355"/>
                    <a:pt x="17749" y="238"/>
                  </a:cubicBezTo>
                  <a:cubicBezTo>
                    <a:pt x="17731" y="238"/>
                    <a:pt x="17722" y="229"/>
                    <a:pt x="17704" y="229"/>
                  </a:cubicBezTo>
                  <a:cubicBezTo>
                    <a:pt x="17692" y="227"/>
                    <a:pt x="17680" y="225"/>
                    <a:pt x="17669" y="225"/>
                  </a:cubicBezTo>
                  <a:cubicBezTo>
                    <a:pt x="17601" y="225"/>
                    <a:pt x="17539" y="269"/>
                    <a:pt x="17524" y="346"/>
                  </a:cubicBezTo>
                  <a:lnTo>
                    <a:pt x="17515" y="391"/>
                  </a:lnTo>
                  <a:lnTo>
                    <a:pt x="17379" y="989"/>
                  </a:lnTo>
                  <a:lnTo>
                    <a:pt x="17379" y="989"/>
                  </a:lnTo>
                  <a:cubicBezTo>
                    <a:pt x="17029" y="1231"/>
                    <a:pt x="16601" y="1419"/>
                    <a:pt x="16181" y="1590"/>
                  </a:cubicBezTo>
                  <a:cubicBezTo>
                    <a:pt x="15739" y="1771"/>
                    <a:pt x="15288" y="1924"/>
                    <a:pt x="14829" y="2077"/>
                  </a:cubicBezTo>
                  <a:cubicBezTo>
                    <a:pt x="13918" y="2384"/>
                    <a:pt x="12990" y="2645"/>
                    <a:pt x="12052" y="2897"/>
                  </a:cubicBezTo>
                  <a:cubicBezTo>
                    <a:pt x="11593" y="3024"/>
                    <a:pt x="11124" y="3159"/>
                    <a:pt x="10655" y="3276"/>
                  </a:cubicBezTo>
                  <a:cubicBezTo>
                    <a:pt x="10187" y="3393"/>
                    <a:pt x="9718" y="3510"/>
                    <a:pt x="9249" y="3618"/>
                  </a:cubicBezTo>
                  <a:cubicBezTo>
                    <a:pt x="8780" y="3727"/>
                    <a:pt x="8303" y="3808"/>
                    <a:pt x="7834" y="3889"/>
                  </a:cubicBezTo>
                  <a:cubicBezTo>
                    <a:pt x="7600" y="3934"/>
                    <a:pt x="7356" y="3961"/>
                    <a:pt x="7122" y="3988"/>
                  </a:cubicBezTo>
                  <a:cubicBezTo>
                    <a:pt x="6953" y="4008"/>
                    <a:pt x="6784" y="4022"/>
                    <a:pt x="6618" y="4022"/>
                  </a:cubicBezTo>
                  <a:cubicBezTo>
                    <a:pt x="6554" y="4022"/>
                    <a:pt x="6491" y="4020"/>
                    <a:pt x="6428" y="4015"/>
                  </a:cubicBezTo>
                  <a:cubicBezTo>
                    <a:pt x="6338" y="4015"/>
                    <a:pt x="6256" y="4069"/>
                    <a:pt x="6238" y="4159"/>
                  </a:cubicBezTo>
                  <a:lnTo>
                    <a:pt x="6238" y="4168"/>
                  </a:lnTo>
                  <a:lnTo>
                    <a:pt x="6176" y="4441"/>
                  </a:lnTo>
                  <a:lnTo>
                    <a:pt x="6176" y="4441"/>
                  </a:lnTo>
                  <a:cubicBezTo>
                    <a:pt x="5842" y="4407"/>
                    <a:pt x="5510" y="4345"/>
                    <a:pt x="5184" y="4276"/>
                  </a:cubicBezTo>
                  <a:cubicBezTo>
                    <a:pt x="4796" y="4186"/>
                    <a:pt x="4418" y="4078"/>
                    <a:pt x="4039" y="3925"/>
                  </a:cubicBezTo>
                  <a:cubicBezTo>
                    <a:pt x="4030" y="3925"/>
                    <a:pt x="4021" y="3916"/>
                    <a:pt x="4012" y="3916"/>
                  </a:cubicBezTo>
                  <a:cubicBezTo>
                    <a:pt x="4000" y="3914"/>
                    <a:pt x="3989" y="3912"/>
                    <a:pt x="3978" y="3912"/>
                  </a:cubicBezTo>
                  <a:cubicBezTo>
                    <a:pt x="3902" y="3912"/>
                    <a:pt x="3837" y="3964"/>
                    <a:pt x="3814" y="4042"/>
                  </a:cubicBezTo>
                  <a:lnTo>
                    <a:pt x="3805" y="4069"/>
                  </a:lnTo>
                  <a:lnTo>
                    <a:pt x="3683" y="4611"/>
                  </a:lnTo>
                  <a:lnTo>
                    <a:pt x="3683" y="4611"/>
                  </a:lnTo>
                  <a:cubicBezTo>
                    <a:pt x="3136" y="4513"/>
                    <a:pt x="2596" y="4406"/>
                    <a:pt x="2056" y="4285"/>
                  </a:cubicBezTo>
                  <a:cubicBezTo>
                    <a:pt x="1759" y="4222"/>
                    <a:pt x="1452" y="4159"/>
                    <a:pt x="1155" y="4078"/>
                  </a:cubicBezTo>
                  <a:cubicBezTo>
                    <a:pt x="857" y="3997"/>
                    <a:pt x="560" y="3916"/>
                    <a:pt x="262" y="3817"/>
                  </a:cubicBezTo>
                  <a:cubicBezTo>
                    <a:pt x="253" y="3808"/>
                    <a:pt x="235" y="3808"/>
                    <a:pt x="217" y="3808"/>
                  </a:cubicBezTo>
                  <a:cubicBezTo>
                    <a:pt x="212" y="3807"/>
                    <a:pt x="206" y="3807"/>
                    <a:pt x="200" y="3807"/>
                  </a:cubicBezTo>
                  <a:cubicBezTo>
                    <a:pt x="109" y="3807"/>
                    <a:pt x="37" y="3876"/>
                    <a:pt x="37" y="3970"/>
                  </a:cubicBezTo>
                  <a:lnTo>
                    <a:pt x="28" y="4042"/>
                  </a:lnTo>
                  <a:cubicBezTo>
                    <a:pt x="1" y="4637"/>
                    <a:pt x="127" y="5205"/>
                    <a:pt x="235" y="5773"/>
                  </a:cubicBezTo>
                  <a:cubicBezTo>
                    <a:pt x="352" y="6341"/>
                    <a:pt x="488" y="6909"/>
                    <a:pt x="659" y="7467"/>
                  </a:cubicBezTo>
                  <a:lnTo>
                    <a:pt x="677" y="7521"/>
                  </a:lnTo>
                  <a:cubicBezTo>
                    <a:pt x="686" y="7576"/>
                    <a:pt x="740" y="7621"/>
                    <a:pt x="803" y="7621"/>
                  </a:cubicBezTo>
                  <a:cubicBezTo>
                    <a:pt x="1200" y="7648"/>
                    <a:pt x="1578" y="7720"/>
                    <a:pt x="1957" y="7801"/>
                  </a:cubicBezTo>
                  <a:cubicBezTo>
                    <a:pt x="2146" y="7846"/>
                    <a:pt x="2335" y="7891"/>
                    <a:pt x="2525" y="7945"/>
                  </a:cubicBezTo>
                  <a:cubicBezTo>
                    <a:pt x="2646" y="7981"/>
                    <a:pt x="2771" y="8022"/>
                    <a:pt x="2894" y="8069"/>
                  </a:cubicBezTo>
                  <a:lnTo>
                    <a:pt x="2894" y="8069"/>
                  </a:lnTo>
                  <a:lnTo>
                    <a:pt x="2822" y="8387"/>
                  </a:lnTo>
                  <a:lnTo>
                    <a:pt x="2813" y="8423"/>
                  </a:lnTo>
                  <a:cubicBezTo>
                    <a:pt x="2804" y="8432"/>
                    <a:pt x="2804" y="8441"/>
                    <a:pt x="2804" y="8450"/>
                  </a:cubicBezTo>
                  <a:cubicBezTo>
                    <a:pt x="2804" y="8540"/>
                    <a:pt x="2876" y="8612"/>
                    <a:pt x="2966" y="8612"/>
                  </a:cubicBezTo>
                  <a:cubicBezTo>
                    <a:pt x="3174" y="8612"/>
                    <a:pt x="3372" y="8639"/>
                    <a:pt x="3570" y="8666"/>
                  </a:cubicBezTo>
                  <a:cubicBezTo>
                    <a:pt x="3760" y="8693"/>
                    <a:pt x="3958" y="8729"/>
                    <a:pt x="4156" y="8774"/>
                  </a:cubicBezTo>
                  <a:cubicBezTo>
                    <a:pt x="4346" y="8819"/>
                    <a:pt x="4535" y="8874"/>
                    <a:pt x="4733" y="8928"/>
                  </a:cubicBezTo>
                  <a:cubicBezTo>
                    <a:pt x="4859" y="8970"/>
                    <a:pt x="4986" y="9016"/>
                    <a:pt x="5109" y="9069"/>
                  </a:cubicBezTo>
                  <a:lnTo>
                    <a:pt x="5109" y="9069"/>
                  </a:lnTo>
                  <a:cubicBezTo>
                    <a:pt x="5091" y="9149"/>
                    <a:pt x="5074" y="9232"/>
                    <a:pt x="5058" y="9315"/>
                  </a:cubicBezTo>
                  <a:cubicBezTo>
                    <a:pt x="5031" y="9414"/>
                    <a:pt x="5085" y="9514"/>
                    <a:pt x="5184" y="9541"/>
                  </a:cubicBezTo>
                  <a:cubicBezTo>
                    <a:pt x="5382" y="9604"/>
                    <a:pt x="5598" y="9712"/>
                    <a:pt x="5797" y="9829"/>
                  </a:cubicBezTo>
                  <a:cubicBezTo>
                    <a:pt x="6004" y="9937"/>
                    <a:pt x="6211" y="10063"/>
                    <a:pt x="6410" y="10199"/>
                  </a:cubicBezTo>
                  <a:cubicBezTo>
                    <a:pt x="6806" y="10460"/>
                    <a:pt x="7194" y="10739"/>
                    <a:pt x="7582" y="11028"/>
                  </a:cubicBezTo>
                  <a:cubicBezTo>
                    <a:pt x="8348" y="11614"/>
                    <a:pt x="9069" y="12254"/>
                    <a:pt x="9790" y="12894"/>
                  </a:cubicBezTo>
                  <a:cubicBezTo>
                    <a:pt x="10502" y="13534"/>
                    <a:pt x="11214" y="14192"/>
                    <a:pt x="11890" y="14868"/>
                  </a:cubicBezTo>
                  <a:cubicBezTo>
                    <a:pt x="12233" y="15210"/>
                    <a:pt x="12566" y="15553"/>
                    <a:pt x="12882" y="15913"/>
                  </a:cubicBezTo>
                  <a:cubicBezTo>
                    <a:pt x="13178" y="16252"/>
                    <a:pt x="13474" y="16590"/>
                    <a:pt x="13710" y="16958"/>
                  </a:cubicBezTo>
                  <a:lnTo>
                    <a:pt x="13710" y="16958"/>
                  </a:lnTo>
                  <a:lnTo>
                    <a:pt x="13594" y="17464"/>
                  </a:lnTo>
                  <a:cubicBezTo>
                    <a:pt x="13567" y="17572"/>
                    <a:pt x="13639" y="17671"/>
                    <a:pt x="13738" y="17698"/>
                  </a:cubicBezTo>
                  <a:lnTo>
                    <a:pt x="14855" y="17952"/>
                  </a:lnTo>
                  <a:lnTo>
                    <a:pt x="14855" y="17952"/>
                  </a:lnTo>
                  <a:lnTo>
                    <a:pt x="14766" y="18329"/>
                  </a:lnTo>
                  <a:lnTo>
                    <a:pt x="14766" y="18338"/>
                  </a:lnTo>
                  <a:cubicBezTo>
                    <a:pt x="14748" y="18437"/>
                    <a:pt x="14811" y="18545"/>
                    <a:pt x="14919" y="18563"/>
                  </a:cubicBezTo>
                  <a:cubicBezTo>
                    <a:pt x="17659" y="19167"/>
                    <a:pt x="20417" y="19690"/>
                    <a:pt x="23194" y="20150"/>
                  </a:cubicBezTo>
                  <a:cubicBezTo>
                    <a:pt x="23879" y="20258"/>
                    <a:pt x="24573" y="20375"/>
                    <a:pt x="25267" y="20474"/>
                  </a:cubicBezTo>
                  <a:cubicBezTo>
                    <a:pt x="25961" y="20583"/>
                    <a:pt x="26655" y="20682"/>
                    <a:pt x="27358" y="20772"/>
                  </a:cubicBezTo>
                  <a:cubicBezTo>
                    <a:pt x="28746" y="20961"/>
                    <a:pt x="30143" y="21132"/>
                    <a:pt x="31531" y="21286"/>
                  </a:cubicBezTo>
                  <a:cubicBezTo>
                    <a:pt x="34326" y="21601"/>
                    <a:pt x="37120" y="21863"/>
                    <a:pt x="39905" y="22115"/>
                  </a:cubicBezTo>
                  <a:lnTo>
                    <a:pt x="40428" y="22160"/>
                  </a:lnTo>
                  <a:cubicBezTo>
                    <a:pt x="40608" y="22187"/>
                    <a:pt x="40789" y="22205"/>
                    <a:pt x="40969" y="22205"/>
                  </a:cubicBezTo>
                  <a:cubicBezTo>
                    <a:pt x="41339" y="22196"/>
                    <a:pt x="41735" y="22115"/>
                    <a:pt x="42051" y="21872"/>
                  </a:cubicBezTo>
                  <a:cubicBezTo>
                    <a:pt x="42204" y="21745"/>
                    <a:pt x="42330" y="21592"/>
                    <a:pt x="42429" y="21421"/>
                  </a:cubicBezTo>
                  <a:cubicBezTo>
                    <a:pt x="42474" y="21340"/>
                    <a:pt x="42510" y="21250"/>
                    <a:pt x="42546" y="21159"/>
                  </a:cubicBezTo>
                  <a:cubicBezTo>
                    <a:pt x="42583" y="21078"/>
                    <a:pt x="42610" y="20997"/>
                    <a:pt x="42637" y="20916"/>
                  </a:cubicBezTo>
                  <a:cubicBezTo>
                    <a:pt x="42754" y="20583"/>
                    <a:pt x="42871" y="20249"/>
                    <a:pt x="42988" y="19916"/>
                  </a:cubicBezTo>
                  <a:cubicBezTo>
                    <a:pt x="43214" y="19249"/>
                    <a:pt x="43421" y="18582"/>
                    <a:pt x="43601" y="17896"/>
                  </a:cubicBezTo>
                  <a:cubicBezTo>
                    <a:pt x="43772" y="17220"/>
                    <a:pt x="43944" y="16535"/>
                    <a:pt x="44106" y="15850"/>
                  </a:cubicBezTo>
                  <a:cubicBezTo>
                    <a:pt x="44232" y="15355"/>
                    <a:pt x="44340" y="14850"/>
                    <a:pt x="44457" y="14354"/>
                  </a:cubicBezTo>
                  <a:cubicBezTo>
                    <a:pt x="44575" y="13858"/>
                    <a:pt x="44683" y="13353"/>
                    <a:pt x="44773" y="12849"/>
                  </a:cubicBezTo>
                  <a:cubicBezTo>
                    <a:pt x="44872" y="12344"/>
                    <a:pt x="44944" y="11839"/>
                    <a:pt x="45016" y="11334"/>
                  </a:cubicBezTo>
                  <a:cubicBezTo>
                    <a:pt x="45088" y="10821"/>
                    <a:pt x="45152" y="10316"/>
                    <a:pt x="45206" y="9802"/>
                  </a:cubicBezTo>
                  <a:lnTo>
                    <a:pt x="45206" y="9802"/>
                  </a:lnTo>
                  <a:lnTo>
                    <a:pt x="45197" y="9829"/>
                  </a:lnTo>
                  <a:cubicBezTo>
                    <a:pt x="45242" y="9613"/>
                    <a:pt x="45260" y="9387"/>
                    <a:pt x="45206" y="9153"/>
                  </a:cubicBezTo>
                  <a:cubicBezTo>
                    <a:pt x="45161" y="8928"/>
                    <a:pt x="45034" y="8711"/>
                    <a:pt x="44881" y="8549"/>
                  </a:cubicBezTo>
                  <a:cubicBezTo>
                    <a:pt x="44719" y="8387"/>
                    <a:pt x="44530" y="8270"/>
                    <a:pt x="44331" y="8179"/>
                  </a:cubicBezTo>
                  <a:cubicBezTo>
                    <a:pt x="44142" y="8089"/>
                    <a:pt x="43944" y="8026"/>
                    <a:pt x="43745" y="7981"/>
                  </a:cubicBezTo>
                  <a:lnTo>
                    <a:pt x="43763" y="7981"/>
                  </a:lnTo>
                  <a:cubicBezTo>
                    <a:pt x="41726" y="7278"/>
                    <a:pt x="39689" y="6566"/>
                    <a:pt x="37679" y="5809"/>
                  </a:cubicBezTo>
                  <a:cubicBezTo>
                    <a:pt x="35660" y="5052"/>
                    <a:pt x="33605" y="4412"/>
                    <a:pt x="31550" y="3754"/>
                  </a:cubicBezTo>
                  <a:cubicBezTo>
                    <a:pt x="29494" y="3105"/>
                    <a:pt x="27439" y="2483"/>
                    <a:pt x="25366" y="1879"/>
                  </a:cubicBezTo>
                  <a:lnTo>
                    <a:pt x="22265" y="977"/>
                  </a:lnTo>
                  <a:lnTo>
                    <a:pt x="20715" y="527"/>
                  </a:lnTo>
                  <a:cubicBezTo>
                    <a:pt x="20201" y="382"/>
                    <a:pt x="19687" y="220"/>
                    <a:pt x="19182" y="13"/>
                  </a:cubicBezTo>
                  <a:cubicBezTo>
                    <a:pt x="19173" y="13"/>
                    <a:pt x="19164" y="13"/>
                    <a:pt x="19155" y="4"/>
                  </a:cubicBezTo>
                  <a:cubicBezTo>
                    <a:pt x="19143" y="2"/>
                    <a:pt x="19130" y="0"/>
                    <a:pt x="191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39" name="Google Shape;839;p30"/>
            <p:cNvSpPr/>
            <p:nvPr/>
          </p:nvSpPr>
          <p:spPr>
            <a:xfrm>
              <a:off x="5068825" y="3761150"/>
              <a:ext cx="57725" cy="214775"/>
            </a:xfrm>
            <a:custGeom>
              <a:avLst/>
              <a:gdLst/>
              <a:ahLst/>
              <a:cxnLst/>
              <a:rect l="l" t="t" r="r" b="b"/>
              <a:pathLst>
                <a:path w="2309" h="8591" extrusionOk="0">
                  <a:moveTo>
                    <a:pt x="2095" y="1"/>
                  </a:moveTo>
                  <a:cubicBezTo>
                    <a:pt x="2000" y="1"/>
                    <a:pt x="1919" y="69"/>
                    <a:pt x="1903" y="166"/>
                  </a:cubicBezTo>
                  <a:cubicBezTo>
                    <a:pt x="1795" y="860"/>
                    <a:pt x="1623" y="1536"/>
                    <a:pt x="1470" y="2221"/>
                  </a:cubicBezTo>
                  <a:lnTo>
                    <a:pt x="992" y="4267"/>
                  </a:lnTo>
                  <a:cubicBezTo>
                    <a:pt x="677" y="5628"/>
                    <a:pt x="352" y="6989"/>
                    <a:pt x="28" y="8350"/>
                  </a:cubicBezTo>
                  <a:cubicBezTo>
                    <a:pt x="28" y="8350"/>
                    <a:pt x="28" y="8359"/>
                    <a:pt x="28" y="8359"/>
                  </a:cubicBezTo>
                  <a:cubicBezTo>
                    <a:pt x="1" y="8458"/>
                    <a:pt x="73" y="8567"/>
                    <a:pt x="172" y="8585"/>
                  </a:cubicBezTo>
                  <a:cubicBezTo>
                    <a:pt x="189" y="8589"/>
                    <a:pt x="206" y="8591"/>
                    <a:pt x="222" y="8591"/>
                  </a:cubicBezTo>
                  <a:cubicBezTo>
                    <a:pt x="309" y="8591"/>
                    <a:pt x="384" y="8532"/>
                    <a:pt x="406" y="8440"/>
                  </a:cubicBezTo>
                  <a:cubicBezTo>
                    <a:pt x="704" y="7070"/>
                    <a:pt x="1010" y="5709"/>
                    <a:pt x="1317" y="4339"/>
                  </a:cubicBezTo>
                  <a:lnTo>
                    <a:pt x="1786" y="2293"/>
                  </a:lnTo>
                  <a:cubicBezTo>
                    <a:pt x="1939" y="1608"/>
                    <a:pt x="2083" y="923"/>
                    <a:pt x="2281" y="247"/>
                  </a:cubicBezTo>
                  <a:cubicBezTo>
                    <a:pt x="2290" y="247"/>
                    <a:pt x="2290" y="238"/>
                    <a:pt x="2290" y="229"/>
                  </a:cubicBezTo>
                  <a:cubicBezTo>
                    <a:pt x="2308" y="121"/>
                    <a:pt x="2236" y="21"/>
                    <a:pt x="2128" y="3"/>
                  </a:cubicBezTo>
                  <a:cubicBezTo>
                    <a:pt x="2117" y="2"/>
                    <a:pt x="2106" y="1"/>
                    <a:pt x="209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40" name="Google Shape;840;p30"/>
            <p:cNvSpPr/>
            <p:nvPr/>
          </p:nvSpPr>
          <p:spPr>
            <a:xfrm>
              <a:off x="4825225" y="3697850"/>
              <a:ext cx="21000" cy="56475"/>
            </a:xfrm>
            <a:custGeom>
              <a:avLst/>
              <a:gdLst/>
              <a:ahLst/>
              <a:cxnLst/>
              <a:rect l="l" t="t" r="r" b="b"/>
              <a:pathLst>
                <a:path w="840" h="2259" extrusionOk="0">
                  <a:moveTo>
                    <a:pt x="640" y="0"/>
                  </a:moveTo>
                  <a:cubicBezTo>
                    <a:pt x="562" y="0"/>
                    <a:pt x="487" y="50"/>
                    <a:pt x="451" y="129"/>
                  </a:cubicBezTo>
                  <a:cubicBezTo>
                    <a:pt x="334" y="435"/>
                    <a:pt x="262" y="751"/>
                    <a:pt x="190" y="1075"/>
                  </a:cubicBezTo>
                  <a:cubicBezTo>
                    <a:pt x="118" y="1391"/>
                    <a:pt x="55" y="1715"/>
                    <a:pt x="19" y="2040"/>
                  </a:cubicBezTo>
                  <a:cubicBezTo>
                    <a:pt x="1" y="2130"/>
                    <a:pt x="55" y="2220"/>
                    <a:pt x="145" y="2247"/>
                  </a:cubicBezTo>
                  <a:cubicBezTo>
                    <a:pt x="168" y="2254"/>
                    <a:pt x="190" y="2258"/>
                    <a:pt x="212" y="2258"/>
                  </a:cubicBezTo>
                  <a:cubicBezTo>
                    <a:pt x="295" y="2258"/>
                    <a:pt x="369" y="2206"/>
                    <a:pt x="397" y="2121"/>
                  </a:cubicBezTo>
                  <a:cubicBezTo>
                    <a:pt x="497" y="1814"/>
                    <a:pt x="587" y="1499"/>
                    <a:pt x="659" y="1183"/>
                  </a:cubicBezTo>
                  <a:cubicBezTo>
                    <a:pt x="740" y="859"/>
                    <a:pt x="803" y="543"/>
                    <a:pt x="830" y="210"/>
                  </a:cubicBezTo>
                  <a:cubicBezTo>
                    <a:pt x="839" y="129"/>
                    <a:pt x="794" y="48"/>
                    <a:pt x="704" y="12"/>
                  </a:cubicBezTo>
                  <a:cubicBezTo>
                    <a:pt x="683" y="4"/>
                    <a:pt x="662" y="0"/>
                    <a:pt x="6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41" name="Google Shape;841;p30"/>
            <p:cNvSpPr/>
            <p:nvPr/>
          </p:nvSpPr>
          <p:spPr>
            <a:xfrm>
              <a:off x="5115925" y="3539325"/>
              <a:ext cx="61550" cy="232125"/>
            </a:xfrm>
            <a:custGeom>
              <a:avLst/>
              <a:gdLst/>
              <a:ahLst/>
              <a:cxnLst/>
              <a:rect l="l" t="t" r="r" b="b"/>
              <a:pathLst>
                <a:path w="2462" h="9285" extrusionOk="0">
                  <a:moveTo>
                    <a:pt x="2244" y="0"/>
                  </a:moveTo>
                  <a:cubicBezTo>
                    <a:pt x="2159" y="0"/>
                    <a:pt x="2080" y="60"/>
                    <a:pt x="2065" y="151"/>
                  </a:cubicBezTo>
                  <a:lnTo>
                    <a:pt x="1046" y="4595"/>
                  </a:lnTo>
                  <a:lnTo>
                    <a:pt x="542" y="6821"/>
                  </a:lnTo>
                  <a:lnTo>
                    <a:pt x="289" y="7930"/>
                  </a:lnTo>
                  <a:cubicBezTo>
                    <a:pt x="199" y="8300"/>
                    <a:pt x="127" y="8669"/>
                    <a:pt x="19" y="9039"/>
                  </a:cubicBezTo>
                  <a:cubicBezTo>
                    <a:pt x="19" y="9048"/>
                    <a:pt x="19" y="9048"/>
                    <a:pt x="19" y="9057"/>
                  </a:cubicBezTo>
                  <a:cubicBezTo>
                    <a:pt x="1" y="9165"/>
                    <a:pt x="73" y="9264"/>
                    <a:pt x="172" y="9282"/>
                  </a:cubicBezTo>
                  <a:cubicBezTo>
                    <a:pt x="183" y="9284"/>
                    <a:pt x="194" y="9285"/>
                    <a:pt x="205" y="9285"/>
                  </a:cubicBezTo>
                  <a:cubicBezTo>
                    <a:pt x="300" y="9285"/>
                    <a:pt x="381" y="9217"/>
                    <a:pt x="397" y="9120"/>
                  </a:cubicBezTo>
                  <a:cubicBezTo>
                    <a:pt x="469" y="8750"/>
                    <a:pt x="560" y="8381"/>
                    <a:pt x="641" y="8011"/>
                  </a:cubicBezTo>
                  <a:lnTo>
                    <a:pt x="902" y="6902"/>
                  </a:lnTo>
                  <a:lnTo>
                    <a:pt x="1416" y="4676"/>
                  </a:lnTo>
                  <a:lnTo>
                    <a:pt x="2443" y="241"/>
                  </a:lnTo>
                  <a:lnTo>
                    <a:pt x="2443" y="232"/>
                  </a:lnTo>
                  <a:cubicBezTo>
                    <a:pt x="2461" y="133"/>
                    <a:pt x="2398" y="25"/>
                    <a:pt x="2290" y="7"/>
                  </a:cubicBezTo>
                  <a:cubicBezTo>
                    <a:pt x="2275" y="3"/>
                    <a:pt x="2259" y="0"/>
                    <a:pt x="22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42" name="Google Shape;842;p30"/>
            <p:cNvSpPr/>
            <p:nvPr/>
          </p:nvSpPr>
          <p:spPr>
            <a:xfrm>
              <a:off x="5039525" y="3548650"/>
              <a:ext cx="101450" cy="405350"/>
            </a:xfrm>
            <a:custGeom>
              <a:avLst/>
              <a:gdLst/>
              <a:ahLst/>
              <a:cxnLst/>
              <a:rect l="l" t="t" r="r" b="b"/>
              <a:pathLst>
                <a:path w="4058" h="16214" extrusionOk="0">
                  <a:moveTo>
                    <a:pt x="3853" y="1"/>
                  </a:moveTo>
                  <a:cubicBezTo>
                    <a:pt x="3758" y="1"/>
                    <a:pt x="3676" y="68"/>
                    <a:pt x="3652" y="157"/>
                  </a:cubicBezTo>
                  <a:cubicBezTo>
                    <a:pt x="3390" y="1482"/>
                    <a:pt x="3111" y="2807"/>
                    <a:pt x="2822" y="4132"/>
                  </a:cubicBezTo>
                  <a:cubicBezTo>
                    <a:pt x="2543" y="5448"/>
                    <a:pt x="2236" y="6764"/>
                    <a:pt x="1948" y="8089"/>
                  </a:cubicBezTo>
                  <a:cubicBezTo>
                    <a:pt x="1641" y="9405"/>
                    <a:pt x="1335" y="10721"/>
                    <a:pt x="1020" y="12037"/>
                  </a:cubicBezTo>
                  <a:lnTo>
                    <a:pt x="533" y="14002"/>
                  </a:lnTo>
                  <a:cubicBezTo>
                    <a:pt x="371" y="14660"/>
                    <a:pt x="199" y="15318"/>
                    <a:pt x="28" y="15967"/>
                  </a:cubicBezTo>
                  <a:cubicBezTo>
                    <a:pt x="28" y="15976"/>
                    <a:pt x="28" y="15976"/>
                    <a:pt x="28" y="15985"/>
                  </a:cubicBezTo>
                  <a:cubicBezTo>
                    <a:pt x="1" y="16084"/>
                    <a:pt x="73" y="16192"/>
                    <a:pt x="181" y="16210"/>
                  </a:cubicBezTo>
                  <a:cubicBezTo>
                    <a:pt x="192" y="16212"/>
                    <a:pt x="202" y="16213"/>
                    <a:pt x="212" y="16213"/>
                  </a:cubicBezTo>
                  <a:cubicBezTo>
                    <a:pt x="302" y="16213"/>
                    <a:pt x="390" y="16146"/>
                    <a:pt x="407" y="16057"/>
                  </a:cubicBezTo>
                  <a:cubicBezTo>
                    <a:pt x="533" y="15390"/>
                    <a:pt x="668" y="14732"/>
                    <a:pt x="803" y="14065"/>
                  </a:cubicBezTo>
                  <a:lnTo>
                    <a:pt x="1227" y="12082"/>
                  </a:lnTo>
                  <a:cubicBezTo>
                    <a:pt x="1524" y="10766"/>
                    <a:pt x="1813" y="9441"/>
                    <a:pt x="2119" y="8125"/>
                  </a:cubicBezTo>
                  <a:cubicBezTo>
                    <a:pt x="2426" y="6809"/>
                    <a:pt x="2723" y="5493"/>
                    <a:pt x="3048" y="4177"/>
                  </a:cubicBezTo>
                  <a:cubicBezTo>
                    <a:pt x="3372" y="2870"/>
                    <a:pt x="3688" y="1554"/>
                    <a:pt x="4030" y="247"/>
                  </a:cubicBezTo>
                  <a:cubicBezTo>
                    <a:pt x="4039" y="238"/>
                    <a:pt x="4039" y="238"/>
                    <a:pt x="4039" y="238"/>
                  </a:cubicBezTo>
                  <a:cubicBezTo>
                    <a:pt x="4057" y="129"/>
                    <a:pt x="3985" y="30"/>
                    <a:pt x="3886" y="3"/>
                  </a:cubicBezTo>
                  <a:cubicBezTo>
                    <a:pt x="3875" y="1"/>
                    <a:pt x="3864" y="1"/>
                    <a:pt x="38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43" name="Google Shape;843;p30"/>
            <p:cNvSpPr/>
            <p:nvPr/>
          </p:nvSpPr>
          <p:spPr>
            <a:xfrm>
              <a:off x="4836050" y="3636975"/>
              <a:ext cx="24350" cy="70875"/>
            </a:xfrm>
            <a:custGeom>
              <a:avLst/>
              <a:gdLst/>
              <a:ahLst/>
              <a:cxnLst/>
              <a:rect l="l" t="t" r="r" b="b"/>
              <a:pathLst>
                <a:path w="974" h="2835" extrusionOk="0">
                  <a:moveTo>
                    <a:pt x="763" y="1"/>
                  </a:moveTo>
                  <a:cubicBezTo>
                    <a:pt x="675" y="1"/>
                    <a:pt x="593" y="68"/>
                    <a:pt x="577" y="157"/>
                  </a:cubicBezTo>
                  <a:cubicBezTo>
                    <a:pt x="541" y="364"/>
                    <a:pt x="505" y="563"/>
                    <a:pt x="460" y="770"/>
                  </a:cubicBezTo>
                  <a:cubicBezTo>
                    <a:pt x="424" y="968"/>
                    <a:pt x="379" y="1167"/>
                    <a:pt x="334" y="1374"/>
                  </a:cubicBezTo>
                  <a:cubicBezTo>
                    <a:pt x="244" y="1770"/>
                    <a:pt x="181" y="2176"/>
                    <a:pt x="18" y="2564"/>
                  </a:cubicBezTo>
                  <a:cubicBezTo>
                    <a:pt x="9" y="2582"/>
                    <a:pt x="9" y="2600"/>
                    <a:pt x="9" y="2627"/>
                  </a:cubicBezTo>
                  <a:cubicBezTo>
                    <a:pt x="0" y="2735"/>
                    <a:pt x="82" y="2825"/>
                    <a:pt x="190" y="2834"/>
                  </a:cubicBezTo>
                  <a:cubicBezTo>
                    <a:pt x="195" y="2835"/>
                    <a:pt x="200" y="2835"/>
                    <a:pt x="205" y="2835"/>
                  </a:cubicBezTo>
                  <a:cubicBezTo>
                    <a:pt x="307" y="2835"/>
                    <a:pt x="397" y="2748"/>
                    <a:pt x="397" y="2645"/>
                  </a:cubicBezTo>
                  <a:cubicBezTo>
                    <a:pt x="424" y="2230"/>
                    <a:pt x="541" y="1843"/>
                    <a:pt x="631" y="1437"/>
                  </a:cubicBezTo>
                  <a:cubicBezTo>
                    <a:pt x="685" y="1239"/>
                    <a:pt x="740" y="1040"/>
                    <a:pt x="785" y="842"/>
                  </a:cubicBezTo>
                  <a:cubicBezTo>
                    <a:pt x="839" y="644"/>
                    <a:pt x="893" y="445"/>
                    <a:pt x="947" y="247"/>
                  </a:cubicBezTo>
                  <a:cubicBezTo>
                    <a:pt x="956" y="238"/>
                    <a:pt x="956" y="229"/>
                    <a:pt x="956" y="229"/>
                  </a:cubicBezTo>
                  <a:cubicBezTo>
                    <a:pt x="974" y="121"/>
                    <a:pt x="902" y="22"/>
                    <a:pt x="794" y="4"/>
                  </a:cubicBezTo>
                  <a:cubicBezTo>
                    <a:pt x="783" y="2"/>
                    <a:pt x="773" y="1"/>
                    <a:pt x="7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44" name="Google Shape;844;p30"/>
            <p:cNvSpPr/>
            <p:nvPr/>
          </p:nvSpPr>
          <p:spPr>
            <a:xfrm>
              <a:off x="4769575" y="3641500"/>
              <a:ext cx="28650" cy="88500"/>
            </a:xfrm>
            <a:custGeom>
              <a:avLst/>
              <a:gdLst/>
              <a:ahLst/>
              <a:cxnLst/>
              <a:rect l="l" t="t" r="r" b="b"/>
              <a:pathLst>
                <a:path w="1146" h="3540" extrusionOk="0">
                  <a:moveTo>
                    <a:pt x="932" y="0"/>
                  </a:moveTo>
                  <a:cubicBezTo>
                    <a:pt x="837" y="0"/>
                    <a:pt x="756" y="68"/>
                    <a:pt x="739" y="165"/>
                  </a:cubicBezTo>
                  <a:cubicBezTo>
                    <a:pt x="703" y="427"/>
                    <a:pt x="649" y="688"/>
                    <a:pt x="604" y="949"/>
                  </a:cubicBezTo>
                  <a:cubicBezTo>
                    <a:pt x="550" y="1211"/>
                    <a:pt x="487" y="1472"/>
                    <a:pt x="433" y="1734"/>
                  </a:cubicBezTo>
                  <a:cubicBezTo>
                    <a:pt x="370" y="1995"/>
                    <a:pt x="307" y="2256"/>
                    <a:pt x="244" y="2518"/>
                  </a:cubicBezTo>
                  <a:cubicBezTo>
                    <a:pt x="172" y="2770"/>
                    <a:pt x="108" y="3032"/>
                    <a:pt x="27" y="3284"/>
                  </a:cubicBezTo>
                  <a:cubicBezTo>
                    <a:pt x="18" y="3293"/>
                    <a:pt x="18" y="3302"/>
                    <a:pt x="18" y="3311"/>
                  </a:cubicBezTo>
                  <a:cubicBezTo>
                    <a:pt x="0" y="3419"/>
                    <a:pt x="72" y="3518"/>
                    <a:pt x="181" y="3536"/>
                  </a:cubicBezTo>
                  <a:cubicBezTo>
                    <a:pt x="192" y="3538"/>
                    <a:pt x="203" y="3539"/>
                    <a:pt x="214" y="3539"/>
                  </a:cubicBezTo>
                  <a:cubicBezTo>
                    <a:pt x="308" y="3539"/>
                    <a:pt x="390" y="3471"/>
                    <a:pt x="406" y="3374"/>
                  </a:cubicBezTo>
                  <a:cubicBezTo>
                    <a:pt x="442" y="3104"/>
                    <a:pt x="496" y="2842"/>
                    <a:pt x="541" y="2581"/>
                  </a:cubicBezTo>
                  <a:cubicBezTo>
                    <a:pt x="595" y="2320"/>
                    <a:pt x="658" y="2058"/>
                    <a:pt x="712" y="1797"/>
                  </a:cubicBezTo>
                  <a:cubicBezTo>
                    <a:pt x="775" y="1544"/>
                    <a:pt x="839" y="1283"/>
                    <a:pt x="902" y="1022"/>
                  </a:cubicBezTo>
                  <a:cubicBezTo>
                    <a:pt x="974" y="769"/>
                    <a:pt x="1037" y="508"/>
                    <a:pt x="1118" y="255"/>
                  </a:cubicBezTo>
                  <a:cubicBezTo>
                    <a:pt x="1118" y="246"/>
                    <a:pt x="1127" y="228"/>
                    <a:pt x="1127" y="219"/>
                  </a:cubicBezTo>
                  <a:cubicBezTo>
                    <a:pt x="1145" y="111"/>
                    <a:pt x="1073" y="12"/>
                    <a:pt x="965" y="3"/>
                  </a:cubicBezTo>
                  <a:cubicBezTo>
                    <a:pt x="954" y="1"/>
                    <a:pt x="943" y="0"/>
                    <a:pt x="93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315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0" name="Google Shape;820;p30"/>
          <p:cNvGrpSpPr/>
          <p:nvPr/>
        </p:nvGrpSpPr>
        <p:grpSpPr>
          <a:xfrm>
            <a:off x="932825" y="1214634"/>
            <a:ext cx="5808640" cy="234700"/>
            <a:chOff x="4345425" y="2175475"/>
            <a:chExt cx="800750" cy="176025"/>
          </a:xfrm>
        </p:grpSpPr>
        <p:sp>
          <p:nvSpPr>
            <p:cNvPr id="821" name="Google Shape;821;p30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22" name="Google Shape;822;p30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823" name="Google Shape;823;p30"/>
          <p:cNvSpPr txBox="1">
            <a:spLocks noGrp="1"/>
          </p:cNvSpPr>
          <p:nvPr>
            <p:ph type="title"/>
          </p:nvPr>
        </p:nvSpPr>
        <p:spPr>
          <a:xfrm>
            <a:off x="2476187" y="670960"/>
            <a:ext cx="10272000" cy="48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" dirty="0" smtClean="0"/>
              <a:t>Narración</a:t>
            </a:r>
            <a:endParaRPr dirty="0"/>
          </a:p>
        </p:txBody>
      </p:sp>
      <p:sp>
        <p:nvSpPr>
          <p:cNvPr id="824" name="Google Shape;824;p30"/>
          <p:cNvSpPr txBox="1">
            <a:spLocks noGrp="1"/>
          </p:cNvSpPr>
          <p:nvPr>
            <p:ph type="body" idx="1"/>
          </p:nvPr>
        </p:nvSpPr>
        <p:spPr>
          <a:xfrm>
            <a:off x="960000" y="1662565"/>
            <a:ext cx="10272000" cy="4586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>
              <a:buClr>
                <a:schemeClr val="dk2"/>
              </a:buClr>
              <a:buSzPts val="1100"/>
              <a:buNone/>
            </a:pPr>
            <a:r>
              <a:rPr lang="es-MX" sz="2133" dirty="0">
                <a:latin typeface="MV Boli" panose="02000500030200090000" pitchFamily="2" charset="0"/>
                <a:cs typeface="MV Boli" panose="02000500030200090000" pitchFamily="2" charset="0"/>
              </a:rPr>
              <a:t>Una narración es una sucesión secuencial de eventos o acciones, realizadas por personajes reales o imaginarios, en un lugar determinado y durante una cantidad de tiempo determinada, contada por alguien de una manera específica. Es decir, de cierta forma una narración es equivalente a un relato, una historia como un cuento, aunque no sean del todo sinónimos.</a:t>
            </a:r>
          </a:p>
          <a:p>
            <a:pPr marL="0" indent="0">
              <a:buClr>
                <a:schemeClr val="dk2"/>
              </a:buClr>
              <a:buSzPts val="1100"/>
              <a:buNone/>
            </a:pPr>
            <a:r>
              <a:rPr lang="es-MX" sz="2133" dirty="0">
                <a:latin typeface="MV Boli" panose="02000500030200090000" pitchFamily="2" charset="0"/>
                <a:cs typeface="MV Boli" panose="02000500030200090000" pitchFamily="2" charset="0"/>
              </a:rPr>
              <a:t>Las narraciones pueden ser de distinto tipo, dependiendo de su contenido y de sus intenciones. Una posible clasificación es la siguiente:</a:t>
            </a:r>
          </a:p>
          <a:p>
            <a:pPr marL="0" indent="0">
              <a:buClr>
                <a:schemeClr val="dk2"/>
              </a:buClr>
              <a:buSzPts val="1100"/>
              <a:buNone/>
            </a:pPr>
            <a:r>
              <a:rPr lang="es-MX" sz="2133" dirty="0">
                <a:latin typeface="MV Boli" panose="02000500030200090000" pitchFamily="2" charset="0"/>
                <a:cs typeface="MV Boli" panose="02000500030200090000" pitchFamily="2" charset="0"/>
              </a:rPr>
              <a:t>Narración oral. Aquella que se lleva a cabo a través del lenguaje hablado</a:t>
            </a:r>
          </a:p>
          <a:p>
            <a:pPr marL="0" indent="0">
              <a:buClr>
                <a:schemeClr val="dk2"/>
              </a:buClr>
              <a:buSzPts val="1100"/>
              <a:buNone/>
            </a:pPr>
            <a:r>
              <a:rPr lang="es-MX" sz="2133" dirty="0">
                <a:latin typeface="MV Boli" panose="02000500030200090000" pitchFamily="2" charset="0"/>
                <a:cs typeface="MV Boli" panose="02000500030200090000" pitchFamily="2" charset="0"/>
              </a:rPr>
              <a:t>Narración escrita. Aquella que es anotada mediante algún tipo de lenguaje reconocible y que puede ser leída mucho después de su escritura</a:t>
            </a:r>
          </a:p>
          <a:p>
            <a:pPr marL="0" indent="0">
              <a:buClr>
                <a:schemeClr val="dk2"/>
              </a:buClr>
              <a:buSzPts val="1100"/>
              <a:buNone/>
            </a:pPr>
            <a:endParaRPr lang="es-MX" sz="2133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0" indent="0">
              <a:buClr>
                <a:schemeClr val="dk2"/>
              </a:buClr>
              <a:buSzPts val="1100"/>
              <a:buNone/>
            </a:pPr>
            <a:r>
              <a:rPr lang="es-MX" sz="2133" dirty="0">
                <a:latin typeface="MV Boli" panose="02000500030200090000" pitchFamily="2" charset="0"/>
                <a:cs typeface="MV Boli" panose="02000500030200090000" pitchFamily="2" charset="0"/>
              </a:rPr>
              <a:t>En esta ocasión se presenta una actividad donde el alumno narra una historia a partir de una imagen presenta de manera oral y escrita.</a:t>
            </a:r>
          </a:p>
          <a:p>
            <a:pPr marL="0" indent="0">
              <a:buClr>
                <a:schemeClr val="dk2"/>
              </a:buClr>
              <a:buSzPts val="1100"/>
              <a:buNone/>
            </a:pPr>
            <a:endParaRPr lang="es-MX" sz="2133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0" indent="0">
              <a:buClr>
                <a:schemeClr val="dk2"/>
              </a:buClr>
              <a:buSzPts val="1100"/>
              <a:buNone/>
            </a:pPr>
            <a:r>
              <a:rPr lang="es-MX" sz="2133" dirty="0">
                <a:latin typeface="MV Boli" panose="02000500030200090000" pitchFamily="2" charset="0"/>
                <a:cs typeface="MV Boli" panose="02000500030200090000" pitchFamily="2" charset="0"/>
                <a:hlinkClick r:id="rId3"/>
              </a:rPr>
              <a:t>Fuente: https://www.caracteristicas.co/narracion/#ixzz6xhJaut6i</a:t>
            </a:r>
            <a:endParaRPr lang="es-MX" sz="2133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709041">
            <a:off x="9396770" y="301511"/>
            <a:ext cx="2780017" cy="1698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78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0" name="Google Shape;820;p30"/>
          <p:cNvGrpSpPr/>
          <p:nvPr/>
        </p:nvGrpSpPr>
        <p:grpSpPr>
          <a:xfrm>
            <a:off x="932825" y="1214634"/>
            <a:ext cx="5808640" cy="234700"/>
            <a:chOff x="4345425" y="2175475"/>
            <a:chExt cx="800750" cy="176025"/>
          </a:xfrm>
        </p:grpSpPr>
        <p:sp>
          <p:nvSpPr>
            <p:cNvPr id="821" name="Google Shape;821;p30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22" name="Google Shape;822;p30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823" name="Google Shape;823;p30"/>
          <p:cNvSpPr txBox="1">
            <a:spLocks noGrp="1"/>
          </p:cNvSpPr>
          <p:nvPr>
            <p:ph type="title"/>
          </p:nvPr>
        </p:nvSpPr>
        <p:spPr>
          <a:xfrm>
            <a:off x="2476187" y="670960"/>
            <a:ext cx="10272000" cy="48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" dirty="0" smtClean="0"/>
              <a:t>Autonomia </a:t>
            </a:r>
            <a:endParaRPr dirty="0"/>
          </a:p>
        </p:txBody>
      </p:sp>
      <p:sp>
        <p:nvSpPr>
          <p:cNvPr id="824" name="Google Shape;824;p30"/>
          <p:cNvSpPr txBox="1">
            <a:spLocks noGrp="1"/>
          </p:cNvSpPr>
          <p:nvPr>
            <p:ph type="body" idx="1"/>
          </p:nvPr>
        </p:nvSpPr>
        <p:spPr>
          <a:xfrm>
            <a:off x="960000" y="1662565"/>
            <a:ext cx="10272000" cy="4586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>
              <a:buClr>
                <a:schemeClr val="dk2"/>
              </a:buClr>
              <a:buSzPts val="1100"/>
              <a:buNone/>
            </a:pPr>
            <a:r>
              <a:rPr lang="es-MX" sz="2133" dirty="0">
                <a:latin typeface="MV Boli" panose="02000500030200090000" pitchFamily="2" charset="0"/>
                <a:cs typeface="MV Boli" panose="02000500030200090000" pitchFamily="2" charset="0"/>
              </a:rPr>
              <a:t>Ser autónomo significa que el agente es capaz de gobernarse a sí mismo, de ser plenamente responsable de lo que hace. De este modo, la autonomía se encuentra vinculada a la idea de que vivimos nuestra propia vida, de que somos dueños de quienes somos y lo que hacemos.</a:t>
            </a:r>
          </a:p>
          <a:p>
            <a:pPr marL="0" indent="0">
              <a:buClr>
                <a:schemeClr val="dk2"/>
              </a:buClr>
              <a:buSzPts val="1100"/>
              <a:buNone/>
            </a:pPr>
            <a:r>
              <a:rPr lang="es-MX" sz="2133" dirty="0">
                <a:latin typeface="MV Boli" panose="02000500030200090000" pitchFamily="2" charset="0"/>
                <a:cs typeface="MV Boli" panose="02000500030200090000" pitchFamily="2" charset="0"/>
              </a:rPr>
              <a:t>lo que se demanda de una persona es que sea independiente mentalmente y que tenga el control sobre sus decisiones o acciones. </a:t>
            </a:r>
          </a:p>
          <a:p>
            <a:pPr marL="0" indent="0">
              <a:buClr>
                <a:schemeClr val="dk2"/>
              </a:buClr>
              <a:buSzPts val="1100"/>
              <a:buNone/>
            </a:pPr>
            <a:endParaRPr lang="es-MX" sz="2133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0" indent="0">
              <a:buClr>
                <a:schemeClr val="dk2"/>
              </a:buClr>
              <a:buSzPts val="1100"/>
              <a:buNone/>
            </a:pPr>
            <a:r>
              <a:rPr lang="es-MX" sz="2133" dirty="0">
                <a:latin typeface="MV Boli" panose="02000500030200090000" pitchFamily="2" charset="0"/>
                <a:cs typeface="MV Boli" panose="02000500030200090000" pitchFamily="2" charset="0"/>
              </a:rPr>
              <a:t>Para esto se presenta una actividad donde el alumno reflexiona y analiza en que actividades necesita ayuda y cuales ya puede realizar de manera autónoma, se pretende que el alumno logre solicitar ayuda cuando la necesita.</a:t>
            </a:r>
          </a:p>
          <a:p>
            <a:pPr marL="0" indent="0">
              <a:buClr>
                <a:schemeClr val="dk2"/>
              </a:buClr>
              <a:buSzPts val="1100"/>
              <a:buNone/>
            </a:pPr>
            <a:endParaRPr lang="es-MX" sz="2133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0" indent="0">
              <a:buClr>
                <a:schemeClr val="dk2"/>
              </a:buClr>
              <a:buSzPts val="1100"/>
              <a:buNone/>
            </a:pPr>
            <a:r>
              <a:rPr lang="es-MX" sz="2133" dirty="0">
                <a:latin typeface="MV Boli" panose="02000500030200090000" pitchFamily="2" charset="0"/>
                <a:cs typeface="MV Boli" panose="02000500030200090000" pitchFamily="2" charset="0"/>
                <a:hlinkClick r:id="rId3"/>
              </a:rPr>
              <a:t>https://www.fondodeculturaeconomica.com/dife/definicion.aspx?l=A&amp;id=16</a:t>
            </a:r>
            <a:endParaRPr lang="es-MX" sz="2133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8" name="Google Shape;1641;p46"/>
          <p:cNvSpPr/>
          <p:nvPr/>
        </p:nvSpPr>
        <p:spPr>
          <a:xfrm rot="2028467">
            <a:off x="10035958" y="320954"/>
            <a:ext cx="956141" cy="1163649"/>
          </a:xfrm>
          <a:custGeom>
            <a:avLst/>
            <a:gdLst/>
            <a:ahLst/>
            <a:cxnLst/>
            <a:rect l="l" t="t" r="r" b="b"/>
            <a:pathLst>
              <a:path w="24721" h="30151" extrusionOk="0">
                <a:moveTo>
                  <a:pt x="12801" y="736"/>
                </a:moveTo>
                <a:cubicBezTo>
                  <a:pt x="14560" y="736"/>
                  <a:pt x="16352" y="1151"/>
                  <a:pt x="18147" y="1961"/>
                </a:cubicBezTo>
                <a:cubicBezTo>
                  <a:pt x="22027" y="3696"/>
                  <a:pt x="23716" y="7873"/>
                  <a:pt x="22233" y="11890"/>
                </a:cubicBezTo>
                <a:cubicBezTo>
                  <a:pt x="21571" y="13694"/>
                  <a:pt x="20566" y="15360"/>
                  <a:pt x="19676" y="17095"/>
                </a:cubicBezTo>
                <a:cubicBezTo>
                  <a:pt x="18786" y="18829"/>
                  <a:pt x="17782" y="20541"/>
                  <a:pt x="17850" y="22618"/>
                </a:cubicBezTo>
                <a:lnTo>
                  <a:pt x="12966" y="22618"/>
                </a:lnTo>
                <a:cubicBezTo>
                  <a:pt x="12189" y="20130"/>
                  <a:pt x="11413" y="17620"/>
                  <a:pt x="10660" y="15200"/>
                </a:cubicBezTo>
                <a:cubicBezTo>
                  <a:pt x="11482" y="14789"/>
                  <a:pt x="12258" y="14378"/>
                  <a:pt x="13125" y="13945"/>
                </a:cubicBezTo>
                <a:cubicBezTo>
                  <a:pt x="13706" y="14697"/>
                  <a:pt x="14518" y="15039"/>
                  <a:pt x="15493" y="15039"/>
                </a:cubicBezTo>
                <a:cubicBezTo>
                  <a:pt x="15820" y="15039"/>
                  <a:pt x="16165" y="15001"/>
                  <a:pt x="16526" y="14926"/>
                </a:cubicBezTo>
                <a:lnTo>
                  <a:pt x="16526" y="14926"/>
                </a:lnTo>
                <a:cubicBezTo>
                  <a:pt x="16481" y="15771"/>
                  <a:pt x="16435" y="16570"/>
                  <a:pt x="16366" y="17368"/>
                </a:cubicBezTo>
                <a:cubicBezTo>
                  <a:pt x="16252" y="18829"/>
                  <a:pt x="16093" y="20290"/>
                  <a:pt x="16001" y="21751"/>
                </a:cubicBezTo>
                <a:cubicBezTo>
                  <a:pt x="16001" y="21956"/>
                  <a:pt x="16230" y="22185"/>
                  <a:pt x="16344" y="22413"/>
                </a:cubicBezTo>
                <a:cubicBezTo>
                  <a:pt x="16458" y="22207"/>
                  <a:pt x="16663" y="22002"/>
                  <a:pt x="16686" y="21797"/>
                </a:cubicBezTo>
                <a:cubicBezTo>
                  <a:pt x="16983" y="18670"/>
                  <a:pt x="17234" y="15520"/>
                  <a:pt x="17485" y="12370"/>
                </a:cubicBezTo>
                <a:cubicBezTo>
                  <a:pt x="17508" y="12096"/>
                  <a:pt x="17302" y="11776"/>
                  <a:pt x="17188" y="11480"/>
                </a:cubicBezTo>
                <a:cubicBezTo>
                  <a:pt x="17028" y="11753"/>
                  <a:pt x="16823" y="12027"/>
                  <a:pt x="16755" y="12324"/>
                </a:cubicBezTo>
                <a:cubicBezTo>
                  <a:pt x="16663" y="12735"/>
                  <a:pt x="16709" y="13191"/>
                  <a:pt x="16640" y="13625"/>
                </a:cubicBezTo>
                <a:cubicBezTo>
                  <a:pt x="16618" y="13831"/>
                  <a:pt x="16458" y="14127"/>
                  <a:pt x="16298" y="14150"/>
                </a:cubicBezTo>
                <a:cubicBezTo>
                  <a:pt x="16005" y="14235"/>
                  <a:pt x="15708" y="14285"/>
                  <a:pt x="15415" y="14285"/>
                </a:cubicBezTo>
                <a:cubicBezTo>
                  <a:pt x="15001" y="14285"/>
                  <a:pt x="14595" y="14185"/>
                  <a:pt x="14221" y="13945"/>
                </a:cubicBezTo>
                <a:cubicBezTo>
                  <a:pt x="13605" y="13534"/>
                  <a:pt x="13513" y="13191"/>
                  <a:pt x="13787" y="12507"/>
                </a:cubicBezTo>
                <a:cubicBezTo>
                  <a:pt x="14107" y="11731"/>
                  <a:pt x="14312" y="10932"/>
                  <a:pt x="13970" y="10156"/>
                </a:cubicBezTo>
                <a:cubicBezTo>
                  <a:pt x="13856" y="9905"/>
                  <a:pt x="13513" y="9608"/>
                  <a:pt x="13262" y="9562"/>
                </a:cubicBezTo>
                <a:cubicBezTo>
                  <a:pt x="13256" y="9562"/>
                  <a:pt x="13249" y="9561"/>
                  <a:pt x="13242" y="9561"/>
                </a:cubicBezTo>
                <a:cubicBezTo>
                  <a:pt x="13031" y="9561"/>
                  <a:pt x="12645" y="9889"/>
                  <a:pt x="12623" y="10110"/>
                </a:cubicBezTo>
                <a:cubicBezTo>
                  <a:pt x="12509" y="10909"/>
                  <a:pt x="12486" y="11753"/>
                  <a:pt x="12532" y="12552"/>
                </a:cubicBezTo>
                <a:cubicBezTo>
                  <a:pt x="12577" y="13146"/>
                  <a:pt x="12167" y="13785"/>
                  <a:pt x="11345" y="14127"/>
                </a:cubicBezTo>
                <a:cubicBezTo>
                  <a:pt x="11188" y="14195"/>
                  <a:pt x="11049" y="14225"/>
                  <a:pt x="10924" y="14225"/>
                </a:cubicBezTo>
                <a:cubicBezTo>
                  <a:pt x="10542" y="14225"/>
                  <a:pt x="10296" y="13941"/>
                  <a:pt x="10090" y="13579"/>
                </a:cubicBezTo>
                <a:cubicBezTo>
                  <a:pt x="10021" y="13465"/>
                  <a:pt x="9998" y="13306"/>
                  <a:pt x="9907" y="13237"/>
                </a:cubicBezTo>
                <a:cubicBezTo>
                  <a:pt x="9724" y="13100"/>
                  <a:pt x="9496" y="12986"/>
                  <a:pt x="9313" y="12849"/>
                </a:cubicBezTo>
                <a:cubicBezTo>
                  <a:pt x="9268" y="13100"/>
                  <a:pt x="9154" y="13351"/>
                  <a:pt x="9222" y="13557"/>
                </a:cubicBezTo>
                <a:cubicBezTo>
                  <a:pt x="10226" y="16592"/>
                  <a:pt x="11254" y="19628"/>
                  <a:pt x="12281" y="22732"/>
                </a:cubicBezTo>
                <a:cubicBezTo>
                  <a:pt x="11801" y="22801"/>
                  <a:pt x="11391" y="22869"/>
                  <a:pt x="10911" y="22938"/>
                </a:cubicBezTo>
                <a:cubicBezTo>
                  <a:pt x="10615" y="21066"/>
                  <a:pt x="9268" y="19993"/>
                  <a:pt x="7990" y="18806"/>
                </a:cubicBezTo>
                <a:cubicBezTo>
                  <a:pt x="6597" y="17528"/>
                  <a:pt x="5251" y="16204"/>
                  <a:pt x="4064" y="14744"/>
                </a:cubicBezTo>
                <a:cubicBezTo>
                  <a:pt x="822" y="10772"/>
                  <a:pt x="2375" y="5591"/>
                  <a:pt x="5844" y="3103"/>
                </a:cubicBezTo>
                <a:cubicBezTo>
                  <a:pt x="8057" y="1509"/>
                  <a:pt x="10400" y="736"/>
                  <a:pt x="12801" y="736"/>
                </a:cubicBezTo>
                <a:close/>
                <a:moveTo>
                  <a:pt x="15648" y="23334"/>
                </a:moveTo>
                <a:cubicBezTo>
                  <a:pt x="16798" y="23334"/>
                  <a:pt x="17950" y="23378"/>
                  <a:pt x="19106" y="23440"/>
                </a:cubicBezTo>
                <a:cubicBezTo>
                  <a:pt x="19630" y="23463"/>
                  <a:pt x="19699" y="23645"/>
                  <a:pt x="19471" y="24581"/>
                </a:cubicBezTo>
                <a:cubicBezTo>
                  <a:pt x="16138" y="24718"/>
                  <a:pt x="12806" y="24855"/>
                  <a:pt x="9428" y="25015"/>
                </a:cubicBezTo>
                <a:cubicBezTo>
                  <a:pt x="9085" y="24033"/>
                  <a:pt x="9131" y="23988"/>
                  <a:pt x="10181" y="23782"/>
                </a:cubicBezTo>
                <a:cubicBezTo>
                  <a:pt x="12001" y="23446"/>
                  <a:pt x="13822" y="23334"/>
                  <a:pt x="15648" y="23334"/>
                </a:cubicBezTo>
                <a:close/>
                <a:moveTo>
                  <a:pt x="17622" y="25426"/>
                </a:moveTo>
                <a:cubicBezTo>
                  <a:pt x="17759" y="25426"/>
                  <a:pt x="17896" y="25608"/>
                  <a:pt x="18033" y="25700"/>
                </a:cubicBezTo>
                <a:cubicBezTo>
                  <a:pt x="17896" y="25791"/>
                  <a:pt x="17782" y="25951"/>
                  <a:pt x="17645" y="25951"/>
                </a:cubicBezTo>
                <a:cubicBezTo>
                  <a:pt x="16001" y="26042"/>
                  <a:pt x="14335" y="26111"/>
                  <a:pt x="12692" y="26202"/>
                </a:cubicBezTo>
                <a:cubicBezTo>
                  <a:pt x="12167" y="26225"/>
                  <a:pt x="11664" y="26293"/>
                  <a:pt x="11139" y="26316"/>
                </a:cubicBezTo>
                <a:cubicBezTo>
                  <a:pt x="11062" y="26320"/>
                  <a:pt x="10996" y="26322"/>
                  <a:pt x="10941" y="26322"/>
                </a:cubicBezTo>
                <a:cubicBezTo>
                  <a:pt x="10638" y="26322"/>
                  <a:pt x="10641" y="26233"/>
                  <a:pt x="10660" y="25654"/>
                </a:cubicBezTo>
                <a:cubicBezTo>
                  <a:pt x="12966" y="25586"/>
                  <a:pt x="15294" y="25494"/>
                  <a:pt x="17622" y="25426"/>
                </a:cubicBezTo>
                <a:close/>
                <a:moveTo>
                  <a:pt x="18186" y="26725"/>
                </a:moveTo>
                <a:cubicBezTo>
                  <a:pt x="18351" y="26725"/>
                  <a:pt x="18512" y="26737"/>
                  <a:pt x="18626" y="26818"/>
                </a:cubicBezTo>
                <a:cubicBezTo>
                  <a:pt x="18786" y="26909"/>
                  <a:pt x="18900" y="27138"/>
                  <a:pt x="18900" y="27320"/>
                </a:cubicBezTo>
                <a:cubicBezTo>
                  <a:pt x="18923" y="27412"/>
                  <a:pt x="18672" y="27594"/>
                  <a:pt x="18512" y="27617"/>
                </a:cubicBezTo>
                <a:cubicBezTo>
                  <a:pt x="15956" y="27777"/>
                  <a:pt x="13399" y="27914"/>
                  <a:pt x="10843" y="28051"/>
                </a:cubicBezTo>
                <a:cubicBezTo>
                  <a:pt x="10748" y="28057"/>
                  <a:pt x="10665" y="28060"/>
                  <a:pt x="10592" y="28060"/>
                </a:cubicBezTo>
                <a:cubicBezTo>
                  <a:pt x="10097" y="28060"/>
                  <a:pt x="10056" y="27896"/>
                  <a:pt x="10135" y="27161"/>
                </a:cubicBezTo>
                <a:cubicBezTo>
                  <a:pt x="11094" y="27069"/>
                  <a:pt x="12030" y="26932"/>
                  <a:pt x="12988" y="26887"/>
                </a:cubicBezTo>
                <a:cubicBezTo>
                  <a:pt x="14655" y="26795"/>
                  <a:pt x="16321" y="26773"/>
                  <a:pt x="17987" y="26727"/>
                </a:cubicBezTo>
                <a:cubicBezTo>
                  <a:pt x="18052" y="26727"/>
                  <a:pt x="18119" y="26725"/>
                  <a:pt x="18186" y="26725"/>
                </a:cubicBezTo>
                <a:close/>
                <a:moveTo>
                  <a:pt x="16503" y="28484"/>
                </a:moveTo>
                <a:cubicBezTo>
                  <a:pt x="16035" y="29066"/>
                  <a:pt x="15104" y="29375"/>
                  <a:pt x="14177" y="29375"/>
                </a:cubicBezTo>
                <a:cubicBezTo>
                  <a:pt x="13431" y="29375"/>
                  <a:pt x="12688" y="29175"/>
                  <a:pt x="12189" y="28758"/>
                </a:cubicBezTo>
                <a:cubicBezTo>
                  <a:pt x="13650" y="28667"/>
                  <a:pt x="15043" y="28576"/>
                  <a:pt x="16503" y="28484"/>
                </a:cubicBezTo>
                <a:close/>
                <a:moveTo>
                  <a:pt x="12764" y="0"/>
                </a:moveTo>
                <a:cubicBezTo>
                  <a:pt x="10133" y="0"/>
                  <a:pt x="7587" y="865"/>
                  <a:pt x="5182" y="2669"/>
                </a:cubicBezTo>
                <a:cubicBezTo>
                  <a:pt x="1667" y="5340"/>
                  <a:pt x="1" y="10749"/>
                  <a:pt x="3402" y="15177"/>
                </a:cubicBezTo>
                <a:cubicBezTo>
                  <a:pt x="4748" y="16935"/>
                  <a:pt x="6369" y="18396"/>
                  <a:pt x="8012" y="19856"/>
                </a:cubicBezTo>
                <a:cubicBezTo>
                  <a:pt x="8652" y="20427"/>
                  <a:pt x="9199" y="21089"/>
                  <a:pt x="9724" y="21774"/>
                </a:cubicBezTo>
                <a:cubicBezTo>
                  <a:pt x="9953" y="22116"/>
                  <a:pt x="9998" y="22573"/>
                  <a:pt x="10158" y="23006"/>
                </a:cubicBezTo>
                <a:cubicBezTo>
                  <a:pt x="9679" y="23098"/>
                  <a:pt x="9336" y="23120"/>
                  <a:pt x="9040" y="23235"/>
                </a:cubicBezTo>
                <a:cubicBezTo>
                  <a:pt x="8834" y="23326"/>
                  <a:pt x="8515" y="23508"/>
                  <a:pt x="8515" y="23645"/>
                </a:cubicBezTo>
                <a:cubicBezTo>
                  <a:pt x="8537" y="24285"/>
                  <a:pt x="8629" y="24901"/>
                  <a:pt x="8766" y="25517"/>
                </a:cubicBezTo>
                <a:cubicBezTo>
                  <a:pt x="8811" y="25677"/>
                  <a:pt x="9154" y="25768"/>
                  <a:pt x="9359" y="25859"/>
                </a:cubicBezTo>
                <a:cubicBezTo>
                  <a:pt x="9519" y="25951"/>
                  <a:pt x="9679" y="26019"/>
                  <a:pt x="9838" y="26088"/>
                </a:cubicBezTo>
                <a:cubicBezTo>
                  <a:pt x="9747" y="26248"/>
                  <a:pt x="9701" y="26453"/>
                  <a:pt x="9565" y="26567"/>
                </a:cubicBezTo>
                <a:cubicBezTo>
                  <a:pt x="8971" y="27138"/>
                  <a:pt x="9336" y="27754"/>
                  <a:pt x="9496" y="28279"/>
                </a:cubicBezTo>
                <a:cubicBezTo>
                  <a:pt x="9587" y="28530"/>
                  <a:pt x="10044" y="28667"/>
                  <a:pt x="10363" y="28827"/>
                </a:cubicBezTo>
                <a:cubicBezTo>
                  <a:pt x="10683" y="28987"/>
                  <a:pt x="11094" y="29009"/>
                  <a:pt x="11368" y="29238"/>
                </a:cubicBezTo>
                <a:cubicBezTo>
                  <a:pt x="12159" y="29837"/>
                  <a:pt x="13203" y="30151"/>
                  <a:pt x="14222" y="30151"/>
                </a:cubicBezTo>
                <a:cubicBezTo>
                  <a:pt x="15259" y="30151"/>
                  <a:pt x="16269" y="29826"/>
                  <a:pt x="16960" y="29146"/>
                </a:cubicBezTo>
                <a:cubicBezTo>
                  <a:pt x="17527" y="28600"/>
                  <a:pt x="18058" y="28286"/>
                  <a:pt x="18760" y="28286"/>
                </a:cubicBezTo>
                <a:cubicBezTo>
                  <a:pt x="18850" y="28286"/>
                  <a:pt x="18942" y="28291"/>
                  <a:pt x="19037" y="28302"/>
                </a:cubicBezTo>
                <a:cubicBezTo>
                  <a:pt x="19054" y="28304"/>
                  <a:pt x="19071" y="28305"/>
                  <a:pt x="19088" y="28305"/>
                </a:cubicBezTo>
                <a:cubicBezTo>
                  <a:pt x="19239" y="28305"/>
                  <a:pt x="19414" y="28221"/>
                  <a:pt x="19516" y="28119"/>
                </a:cubicBezTo>
                <a:cubicBezTo>
                  <a:pt x="19882" y="27754"/>
                  <a:pt x="19630" y="26499"/>
                  <a:pt x="19197" y="26179"/>
                </a:cubicBezTo>
                <a:cubicBezTo>
                  <a:pt x="18991" y="26042"/>
                  <a:pt x="18900" y="25768"/>
                  <a:pt x="18695" y="25494"/>
                </a:cubicBezTo>
                <a:cubicBezTo>
                  <a:pt x="20338" y="25312"/>
                  <a:pt x="20338" y="25312"/>
                  <a:pt x="20338" y="23965"/>
                </a:cubicBezTo>
                <a:cubicBezTo>
                  <a:pt x="20338" y="22824"/>
                  <a:pt x="20338" y="22824"/>
                  <a:pt x="18581" y="22595"/>
                </a:cubicBezTo>
                <a:cubicBezTo>
                  <a:pt x="18603" y="22276"/>
                  <a:pt x="18603" y="21956"/>
                  <a:pt x="18649" y="21660"/>
                </a:cubicBezTo>
                <a:cubicBezTo>
                  <a:pt x="18946" y="19834"/>
                  <a:pt x="19950" y="18282"/>
                  <a:pt x="20772" y="16661"/>
                </a:cubicBezTo>
                <a:cubicBezTo>
                  <a:pt x="21571" y="15086"/>
                  <a:pt x="22438" y="13534"/>
                  <a:pt x="23031" y="11890"/>
                </a:cubicBezTo>
                <a:cubicBezTo>
                  <a:pt x="24721" y="7166"/>
                  <a:pt x="22050" y="2829"/>
                  <a:pt x="18466" y="1277"/>
                </a:cubicBezTo>
                <a:cubicBezTo>
                  <a:pt x="16536" y="434"/>
                  <a:pt x="14628" y="0"/>
                  <a:pt x="1276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772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nline Notebook by Slidesgo">
  <a:themeElements>
    <a:clrScheme name="Simple Light">
      <a:dk1>
        <a:srgbClr val="1C4587"/>
      </a:dk1>
      <a:lt1>
        <a:srgbClr val="FFFFFF"/>
      </a:lt1>
      <a:dk2>
        <a:srgbClr val="000000"/>
      </a:dk2>
      <a:lt2>
        <a:srgbClr val="EEEEEE"/>
      </a:lt2>
      <a:accent1>
        <a:srgbClr val="FFF8D3"/>
      </a:accent1>
      <a:accent2>
        <a:srgbClr val="CAFFCA"/>
      </a:accent2>
      <a:accent3>
        <a:srgbClr val="FFBBAA"/>
      </a:accent3>
      <a:accent4>
        <a:srgbClr val="B0D5F7"/>
      </a:accent4>
      <a:accent5>
        <a:srgbClr val="FFFFFF"/>
      </a:accent5>
      <a:accent6>
        <a:srgbClr val="FFE599"/>
      </a:accent6>
      <a:hlink>
        <a:srgbClr val="1C458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nline Notebook by Slidesgo">
  <a:themeElements>
    <a:clrScheme name="Simple Light">
      <a:dk1>
        <a:srgbClr val="1C4587"/>
      </a:dk1>
      <a:lt1>
        <a:srgbClr val="FFFFFF"/>
      </a:lt1>
      <a:dk2>
        <a:srgbClr val="000000"/>
      </a:dk2>
      <a:lt2>
        <a:srgbClr val="EEEEEE"/>
      </a:lt2>
      <a:accent1>
        <a:srgbClr val="FFF8D3"/>
      </a:accent1>
      <a:accent2>
        <a:srgbClr val="CAFFCA"/>
      </a:accent2>
      <a:accent3>
        <a:srgbClr val="FFBBAA"/>
      </a:accent3>
      <a:accent4>
        <a:srgbClr val="B0D5F7"/>
      </a:accent4>
      <a:accent5>
        <a:srgbClr val="FFFFFF"/>
      </a:accent5>
      <a:accent6>
        <a:srgbClr val="FFE599"/>
      </a:accent6>
      <a:hlink>
        <a:srgbClr val="1C458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nline Notebook by Slidesgo">
  <a:themeElements>
    <a:clrScheme name="Simple Light">
      <a:dk1>
        <a:srgbClr val="1C4587"/>
      </a:dk1>
      <a:lt1>
        <a:srgbClr val="FFFFFF"/>
      </a:lt1>
      <a:dk2>
        <a:srgbClr val="000000"/>
      </a:dk2>
      <a:lt2>
        <a:srgbClr val="EEEEEE"/>
      </a:lt2>
      <a:accent1>
        <a:srgbClr val="FFF8D3"/>
      </a:accent1>
      <a:accent2>
        <a:srgbClr val="CAFFCA"/>
      </a:accent2>
      <a:accent3>
        <a:srgbClr val="FFBBAA"/>
      </a:accent3>
      <a:accent4>
        <a:srgbClr val="B0D5F7"/>
      </a:accent4>
      <a:accent5>
        <a:srgbClr val="FFFFFF"/>
      </a:accent5>
      <a:accent6>
        <a:srgbClr val="FFE599"/>
      </a:accent6>
      <a:hlink>
        <a:srgbClr val="1C458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nline Notebook by Slidesgo">
  <a:themeElements>
    <a:clrScheme name="Simple Light">
      <a:dk1>
        <a:srgbClr val="1C4587"/>
      </a:dk1>
      <a:lt1>
        <a:srgbClr val="FFFFFF"/>
      </a:lt1>
      <a:dk2>
        <a:srgbClr val="000000"/>
      </a:dk2>
      <a:lt2>
        <a:srgbClr val="EEEEEE"/>
      </a:lt2>
      <a:accent1>
        <a:srgbClr val="FFF8D3"/>
      </a:accent1>
      <a:accent2>
        <a:srgbClr val="CAFFCA"/>
      </a:accent2>
      <a:accent3>
        <a:srgbClr val="FFBBAA"/>
      </a:accent3>
      <a:accent4>
        <a:srgbClr val="B0D5F7"/>
      </a:accent4>
      <a:accent5>
        <a:srgbClr val="FFFFFF"/>
      </a:accent5>
      <a:accent6>
        <a:srgbClr val="FFE599"/>
      </a:accent6>
      <a:hlink>
        <a:srgbClr val="1C458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448</Words>
  <Application>Microsoft Office PowerPoint</Application>
  <PresentationFormat>Panorámica</PresentationFormat>
  <Paragraphs>27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4</vt:i4>
      </vt:variant>
    </vt:vector>
  </HeadingPairs>
  <TitlesOfParts>
    <vt:vector size="14" baseType="lpstr">
      <vt:lpstr>Arial</vt:lpstr>
      <vt:lpstr>Calibri</vt:lpstr>
      <vt:lpstr>Itim</vt:lpstr>
      <vt:lpstr>Merriweather</vt:lpstr>
      <vt:lpstr>Muli</vt:lpstr>
      <vt:lpstr>MV Boli</vt:lpstr>
      <vt:lpstr>Online Notebook by Slidesgo</vt:lpstr>
      <vt:lpstr>1_Online Notebook by Slidesgo</vt:lpstr>
      <vt:lpstr>2_Online Notebook by Slidesgo</vt:lpstr>
      <vt:lpstr>3_Online Notebook by Slidesgo</vt:lpstr>
      <vt:lpstr>Notas Cientificas</vt:lpstr>
      <vt:lpstr>Equivalencia</vt:lpstr>
      <vt:lpstr>Narración</vt:lpstr>
      <vt:lpstr>Autonomia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Notas Cientificas</dc:title>
  <dc:creator>jaqueline morales</dc:creator>
  <cp:lastModifiedBy>jaqueline morales</cp:lastModifiedBy>
  <cp:revision>1</cp:revision>
  <dcterms:created xsi:type="dcterms:W3CDTF">2021-06-13T20:07:40Z</dcterms:created>
  <dcterms:modified xsi:type="dcterms:W3CDTF">2021-06-13T20:08:12Z</dcterms:modified>
</cp:coreProperties>
</file>