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83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3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79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6/13/2021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8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7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172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83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8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3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5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99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Lápices de colores en un círculo">
            <a:extLst>
              <a:ext uri="{FF2B5EF4-FFF2-40B4-BE49-F238E27FC236}">
                <a16:creationId xmlns:a16="http://schemas.microsoft.com/office/drawing/2014/main" id="{FB9AF96B-D7EA-46F1-AD38-7189C1C64F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AC03D3-AF9E-4049-AC49-E4BD0601B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</p:spPr>
        <p:txBody>
          <a:bodyPr anchor="b">
            <a:normAutofit/>
          </a:bodyPr>
          <a:lstStyle/>
          <a:p>
            <a:pPr algn="ctr"/>
            <a:r>
              <a:rPr lang="es-MX" sz="7200" dirty="0"/>
              <a:t>Notas científicas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D4C936-8F45-4002-BDB2-E46550D9E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</p:spPr>
        <p:txBody>
          <a:bodyPr anchor="t">
            <a:normAutofit fontScale="92500" lnSpcReduction="10000"/>
          </a:bodyPr>
          <a:lstStyle/>
          <a:p>
            <a:pPr algn="ctr"/>
            <a:r>
              <a:rPr lang="es-MX" sz="1600" dirty="0">
                <a:solidFill>
                  <a:schemeClr val="accent6">
                    <a:lumMod val="75000"/>
                  </a:schemeClr>
                </a:solidFill>
              </a:rPr>
              <a:t>Semana del 14 al 18 de junio 2021</a:t>
            </a:r>
          </a:p>
          <a:p>
            <a:pPr algn="ctr"/>
            <a:r>
              <a:rPr lang="es-MX" sz="1600" dirty="0"/>
              <a:t>Katya Quintana Rangel</a:t>
            </a:r>
          </a:p>
        </p:txBody>
      </p:sp>
    </p:spTree>
    <p:extLst>
      <p:ext uri="{BB962C8B-B14F-4D97-AF65-F5344CB8AC3E}">
        <p14:creationId xmlns:p14="http://schemas.microsoft.com/office/powerpoint/2010/main" val="319910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A8DC2-47DF-4C02-BB53-82BC95F8E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1510746"/>
            <a:ext cx="8770571" cy="687559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dirty="0">
                <a:latin typeface="KACoffeeIsMyBestie" panose="02000603000000000000" pitchFamily="2" charset="0"/>
                <a:ea typeface="KACoffeeIsMyBestie" panose="02000603000000000000" pitchFamily="2" charset="0"/>
              </a:rPr>
              <a:t>Miércoles 16 de junio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C2B625-B500-483B-8002-14CD1E2D0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023" y="2198305"/>
            <a:ext cx="4091941" cy="3651504"/>
          </a:xfrm>
        </p:spPr>
        <p:txBody>
          <a:bodyPr>
            <a:normAutofit lnSpcReduction="10000"/>
          </a:bodyPr>
          <a:lstStyle/>
          <a:p>
            <a:r>
              <a:rPr lang="es-MX" sz="1600" b="1" dirty="0">
                <a:solidFill>
                  <a:schemeClr val="accent6">
                    <a:lumMod val="75000"/>
                  </a:schemeClr>
                </a:solidFill>
              </a:rPr>
              <a:t>Hábitat:</a:t>
            </a:r>
          </a:p>
          <a:p>
            <a:r>
              <a:rPr lang="es-MX" sz="1600" dirty="0"/>
              <a:t>Hábitat es el lugar donde los animales obtienen todo lo que necesitan para vivir como el aire, agua, alimento, espacio y refugio. Recordemos que existe mucha variedad de animales y algunos de estos pueden vivir en condiciones donde escaseen algunos de estos sustentos.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0508A44-CE41-4CDF-82A1-5E02278C8B9F}"/>
              </a:ext>
            </a:extLst>
          </p:cNvPr>
          <p:cNvSpPr txBox="1">
            <a:spLocks/>
          </p:cNvSpPr>
          <p:nvPr/>
        </p:nvSpPr>
        <p:spPr>
          <a:xfrm>
            <a:off x="8086204" y="2198305"/>
            <a:ext cx="409194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Tipos de hábitat:</a:t>
            </a:r>
          </a:p>
          <a:p>
            <a:r>
              <a:rPr lang="es-MX" dirty="0"/>
              <a:t>Existen de distintos tipos por ejemplo:</a:t>
            </a:r>
          </a:p>
          <a:p>
            <a:r>
              <a:rPr lang="es-MX" dirty="0"/>
              <a:t>Acuático de agua dulce</a:t>
            </a:r>
          </a:p>
          <a:p>
            <a:r>
              <a:rPr lang="es-MX" dirty="0"/>
              <a:t>Acuático de agua salada</a:t>
            </a:r>
          </a:p>
          <a:p>
            <a:r>
              <a:rPr lang="es-MX" dirty="0"/>
              <a:t>Terrestre/los polos/ bosque/ selva/ desierto/ granja/ sabana/ aéreo</a:t>
            </a:r>
          </a:p>
          <a:p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6DE6A8D-1561-4838-A37F-302270267E28}"/>
              </a:ext>
            </a:extLst>
          </p:cNvPr>
          <p:cNvSpPr/>
          <p:nvPr/>
        </p:nvSpPr>
        <p:spPr>
          <a:xfrm>
            <a:off x="313805" y="5847101"/>
            <a:ext cx="114902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FUENTE: </a:t>
            </a:r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https://www.acpsd.net/cms/lib/SC02209457/Centricity/Domain/2607/los%20animales%20y%20su%20habitat.pdf</a:t>
            </a:r>
          </a:p>
        </p:txBody>
      </p:sp>
    </p:spTree>
    <p:extLst>
      <p:ext uri="{BB962C8B-B14F-4D97-AF65-F5344CB8AC3E}">
        <p14:creationId xmlns:p14="http://schemas.microsoft.com/office/powerpoint/2010/main" val="190807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35BFB-B0EF-480F-BFCC-D7F246BC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39" y="1577009"/>
            <a:ext cx="8770571" cy="621298"/>
          </a:xfrm>
        </p:spPr>
        <p:txBody>
          <a:bodyPr>
            <a:noAutofit/>
          </a:bodyPr>
          <a:lstStyle/>
          <a:p>
            <a:pPr algn="ctr"/>
            <a:r>
              <a:rPr lang="es-MX" sz="4400" dirty="0">
                <a:latin typeface="KACoffeeIsMyBestie" panose="02000603000000000000" pitchFamily="2" charset="0"/>
                <a:ea typeface="KACoffeeIsMyBestie" panose="02000603000000000000" pitchFamily="2" charset="0"/>
              </a:rPr>
              <a:t>Jueves 17 de junio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95F4FD-77E5-46F4-B5D9-49196F857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711" y="2198307"/>
            <a:ext cx="3778194" cy="3651504"/>
          </a:xfrm>
        </p:spPr>
        <p:txBody>
          <a:bodyPr>
            <a:normAutofit fontScale="85000" lnSpcReduction="20000"/>
          </a:bodyPr>
          <a:lstStyle/>
          <a:p>
            <a:r>
              <a:rPr lang="es-MX" dirty="0">
                <a:solidFill>
                  <a:srgbClr val="0070C0"/>
                </a:solidFill>
              </a:rPr>
              <a:t>¿Qué es una cría?</a:t>
            </a:r>
          </a:p>
          <a:p>
            <a:r>
              <a:rPr lang="es-MX" dirty="0">
                <a:solidFill>
                  <a:schemeClr val="tx1"/>
                </a:solidFill>
              </a:rPr>
              <a:t>Es como se les llama a los bebés que nacen de un animal, estos son resultado de la reproducción de dos o más animales. Existen algunos animales que pueden reproducirse solos, a estos se les llama asexuales y un ejemplo de estos pueden ser la estrella de mar o el tiburón en cautiverio.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246154F-CE77-4788-8A18-82C0561C7B76}"/>
              </a:ext>
            </a:extLst>
          </p:cNvPr>
          <p:cNvSpPr txBox="1">
            <a:spLocks/>
          </p:cNvSpPr>
          <p:nvPr/>
        </p:nvSpPr>
        <p:spPr>
          <a:xfrm>
            <a:off x="4651515" y="2198307"/>
            <a:ext cx="3949147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0070C0"/>
                </a:solidFill>
              </a:rPr>
              <a:t>Forma de crianza</a:t>
            </a:r>
          </a:p>
          <a:p>
            <a:r>
              <a:rPr lang="es-MX" dirty="0">
                <a:solidFill>
                  <a:schemeClr val="tx1"/>
                </a:solidFill>
              </a:rPr>
              <a:t>Los mamíferos se caracterizan por cuidar a sus crías mediante el amamantamiento y algunos de ellos que son cazadores, enseñan a sus hijos a cazar para sobrevivir, por ejemplo: los osos.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86C09BA-F745-44D4-986A-125772B61327}"/>
              </a:ext>
            </a:extLst>
          </p:cNvPr>
          <p:cNvSpPr txBox="1">
            <a:spLocks/>
          </p:cNvSpPr>
          <p:nvPr/>
        </p:nvSpPr>
        <p:spPr>
          <a:xfrm>
            <a:off x="8600663" y="2198306"/>
            <a:ext cx="3591338" cy="4520545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400" dirty="0">
                <a:solidFill>
                  <a:srgbClr val="0070C0"/>
                </a:solidFill>
              </a:rPr>
              <a:t>Animales que dan una sola cría: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Elefante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Delfín 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Jirafa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Rinoceronte</a:t>
            </a:r>
          </a:p>
          <a:p>
            <a:pPr algn="r"/>
            <a:r>
              <a:rPr lang="es-MX" sz="1400" dirty="0">
                <a:solidFill>
                  <a:srgbClr val="0070C0"/>
                </a:solidFill>
              </a:rPr>
              <a:t>Animales que dan más de una cría: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Felinos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Caninos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Equinos</a:t>
            </a:r>
          </a:p>
          <a:p>
            <a:pPr algn="r"/>
            <a:r>
              <a:rPr lang="es-MX" sz="1400" dirty="0">
                <a:solidFill>
                  <a:schemeClr val="tx1"/>
                </a:solidFill>
              </a:rPr>
              <a:t>roedores</a:t>
            </a:r>
          </a:p>
        </p:txBody>
      </p:sp>
    </p:spTree>
    <p:extLst>
      <p:ext uri="{BB962C8B-B14F-4D97-AF65-F5344CB8AC3E}">
        <p14:creationId xmlns:p14="http://schemas.microsoft.com/office/powerpoint/2010/main" val="12118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25D43952-E920-474E-9731-4E911C4A8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4" y="2342526"/>
            <a:ext cx="5950227" cy="4427780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0070C0"/>
                </a:solidFill>
              </a:rPr>
              <a:t>¿Cómo se les nombra a estas crías?</a:t>
            </a:r>
          </a:p>
          <a:p>
            <a:r>
              <a:rPr lang="es-MX" dirty="0">
                <a:solidFill>
                  <a:schemeClr val="tx1"/>
                </a:solidFill>
              </a:rPr>
              <a:t>Conejo= gazapo</a:t>
            </a:r>
          </a:p>
          <a:p>
            <a:r>
              <a:rPr lang="es-MX" dirty="0">
                <a:solidFill>
                  <a:schemeClr val="tx1"/>
                </a:solidFill>
              </a:rPr>
              <a:t>perro:= cachorro</a:t>
            </a:r>
          </a:p>
          <a:p>
            <a:r>
              <a:rPr lang="es-MX" dirty="0">
                <a:solidFill>
                  <a:schemeClr val="tx1"/>
                </a:solidFill>
              </a:rPr>
              <a:t>Caballo= potrillo</a:t>
            </a:r>
          </a:p>
          <a:p>
            <a:r>
              <a:rPr lang="es-MX" dirty="0">
                <a:solidFill>
                  <a:schemeClr val="tx1"/>
                </a:solidFill>
              </a:rPr>
              <a:t>Cerdo= lechón</a:t>
            </a:r>
          </a:p>
          <a:p>
            <a:r>
              <a:rPr lang="es-MX" dirty="0">
                <a:solidFill>
                  <a:schemeClr val="tx1"/>
                </a:solidFill>
              </a:rPr>
              <a:t>Gallina= pollito</a:t>
            </a:r>
          </a:p>
          <a:p>
            <a:r>
              <a:rPr lang="es-MX" dirty="0">
                <a:solidFill>
                  <a:schemeClr val="tx1"/>
                </a:solidFill>
              </a:rPr>
              <a:t>Pato= patito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10B624C-8609-4FCB-A1FC-9D2DFB93D9A3}"/>
              </a:ext>
            </a:extLst>
          </p:cNvPr>
          <p:cNvSpPr txBox="1">
            <a:spLocks/>
          </p:cNvSpPr>
          <p:nvPr/>
        </p:nvSpPr>
        <p:spPr>
          <a:xfrm>
            <a:off x="6824871" y="2847663"/>
            <a:ext cx="4560073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chemeClr val="tx1"/>
                </a:solidFill>
              </a:rPr>
              <a:t>Vaca/toro= ternero, becerro o novillo</a:t>
            </a:r>
          </a:p>
          <a:p>
            <a:r>
              <a:rPr lang="es-MX" dirty="0">
                <a:solidFill>
                  <a:schemeClr val="tx1"/>
                </a:solidFill>
              </a:rPr>
              <a:t>León= leoncillo</a:t>
            </a:r>
          </a:p>
          <a:p>
            <a:r>
              <a:rPr lang="es-MX" dirty="0">
                <a:solidFill>
                  <a:schemeClr val="tx1"/>
                </a:solidFill>
              </a:rPr>
              <a:t>Lobo= lobezno</a:t>
            </a:r>
          </a:p>
          <a:p>
            <a:r>
              <a:rPr lang="es-MX" dirty="0">
                <a:solidFill>
                  <a:schemeClr val="tx1"/>
                </a:solidFill>
              </a:rPr>
              <a:t>Rana= renacuajo</a:t>
            </a:r>
          </a:p>
          <a:p>
            <a:r>
              <a:rPr lang="es-MX" dirty="0">
                <a:solidFill>
                  <a:schemeClr val="tx1"/>
                </a:solidFill>
              </a:rPr>
              <a:t>Paloma= pichón</a:t>
            </a:r>
          </a:p>
          <a:p>
            <a:r>
              <a:rPr lang="es-MX" dirty="0">
                <a:solidFill>
                  <a:schemeClr val="tx1"/>
                </a:solidFill>
              </a:rPr>
              <a:t>Ballena= ballenato</a:t>
            </a:r>
          </a:p>
          <a:p>
            <a:r>
              <a:rPr lang="es-MX" dirty="0">
                <a:solidFill>
                  <a:schemeClr val="tx1"/>
                </a:solidFill>
              </a:rPr>
              <a:t>Pez= alevín</a:t>
            </a:r>
          </a:p>
          <a:p>
            <a:endParaRPr lang="es-MX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707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LeftStep">
      <a:dk1>
        <a:srgbClr val="000000"/>
      </a:dk1>
      <a:lt1>
        <a:srgbClr val="FFFFFF"/>
      </a:lt1>
      <a:dk2>
        <a:srgbClr val="1C3231"/>
      </a:dk2>
      <a:lt2>
        <a:srgbClr val="E5E2E8"/>
      </a:lt2>
      <a:accent1>
        <a:srgbClr val="71B13D"/>
      </a:accent1>
      <a:accent2>
        <a:srgbClr val="99A938"/>
      </a:accent2>
      <a:accent3>
        <a:srgbClr val="C29A31"/>
      </a:accent3>
      <a:accent4>
        <a:srgbClr val="EB7E4E"/>
      </a:accent4>
      <a:accent5>
        <a:srgbClr val="EE6E7C"/>
      </a:accent5>
      <a:accent6>
        <a:srgbClr val="EB4EA1"/>
      </a:accent6>
      <a:hlink>
        <a:srgbClr val="9069AE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317</Words>
  <Application>Microsoft Office PowerPoint</Application>
  <PresentationFormat>Panorámica</PresentationFormat>
  <Paragraphs>41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Meiryo</vt:lpstr>
      <vt:lpstr>Corbel</vt:lpstr>
      <vt:lpstr>KACoffeeIsMyBestie</vt:lpstr>
      <vt:lpstr>SketchLinesVTI</vt:lpstr>
      <vt:lpstr>Notas científicas</vt:lpstr>
      <vt:lpstr>Miércoles 16 de junio</vt:lpstr>
      <vt:lpstr>Jueves 17 de junio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científicas</dc:title>
  <dc:creator>KATYA ROCIO QUINTANA RANGEL</dc:creator>
  <cp:lastModifiedBy>KATYA ROCIO QUINTANA RANGEL</cp:lastModifiedBy>
  <cp:revision>4</cp:revision>
  <dcterms:created xsi:type="dcterms:W3CDTF">2021-06-13T21:48:42Z</dcterms:created>
  <dcterms:modified xsi:type="dcterms:W3CDTF">2021-06-13T22:23:04Z</dcterms:modified>
</cp:coreProperties>
</file>