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7" r:id="rId4"/>
    <p:sldMasterId id="2147483784" r:id="rId5"/>
  </p:sldMasterIdLst>
  <p:notesMasterIdLst>
    <p:notesMasterId r:id="rId14"/>
  </p:notesMasterIdLst>
  <p:handoutMasterIdLst>
    <p:handoutMasterId r:id="rId15"/>
  </p:handoutMasterIdLst>
  <p:sldIdLst>
    <p:sldId id="268" r:id="rId6"/>
    <p:sldId id="259" r:id="rId7"/>
    <p:sldId id="261" r:id="rId8"/>
    <p:sldId id="264" r:id="rId9"/>
    <p:sldId id="267" r:id="rId10"/>
    <p:sldId id="270" r:id="rId11"/>
    <p:sldId id="271" r:id="rId12"/>
    <p:sldId id="272" r:id="rId13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80"/>
  </p:normalViewPr>
  <p:slideViewPr>
    <p:cSldViewPr snapToGrid="0" snapToObjects="1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03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3416CFB3-C14B-49CD-98C3-11D097D5E2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9E176A-0D50-4C92-9039-E405CAC61B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3A98F-C29B-49AD-907E-985CCD2FD3E8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5D4C4A9-52E8-4AFA-AB29-8733208321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57D54D0-712A-4805-B831-0B7F0D1C8B6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E28BC-8308-47DB-B674-21A9A34403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6314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FD6D5-AD92-4BCC-9FA0-B62445789749}" type="datetimeFigureOut">
              <a:rPr lang="es-ES" noProof="0" smtClean="0"/>
              <a:t>11/06/2021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Editar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8C6BF-2692-4097-8EE9-E7DEDCC05BD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2725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8C6BF-2692-4097-8EE9-E7DEDCC05BD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5690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589213" y="2514600"/>
            <a:ext cx="8915399" cy="2262781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es-ES" noProof="0"/>
              <a:t>Haga clic para modificar el estilo del título principal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410490-006E-4B05-A48E-17D995342ABD}" type="datetime1">
              <a:rPr lang="es-ES" noProof="0" smtClean="0"/>
              <a:t>11/06/2021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Forma libre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6327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589212" y="609600"/>
            <a:ext cx="8915399" cy="311704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es-ES" noProof="0"/>
              <a:t>Haga clic para modificar el estilo del título principal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AC96BC-E724-418A-B191-AA051050F973}" type="datetime1">
              <a:rPr lang="es-ES" noProof="0" smtClean="0"/>
              <a:t>11/06/2021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Forma libre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12889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es-ES" noProof="0"/>
              <a:t>Haga clic para modificar el estilo del título principal</a:t>
            </a:r>
          </a:p>
        </p:txBody>
      </p:sp>
      <p:sp>
        <p:nvSpPr>
          <p:cNvPr id="13" name="Marcador de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3275012" y="3505200"/>
            <a:ext cx="7536554" cy="381000"/>
          </a:xfrm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BAE9D6-D269-4492-8C22-D86B00273C1C}" type="datetime1">
              <a:rPr lang="es-ES" noProof="0" smtClean="0"/>
              <a:t>11/06/2021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1" name="Forma libre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4" name="Cuadro de texto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es-ES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Cuadro de texto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es-ES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5960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589213" y="2438400"/>
            <a:ext cx="8915400" cy="2724845"/>
          </a:xfrm>
        </p:spPr>
        <p:txBody>
          <a:bodyPr rtlCol="0" anchor="b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es-ES" noProof="0"/>
              <a:t>Haga clic para modificar el estilo del título principal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254EA3-94E0-403A-869E-595B0DA79EDE}" type="datetime1">
              <a:rPr lang="es-ES" noProof="0" smtClean="0"/>
              <a:t>11/06/2021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Forma libre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91375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 hasCustomPrompt="1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es-ES" noProof="0"/>
              <a:t>Haga clic para modificar el estilo del título principal</a:t>
            </a:r>
          </a:p>
        </p:txBody>
      </p:sp>
      <p:sp>
        <p:nvSpPr>
          <p:cNvPr id="21" name="Marcador de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98483B-75A0-433F-B8FA-BA33782AB1DF}" type="datetime1">
              <a:rPr lang="es-ES" noProof="0" smtClean="0"/>
              <a:t>11/06/2021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1" name="Forma libre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7" name="Cuadro de texto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es-ES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Cuadro de texto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es-ES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045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rtlCol="0" anchor="ctr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21" name="Marcador de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009512-D3C1-4E07-B993-96A862BC338C}" type="datetime1">
              <a:rPr lang="es-ES" noProof="0" smtClean="0"/>
              <a:t>11/06/2021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Forma libre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063380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34F5FD-9B8D-4245-8319-A1FAC5F4EEDF}" type="datetime1">
              <a:rPr lang="es-ES" noProof="0" smtClean="0"/>
              <a:t>11/06/2021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8" name="Forma libre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901321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9294812" y="627405"/>
            <a:ext cx="2207601" cy="5283817"/>
          </a:xfrm>
        </p:spPr>
        <p:txBody>
          <a:bodyPr vert="eaVert" rtlCol="0" anchor="ctr"/>
          <a:lstStyle/>
          <a:p>
            <a:pPr rtl="0"/>
            <a:r>
              <a:rPr lang="es-ES" noProof="0"/>
              <a:t>Haga clic para modificar el estilo del título principal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2589212" y="627405"/>
            <a:ext cx="6477000" cy="5283817"/>
          </a:xfrm>
        </p:spPr>
        <p:txBody>
          <a:bodyPr vert="eaVert" rtlCol="0"/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EAE515-F4D8-4121-8C01-CB99E9FAE84F}" type="datetime1">
              <a:rPr lang="es-ES" noProof="0" smtClean="0"/>
              <a:t>11/06/2021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8" name="Forma libre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19130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C625D0-0FAF-4983-9525-56529BCF4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4EB8AF6-6360-408F-8795-424B4B29D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64EE21-72BE-414B-B02F-25A666EFC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0A0C-58B7-4DB4-9559-13BC5DDF2F64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C9585A-738C-4601-AAE4-1A20BE5B9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CDF488-B5FC-4D16-80CA-C4378726D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61D1-359B-4101-A61E-31EA93573B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7455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3B2AAE-7579-416B-BC44-8F488B7C7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0BCC7D-3A7D-4796-8A24-CDF50F259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3FE136-FFF6-4EFD-AE06-05D39733E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0A0C-58B7-4DB4-9559-13BC5DDF2F64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FEB25E-93A5-42CB-8A2F-FA083F20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46F1EA-B801-4BFC-B138-667D0BDD1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61D1-359B-4101-A61E-31EA93573B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2498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9F4501-AB55-45ED-A393-3231086F8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37AE3C-3EDA-4C79-B0FF-3F71E2106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63113D-8F59-494F-83EB-D2BC219B9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0A0C-58B7-4DB4-9559-13BC5DDF2F64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E0C966-721E-426A-A2F4-6A45E961A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F385FE-318F-4214-869A-5FFA44701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61D1-359B-4101-A61E-31EA93573B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904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592925" y="624110"/>
            <a:ext cx="8911687" cy="128089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del título principal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2589212" y="2133600"/>
            <a:ext cx="8915400" cy="3777622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684FA3-08A7-4A65-9B7B-41CDD35CB114}" type="datetime1">
              <a:rPr lang="es-ES" noProof="0" smtClean="0"/>
              <a:t>11/06/2021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8" name="Forma libre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71431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9EE205-5043-41BF-BEAD-7CC9FD876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C58C6A-1D9B-4F32-9CC2-272D078660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930DA81-742A-4187-A1AB-1B38A47BF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76847B-C605-404E-8243-6AC22F87B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0A0C-58B7-4DB4-9559-13BC5DDF2F64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FEB79D-C6F9-432E-AA50-CC36F4D31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713F18-3E55-4D92-BD85-5DECFBD45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61D1-359B-4101-A61E-31EA93573B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6027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F08C36-300B-4A4F-A267-867904D0F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8B6465-D09E-45AC-9CC9-B4868DDFE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0D6001-A37E-497A-92FB-E396C9E3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F93F73A-3A4E-4652-B373-C1A19CC003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D97542C-47EB-4A19-AA62-1C82B8064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5562A37-FCF7-45EC-A852-466DC9D58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0A0C-58B7-4DB4-9559-13BC5DDF2F64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0526CEF-0DAD-49DB-8BCD-77411D700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2E7A020-E62E-4DAF-9B62-C309EBF63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61D1-359B-4101-A61E-31EA93573B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6324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92BCDC-17D0-4F82-8FBA-1A50248FB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101852B-4A8D-4AA3-8752-0764791C9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0A0C-58B7-4DB4-9559-13BC5DDF2F64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7DEA2F-552F-4FC6-83E0-1951F357A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DE85174-40F5-4086-8115-3A1E334EF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61D1-359B-4101-A61E-31EA93573B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2978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5B58E56-44F4-43D5-BB93-DAAE90E83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0A0C-58B7-4DB4-9559-13BC5DDF2F64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7CA9697-C01B-457E-8988-410715ADE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4ADA5A2-8B2E-4B1C-9193-A084C4AC5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61D1-359B-4101-A61E-31EA93573B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0929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3FD645-E704-411D-8939-6458AAEF4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D34EC3-F6D5-4077-AF95-265769DE0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06F18FE-A7D5-4DFE-8298-2EC45F3C7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A688A13-40CD-4E58-BD6B-FF5ECB8D3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0A0C-58B7-4DB4-9559-13BC5DDF2F64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0CB3E75-1902-4611-B186-EA5D96FDA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C87FA9-53BD-4A1E-A7A1-F7AAB56CE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61D1-359B-4101-A61E-31EA93573B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9715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2A245B-5BEE-4520-BB14-15051AAC5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EDFD8D1-2089-416E-A2EF-3C06BB42C6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946F01-6FC3-4BE3-8C17-2C87EC2AC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E011DF1-2DCC-41E1-B4F4-869AAC787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0A0C-58B7-4DB4-9559-13BC5DDF2F64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B70261-C560-420F-95E6-BC754F8D0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A21A5E-F722-4112-B183-BB0372EC8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61D1-359B-4101-A61E-31EA93573B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39112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7607F1-8302-4E8F-9BDB-4907B3212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5B5D5C-E355-4BCB-B368-F85D06B24A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7B9761-94A9-4507-8CDE-18FEF1F3C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0A0C-58B7-4DB4-9559-13BC5DDF2F64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0AD5CB-3F6A-461E-A86C-E5BEE9A31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EDA990-9DEF-4ACE-864F-85FF0511E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61D1-359B-4101-A61E-31EA93573B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40821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71F4883-DCC3-47D1-963D-C82793B84F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8031E3-CBBB-4616-A3A4-6434DFF51D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62BD60-6200-4CFB-B220-4D7A007A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0A0C-58B7-4DB4-9559-13BC5DDF2F64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A4EBC4-A628-48D8-B26D-5B91337BB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6DDA77-5D7E-4921-B122-F95BBD0AD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61D1-359B-4101-A61E-31EA93573B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8869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589212" y="2058750"/>
            <a:ext cx="8915399" cy="146880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es-ES" noProof="0"/>
              <a:t>Haga clic para modificar el estilo del título principal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2589212" y="3530129"/>
            <a:ext cx="8915399" cy="860400"/>
          </a:xfrm>
        </p:spPr>
        <p:txBody>
          <a:bodyPr rtlCol="0"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98EF8D-3541-42B2-80AF-9963F6836CDB}" type="datetime1">
              <a:rPr lang="es-ES" noProof="0" smtClean="0"/>
              <a:t>11/06/2021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Forma libre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04439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del título principal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2589212" y="2133600"/>
            <a:ext cx="4313864" cy="3777622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7190747" y="2126222"/>
            <a:ext cx="4313864" cy="3777622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D03123-761E-4606-B91B-D08A04F76BA5}" type="datetime1">
              <a:rPr lang="es-ES" noProof="0" smtClean="0"/>
              <a:t>11/06/2021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0" name="Forma libre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4565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del título principal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2939373" y="1972703"/>
            <a:ext cx="3992732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2589212" y="2548966"/>
            <a:ext cx="4342893" cy="3354060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7506629" y="1969475"/>
            <a:ext cx="399900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7166957" y="2545738"/>
            <a:ext cx="4338674" cy="3354060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7803F1-CDB2-47CD-951F-5DCB28963BBF}" type="datetime1">
              <a:rPr lang="es-ES" noProof="0" smtClean="0"/>
              <a:t>11/06/2021</a:t>
            </a:fld>
            <a:endParaRPr lang="es-ES" noProof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2" name="Forma libre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85892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34A506-8FF1-48DA-AC47-56B136F214DB}" type="datetime1">
              <a:rPr lang="es-ES" noProof="0" smtClean="0"/>
              <a:t>11/06/2021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Forma libre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1223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3CF8DD-1A35-4605-8A98-72B2E4351552}" type="datetime1">
              <a:rPr lang="es-ES" noProof="0" smtClean="0"/>
              <a:t>11/06/2021</a:t>
            </a:fld>
            <a:endParaRPr lang="es-ES" noProof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Forma libre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94529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rtlCol="0" anchor="b"/>
          <a:lstStyle>
            <a:lvl1pPr algn="l">
              <a:defRPr sz="20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6323012" y="446088"/>
            <a:ext cx="5181600" cy="5414963"/>
          </a:xfrm>
        </p:spPr>
        <p:txBody>
          <a:bodyPr rtlCol="0" anchor="ctr">
            <a:normAutofit/>
          </a:bodyPr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2589212" y="1598613"/>
            <a:ext cx="3505199" cy="4262436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B67413-A30F-44E3-A04D-4954ACEE68A6}" type="datetime1">
              <a:rPr lang="es-ES" noProof="0" smtClean="0"/>
              <a:t>11/06/2021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Forma libre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6406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589213" y="4800600"/>
            <a:ext cx="89154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es-ES" noProof="0"/>
              <a:t>Haga clic para modificar el estilo del título principal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367338"/>
            <a:ext cx="8915400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E8CA96-60F9-48C9-9136-09F3490838B5}" type="datetime1">
              <a:rPr lang="es-ES" noProof="0" smtClean="0"/>
              <a:t>11/06/2021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Forma libre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4543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orma libre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orma libre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orma libre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orma libre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orma libre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orma libre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orma libre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orma libre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orma libre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orma libre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orma libre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orma libre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upo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orma libre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orma libre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orma libre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orma libre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orma libre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orma libre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orma libre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orma libre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orma libre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orma libre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orma libre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orma libre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ángulo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s-ES" noProof="0"/>
              <a:t>Haga clic para modificar el estilo del título principal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35A204E-EDFC-419D-A14D-D3DD07B12160}" type="datetime1">
              <a:rPr lang="es-ES" noProof="0" smtClean="0"/>
              <a:t>11/06/2021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0952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748F40C-967B-40AD-8AB8-9A3F746E2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25ED8F-F19C-455D-8FAE-0B2B7C34B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DE5D1B-B2E1-4D8B-A8B1-92651CF91D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80A0C-58B7-4DB4-9559-13BC5DDF2F64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F82E0C-4798-4CDC-8F6F-BEA17DC23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6AA96D-8473-486B-8A35-DE15867DCB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461D1-359B-4101-A61E-31EA93573B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788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ángulo 17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pic>
        <p:nvPicPr>
          <p:cNvPr id="5" name="Imagen 4" descr="puntos claros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MATERIAL DE LA PRIMERA SEMANA DE PRÁCTICA. </a:t>
            </a:r>
          </a:p>
        </p:txBody>
      </p:sp>
      <p:sp>
        <p:nvSpPr>
          <p:cNvPr id="13" name="Subtítulo 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Mariana Marcela Quezada Villagómez. 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1" name="Forma libre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orma libre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orma libre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orma libre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orma libre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orma libre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orma libre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orma libre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orma libre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orma libre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orma libre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orma libre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35" name="Forma libre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orma libre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orma libre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orma libre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orma libre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orma libre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orma libre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orma libre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orma libre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orma libre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orma libre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orma libre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8" name="Rectángulo 47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Forma libre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941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n de Ernes en etiquetas | Fondos para diapositivas, Fondos escolares,  Carteleras escolares">
            <a:extLst>
              <a:ext uri="{FF2B5EF4-FFF2-40B4-BE49-F238E27FC236}">
                <a16:creationId xmlns:a16="http://schemas.microsoft.com/office/drawing/2014/main" id="{3413AAE2-02BD-454F-AAA3-3A81DF4035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8" r="15575"/>
          <a:stretch/>
        </p:blipFill>
        <p:spPr bwMode="auto">
          <a:xfrm rot="5400000">
            <a:off x="2667641" y="-2679632"/>
            <a:ext cx="6856718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cciones buenas o malas | Responsabilidad para niños, Niños de preescolar,  Imagenes de convivencia escolar">
            <a:extLst>
              <a:ext uri="{FF2B5EF4-FFF2-40B4-BE49-F238E27FC236}">
                <a16:creationId xmlns:a16="http://schemas.microsoft.com/office/drawing/2014/main" id="{EFB51B95-CCC8-45C9-A80E-AA961B71F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234" y="111876"/>
            <a:ext cx="10860338" cy="653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9F008DF-5FD9-43C3-8EDE-29DB91CA56C0}"/>
              </a:ext>
            </a:extLst>
          </p:cNvPr>
          <p:cNvSpPr txBox="1"/>
          <p:nvPr/>
        </p:nvSpPr>
        <p:spPr>
          <a:xfrm>
            <a:off x="588795" y="208128"/>
            <a:ext cx="62798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ANEXO </a:t>
            </a:r>
          </a:p>
        </p:txBody>
      </p:sp>
    </p:spTree>
    <p:extLst>
      <p:ext uri="{BB962C8B-B14F-4D97-AF65-F5344CB8AC3E}">
        <p14:creationId xmlns:p14="http://schemas.microsoft.com/office/powerpoint/2010/main" val="2121364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n de Ernes en etiquetas | Fondos para diapositivas, Fondos escolares,  Carteleras escolares">
            <a:extLst>
              <a:ext uri="{FF2B5EF4-FFF2-40B4-BE49-F238E27FC236}">
                <a16:creationId xmlns:a16="http://schemas.microsoft.com/office/drawing/2014/main" id="{A7E05A1C-4DDB-4733-8DA3-16C611E647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8" r="15575"/>
          <a:stretch/>
        </p:blipFill>
        <p:spPr bwMode="auto">
          <a:xfrm rot="5400000">
            <a:off x="2667641" y="-2666359"/>
            <a:ext cx="6856718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ctividades con animales prejardin - Buscar con Google | Activities,  Character, Animals">
            <a:extLst>
              <a:ext uri="{FF2B5EF4-FFF2-40B4-BE49-F238E27FC236}">
                <a16:creationId xmlns:a16="http://schemas.microsoft.com/office/drawing/2014/main" id="{DD02A6CE-7DF7-4057-8FE2-8F81F6A8A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6" y="0"/>
            <a:ext cx="9658131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2AE7A3A-42A0-4B46-9219-531A8EABC1BF}"/>
              </a:ext>
            </a:extLst>
          </p:cNvPr>
          <p:cNvSpPr txBox="1"/>
          <p:nvPr/>
        </p:nvSpPr>
        <p:spPr>
          <a:xfrm>
            <a:off x="627764" y="706287"/>
            <a:ext cx="8831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ANEXO </a:t>
            </a:r>
          </a:p>
        </p:txBody>
      </p:sp>
    </p:spTree>
    <p:extLst>
      <p:ext uri="{BB962C8B-B14F-4D97-AF65-F5344CB8AC3E}">
        <p14:creationId xmlns:p14="http://schemas.microsoft.com/office/powerpoint/2010/main" val="3244679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Pin de Ernes en etiquetas | Fondos para diapositivas, Fondos escolares,  Carteleras escolares">
            <a:extLst>
              <a:ext uri="{FF2B5EF4-FFF2-40B4-BE49-F238E27FC236}">
                <a16:creationId xmlns:a16="http://schemas.microsoft.com/office/drawing/2014/main" id="{7DE00C86-795E-443D-9A07-77321A5DC9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8" r="15575"/>
          <a:stretch/>
        </p:blipFill>
        <p:spPr bwMode="auto">
          <a:xfrm rot="5400000">
            <a:off x="2667641" y="-2679632"/>
            <a:ext cx="6856718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DCDDB368-3CF1-4032-BCE7-0F3B6ADDF6A8}"/>
              </a:ext>
            </a:extLst>
          </p:cNvPr>
          <p:cNvGraphicFramePr>
            <a:graphicFrameLocks noGrp="1"/>
          </p:cNvGraphicFramePr>
          <p:nvPr/>
        </p:nvGraphicFramePr>
        <p:xfrm>
          <a:off x="1507958" y="437147"/>
          <a:ext cx="10411326" cy="61882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63078">
                  <a:extLst>
                    <a:ext uri="{9D8B030D-6E8A-4147-A177-3AD203B41FA5}">
                      <a16:colId xmlns:a16="http://schemas.microsoft.com/office/drawing/2014/main" val="2580761459"/>
                    </a:ext>
                  </a:extLst>
                </a:gridCol>
                <a:gridCol w="3330520">
                  <a:extLst>
                    <a:ext uri="{9D8B030D-6E8A-4147-A177-3AD203B41FA5}">
                      <a16:colId xmlns:a16="http://schemas.microsoft.com/office/drawing/2014/main" val="2912235567"/>
                    </a:ext>
                  </a:extLst>
                </a:gridCol>
                <a:gridCol w="3617728">
                  <a:extLst>
                    <a:ext uri="{9D8B030D-6E8A-4147-A177-3AD203B41FA5}">
                      <a16:colId xmlns:a16="http://schemas.microsoft.com/office/drawing/2014/main" val="1557449698"/>
                    </a:ext>
                  </a:extLst>
                </a:gridCol>
              </a:tblGrid>
              <a:tr h="809544">
                <a:tc>
                  <a:txBody>
                    <a:bodyPr/>
                    <a:lstStyle/>
                    <a:p>
                      <a:pPr algn="ctr"/>
                      <a:r>
                        <a:rPr lang="es-MX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Agua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Tierra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Aire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378881"/>
                  </a:ext>
                </a:extLst>
              </a:tr>
              <a:tr h="5378698">
                <a:tc>
                  <a:txBody>
                    <a:bodyPr/>
                    <a:lstStyle/>
                    <a:p>
                      <a:endParaRPr lang="es-MX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642351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5077B353-B798-4C83-B434-671B2B155D79}"/>
              </a:ext>
            </a:extLst>
          </p:cNvPr>
          <p:cNvSpPr txBox="1"/>
          <p:nvPr/>
        </p:nvSpPr>
        <p:spPr>
          <a:xfrm>
            <a:off x="897506" y="491179"/>
            <a:ext cx="6104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ANEXO </a:t>
            </a:r>
          </a:p>
        </p:txBody>
      </p:sp>
    </p:spTree>
    <p:extLst>
      <p:ext uri="{BB962C8B-B14F-4D97-AF65-F5344CB8AC3E}">
        <p14:creationId xmlns:p14="http://schemas.microsoft.com/office/powerpoint/2010/main" val="3997002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n de Ernes en etiquetas | Fondos para diapositivas, Fondos escolares,  Carteleras escolares">
            <a:extLst>
              <a:ext uri="{FF2B5EF4-FFF2-40B4-BE49-F238E27FC236}">
                <a16:creationId xmlns:a16="http://schemas.microsoft.com/office/drawing/2014/main" id="{F792B7A3-3CB7-4D02-8BA3-2C27FD01E6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8" r="15575"/>
          <a:stretch/>
        </p:blipFill>
        <p:spPr bwMode="auto">
          <a:xfrm rot="5400000">
            <a:off x="2667641" y="-2679632"/>
            <a:ext cx="6856718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C6FB9B8-6282-4006-A7F3-20E7B26BB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9879"/>
            <a:ext cx="4250965" cy="626863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FF9BAE2-63EB-4E03-8229-2E54C089AD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218" r="16064"/>
          <a:stretch/>
        </p:blipFill>
        <p:spPr>
          <a:xfrm>
            <a:off x="2117751" y="102303"/>
            <a:ext cx="2855301" cy="644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63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n de Ernes en etiquetas | Fondos para diapositivas, Fondos escolares,  Carteleras escolares">
            <a:extLst>
              <a:ext uri="{FF2B5EF4-FFF2-40B4-BE49-F238E27FC236}">
                <a16:creationId xmlns:a16="http://schemas.microsoft.com/office/drawing/2014/main" id="{F792B7A3-3CB7-4D02-8BA3-2C27FD01E6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8" r="15575"/>
          <a:stretch/>
        </p:blipFill>
        <p:spPr bwMode="auto">
          <a:xfrm rot="5400000">
            <a:off x="2667641" y="-2679632"/>
            <a:ext cx="6856718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F646929-732F-4A30-A831-63F183B92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707" y="325104"/>
            <a:ext cx="8539500" cy="620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60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in de Ernes en etiquetas | Fondos para diapositivas, Fondos escolares,  Carteleras escolares">
            <a:extLst>
              <a:ext uri="{FF2B5EF4-FFF2-40B4-BE49-F238E27FC236}">
                <a16:creationId xmlns:a16="http://schemas.microsoft.com/office/drawing/2014/main" id="{55522E83-1B13-452A-93DD-6246C547C7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8" r="15575"/>
          <a:stretch/>
        </p:blipFill>
        <p:spPr bwMode="auto">
          <a:xfrm rot="5400000">
            <a:off x="2667641" y="-2679632"/>
            <a:ext cx="6856718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Puzzles infantiles - figuras Tangram fáciles para niños - By CARA BIN BON  BAND - YouTube">
            <a:extLst>
              <a:ext uri="{FF2B5EF4-FFF2-40B4-BE49-F238E27FC236}">
                <a16:creationId xmlns:a16="http://schemas.microsoft.com/office/drawing/2014/main" id="{FA6FBE09-91CC-4EE1-AC64-17662463F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21"/>
          <a:stretch/>
        </p:blipFill>
        <p:spPr bwMode="auto">
          <a:xfrm>
            <a:off x="3176337" y="13273"/>
            <a:ext cx="811730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737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Pin de Ernes en etiquetas | Fondos para diapositivas, Fondos escolares,  Carteleras escolares">
            <a:extLst>
              <a:ext uri="{FF2B5EF4-FFF2-40B4-BE49-F238E27FC236}">
                <a16:creationId xmlns:a16="http://schemas.microsoft.com/office/drawing/2014/main" id="{DB53B279-46EF-4B83-B50C-9EBCF5C06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8" r="15575"/>
          <a:stretch/>
        </p:blipFill>
        <p:spPr bwMode="auto">
          <a:xfrm rot="5400000">
            <a:off x="2667641" y="-2679632"/>
            <a:ext cx="6856718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91DC2EB-5FF9-4AD1-86B5-A554158B8E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9" t="2847" r="3519" b="3708"/>
          <a:stretch/>
        </p:blipFill>
        <p:spPr>
          <a:xfrm>
            <a:off x="3705725" y="0"/>
            <a:ext cx="6892724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AEA1228-5E8C-4775-B376-5CD63E8D2FEC}"/>
              </a:ext>
            </a:extLst>
          </p:cNvPr>
          <p:cNvSpPr txBox="1"/>
          <p:nvPr/>
        </p:nvSpPr>
        <p:spPr>
          <a:xfrm>
            <a:off x="1344898" y="593558"/>
            <a:ext cx="49730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TANGRAM </a:t>
            </a:r>
          </a:p>
        </p:txBody>
      </p:sp>
    </p:spTree>
    <p:extLst>
      <p:ext uri="{BB962C8B-B14F-4D97-AF65-F5344CB8AC3E}">
        <p14:creationId xmlns:p14="http://schemas.microsoft.com/office/powerpoint/2010/main" val="3623867813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07C3E52-A0B1-49C0-88BD-66B715EE8B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75CB40-8686-4C48-810A-C2974D3D3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B8F5F2-61AB-4CE6-A5E3-F34B87B0EE4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Diseño Espiral para planificación de eventos</Template>
  <TotalTime>2</TotalTime>
  <Words>21</Words>
  <Application>Microsoft Office PowerPoint</Application>
  <PresentationFormat>Panorámica</PresentationFormat>
  <Paragraphs>10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Wingdings 3</vt:lpstr>
      <vt:lpstr>Espiral</vt:lpstr>
      <vt:lpstr>Tema de Office</vt:lpstr>
      <vt:lpstr>MATERIAL DE LA PRIMERA SEMANA DE PRÁCTICA.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 DE LA PRIMERA SEMANA DE PRÁCTICA. </dc:title>
  <dc:creator>MARIANA MARCELA QUEZADA VILLAGOMEZ</dc:creator>
  <cp:lastModifiedBy>MARIANA MARCELA QUEZADA VILLAGOMEZ</cp:lastModifiedBy>
  <cp:revision>1</cp:revision>
  <dcterms:created xsi:type="dcterms:W3CDTF">2021-06-11T22:22:15Z</dcterms:created>
  <dcterms:modified xsi:type="dcterms:W3CDTF">2021-06-11T22:25:12Z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