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5ECB9-4075-4FA4-A395-7D37EE72F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11ABCD-BA97-4204-8E40-FD4AEBF31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6D05E-A0D8-465B-927D-F7F180DE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AB7EA9-6A17-4A2C-BFF0-5F942C8D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FAF80F-24F9-4426-AA05-8D152BE9A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39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4D9A3-4A2B-4672-9381-CF3795E1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76756E-B14C-4199-9F3F-C911BC518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48E73D-E8C6-4349-993F-D1A169EB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6DE6E-52C4-4202-B3B9-D3BBB23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8DD4D-9F55-464E-AEEE-46710512B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9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166042-E71B-49FD-A201-EB9BF7DE3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897167-9B45-4F42-9292-8F9871DE5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1D7521-BC65-4ECE-9C35-E37A665E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7B1D48-8897-4996-AD4C-8B39783D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A83A9A-61FD-4915-B7B2-4E3E65F0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610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6EBA1-8523-43F5-B909-C3F696EF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433B83-29E5-4AE3-BCF0-4773C7B45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C69EC6-84F1-4C15-9047-DE28B4D2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7481ED-4244-40E0-8529-5D68E06A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49304-7364-4AE3-9061-5A48EEC2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45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46EA0-630F-4A22-89FE-3356842E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253C85-A9C8-4B22-B09B-96B2E97BF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8F4661-C74C-406B-A47E-4BF615C0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525A56-8E12-4FC9-AC38-F1F4E1D6E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8AC58A-368C-41C0-B9B1-DDCCA2B1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02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396B0-6ECA-4E91-99D6-887634961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FA8B42-CBDE-4753-BA37-E264DFEAE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2C9FD0-9415-47C7-8745-2D2A41BA6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735EB7-5C0A-4762-8059-B2F14E40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92DB1E-0232-4678-9D2D-690735E17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E5160E-0A45-43C7-92C3-342633BC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81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E361A5-A35A-4216-B083-ABAB88962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A007E4-0201-456B-ABFE-FE37D50E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D10F3B-5EC9-4EA9-B9AE-5BA5C9B90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171DAA-56B3-4306-B222-EA3149120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EEE06E-20F7-4ECD-BA96-C2839D828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CE1392-AEB6-491C-909E-C7BF1621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5C608E-5446-4B9E-BA72-C60516FC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AB73AF-60B2-4F3A-B5B4-C90DE170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57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597B5-0E4F-4913-BD47-95BF85FD4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0C0025-2690-41DB-954D-B531090A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B7891C-2516-4059-B3DB-FC866C2BD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95F460-6213-4449-A979-F8323DA0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90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E99DFE-A14E-41B2-90FD-59846C54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11DE38-68C8-4E61-B97E-69D89844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AB467-2935-47DB-BEF7-1443BB0F0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95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5DD6E-78B3-4611-81EB-BE6946CE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005EF-11C1-4A23-9356-3C1597A24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DC821A-45EF-463A-9BFD-5CC39E6E3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10BC22-28F2-4EA5-BA8D-4A536B15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08DED9-F233-4D57-B1BE-F4E160CE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611F3C-C44F-45AB-9026-326CD639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3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558C49-CE38-4DA4-94A9-4D0F6BA2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969DDF-8608-46CE-8F68-C2B42073A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D59FC8-37BE-45C8-9E8A-E351BC379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447E3C-F0F2-4E9E-B445-F90990D2D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91CB0E-A603-49DD-98AD-C4E38091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D10259-0E41-4CE1-878C-5D301B24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789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9564DE-949D-4530-AD9B-AC8BE178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74BDE5-CE8F-4AFD-9389-B901F1715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97AFF7-A7EE-4DEC-B661-9AB215BE6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9EAC0-425B-4A0B-878B-95505B6C6220}" type="datetimeFigureOut">
              <a:rPr lang="es-MX" smtClean="0"/>
              <a:t>13/06/2021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6A828B-0C7C-4AD8-8463-3327A2616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3CC230-11AC-439D-BAB9-797C555C53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5436-B1C6-41F1-B973-90419788DF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48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8">
            <a:extLst>
              <a:ext uri="{FF2B5EF4-FFF2-40B4-BE49-F238E27FC236}">
                <a16:creationId xmlns:a16="http://schemas.microsoft.com/office/drawing/2014/main" id="{04DC8FBE-D27E-47A2-B5DF-156D88937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261"/>
          <a:stretch>
            <a:fillRect/>
          </a:stretch>
        </p:blipFill>
        <p:spPr bwMode="auto">
          <a:xfrm>
            <a:off x="1528863" y="215224"/>
            <a:ext cx="1047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F0982D3-0433-45B8-BA3B-79792AC40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" y="41549"/>
            <a:ext cx="11208544" cy="677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088" tIns="47610" rIns="91440" bIns="4761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lang="es-MX" altLang="es-MX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endParaRPr lang="es-MX" altLang="es-MX" sz="105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semestre.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3°A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 docente y proyectos de mejora escolar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Dolores Patricia Segovia 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 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“Material semana 1”</a:t>
            </a:r>
            <a:endParaRPr kumimoji="0" lang="es-ES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Valeria Elizabeth Preciado Villalobos N°14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Plantea las necesidades formativas de los alumnos de acuerdo con sus procesos de desarrollo y de aprendizaje, con base en los nuevos enfoques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Establece relaciones entre los principios, conceptos disciplinarios y contenidos del plan y programas de estudio en funci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del logro de aprendizaje de sus alumnos, asegurando la coherencia y continuidad entre los distintos grados y niveles educativos.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metodolog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pertinentes y actualizadas para promover el aprendizaje de los alumnos en los diferentes campos,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que propone el curr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culum, considerando los contextos y su desarrollo.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Incorpora los recursos y medios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cticos 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neos para favorecer el aprendizaje de acuerdo con el conocimiento de los procesos de desarrollo cognitivo y socioemocional de los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diagn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sticos de los intereses, motivaciones y necesidades formativas de los alumnos para organizar las actividades de aprendizaje,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las adecuaciones curriculares y did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cticas pertinentes.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Selecciona estrategias que favorecen el desarrollo intelectual, f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sico, social y emocional de los alumnos para procurar el logro de los aprendizajes.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Emplea los medios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las fuentes de informaci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cient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fica disponibles para mantenerse actualizado respecto a los diversos campos de conocimiento que intervienen en su trabajo docente.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Construye escenarios y experiencias de aprendizaje utilizando diversos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tecnol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para favorecer la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Eval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el aprendizaje de sus alumnos mediante la aplicaci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distintas teor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as, m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 e instrumentos considerando las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reas, campos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de conocimiento, as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como los saberes correspondientes al grado y nivel educativo.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Elabora propuestas para mejorar los resultados de su ense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anza y los aprendizajes de sus alumnos.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Utiliza los recursos metodol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y t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cnicos de la investigaci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para explicar, comprender situaciones educativas y mejorar su docencia.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Orienta su actuaci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profesional con sentido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tico-valoral y asume los diversos principios y reglas que aseguran una mejor convivencia institucional y social, en beneficio de los alumnos y de la comunidad escolar.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Decide las estrategias pedag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gicas para minimizar o eliminar las barreras para el aprendizaje y la participaci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asegurando una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inclusiva.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				13/06/2021          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0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2E37D5C-0753-4D39-82D3-70581A7CF066}"/>
              </a:ext>
            </a:extLst>
          </p:cNvPr>
          <p:cNvSpPr/>
          <p:nvPr/>
        </p:nvSpPr>
        <p:spPr>
          <a:xfrm>
            <a:off x="2943153" y="535820"/>
            <a:ext cx="649087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Materiales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E641400-C028-4783-B7FF-2D1D017D12E2}"/>
              </a:ext>
            </a:extLst>
          </p:cNvPr>
          <p:cNvSpPr/>
          <p:nvPr/>
        </p:nvSpPr>
        <p:spPr>
          <a:xfrm>
            <a:off x="2757968" y="2188724"/>
            <a:ext cx="6676064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Semana 1:</a:t>
            </a:r>
          </a:p>
          <a:p>
            <a:pPr algn="ctr"/>
            <a:r>
              <a:rPr lang="es-ES" sz="6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14 al 18 de junio del 2021</a:t>
            </a:r>
            <a:endParaRPr lang="es-ES" sz="66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8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28ADA75-49EF-435F-9D05-9F121A7AE6F8}"/>
              </a:ext>
            </a:extLst>
          </p:cNvPr>
          <p:cNvPicPr/>
          <p:nvPr/>
        </p:nvPicPr>
        <p:blipFill rotWithShape="1">
          <a:blip r:embed="rId2"/>
          <a:srcRect t="21569" b="3137"/>
          <a:stretch/>
        </p:blipFill>
        <p:spPr>
          <a:xfrm>
            <a:off x="201038" y="286966"/>
            <a:ext cx="11789923" cy="62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08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054CB7C-EA4F-4B40-8B50-56B67291596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7694" y="179961"/>
            <a:ext cx="10836612" cy="649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Tangram | Figuras para imprimir online | Tangram imprimible, Tangram,  Tangrama">
            <a:extLst>
              <a:ext uri="{FF2B5EF4-FFF2-40B4-BE49-F238E27FC236}">
                <a16:creationId xmlns:a16="http://schemas.microsoft.com/office/drawing/2014/main" id="{F4986FF4-4F34-4AD6-AB07-AF27625F8FA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693" y="452336"/>
            <a:ext cx="6264613" cy="5953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902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434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ELIZABETH PRECIADO VILLALOBOS</dc:creator>
  <cp:lastModifiedBy>VALERIA ELIZABETH PRECIADO VILLALOBOS</cp:lastModifiedBy>
  <cp:revision>2</cp:revision>
  <dcterms:created xsi:type="dcterms:W3CDTF">2021-06-13T18:06:43Z</dcterms:created>
  <dcterms:modified xsi:type="dcterms:W3CDTF">2021-06-13T20:53:16Z</dcterms:modified>
</cp:coreProperties>
</file>