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4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67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99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7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29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5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1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8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25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49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17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2D56-979A-467C-9468-8BC0E0188AE3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FDF9-D1B3-4D6D-BE97-70DEDA2FA0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50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os y bordes para decorar textos educativos | Winnie the pooh drawing,  Page borders design, Colorful borders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7999" y="890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87987" y="1521567"/>
            <a:ext cx="1216025" cy="904240"/>
          </a:xfrm>
          <a:prstGeom prst="rect">
            <a:avLst/>
          </a:prstGeom>
          <a:ln/>
        </p:spPr>
      </p:pic>
      <p:sp>
        <p:nvSpPr>
          <p:cNvPr id="5" name="Rectángulo 4"/>
          <p:cNvSpPr/>
          <p:nvPr/>
        </p:nvSpPr>
        <p:spPr>
          <a:xfrm>
            <a:off x="1159100" y="2425807"/>
            <a:ext cx="9543244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u="sng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Materiales de práctica Jardín de Niños </a:t>
            </a:r>
            <a:r>
              <a:rPr lang="es-MX" u="sng" dirty="0" err="1" smtClean="0">
                <a:solidFill>
                  <a:srgbClr val="000000"/>
                </a:solidFill>
                <a:latin typeface="Lucida Handwriting" panose="03010101010101010101" pitchFamily="66" charset="0"/>
              </a:rPr>
              <a:t>Gpe</a:t>
            </a:r>
            <a:r>
              <a:rPr lang="es-MX" u="sng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 González Ortiz </a:t>
            </a:r>
          </a:p>
          <a:p>
            <a:pPr algn="ctr">
              <a:spcBef>
                <a:spcPts val="1000"/>
              </a:spcBef>
            </a:pP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Docente: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Dolores Patricia Segovia Gómez </a:t>
            </a:r>
          </a:p>
          <a:p>
            <a:pPr algn="ctr">
              <a:spcBef>
                <a:spcPts val="1000"/>
              </a:spcBef>
            </a:pP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Materia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 Trabajo docente y proyectos de mejora escolar </a:t>
            </a:r>
            <a:endParaRPr lang="es-MX" b="0" dirty="0" smtClean="0">
              <a:effectLst/>
              <a:latin typeface="Century Gothic" panose="020B0502020202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Presentado por: Midori Karely Arias Sosa #1</a:t>
            </a:r>
          </a:p>
          <a:p>
            <a:pPr algn="ct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3° “A” </a:t>
            </a:r>
          </a:p>
          <a:p>
            <a:pPr algn="r">
              <a:spcBef>
                <a:spcPts val="1000"/>
              </a:spcBef>
            </a:pPr>
            <a:endParaRPr lang="es-MX" dirty="0" smtClean="0"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Saltillo, Coahuila a 11 de Junio de 2021</a:t>
            </a:r>
            <a:endParaRPr lang="es-MX" b="0" dirty="0" smtClean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7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os y bordes para decorar textos educativos | Winnie the pooh drawing,  Page borders design, Colorful borders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8011349-565A-4DB0-8689-11089639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08" y="1222657"/>
            <a:ext cx="7112805" cy="25942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1157F40-197D-4DC7-A66E-A0A94294B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61" y="4174411"/>
            <a:ext cx="7023275" cy="1730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E961E08-C0D5-4DD2-B0A9-69B90ACA7A91}"/>
              </a:ext>
            </a:extLst>
          </p:cNvPr>
          <p:cNvSpPr txBox="1"/>
          <p:nvPr/>
        </p:nvSpPr>
        <p:spPr>
          <a:xfrm>
            <a:off x="8884359" y="2058134"/>
            <a:ext cx="21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latin typeface="Century Gothic" panose="020B0502020202020204" pitchFamily="34" charset="0"/>
              </a:rPr>
              <a:t>Anexo 1 EJEMPLOS DE ADIVINANZAS</a:t>
            </a:r>
          </a:p>
        </p:txBody>
      </p:sp>
    </p:spTree>
    <p:extLst>
      <p:ext uri="{BB962C8B-B14F-4D97-AF65-F5344CB8AC3E}">
        <p14:creationId xmlns:p14="http://schemas.microsoft.com/office/powerpoint/2010/main" val="31689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os y bordes para decorar textos educativos | Winnie the pooh drawing,  Page borders design, Colorful borders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5850952-9869-4E41-97C1-1E029B80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15" y="2240026"/>
            <a:ext cx="4509510" cy="31607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3192400-7F54-48C7-BC9B-087E26B2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45" y="2428128"/>
            <a:ext cx="4480483" cy="28546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FCEE0A4-B159-4124-B4A3-28B563676111}"/>
              </a:ext>
            </a:extLst>
          </p:cNvPr>
          <p:cNvSpPr txBox="1"/>
          <p:nvPr/>
        </p:nvSpPr>
        <p:spPr>
          <a:xfrm>
            <a:off x="3801751" y="1264085"/>
            <a:ext cx="59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>
                <a:latin typeface="Century Gothic" panose="020B0502020202020204" pitchFamily="34" charset="0"/>
              </a:rPr>
              <a:t>Anexo 2 ¿DE QUÉ HABLAN?</a:t>
            </a:r>
          </a:p>
        </p:txBody>
      </p:sp>
    </p:spTree>
    <p:extLst>
      <p:ext uri="{BB962C8B-B14F-4D97-AF65-F5344CB8AC3E}">
        <p14:creationId xmlns:p14="http://schemas.microsoft.com/office/powerpoint/2010/main" val="202625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os y bordes para decorar textos educativos | Winnie the pooh drawing,  Page borders design, Colorful borders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n de Isabel Gonçalves en situaciones de aprendizaje | Figuras geometricas  para preescolar, Actividades de figuras geometricas, Hojas de ejercicios  para ni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1"/>
          <a:stretch/>
        </p:blipFill>
        <p:spPr bwMode="auto">
          <a:xfrm>
            <a:off x="3359238" y="1689135"/>
            <a:ext cx="5473521" cy="4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454362" y="713218"/>
            <a:ext cx="3283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Anexo 3: Reconociendo </a:t>
            </a:r>
          </a:p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las figuras geométricas </a:t>
            </a:r>
            <a:endParaRPr lang="es-E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04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Berlin Sans FB</vt:lpstr>
      <vt:lpstr>Calibri</vt:lpstr>
      <vt:lpstr>Calibri Light</vt:lpstr>
      <vt:lpstr>Century Gothic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compensa1</cp:lastModifiedBy>
  <cp:revision>1</cp:revision>
  <dcterms:created xsi:type="dcterms:W3CDTF">2021-06-11T23:19:44Z</dcterms:created>
  <dcterms:modified xsi:type="dcterms:W3CDTF">2021-06-11T23:20:10Z</dcterms:modified>
</cp:coreProperties>
</file>