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9"/>
  </p:notesMasterIdLst>
  <p:sldIdLst>
    <p:sldId id="257" r:id="rId2"/>
    <p:sldId id="256" r:id="rId3"/>
    <p:sldId id="318" r:id="rId4"/>
    <p:sldId id="319" r:id="rId5"/>
    <p:sldId id="320" r:id="rId6"/>
    <p:sldId id="321" r:id="rId7"/>
    <p:sldId id="322" r:id="rId8"/>
  </p:sldIdLst>
  <p:sldSz cx="9144000" cy="5143500" type="screen16x9"/>
  <p:notesSz cx="6858000" cy="9144000"/>
  <p:embeddedFontLst>
    <p:embeddedFont>
      <p:font typeface="Patrick Hand" panose="020B0604020202020204" charset="0"/>
      <p:regular r:id="rId10"/>
    </p:embeddedFont>
    <p:embeddedFont>
      <p:font typeface="Patrick Hand SC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BB302F-13AC-4A8F-AC58-721C41C49F46}">
  <a:tblStyle styleId="{F7BB302F-13AC-4A8F-AC58-721C41C49F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116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3515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b5bfae17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b5bfae17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7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99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96225" y="1285875"/>
            <a:ext cx="7151400" cy="3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wQWneWBZrQ" TargetMode="External"/><Relationship Id="rId2" Type="http://schemas.openxmlformats.org/officeDocument/2006/relationships/hyperlink" Target="https://youtu.be/tt88QvxMndI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smtClean="0"/>
              <a:t>ESCUELA NORMAL DE EDUCACION PREESCOLAR</a:t>
            </a:r>
            <a:endParaRPr sz="2800" dirty="0"/>
          </a:p>
        </p:txBody>
      </p:sp>
      <p:sp>
        <p:nvSpPr>
          <p:cNvPr id="277" name="Google Shape;277;p34"/>
          <p:cNvSpPr txBox="1">
            <a:spLocks noGrp="1"/>
          </p:cNvSpPr>
          <p:nvPr>
            <p:ph type="body" idx="1"/>
          </p:nvPr>
        </p:nvSpPr>
        <p:spPr>
          <a:xfrm>
            <a:off x="1228750" y="1728902"/>
            <a:ext cx="7151400" cy="3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CICLO ESCOLAR 2020 – 2021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PRESENTACIÓN DE MATERIALES DE PRÁCTICA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TRABAJO DOCENTE Y PROYECTOS DE MEJORA ESCOLAR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PROFA. FABIOLA VALERO TORRES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ALONDRA RODRÍGUEZ MARTÍNEZ  #15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3º GRADO SECCIÓN B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SALTILLO, COAHUILA A </a:t>
            </a:r>
            <a:r>
              <a:rPr lang="es-ES" dirty="0" smtClean="0"/>
              <a:t>12 DE JUNIO </a:t>
            </a:r>
            <a:r>
              <a:rPr lang="es-ES" dirty="0" smtClean="0"/>
              <a:t>DE </a:t>
            </a:r>
            <a:r>
              <a:rPr lang="es-ES" dirty="0" smtClean="0"/>
              <a:t>2021</a:t>
            </a:r>
            <a:endParaRPr lang="es-ES" dirty="0"/>
          </a:p>
        </p:txBody>
      </p:sp>
      <p:grpSp>
        <p:nvGrpSpPr>
          <p:cNvPr id="278" name="Google Shape;278;p34"/>
          <p:cNvGrpSpPr/>
          <p:nvPr/>
        </p:nvGrpSpPr>
        <p:grpSpPr>
          <a:xfrm>
            <a:off x="7900263" y="275350"/>
            <a:ext cx="777038" cy="619488"/>
            <a:chOff x="7900263" y="275350"/>
            <a:chExt cx="777038" cy="619488"/>
          </a:xfrm>
        </p:grpSpPr>
        <p:sp>
          <p:nvSpPr>
            <p:cNvPr id="279" name="Google Shape;279;p34"/>
            <p:cNvSpPr/>
            <p:nvPr/>
          </p:nvSpPr>
          <p:spPr>
            <a:xfrm>
              <a:off x="8113888" y="275350"/>
              <a:ext cx="313875" cy="324875"/>
            </a:xfrm>
            <a:custGeom>
              <a:avLst/>
              <a:gdLst/>
              <a:ahLst/>
              <a:cxnLst/>
              <a:rect l="l" t="t" r="r" b="b"/>
              <a:pathLst>
                <a:path w="12555" h="12995" extrusionOk="0">
                  <a:moveTo>
                    <a:pt x="2742" y="11634"/>
                  </a:moveTo>
                  <a:cubicBezTo>
                    <a:pt x="2909" y="11321"/>
                    <a:pt x="3160" y="11467"/>
                    <a:pt x="3369" y="11509"/>
                  </a:cubicBezTo>
                  <a:cubicBezTo>
                    <a:pt x="3872" y="11676"/>
                    <a:pt x="4374" y="11739"/>
                    <a:pt x="4897" y="11593"/>
                  </a:cubicBezTo>
                  <a:cubicBezTo>
                    <a:pt x="5002" y="11572"/>
                    <a:pt x="5085" y="11509"/>
                    <a:pt x="5148" y="11467"/>
                  </a:cubicBezTo>
                  <a:cubicBezTo>
                    <a:pt x="4562" y="10253"/>
                    <a:pt x="3976" y="9061"/>
                    <a:pt x="3369" y="7826"/>
                  </a:cubicBezTo>
                  <a:lnTo>
                    <a:pt x="2784" y="7826"/>
                  </a:lnTo>
                  <a:cubicBezTo>
                    <a:pt x="2512" y="7826"/>
                    <a:pt x="2323" y="7701"/>
                    <a:pt x="2261" y="7429"/>
                  </a:cubicBezTo>
                  <a:cubicBezTo>
                    <a:pt x="2177" y="7178"/>
                    <a:pt x="2261" y="6968"/>
                    <a:pt x="2470" y="6801"/>
                  </a:cubicBezTo>
                  <a:cubicBezTo>
                    <a:pt x="2595" y="6696"/>
                    <a:pt x="2742" y="6613"/>
                    <a:pt x="2888" y="6508"/>
                  </a:cubicBezTo>
                  <a:cubicBezTo>
                    <a:pt x="2805" y="4918"/>
                    <a:pt x="2637" y="4395"/>
                    <a:pt x="1968" y="3328"/>
                  </a:cubicBezTo>
                  <a:cubicBezTo>
                    <a:pt x="1842" y="3411"/>
                    <a:pt x="1675" y="3453"/>
                    <a:pt x="1570" y="3558"/>
                  </a:cubicBezTo>
                  <a:cubicBezTo>
                    <a:pt x="1340" y="3788"/>
                    <a:pt x="1131" y="4081"/>
                    <a:pt x="900" y="4311"/>
                  </a:cubicBezTo>
                  <a:cubicBezTo>
                    <a:pt x="796" y="4416"/>
                    <a:pt x="587" y="4479"/>
                    <a:pt x="419" y="4499"/>
                  </a:cubicBezTo>
                  <a:cubicBezTo>
                    <a:pt x="315" y="4499"/>
                    <a:pt x="189" y="4395"/>
                    <a:pt x="1" y="4311"/>
                  </a:cubicBezTo>
                  <a:cubicBezTo>
                    <a:pt x="294" y="3935"/>
                    <a:pt x="545" y="3558"/>
                    <a:pt x="817" y="3223"/>
                  </a:cubicBezTo>
                  <a:cubicBezTo>
                    <a:pt x="1068" y="2909"/>
                    <a:pt x="1340" y="2595"/>
                    <a:pt x="1633" y="2282"/>
                  </a:cubicBezTo>
                  <a:cubicBezTo>
                    <a:pt x="1591" y="2051"/>
                    <a:pt x="1549" y="1779"/>
                    <a:pt x="1570" y="1486"/>
                  </a:cubicBezTo>
                  <a:cubicBezTo>
                    <a:pt x="1591" y="1340"/>
                    <a:pt x="1696" y="1173"/>
                    <a:pt x="1842" y="1068"/>
                  </a:cubicBezTo>
                  <a:cubicBezTo>
                    <a:pt x="2009" y="942"/>
                    <a:pt x="2219" y="1026"/>
                    <a:pt x="2386" y="1173"/>
                  </a:cubicBezTo>
                  <a:lnTo>
                    <a:pt x="2616" y="1486"/>
                  </a:lnTo>
                  <a:cubicBezTo>
                    <a:pt x="2721" y="1486"/>
                    <a:pt x="2805" y="1507"/>
                    <a:pt x="2846" y="1466"/>
                  </a:cubicBezTo>
                  <a:cubicBezTo>
                    <a:pt x="3453" y="942"/>
                    <a:pt x="4165" y="754"/>
                    <a:pt x="4918" y="649"/>
                  </a:cubicBezTo>
                  <a:cubicBezTo>
                    <a:pt x="5838" y="524"/>
                    <a:pt x="6759" y="336"/>
                    <a:pt x="7659" y="189"/>
                  </a:cubicBezTo>
                  <a:cubicBezTo>
                    <a:pt x="8538" y="1"/>
                    <a:pt x="9207" y="419"/>
                    <a:pt x="9835" y="922"/>
                  </a:cubicBezTo>
                  <a:cubicBezTo>
                    <a:pt x="10253" y="1256"/>
                    <a:pt x="10358" y="2282"/>
                    <a:pt x="10065" y="2742"/>
                  </a:cubicBezTo>
                  <a:cubicBezTo>
                    <a:pt x="9709" y="3286"/>
                    <a:pt x="9312" y="3809"/>
                    <a:pt x="8914" y="4332"/>
                  </a:cubicBezTo>
                  <a:cubicBezTo>
                    <a:pt x="8789" y="4499"/>
                    <a:pt x="8663" y="4646"/>
                    <a:pt x="8475" y="4897"/>
                  </a:cubicBezTo>
                  <a:cubicBezTo>
                    <a:pt x="8705" y="4939"/>
                    <a:pt x="8872" y="5002"/>
                    <a:pt x="9019" y="5023"/>
                  </a:cubicBezTo>
                  <a:cubicBezTo>
                    <a:pt x="9709" y="5127"/>
                    <a:pt x="10379" y="5211"/>
                    <a:pt x="11069" y="5357"/>
                  </a:cubicBezTo>
                  <a:cubicBezTo>
                    <a:pt x="12011" y="5587"/>
                    <a:pt x="12555" y="6466"/>
                    <a:pt x="12408" y="7408"/>
                  </a:cubicBezTo>
                  <a:cubicBezTo>
                    <a:pt x="12262" y="8287"/>
                    <a:pt x="11927" y="9124"/>
                    <a:pt x="11279" y="9793"/>
                  </a:cubicBezTo>
                  <a:cubicBezTo>
                    <a:pt x="10484" y="10567"/>
                    <a:pt x="9647" y="11279"/>
                    <a:pt x="8642" y="11718"/>
                  </a:cubicBezTo>
                  <a:cubicBezTo>
                    <a:pt x="8600" y="11739"/>
                    <a:pt x="8579" y="11739"/>
                    <a:pt x="8559" y="11760"/>
                  </a:cubicBezTo>
                  <a:cubicBezTo>
                    <a:pt x="7408" y="12471"/>
                    <a:pt x="6131" y="12681"/>
                    <a:pt x="4813" y="12869"/>
                  </a:cubicBezTo>
                  <a:cubicBezTo>
                    <a:pt x="3767" y="12994"/>
                    <a:pt x="3223" y="12681"/>
                    <a:pt x="2742" y="11634"/>
                  </a:cubicBezTo>
                  <a:close/>
                  <a:moveTo>
                    <a:pt x="6759" y="11258"/>
                  </a:moveTo>
                  <a:cubicBezTo>
                    <a:pt x="7178" y="11049"/>
                    <a:pt x="7596" y="10839"/>
                    <a:pt x="8035" y="10651"/>
                  </a:cubicBezTo>
                  <a:cubicBezTo>
                    <a:pt x="8956" y="10274"/>
                    <a:pt x="9688" y="9647"/>
                    <a:pt x="10358" y="8998"/>
                  </a:cubicBezTo>
                  <a:cubicBezTo>
                    <a:pt x="10860" y="8538"/>
                    <a:pt x="11069" y="7931"/>
                    <a:pt x="11195" y="7261"/>
                  </a:cubicBezTo>
                  <a:cubicBezTo>
                    <a:pt x="11279" y="6927"/>
                    <a:pt x="11111" y="6675"/>
                    <a:pt x="10776" y="6529"/>
                  </a:cubicBezTo>
                  <a:cubicBezTo>
                    <a:pt x="10672" y="6508"/>
                    <a:pt x="10588" y="6466"/>
                    <a:pt x="10484" y="6466"/>
                  </a:cubicBezTo>
                  <a:cubicBezTo>
                    <a:pt x="9521" y="6278"/>
                    <a:pt x="8517" y="6090"/>
                    <a:pt x="7533" y="6383"/>
                  </a:cubicBezTo>
                  <a:cubicBezTo>
                    <a:pt x="7240" y="6466"/>
                    <a:pt x="6926" y="6508"/>
                    <a:pt x="6613" y="6529"/>
                  </a:cubicBezTo>
                  <a:cubicBezTo>
                    <a:pt x="5880" y="6613"/>
                    <a:pt x="5274" y="7010"/>
                    <a:pt x="4646" y="7345"/>
                  </a:cubicBezTo>
                  <a:cubicBezTo>
                    <a:pt x="5106" y="8831"/>
                    <a:pt x="5922" y="10379"/>
                    <a:pt x="6759" y="11258"/>
                  </a:cubicBezTo>
                  <a:close/>
                  <a:moveTo>
                    <a:pt x="4144" y="6090"/>
                  </a:moveTo>
                  <a:cubicBezTo>
                    <a:pt x="4604" y="5859"/>
                    <a:pt x="4939" y="5650"/>
                    <a:pt x="5294" y="5525"/>
                  </a:cubicBezTo>
                  <a:cubicBezTo>
                    <a:pt x="6801" y="4939"/>
                    <a:pt x="7847" y="3872"/>
                    <a:pt x="8747" y="2595"/>
                  </a:cubicBezTo>
                  <a:cubicBezTo>
                    <a:pt x="9228" y="1863"/>
                    <a:pt x="9123" y="1507"/>
                    <a:pt x="8266" y="1277"/>
                  </a:cubicBezTo>
                  <a:cubicBezTo>
                    <a:pt x="8056" y="1235"/>
                    <a:pt x="7805" y="1256"/>
                    <a:pt x="7554" y="1277"/>
                  </a:cubicBezTo>
                  <a:cubicBezTo>
                    <a:pt x="6675" y="1424"/>
                    <a:pt x="5818" y="1633"/>
                    <a:pt x="4918" y="1738"/>
                  </a:cubicBezTo>
                  <a:cubicBezTo>
                    <a:pt x="4206" y="1800"/>
                    <a:pt x="3641" y="2114"/>
                    <a:pt x="3097" y="2700"/>
                  </a:cubicBezTo>
                  <a:cubicBezTo>
                    <a:pt x="3307" y="3223"/>
                    <a:pt x="3537" y="3746"/>
                    <a:pt x="3704" y="4290"/>
                  </a:cubicBezTo>
                  <a:cubicBezTo>
                    <a:pt x="3934" y="4834"/>
                    <a:pt x="3997" y="5420"/>
                    <a:pt x="4144" y="6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7900263" y="445013"/>
              <a:ext cx="283550" cy="431575"/>
            </a:xfrm>
            <a:custGeom>
              <a:avLst/>
              <a:gdLst/>
              <a:ahLst/>
              <a:cxnLst/>
              <a:rect l="l" t="t" r="r" b="b"/>
              <a:pathLst>
                <a:path w="11342" h="17263" extrusionOk="0">
                  <a:moveTo>
                    <a:pt x="7826" y="9709"/>
                  </a:moveTo>
                  <a:cubicBezTo>
                    <a:pt x="7324" y="10316"/>
                    <a:pt x="6738" y="10420"/>
                    <a:pt x="6110" y="10399"/>
                  </a:cubicBezTo>
                  <a:cubicBezTo>
                    <a:pt x="5797" y="10399"/>
                    <a:pt x="5483" y="10504"/>
                    <a:pt x="5169" y="10630"/>
                  </a:cubicBezTo>
                  <a:cubicBezTo>
                    <a:pt x="4750" y="10776"/>
                    <a:pt x="4353" y="10985"/>
                    <a:pt x="3976" y="11195"/>
                  </a:cubicBezTo>
                  <a:cubicBezTo>
                    <a:pt x="3411" y="11487"/>
                    <a:pt x="2867" y="11739"/>
                    <a:pt x="2261" y="11822"/>
                  </a:cubicBezTo>
                  <a:cubicBezTo>
                    <a:pt x="2030" y="11843"/>
                    <a:pt x="1821" y="12011"/>
                    <a:pt x="1549" y="12136"/>
                  </a:cubicBezTo>
                  <a:cubicBezTo>
                    <a:pt x="1486" y="12868"/>
                    <a:pt x="1403" y="13580"/>
                    <a:pt x="1382" y="14312"/>
                  </a:cubicBezTo>
                  <a:cubicBezTo>
                    <a:pt x="1361" y="14919"/>
                    <a:pt x="1361" y="15547"/>
                    <a:pt x="1319" y="16153"/>
                  </a:cubicBezTo>
                  <a:cubicBezTo>
                    <a:pt x="1319" y="16384"/>
                    <a:pt x="1298" y="16635"/>
                    <a:pt x="1193" y="16844"/>
                  </a:cubicBezTo>
                  <a:cubicBezTo>
                    <a:pt x="1131" y="17011"/>
                    <a:pt x="942" y="17158"/>
                    <a:pt x="775" y="17221"/>
                  </a:cubicBezTo>
                  <a:cubicBezTo>
                    <a:pt x="566" y="17262"/>
                    <a:pt x="377" y="17116"/>
                    <a:pt x="336" y="16907"/>
                  </a:cubicBezTo>
                  <a:cubicBezTo>
                    <a:pt x="252" y="16551"/>
                    <a:pt x="168" y="16195"/>
                    <a:pt x="147" y="15840"/>
                  </a:cubicBezTo>
                  <a:cubicBezTo>
                    <a:pt x="1" y="13454"/>
                    <a:pt x="231" y="11132"/>
                    <a:pt x="629" y="8788"/>
                  </a:cubicBezTo>
                  <a:cubicBezTo>
                    <a:pt x="942" y="7073"/>
                    <a:pt x="1382" y="5399"/>
                    <a:pt x="1737" y="3662"/>
                  </a:cubicBezTo>
                  <a:cubicBezTo>
                    <a:pt x="1905" y="2888"/>
                    <a:pt x="2302" y="2156"/>
                    <a:pt x="2365" y="1319"/>
                  </a:cubicBezTo>
                  <a:cubicBezTo>
                    <a:pt x="2407" y="1026"/>
                    <a:pt x="2616" y="712"/>
                    <a:pt x="2825" y="461"/>
                  </a:cubicBezTo>
                  <a:cubicBezTo>
                    <a:pt x="3160" y="42"/>
                    <a:pt x="3830" y="0"/>
                    <a:pt x="4227" y="419"/>
                  </a:cubicBezTo>
                  <a:cubicBezTo>
                    <a:pt x="4395" y="607"/>
                    <a:pt x="4520" y="816"/>
                    <a:pt x="4646" y="1005"/>
                  </a:cubicBezTo>
                  <a:cubicBezTo>
                    <a:pt x="6215" y="3432"/>
                    <a:pt x="7701" y="5901"/>
                    <a:pt x="8935" y="8516"/>
                  </a:cubicBezTo>
                  <a:cubicBezTo>
                    <a:pt x="9312" y="9290"/>
                    <a:pt x="9772" y="10002"/>
                    <a:pt x="10170" y="10755"/>
                  </a:cubicBezTo>
                  <a:cubicBezTo>
                    <a:pt x="10504" y="11404"/>
                    <a:pt x="10818" y="12073"/>
                    <a:pt x="11132" y="12722"/>
                  </a:cubicBezTo>
                  <a:cubicBezTo>
                    <a:pt x="11216" y="12848"/>
                    <a:pt x="11258" y="13036"/>
                    <a:pt x="11300" y="13182"/>
                  </a:cubicBezTo>
                  <a:cubicBezTo>
                    <a:pt x="11341" y="13705"/>
                    <a:pt x="10797" y="14103"/>
                    <a:pt x="10295" y="13894"/>
                  </a:cubicBezTo>
                  <a:cubicBezTo>
                    <a:pt x="9940" y="13747"/>
                    <a:pt x="9668" y="13496"/>
                    <a:pt x="9563" y="13140"/>
                  </a:cubicBezTo>
                  <a:cubicBezTo>
                    <a:pt x="9228" y="11906"/>
                    <a:pt x="8370" y="10964"/>
                    <a:pt x="7826" y="9709"/>
                  </a:cubicBezTo>
                  <a:close/>
                  <a:moveTo>
                    <a:pt x="3600" y="2386"/>
                  </a:moveTo>
                  <a:cubicBezTo>
                    <a:pt x="2637" y="4813"/>
                    <a:pt x="2323" y="7156"/>
                    <a:pt x="1821" y="9416"/>
                  </a:cubicBezTo>
                  <a:cubicBezTo>
                    <a:pt x="1779" y="9709"/>
                    <a:pt x="1821" y="10044"/>
                    <a:pt x="1821" y="10420"/>
                  </a:cubicBezTo>
                  <a:cubicBezTo>
                    <a:pt x="2114" y="10399"/>
                    <a:pt x="2344" y="10399"/>
                    <a:pt x="2553" y="10316"/>
                  </a:cubicBezTo>
                  <a:cubicBezTo>
                    <a:pt x="2930" y="10148"/>
                    <a:pt x="3286" y="9981"/>
                    <a:pt x="3662" y="9772"/>
                  </a:cubicBezTo>
                  <a:cubicBezTo>
                    <a:pt x="4709" y="9165"/>
                    <a:pt x="5776" y="8746"/>
                    <a:pt x="7010" y="8935"/>
                  </a:cubicBezTo>
                  <a:cubicBezTo>
                    <a:pt x="7094" y="8935"/>
                    <a:pt x="7136" y="8872"/>
                    <a:pt x="7324" y="8830"/>
                  </a:cubicBezTo>
                  <a:cubicBezTo>
                    <a:pt x="6320" y="6633"/>
                    <a:pt x="5169" y="4541"/>
                    <a:pt x="3600" y="2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8380150" y="567888"/>
              <a:ext cx="297150" cy="326950"/>
            </a:xfrm>
            <a:custGeom>
              <a:avLst/>
              <a:gdLst/>
              <a:ahLst/>
              <a:cxnLst/>
              <a:rect l="l" t="t" r="r" b="b"/>
              <a:pathLst>
                <a:path w="11886" h="13078" extrusionOk="0">
                  <a:moveTo>
                    <a:pt x="11195" y="8181"/>
                  </a:moveTo>
                  <a:cubicBezTo>
                    <a:pt x="11864" y="8997"/>
                    <a:pt x="11885" y="9102"/>
                    <a:pt x="11509" y="9772"/>
                  </a:cubicBezTo>
                  <a:cubicBezTo>
                    <a:pt x="11027" y="10650"/>
                    <a:pt x="10483" y="11425"/>
                    <a:pt x="9521" y="11843"/>
                  </a:cubicBezTo>
                  <a:cubicBezTo>
                    <a:pt x="8956" y="12073"/>
                    <a:pt x="8496" y="12450"/>
                    <a:pt x="7952" y="12680"/>
                  </a:cubicBezTo>
                  <a:cubicBezTo>
                    <a:pt x="7052" y="13057"/>
                    <a:pt x="6131" y="13078"/>
                    <a:pt x="5190" y="12806"/>
                  </a:cubicBezTo>
                  <a:cubicBezTo>
                    <a:pt x="4813" y="12701"/>
                    <a:pt x="4353" y="12638"/>
                    <a:pt x="3934" y="12596"/>
                  </a:cubicBezTo>
                  <a:cubicBezTo>
                    <a:pt x="3349" y="12575"/>
                    <a:pt x="2888" y="12345"/>
                    <a:pt x="2512" y="11906"/>
                  </a:cubicBezTo>
                  <a:cubicBezTo>
                    <a:pt x="2030" y="11404"/>
                    <a:pt x="1570" y="10922"/>
                    <a:pt x="1068" y="10462"/>
                  </a:cubicBezTo>
                  <a:cubicBezTo>
                    <a:pt x="419" y="9834"/>
                    <a:pt x="147" y="9039"/>
                    <a:pt x="105" y="8181"/>
                  </a:cubicBezTo>
                  <a:cubicBezTo>
                    <a:pt x="43" y="7428"/>
                    <a:pt x="1" y="6633"/>
                    <a:pt x="126" y="5880"/>
                  </a:cubicBezTo>
                  <a:cubicBezTo>
                    <a:pt x="377" y="4185"/>
                    <a:pt x="984" y="2616"/>
                    <a:pt x="2240" y="1360"/>
                  </a:cubicBezTo>
                  <a:cubicBezTo>
                    <a:pt x="2574" y="1026"/>
                    <a:pt x="2993" y="858"/>
                    <a:pt x="3411" y="649"/>
                  </a:cubicBezTo>
                  <a:cubicBezTo>
                    <a:pt x="4750" y="0"/>
                    <a:pt x="6131" y="42"/>
                    <a:pt x="7533" y="210"/>
                  </a:cubicBezTo>
                  <a:cubicBezTo>
                    <a:pt x="8203" y="293"/>
                    <a:pt x="8642" y="1067"/>
                    <a:pt x="8391" y="1716"/>
                  </a:cubicBezTo>
                  <a:cubicBezTo>
                    <a:pt x="8370" y="1821"/>
                    <a:pt x="8203" y="1883"/>
                    <a:pt x="8077" y="1967"/>
                  </a:cubicBezTo>
                  <a:cubicBezTo>
                    <a:pt x="7805" y="1716"/>
                    <a:pt x="7575" y="1486"/>
                    <a:pt x="7324" y="1256"/>
                  </a:cubicBezTo>
                  <a:cubicBezTo>
                    <a:pt x="6299" y="1256"/>
                    <a:pt x="5336" y="1298"/>
                    <a:pt x="4332" y="1695"/>
                  </a:cubicBezTo>
                  <a:cubicBezTo>
                    <a:pt x="3244" y="2135"/>
                    <a:pt x="2658" y="2951"/>
                    <a:pt x="2219" y="3913"/>
                  </a:cubicBezTo>
                  <a:cubicBezTo>
                    <a:pt x="1612" y="5231"/>
                    <a:pt x="1528" y="6612"/>
                    <a:pt x="1675" y="8035"/>
                  </a:cubicBezTo>
                  <a:cubicBezTo>
                    <a:pt x="1696" y="8391"/>
                    <a:pt x="1821" y="8809"/>
                    <a:pt x="2051" y="9081"/>
                  </a:cubicBezTo>
                  <a:cubicBezTo>
                    <a:pt x="2553" y="9646"/>
                    <a:pt x="3097" y="10169"/>
                    <a:pt x="3683" y="10692"/>
                  </a:cubicBezTo>
                  <a:cubicBezTo>
                    <a:pt x="3809" y="10818"/>
                    <a:pt x="4039" y="10860"/>
                    <a:pt x="4248" y="10902"/>
                  </a:cubicBezTo>
                  <a:cubicBezTo>
                    <a:pt x="4667" y="11006"/>
                    <a:pt x="5085" y="11006"/>
                    <a:pt x="5483" y="11174"/>
                  </a:cubicBezTo>
                  <a:cubicBezTo>
                    <a:pt x="6403" y="11508"/>
                    <a:pt x="7240" y="11278"/>
                    <a:pt x="8056" y="10818"/>
                  </a:cubicBezTo>
                  <a:cubicBezTo>
                    <a:pt x="9123" y="10232"/>
                    <a:pt x="10149" y="9521"/>
                    <a:pt x="10818" y="8453"/>
                  </a:cubicBezTo>
                  <a:cubicBezTo>
                    <a:pt x="10902" y="8412"/>
                    <a:pt x="11027" y="8349"/>
                    <a:pt x="11195" y="8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09" y="970850"/>
            <a:ext cx="979084" cy="8799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1502309" y="169913"/>
            <a:ext cx="6397500" cy="33653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s-MX" sz="1600" dirty="0"/>
              <a:t>Nombre del estudiante normalista: </a:t>
            </a:r>
            <a:r>
              <a:rPr lang="es-MX" sz="1600" u="sng" dirty="0" smtClean="0"/>
              <a:t>Alondra </a:t>
            </a:r>
            <a:r>
              <a:rPr lang="es-MX" sz="1600" u="sng" dirty="0"/>
              <a:t>Rodríguez </a:t>
            </a:r>
            <a:r>
              <a:rPr lang="es-MX" sz="1600" u="sng" dirty="0" smtClean="0"/>
              <a:t>Martínez</a:t>
            </a:r>
          </a:p>
          <a:p>
            <a:pPr marL="0" lvl="0" indent="0" algn="l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s-MX" sz="1600" dirty="0" smtClean="0"/>
              <a:t>Grado</a:t>
            </a:r>
            <a:r>
              <a:rPr lang="es-MX" sz="1600" dirty="0"/>
              <a:t>: </a:t>
            </a:r>
            <a:r>
              <a:rPr lang="es-MX" sz="1600" u="sng" dirty="0" smtClean="0"/>
              <a:t>3º  </a:t>
            </a:r>
            <a:r>
              <a:rPr lang="es-MX" sz="1600" dirty="0" smtClean="0"/>
              <a:t>       Sección</a:t>
            </a:r>
            <a:r>
              <a:rPr lang="es-MX" sz="1600" dirty="0"/>
              <a:t>: </a:t>
            </a:r>
            <a:r>
              <a:rPr lang="es-MX" sz="1600" u="sng" dirty="0" smtClean="0"/>
              <a:t>B </a:t>
            </a:r>
            <a:r>
              <a:rPr lang="es-MX" sz="1600" dirty="0" smtClean="0"/>
              <a:t>         </a:t>
            </a:r>
            <a:r>
              <a:rPr lang="es-MX" sz="1600" dirty="0"/>
              <a:t>Número de Lista: </a:t>
            </a:r>
            <a:r>
              <a:rPr lang="es-MX" sz="1600" u="sng" dirty="0" smtClean="0"/>
              <a:t>15</a:t>
            </a:r>
            <a:endParaRPr lang="es-MX" sz="1600" u="sng" dirty="0"/>
          </a:p>
          <a:p>
            <a:pPr marL="0" lvl="0" indent="0" algn="l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s-MX" sz="1600" dirty="0"/>
              <a:t>Institución de Práctica: </a:t>
            </a:r>
            <a:r>
              <a:rPr lang="es-MX" sz="1600" u="sng" dirty="0" smtClean="0"/>
              <a:t>Jardín </a:t>
            </a:r>
            <a:r>
              <a:rPr lang="es-MX" sz="1600" u="sng" dirty="0"/>
              <a:t>de Niños Profesora Ninfa Dávila </a:t>
            </a:r>
            <a:r>
              <a:rPr lang="es-MX" sz="1600" u="sng" dirty="0" smtClean="0"/>
              <a:t>Flores</a:t>
            </a:r>
          </a:p>
          <a:p>
            <a:pPr marL="0" lvl="0" indent="0" algn="l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s-MX" sz="1600" dirty="0" smtClean="0"/>
              <a:t>Clave</a:t>
            </a:r>
            <a:r>
              <a:rPr lang="es-MX" sz="1600" dirty="0"/>
              <a:t>: </a:t>
            </a:r>
            <a:r>
              <a:rPr lang="es-MX" sz="1600" u="sng" dirty="0" smtClean="0"/>
              <a:t>05EJN0088V  </a:t>
            </a:r>
            <a:r>
              <a:rPr lang="es-MX" sz="1600" dirty="0" smtClean="0"/>
              <a:t>      </a:t>
            </a:r>
            <a:r>
              <a:rPr lang="es-MX" sz="1600" dirty="0"/>
              <a:t>Zona Escolar: </a:t>
            </a:r>
            <a:r>
              <a:rPr lang="es-MX" sz="1600" u="sng" dirty="0" smtClean="0"/>
              <a:t>108</a:t>
            </a:r>
            <a:endParaRPr lang="es-MX" sz="1600" u="sng" dirty="0"/>
          </a:p>
          <a:p>
            <a:pPr marL="0" lvl="0" indent="0" algn="l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s-MX" sz="1600" dirty="0" smtClean="0"/>
              <a:t> </a:t>
            </a:r>
            <a:r>
              <a:rPr lang="es-MX" sz="1600" dirty="0"/>
              <a:t>Grado en el que realiza su práctica: </a:t>
            </a:r>
            <a:r>
              <a:rPr lang="es-MX" sz="1600" u="sng" dirty="0" smtClean="0"/>
              <a:t>1º B</a:t>
            </a:r>
          </a:p>
          <a:p>
            <a:pPr marL="0" lvl="0" indent="0" algn="l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s-MX" sz="1600" dirty="0" smtClean="0"/>
              <a:t>Nombre </a:t>
            </a:r>
            <a:r>
              <a:rPr lang="es-MX" sz="1600" dirty="0"/>
              <a:t>del Profesor(a) Titular: </a:t>
            </a:r>
            <a:r>
              <a:rPr lang="es-MX" sz="1600" u="sng" dirty="0" smtClean="0"/>
              <a:t>Amalia </a:t>
            </a:r>
            <a:r>
              <a:rPr lang="es-MX" sz="1600" u="sng" dirty="0"/>
              <a:t>del Carmen Molina </a:t>
            </a:r>
            <a:r>
              <a:rPr lang="es-MX" sz="1600" u="sng" dirty="0" smtClean="0"/>
              <a:t>Flores</a:t>
            </a:r>
          </a:p>
          <a:p>
            <a:pPr marL="0" lvl="0" indent="0" algn="l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s-MX" sz="1600" dirty="0" smtClean="0"/>
              <a:t>Total </a:t>
            </a:r>
            <a:r>
              <a:rPr lang="es-MX" sz="1600" dirty="0"/>
              <a:t>de alumnos: </a:t>
            </a:r>
            <a:r>
              <a:rPr lang="es-MX" sz="1600" u="sng" dirty="0" smtClean="0"/>
              <a:t>27</a:t>
            </a:r>
            <a:r>
              <a:rPr lang="es-MX" sz="1600" dirty="0" smtClean="0"/>
              <a:t>   </a:t>
            </a:r>
            <a:r>
              <a:rPr lang="es-MX" sz="1600" dirty="0"/>
              <a:t>Niños: </a:t>
            </a:r>
            <a:r>
              <a:rPr lang="es-MX" sz="1600" u="sng" dirty="0"/>
              <a:t> </a:t>
            </a:r>
            <a:r>
              <a:rPr lang="es-MX" sz="1600" u="sng" dirty="0" smtClean="0"/>
              <a:t>11</a:t>
            </a:r>
            <a:r>
              <a:rPr lang="es-MX" sz="1600" dirty="0" smtClean="0"/>
              <a:t>           </a:t>
            </a:r>
            <a:r>
              <a:rPr lang="es-MX" sz="1600" dirty="0"/>
              <a:t>Niñas: </a:t>
            </a:r>
            <a:r>
              <a:rPr lang="es-MX" sz="1600" dirty="0" smtClean="0"/>
              <a:t> </a:t>
            </a:r>
            <a:r>
              <a:rPr lang="es-MX" sz="1600" u="sng" dirty="0" smtClean="0"/>
              <a:t>16</a:t>
            </a:r>
          </a:p>
          <a:p>
            <a:pPr marL="0" lvl="0" indent="0" algn="l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s-MX" sz="1600" dirty="0" smtClean="0"/>
              <a:t>Periodo </a:t>
            </a:r>
            <a:r>
              <a:rPr lang="es-MX" sz="1600" dirty="0"/>
              <a:t>de Práctica: </a:t>
            </a:r>
            <a:r>
              <a:rPr lang="es-MX" sz="1600" u="sng" dirty="0" smtClean="0"/>
              <a:t>Lunes </a:t>
            </a:r>
            <a:r>
              <a:rPr lang="es-MX" sz="1600" u="sng" dirty="0" smtClean="0"/>
              <a:t>14 </a:t>
            </a:r>
            <a:r>
              <a:rPr lang="es-MX" sz="1600" u="sng" dirty="0"/>
              <a:t>de </a:t>
            </a:r>
            <a:r>
              <a:rPr lang="es-MX" sz="1600" u="sng" dirty="0" smtClean="0"/>
              <a:t>junio </a:t>
            </a:r>
            <a:r>
              <a:rPr lang="es-MX" sz="1600" u="sng" dirty="0"/>
              <a:t>a viernes </a:t>
            </a:r>
            <a:r>
              <a:rPr lang="es-MX" sz="1600" u="sng" dirty="0" smtClean="0"/>
              <a:t>18 </a:t>
            </a:r>
            <a:r>
              <a:rPr lang="es-MX" sz="1600" u="sng" dirty="0"/>
              <a:t>de </a:t>
            </a:r>
            <a:r>
              <a:rPr lang="es-MX" sz="1600" u="sng" dirty="0" smtClean="0"/>
              <a:t>juni</a:t>
            </a:r>
            <a:r>
              <a:rPr lang="es-MX" sz="1600" u="sng" dirty="0" smtClean="0"/>
              <a:t>o</a:t>
            </a:r>
            <a:endParaRPr u="sng" dirty="0"/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17850" y="3543013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82306" y="907767"/>
            <a:ext cx="2211884" cy="1136100"/>
          </a:xfrm>
        </p:spPr>
        <p:txBody>
          <a:bodyPr/>
          <a:lstStyle/>
          <a:p>
            <a:r>
              <a:rPr lang="es-ES" dirty="0" smtClean="0"/>
              <a:t>Anexo </a:t>
            </a:r>
            <a:r>
              <a:rPr lang="es-ES" dirty="0"/>
              <a:t>1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81" y="380329"/>
            <a:ext cx="6261135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05985"/>
            <a:ext cx="2211884" cy="1136100"/>
          </a:xfrm>
        </p:spPr>
        <p:txBody>
          <a:bodyPr/>
          <a:lstStyle/>
          <a:p>
            <a:r>
              <a:rPr lang="es-ES" dirty="0" smtClean="0"/>
              <a:t>Anexo 2.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339" y="288461"/>
            <a:ext cx="4229411" cy="458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0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778" y="1206229"/>
            <a:ext cx="6789906" cy="28580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dirty="0"/>
              <a:t>Vídeo animales O</a:t>
            </a:r>
            <a:r>
              <a:rPr lang="es-ES" dirty="0" smtClean="0"/>
              <a:t>víparos</a:t>
            </a:r>
            <a:r>
              <a:rPr lang="es-ES" dirty="0"/>
              <a:t>.</a:t>
            </a:r>
            <a:r>
              <a:rPr lang="es-MX" u="sng" dirty="0" smtClean="0">
                <a:hlinkClick r:id="rId2"/>
              </a:rPr>
              <a:t/>
            </a:r>
            <a:br>
              <a:rPr lang="es-MX" u="sng" dirty="0" smtClean="0">
                <a:hlinkClick r:id="rId2"/>
              </a:rPr>
            </a:br>
            <a:r>
              <a:rPr lang="es-MX" u="sng" dirty="0" smtClean="0">
                <a:hlinkClick r:id="rId2"/>
              </a:rPr>
              <a:t>https</a:t>
            </a:r>
            <a:r>
              <a:rPr lang="es-MX" u="sng" dirty="0">
                <a:hlinkClick r:id="rId2"/>
              </a:rPr>
              <a:t>://youtu.be/tt88QvxMndI</a:t>
            </a:r>
            <a:r>
              <a:rPr lang="es-MX" dirty="0"/>
              <a:t> 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Vídeo animales Vivíparos. </a:t>
            </a:r>
            <a:r>
              <a:rPr lang="es-MX" u="sng" dirty="0" smtClean="0">
                <a:hlinkClick r:id="rId3"/>
              </a:rPr>
              <a:t>https</a:t>
            </a:r>
            <a:r>
              <a:rPr lang="es-MX" u="sng" dirty="0">
                <a:hlinkClick r:id="rId3"/>
              </a:rPr>
              <a:t>://youtu.be/dwQWneWBZrQ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220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52400" y="505985"/>
            <a:ext cx="2211884" cy="1136100"/>
          </a:xfrm>
        </p:spPr>
        <p:txBody>
          <a:bodyPr/>
          <a:lstStyle/>
          <a:p>
            <a:r>
              <a:rPr lang="es-ES" dirty="0" smtClean="0"/>
              <a:t>Anexo </a:t>
            </a:r>
            <a:r>
              <a:rPr lang="es-ES" dirty="0" smtClean="0"/>
              <a:t>3.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221" y="342303"/>
            <a:ext cx="6096528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5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52400" y="505985"/>
            <a:ext cx="2211884" cy="1136100"/>
          </a:xfrm>
        </p:spPr>
        <p:txBody>
          <a:bodyPr/>
          <a:lstStyle/>
          <a:p>
            <a:r>
              <a:rPr lang="es-ES" dirty="0" smtClean="0"/>
              <a:t>Anexo </a:t>
            </a:r>
            <a:r>
              <a:rPr lang="es-ES" dirty="0" smtClean="0"/>
              <a:t>3.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859" y="305141"/>
            <a:ext cx="6096528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90727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144</Words>
  <Application>Microsoft Office PowerPoint</Application>
  <PresentationFormat>Presentación en pantalla (16:9)</PresentationFormat>
  <Paragraphs>29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Patrick Hand</vt:lpstr>
      <vt:lpstr>Arial</vt:lpstr>
      <vt:lpstr>Patrick Hand SC</vt:lpstr>
      <vt:lpstr>English Language Grammar Rules by Slidesgo</vt:lpstr>
      <vt:lpstr>ESCUELA NORMAL DE EDUCACION PREESCOLAR</vt:lpstr>
      <vt:lpstr>Presentación de PowerPoint</vt:lpstr>
      <vt:lpstr>Anexo 1.</vt:lpstr>
      <vt:lpstr>Anexo 2.</vt:lpstr>
      <vt:lpstr>Vídeo animales Ovíparos. https://youtu.be/tt88QvxMndI  Vídeo animales Vivíparos. https://youtu.be/dwQWneWBZrQ </vt:lpstr>
      <vt:lpstr>Anexo 3.</vt:lpstr>
      <vt:lpstr>Anexo 3.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EDUCACION PREESCOLAR</dc:title>
  <dc:creator>ALO ANDY</dc:creator>
  <cp:lastModifiedBy>Cesar Alonso</cp:lastModifiedBy>
  <cp:revision>8</cp:revision>
  <dcterms:modified xsi:type="dcterms:W3CDTF">2021-06-13T03:23:05Z</dcterms:modified>
</cp:coreProperties>
</file>