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0" r:id="rId2"/>
    <p:sldId id="265" r:id="rId3"/>
    <p:sldId id="267" r:id="rId4"/>
    <p:sldId id="268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51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65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09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13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979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86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06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92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01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66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54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09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84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24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65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33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6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A9CE68-5B88-47D8-BAAF-181C89CC34B4}" type="datetimeFigureOut">
              <a:rPr lang="es-MX" smtClean="0"/>
              <a:t>13/06/2021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5B517F-FE4C-4786-A353-A505D8455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0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aoJKW_grSA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1.png">
            <a:extLst>
              <a:ext uri="{FF2B5EF4-FFF2-40B4-BE49-F238E27FC236}">
                <a16:creationId xmlns:a16="http://schemas.microsoft.com/office/drawing/2014/main" id="{75200B38-D474-44EC-BCB3-A900CA54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8" r="8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0" y="1700835"/>
            <a:ext cx="1859280" cy="136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9C64797-6FD8-40C2-8A97-0E09101DF114}"/>
              </a:ext>
            </a:extLst>
          </p:cNvPr>
          <p:cNvSpPr/>
          <p:nvPr/>
        </p:nvSpPr>
        <p:spPr>
          <a:xfrm>
            <a:off x="1085850" y="685172"/>
            <a:ext cx="9715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ESCUELA NORMAL DE EDUCACION PREESCOLAR DEL ESTADO DE COAHUILA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LICENCIATURA EN EDUCACION PREESCOLAR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CICLO ESCOLAR 2020-2021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031A029-F7B6-4B6E-BA8B-FA35B493E570}"/>
              </a:ext>
            </a:extLst>
          </p:cNvPr>
          <p:cNvSpPr/>
          <p:nvPr/>
        </p:nvSpPr>
        <p:spPr>
          <a:xfrm>
            <a:off x="1181100" y="3063444"/>
            <a:ext cx="9525000" cy="339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Sexto semestre sección: “B”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Curso: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Trabajo docente y proyectos de mejora escolar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Titular: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Fabiola Valero Torres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Alumna: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Daniela Jaquelin Ramírez Orejón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Unidad de aprendizaje II.</a:t>
            </a:r>
            <a:r>
              <a:rPr lang="es-MX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Propuestas de innovación al Trabajo docente en el marco del Proyecto Escolar de Mejora Continua (PEMC).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Presentación </a:t>
            </a:r>
            <a:r>
              <a:rPr lang="es-MX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 </a:t>
            </a: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segunda</a:t>
            </a:r>
            <a:r>
              <a:rPr lang="es-MX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jornada de practica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 Coahuila.                                                                   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de junio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2021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6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D896C-858A-45A4-BC07-95CC0021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dirty="0">
                <a:latin typeface="Modern Love Grunge" panose="04070805081005020601" pitchFamily="82" charset="0"/>
              </a:rPr>
              <a:t>Trabajando en casa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3383F99-7448-4482-8D7F-52DD1DE1031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10" l="9746" r="94492"/>
                    </a14:imgEffect>
                  </a14:imgLayer>
                </a14:imgProps>
              </a:ext>
            </a:extLst>
          </a:blip>
          <a:srcRect l="-19344" t="4028" r="25594" b="-4028"/>
          <a:stretch/>
        </p:blipFill>
        <p:spPr>
          <a:xfrm>
            <a:off x="2761157" y="2214694"/>
            <a:ext cx="5230630" cy="44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A7D04ED-771D-476C-9DD9-8BD5F2EC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6986"/>
            <a:ext cx="10364452" cy="967338"/>
          </a:xfrm>
        </p:spPr>
        <p:txBody>
          <a:bodyPr>
            <a:normAutofit/>
          </a:bodyPr>
          <a:lstStyle/>
          <a:p>
            <a:r>
              <a:rPr lang="es-MX" sz="4400" dirty="0">
                <a:latin typeface="Century Gothic" panose="020B0502020202020204" pitchFamily="34" charset="0"/>
              </a:rPr>
              <a:t>“¿Dónde viven?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19A1B4A-20AE-4941-8F23-79D61BEEF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1258079"/>
            <a:ext cx="10364452" cy="11406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Imágenes de diferentes animales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2B8DB29-33BD-44B0-A83F-DE84006F9AD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63" t="15246" r="13518" b="13779"/>
          <a:stretch/>
        </p:blipFill>
        <p:spPr>
          <a:xfrm>
            <a:off x="0" y="3844393"/>
            <a:ext cx="3296481" cy="32485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2E8410-ADA6-4454-AC83-A5EF44967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2" b="89831" l="7627" r="89831"/>
                    </a14:imgEffect>
                  </a14:imgLayer>
                </a14:imgProps>
              </a:ext>
            </a:extLst>
          </a:blip>
          <a:srcRect l="8210" r="7267" b="18072"/>
          <a:stretch/>
        </p:blipFill>
        <p:spPr>
          <a:xfrm rot="6826216">
            <a:off x="680846" y="1734431"/>
            <a:ext cx="2353455" cy="22811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550E14-8D83-4C14-B2D9-42F31EFC5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441" y1="11488" x2="11441" y2="11488"/>
                        <a14:foregroundMark x1="19068" y1="12272" x2="19068" y2="12272"/>
                        <a14:foregroundMark x1="78814" y1="9922" x2="78814" y2="9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898" y="3844393"/>
            <a:ext cx="1856948" cy="30136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5DE654-21DB-40C7-BC11-6919813740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778" l="0" r="100000">
                        <a14:foregroundMark x1="29661" y1="27111" x2="29661" y2="27111"/>
                        <a14:foregroundMark x1="26271" y1="23556" x2="26271" y2="23556"/>
                        <a14:foregroundMark x1="18220" y1="24889" x2="18220" y2="2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0873" y="2072716"/>
            <a:ext cx="1858293" cy="17716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A84CB0-A04F-4264-91EB-99BAFDE08F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93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703" y="2226208"/>
            <a:ext cx="2247900" cy="17907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E52503-13E3-47BB-AD35-7842B9B189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14" b="89831" l="8475" r="95763">
                        <a14:foregroundMark x1="31356" y1="8475" x2="31356" y2="8475"/>
                        <a14:foregroundMark x1="19492" y1="32627" x2="19492" y2="32627"/>
                        <a14:foregroundMark x1="10169" y1="22034" x2="10169" y2="22034"/>
                        <a14:foregroundMark x1="19068" y1="43220" x2="19068" y2="43220"/>
                        <a14:foregroundMark x1="17797" y1="11017" x2="17797" y2="11017"/>
                        <a14:backgroundMark x1="24153" y1="81780" x2="24153" y2="81780"/>
                        <a14:backgroundMark x1="24153" y1="81780" x2="24153" y2="81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050" y="4016909"/>
            <a:ext cx="2841092" cy="28410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0B325A-6A2C-4E3E-86AC-A457CA8ED8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26" b="100000" l="9746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5795" y="1847984"/>
            <a:ext cx="2604916" cy="43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5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7AC3F3A-F5C9-4066-BBA2-B5C770FF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86" y="2213546"/>
            <a:ext cx="10364452" cy="3427245"/>
          </a:xfrm>
        </p:spPr>
        <p:txBody>
          <a:bodyPr>
            <a:normAutofit/>
          </a:bodyPr>
          <a:lstStyle/>
          <a:p>
            <a:r>
              <a:rPr lang="es-MX" sz="4400" dirty="0">
                <a:latin typeface="Century Gothic" panose="020B0502020202020204" pitchFamily="34" charset="0"/>
              </a:rPr>
              <a:t>“Juego de figuras”</a:t>
            </a:r>
            <a:br>
              <a:rPr lang="es-MX" sz="4400" dirty="0">
                <a:latin typeface="Century Gothic" panose="020B0502020202020204" pitchFamily="34" charset="0"/>
              </a:rPr>
            </a:br>
            <a:r>
              <a:rPr lang="es-MX" sz="2800" dirty="0">
                <a:latin typeface="Century Gothic" panose="020B0502020202020204" pitchFamily="34" charset="0"/>
              </a:rPr>
              <a:t>Enlace de video figuras geométricas </a:t>
            </a:r>
            <a:br>
              <a:rPr lang="es-MX" sz="4400" dirty="0">
                <a:latin typeface="Century Gothic" panose="020B0502020202020204" pitchFamily="34" charset="0"/>
              </a:rPr>
            </a:br>
            <a:endParaRPr lang="es-MX" sz="4400" dirty="0">
              <a:latin typeface="Century Gothic" panose="020B050202020202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0470BA1-E43B-4BB6-8F31-1114E3FD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sz="2800" dirty="0">
                <a:hlinkClick r:id="rId2"/>
              </a:rPr>
              <a:t>https://youtu.be/maoJKW_grSA</a:t>
            </a:r>
            <a:endParaRPr lang="es-MX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55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67ECD3A-3A67-41A9-82FA-6A19CE3A8BBF}"/>
              </a:ext>
            </a:extLst>
          </p:cNvPr>
          <p:cNvSpPr/>
          <p:nvPr/>
        </p:nvSpPr>
        <p:spPr>
          <a:xfrm>
            <a:off x="1234440" y="60513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/>
              <a:t>Criterios de evaluación </a:t>
            </a:r>
          </a:p>
          <a:p>
            <a:r>
              <a:rPr lang="es-MX" dirty="0"/>
              <a:t>Creativa </a:t>
            </a:r>
          </a:p>
          <a:p>
            <a:r>
              <a:rPr lang="es-MX" dirty="0"/>
              <a:t>Ortografía</a:t>
            </a:r>
          </a:p>
          <a:p>
            <a:r>
              <a:rPr lang="es-MX" dirty="0"/>
              <a:t>Entendible para padres y alumnos</a:t>
            </a:r>
          </a:p>
        </p:txBody>
      </p:sp>
    </p:spTree>
    <p:extLst>
      <p:ext uri="{BB962C8B-B14F-4D97-AF65-F5344CB8AC3E}">
        <p14:creationId xmlns:p14="http://schemas.microsoft.com/office/powerpoint/2010/main" val="147155268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96</TotalTime>
  <Words>122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Modern Love Grunge</vt:lpstr>
      <vt:lpstr>Tw Cen MT</vt:lpstr>
      <vt:lpstr>Gota</vt:lpstr>
      <vt:lpstr>Presentación de PowerPoint</vt:lpstr>
      <vt:lpstr>Trabajando en casa</vt:lpstr>
      <vt:lpstr>“¿Dónde viven?</vt:lpstr>
      <vt:lpstr>“Juego de figuras” Enlace de video figuras geométricas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JAQUELIN RAMIREZ OREJON</dc:creator>
  <cp:lastModifiedBy>DANIELA JAQUELIN</cp:lastModifiedBy>
  <cp:revision>18</cp:revision>
  <dcterms:created xsi:type="dcterms:W3CDTF">2021-05-10T03:58:03Z</dcterms:created>
  <dcterms:modified xsi:type="dcterms:W3CDTF">2021-06-14T04:57:33Z</dcterms:modified>
</cp:coreProperties>
</file>