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CFC2A-7D40-4776-A39A-D2304BA9CD16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33B93-6016-49DB-9513-A61F5CF1AB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401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240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348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5253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4238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529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1823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133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480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8762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76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1140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45762-4EA9-429E-9368-6C700FF2DFE5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6152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0yaCYRxVIa0" TargetMode="External"/><Relationship Id="rId5" Type="http://schemas.openxmlformats.org/officeDocument/2006/relationships/hyperlink" Target="https://www.youtube.com/watch?v=3tXZZTy_ncE" TargetMode="External"/><Relationship Id="rId4" Type="http://schemas.openxmlformats.org/officeDocument/2006/relationships/hyperlink" Target="https://www.youtube.com/watch?v=S77H4xJhJB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3100252" y="1901373"/>
            <a:ext cx="6096000" cy="443198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scuela Normal de Educación Preescolar del Estado de Coahuila</a:t>
            </a:r>
            <a:b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2020 –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  <a:p>
            <a:pPr algn="ctr"/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Docente: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Dolores Patricia Segovia Gómez. </a:t>
            </a:r>
          </a:p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Asignatura: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Trabajo docente y proyectos de mejora escolar.</a:t>
            </a:r>
          </a:p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MATERIALES</a:t>
            </a:r>
          </a:p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Alumna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Karen Guadalupe Morales </a:t>
            </a:r>
            <a:r>
              <a:rPr 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Verastegui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#12. </a:t>
            </a:r>
          </a:p>
          <a:p>
            <a:pPr algn="ctr"/>
            <a:endParaRPr lang="es-MX" dirty="0"/>
          </a:p>
        </p:txBody>
      </p:sp>
      <p:pic>
        <p:nvPicPr>
          <p:cNvPr id="4" name="Marcador de contenido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4863" y="2821577"/>
            <a:ext cx="1442274" cy="176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664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892629" y="1509805"/>
            <a:ext cx="6096000" cy="420268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s-ES" sz="1400" dirty="0" smtClean="0">
                <a:latin typeface="Century Gothic" panose="020B0502020202020204" pitchFamily="34" charset="0"/>
                <a:ea typeface="Arial" panose="020B0604020202020204" pitchFamily="34" charset="0"/>
              </a:rPr>
              <a:t>- </a:t>
            </a:r>
            <a:r>
              <a:rPr lang="es-ES" sz="1400" dirty="0">
                <a:latin typeface="Century Gothic" panose="020B0502020202020204" pitchFamily="34" charset="0"/>
                <a:ea typeface="Arial" panose="020B0604020202020204" pitchFamily="34" charset="0"/>
              </a:rPr>
              <a:t>Video:</a:t>
            </a:r>
            <a:endParaRPr lang="es-MX" sz="1400" dirty="0">
              <a:latin typeface="Century Gothic" panose="020B0502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>
                <a:solidFill>
                  <a:srgbClr val="1155CC"/>
                </a:solidFill>
                <a:latin typeface="Century Gothic" panose="020B0502020202020204" pitchFamily="34" charset="0"/>
                <a:ea typeface="Arial" panose="020B0604020202020204" pitchFamily="34" charset="0"/>
                <a:hlinkClick r:id="rId4"/>
              </a:rPr>
              <a:t>https://</a:t>
            </a:r>
            <a:r>
              <a:rPr lang="es-ES" sz="1400" dirty="0" smtClean="0">
                <a:solidFill>
                  <a:srgbClr val="1155CC"/>
                </a:solidFill>
                <a:latin typeface="Century Gothic" panose="020B0502020202020204" pitchFamily="34" charset="0"/>
                <a:ea typeface="Arial" panose="020B0604020202020204" pitchFamily="34" charset="0"/>
                <a:hlinkClick r:id="rId4"/>
              </a:rPr>
              <a:t>www.youtube.com/watch?v=S77H4xJhJBU</a:t>
            </a:r>
            <a:endParaRPr lang="es-ES" sz="1400" dirty="0" smtClean="0">
              <a:solidFill>
                <a:srgbClr val="1155CC"/>
              </a:solidFill>
              <a:latin typeface="Century Gothic" panose="020B0502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ES" sz="1400" dirty="0">
              <a:solidFill>
                <a:srgbClr val="1155CC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 smtClean="0">
                <a:latin typeface="Century Gothic" panose="020B0502020202020204" pitchFamily="34" charset="0"/>
              </a:rPr>
              <a:t>-  Video:</a:t>
            </a:r>
          </a:p>
          <a:p>
            <a:pPr lvl="0"/>
            <a:r>
              <a:rPr lang="es-ES" sz="1400" dirty="0">
                <a:latin typeface="Century Gothic" panose="020B0502020202020204" pitchFamily="34" charset="0"/>
                <a:hlinkClick r:id="rId5"/>
              </a:rPr>
              <a:t>https://</a:t>
            </a:r>
            <a:r>
              <a:rPr lang="es-ES" sz="1400" dirty="0" smtClean="0">
                <a:latin typeface="Century Gothic" panose="020B0502020202020204" pitchFamily="34" charset="0"/>
                <a:hlinkClick r:id="rId5"/>
              </a:rPr>
              <a:t>www.youtube.com/watch?v=3tXZZTy_ncE</a:t>
            </a:r>
            <a:endParaRPr lang="es-ES" sz="1400" dirty="0" smtClean="0">
              <a:latin typeface="Century Gothic" panose="020B0502020202020204" pitchFamily="34" charset="0"/>
            </a:endParaRPr>
          </a:p>
          <a:p>
            <a:pPr lvl="0"/>
            <a:endParaRPr lang="es-ES" sz="1400" dirty="0">
              <a:latin typeface="Century Gothic" panose="020B0502020202020204" pitchFamily="34" charset="0"/>
            </a:endParaRPr>
          </a:p>
          <a:p>
            <a:pPr lvl="0"/>
            <a:r>
              <a:rPr lang="es-MX" sz="1400" dirty="0" smtClean="0">
                <a:latin typeface="Century Gothic" panose="020B0502020202020204" pitchFamily="34" charset="0"/>
              </a:rPr>
              <a:t>-Cuaderno.</a:t>
            </a:r>
          </a:p>
          <a:p>
            <a:pPr lvl="0"/>
            <a:r>
              <a:rPr lang="es-MX" sz="1400" dirty="0" smtClean="0">
                <a:latin typeface="Century Gothic" panose="020B0502020202020204" pitchFamily="34" charset="0"/>
              </a:rPr>
              <a:t>-Jarra de 1 o 2 litros.</a:t>
            </a:r>
          </a:p>
          <a:p>
            <a:pPr lvl="0"/>
            <a:r>
              <a:rPr lang="es-MX" sz="1400" dirty="0" smtClean="0">
                <a:latin typeface="Century Gothic" panose="020B0502020202020204" pitchFamily="34" charset="0"/>
              </a:rPr>
              <a:t>-Vaso de medida de su preferencia.</a:t>
            </a:r>
          </a:p>
          <a:p>
            <a:pPr lvl="0"/>
            <a:r>
              <a:rPr lang="es-MX" sz="1400" dirty="0" smtClean="0">
                <a:latin typeface="Century Gothic" panose="020B0502020202020204" pitchFamily="34" charset="0"/>
              </a:rPr>
              <a:t>-Sobre de </a:t>
            </a:r>
            <a:r>
              <a:rPr lang="es-MX" sz="1400" dirty="0" err="1" smtClean="0">
                <a:latin typeface="Century Gothic" panose="020B0502020202020204" pitchFamily="34" charset="0"/>
              </a:rPr>
              <a:t>tang</a:t>
            </a:r>
            <a:r>
              <a:rPr lang="es-MX" sz="1400" dirty="0" smtClean="0">
                <a:latin typeface="Century Gothic" panose="020B0502020202020204" pitchFamily="34" charset="0"/>
              </a:rPr>
              <a:t>.</a:t>
            </a:r>
          </a:p>
          <a:p>
            <a:pPr lvl="0"/>
            <a:r>
              <a:rPr lang="es-MX" sz="1400" dirty="0" smtClean="0">
                <a:latin typeface="Century Gothic" panose="020B0502020202020204" pitchFamily="34" charset="0"/>
              </a:rPr>
              <a:t>-Cuchara.</a:t>
            </a:r>
          </a:p>
          <a:p>
            <a:pPr lvl="0"/>
            <a:endParaRPr lang="es-MX" sz="1400" dirty="0" smtClean="0">
              <a:latin typeface="Century Gothic" panose="020B0502020202020204" pitchFamily="34" charset="0"/>
            </a:endParaRPr>
          </a:p>
          <a:p>
            <a:pPr lvl="0"/>
            <a:r>
              <a:rPr lang="es-MX" sz="1400" dirty="0" smtClean="0">
                <a:latin typeface="Century Gothic" panose="020B0502020202020204" pitchFamily="34" charset="0"/>
              </a:rPr>
              <a:t>-Video “Amigos”:</a:t>
            </a:r>
          </a:p>
          <a:p>
            <a:pPr lvl="0"/>
            <a:r>
              <a:rPr lang="es-MX" sz="1400" dirty="0" smtClean="0">
                <a:latin typeface="Century Gothic" panose="020B0502020202020204" pitchFamily="34" charset="0"/>
                <a:hlinkClick r:id="rId6"/>
              </a:rPr>
              <a:t>https://www.youtube.com/watch?v=0yaCYRxVIa0</a:t>
            </a:r>
            <a:endParaRPr lang="es-MX" sz="1400" dirty="0" smtClean="0">
              <a:latin typeface="Century Gothic" panose="020B0502020202020204" pitchFamily="34" charset="0"/>
            </a:endParaRPr>
          </a:p>
          <a:p>
            <a:pPr lvl="0"/>
            <a:r>
              <a:rPr lang="es-MX" sz="1400" dirty="0" smtClean="0">
                <a:latin typeface="Century Gothic" panose="020B0502020202020204" pitchFamily="34" charset="0"/>
              </a:rPr>
              <a:t> </a:t>
            </a:r>
          </a:p>
          <a:p>
            <a:pPr lvl="0"/>
            <a:endParaRPr lang="es-MX" sz="1400" dirty="0" smtClean="0">
              <a:latin typeface="Century Gothic" panose="020B0502020202020204" pitchFamily="34" charset="0"/>
            </a:endParaRPr>
          </a:p>
          <a:p>
            <a:r>
              <a:rPr lang="es-ES" sz="1400" dirty="0">
                <a:latin typeface="Century Gothic" panose="020B0502020202020204" pitchFamily="34" charset="0"/>
              </a:rPr>
              <a:t> </a:t>
            </a:r>
            <a:endParaRPr lang="es-MX" sz="1400" dirty="0">
              <a:latin typeface="Century Gothic" panose="020B0502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70602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57</Words>
  <Application>Microsoft Office PowerPoint</Application>
  <PresentationFormat>Panorámica</PresentationFormat>
  <Paragraphs>27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Acer</cp:lastModifiedBy>
  <cp:revision>1</cp:revision>
  <dcterms:created xsi:type="dcterms:W3CDTF">2021-06-14T01:20:28Z</dcterms:created>
  <dcterms:modified xsi:type="dcterms:W3CDTF">2021-06-14T01:25:23Z</dcterms:modified>
</cp:coreProperties>
</file>