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CFC2A-7D40-4776-A39A-D2304BA9CD16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3B93-6016-49DB-9513-A61F5CF1A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4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4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4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2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2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2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82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3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80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7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76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14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5762-4EA9-429E-9368-6C700FF2DFE5}" type="datetimeFigureOut">
              <a:rPr lang="es-MX" smtClean="0"/>
              <a:t>13/06/2021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15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0yaCYRxVIa0" TargetMode="External"/><Relationship Id="rId5" Type="http://schemas.openxmlformats.org/officeDocument/2006/relationships/hyperlink" Target="https://www.youtube.com/watch?v=3tXZZTy_ncE" TargetMode="External"/><Relationship Id="rId4" Type="http://schemas.openxmlformats.org/officeDocument/2006/relationships/hyperlink" Target="https://www.youtube.com/watch?v=S77H4xJhJB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100252" y="1901373"/>
            <a:ext cx="6096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scuela Normal de Educación Preescolar del Estado de Coahuila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2020 –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escolar.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Karen Guadalupe Morales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Verastegui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#12. </a:t>
            </a:r>
          </a:p>
          <a:p>
            <a:pPr algn="ctr"/>
            <a:endParaRPr lang="es-MX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863" y="2821577"/>
            <a:ext cx="1442274" cy="176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892629" y="1509805"/>
            <a:ext cx="6096000" cy="420268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latin typeface="Century Gothic" panose="020B0502020202020204" pitchFamily="34" charset="0"/>
                <a:ea typeface="Arial" panose="020B0604020202020204" pitchFamily="34" charset="0"/>
              </a:rPr>
              <a:t>- </a:t>
            </a:r>
            <a:r>
              <a:rPr lang="es-ES" sz="1400" dirty="0">
                <a:latin typeface="Century Gothic" panose="020B0502020202020204" pitchFamily="34" charset="0"/>
                <a:ea typeface="Arial" panose="020B0604020202020204" pitchFamily="34" charset="0"/>
              </a:rPr>
              <a:t>Video:</a:t>
            </a:r>
            <a:endParaRPr lang="es-MX" sz="1400" dirty="0"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>
                <a:solidFill>
                  <a:srgbClr val="1155CC"/>
                </a:solidFill>
                <a:latin typeface="Century Gothic" panose="020B0502020202020204" pitchFamily="34" charset="0"/>
                <a:ea typeface="Arial" panose="020B0604020202020204" pitchFamily="34" charset="0"/>
                <a:hlinkClick r:id="rId4"/>
              </a:rPr>
              <a:t>https://</a:t>
            </a:r>
            <a:r>
              <a:rPr lang="es-ES" sz="1400" dirty="0" smtClean="0">
                <a:solidFill>
                  <a:srgbClr val="1155CC"/>
                </a:solidFill>
                <a:latin typeface="Century Gothic" panose="020B0502020202020204" pitchFamily="34" charset="0"/>
                <a:ea typeface="Arial" panose="020B0604020202020204" pitchFamily="34" charset="0"/>
                <a:hlinkClick r:id="rId4"/>
              </a:rPr>
              <a:t>www.youtube.com/watch?v=S77H4xJhJBU</a:t>
            </a:r>
            <a:endParaRPr lang="es-ES" sz="1400" dirty="0" smtClean="0">
              <a:solidFill>
                <a:srgbClr val="1155CC"/>
              </a:solidFill>
              <a:latin typeface="Century Gothic" panose="020B0502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400" dirty="0">
              <a:solidFill>
                <a:srgbClr val="1155CC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latin typeface="Century Gothic" panose="020B0502020202020204" pitchFamily="34" charset="0"/>
              </a:rPr>
              <a:t>-  Video:</a:t>
            </a:r>
          </a:p>
          <a:p>
            <a:pPr lvl="0"/>
            <a:r>
              <a:rPr lang="es-ES" sz="1400" dirty="0">
                <a:latin typeface="Century Gothic" panose="020B0502020202020204" pitchFamily="34" charset="0"/>
                <a:hlinkClick r:id="rId5"/>
              </a:rPr>
              <a:t>https://</a:t>
            </a:r>
            <a:r>
              <a:rPr lang="es-ES" sz="1400" dirty="0" smtClean="0">
                <a:latin typeface="Century Gothic" panose="020B0502020202020204" pitchFamily="34" charset="0"/>
                <a:hlinkClick r:id="rId5"/>
              </a:rPr>
              <a:t>www.youtube.com/watch?v=3tXZZTy_ncE</a:t>
            </a:r>
            <a:endParaRPr lang="es-ES" sz="1400" dirty="0" smtClean="0">
              <a:latin typeface="Century Gothic" panose="020B0502020202020204" pitchFamily="34" charset="0"/>
            </a:endParaRPr>
          </a:p>
          <a:p>
            <a:pPr lvl="0"/>
            <a:endParaRPr lang="es-ES" sz="1400" dirty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-Cuaderno.</a:t>
            </a: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-Jarra de 1 o 2 litros.</a:t>
            </a: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-Vaso de medida de su preferencia.</a:t>
            </a: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-Sobre de </a:t>
            </a:r>
            <a:r>
              <a:rPr lang="es-MX" sz="1400" dirty="0" err="1" smtClean="0">
                <a:latin typeface="Century Gothic" panose="020B0502020202020204" pitchFamily="34" charset="0"/>
              </a:rPr>
              <a:t>tang</a:t>
            </a:r>
            <a:r>
              <a:rPr lang="es-MX" sz="1400" dirty="0" smtClean="0">
                <a:latin typeface="Century Gothic" panose="020B0502020202020204" pitchFamily="34" charset="0"/>
              </a:rPr>
              <a:t>.</a:t>
            </a: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-Cuchara.</a:t>
            </a:r>
          </a:p>
          <a:p>
            <a:pPr lvl="0"/>
            <a:endParaRPr lang="es-MX" sz="14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-Video “Amigos”:</a:t>
            </a:r>
          </a:p>
          <a:p>
            <a:pPr lvl="0"/>
            <a:r>
              <a:rPr lang="es-MX" sz="1400" dirty="0" smtClean="0">
                <a:latin typeface="Century Gothic" panose="020B0502020202020204" pitchFamily="34" charset="0"/>
                <a:hlinkClick r:id="rId6"/>
              </a:rPr>
              <a:t>https://www.youtube.com/watch?v=0yaCYRxVIa0</a:t>
            </a:r>
            <a:endParaRPr lang="es-MX" sz="14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 </a:t>
            </a:r>
          </a:p>
          <a:p>
            <a:pPr lvl="0"/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ES" sz="1400" dirty="0">
                <a:latin typeface="Century Gothic" panose="020B0502020202020204" pitchFamily="34" charset="0"/>
              </a:rPr>
              <a:t> </a:t>
            </a:r>
            <a:endParaRPr lang="es-MX" sz="1400" dirty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7060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</cp:revision>
  <dcterms:created xsi:type="dcterms:W3CDTF">2021-06-14T01:20:28Z</dcterms:created>
  <dcterms:modified xsi:type="dcterms:W3CDTF">2021-06-14T01:25:23Z</dcterms:modified>
</cp:coreProperties>
</file>