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4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79DCFF"/>
    <a:srgbClr val="FFFF66"/>
    <a:srgbClr val="FF9999"/>
    <a:srgbClr val="FF0000"/>
    <a:srgbClr val="CC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49" autoAdjust="0"/>
  </p:normalViewPr>
  <p:slideViewPr>
    <p:cSldViewPr snapToGrid="0">
      <p:cViewPr>
        <p:scale>
          <a:sx n="50" d="100"/>
          <a:sy n="50" d="100"/>
        </p:scale>
        <p:origin x="216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¿Qué pasa si?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u="sng" dirty="0">
                    <a:latin typeface="Comic Sans MS" panose="030F0702030302020204" pitchFamily="66" charset="0"/>
                  </a:rPr>
                  <a:t>La clase en general estuvo muy bien, se fomento lo visto en la programación con un cuento, lo cual estuvo muy bien.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Signo de multiplicación 2">
            <a:extLst>
              <a:ext uri="{FF2B5EF4-FFF2-40B4-BE49-F238E27FC236}">
                <a16:creationId xmlns:a16="http://schemas.microsoft.com/office/drawing/2014/main" id="{4A5728CB-1DEC-4FF4-87A3-412849658FA3}"/>
              </a:ext>
            </a:extLst>
          </p:cNvPr>
          <p:cNvSpPr/>
          <p:nvPr/>
        </p:nvSpPr>
        <p:spPr>
          <a:xfrm>
            <a:off x="306410" y="714322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Signo de multiplicación 126">
            <a:extLst>
              <a:ext uri="{FF2B5EF4-FFF2-40B4-BE49-F238E27FC236}">
                <a16:creationId xmlns:a16="http://schemas.microsoft.com/office/drawing/2014/main" id="{974B3F2B-BCFE-45B2-9394-9A040A5339D6}"/>
              </a:ext>
            </a:extLst>
          </p:cNvPr>
          <p:cNvSpPr/>
          <p:nvPr/>
        </p:nvSpPr>
        <p:spPr>
          <a:xfrm>
            <a:off x="6312967" y="2285730"/>
            <a:ext cx="1152395" cy="690102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Signo de multiplicación 128">
            <a:extLst>
              <a:ext uri="{FF2B5EF4-FFF2-40B4-BE49-F238E27FC236}">
                <a16:creationId xmlns:a16="http://schemas.microsoft.com/office/drawing/2014/main" id="{F403DCC5-E991-4729-91E7-DB754491E8F6}"/>
              </a:ext>
            </a:extLst>
          </p:cNvPr>
          <p:cNvSpPr/>
          <p:nvPr/>
        </p:nvSpPr>
        <p:spPr>
          <a:xfrm>
            <a:off x="3034609" y="3041871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Signo de multiplicación 6">
            <a:extLst>
              <a:ext uri="{FF2B5EF4-FFF2-40B4-BE49-F238E27FC236}">
                <a16:creationId xmlns:a16="http://schemas.microsoft.com/office/drawing/2014/main" id="{0CE64F04-D909-4BE9-9D31-96D2E8840ECD}"/>
              </a:ext>
            </a:extLst>
          </p:cNvPr>
          <p:cNvSpPr/>
          <p:nvPr/>
        </p:nvSpPr>
        <p:spPr>
          <a:xfrm>
            <a:off x="158645" y="472721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F52BA9EA-3A8C-458E-804E-3EB5232D1164}"/>
              </a:ext>
            </a:extLst>
          </p:cNvPr>
          <p:cNvSpPr/>
          <p:nvPr/>
        </p:nvSpPr>
        <p:spPr>
          <a:xfrm>
            <a:off x="166339" y="49073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Signo de multiplicación 132">
            <a:extLst>
              <a:ext uri="{FF2B5EF4-FFF2-40B4-BE49-F238E27FC236}">
                <a16:creationId xmlns:a16="http://schemas.microsoft.com/office/drawing/2014/main" id="{99F305C6-6797-4691-8465-559F1BB899DB}"/>
              </a:ext>
            </a:extLst>
          </p:cNvPr>
          <p:cNvSpPr/>
          <p:nvPr/>
        </p:nvSpPr>
        <p:spPr>
          <a:xfrm>
            <a:off x="4584149" y="599324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Signo de multiplicación 133">
            <a:extLst>
              <a:ext uri="{FF2B5EF4-FFF2-40B4-BE49-F238E27FC236}">
                <a16:creationId xmlns:a16="http://schemas.microsoft.com/office/drawing/2014/main" id="{35FA39A7-68F9-4841-9CEA-CBF3A4580A2D}"/>
              </a:ext>
            </a:extLst>
          </p:cNvPr>
          <p:cNvSpPr/>
          <p:nvPr/>
        </p:nvSpPr>
        <p:spPr>
          <a:xfrm>
            <a:off x="4588696" y="617275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Signo de multiplicación 153">
            <a:extLst>
              <a:ext uri="{FF2B5EF4-FFF2-40B4-BE49-F238E27FC236}">
                <a16:creationId xmlns:a16="http://schemas.microsoft.com/office/drawing/2014/main" id="{99E577CD-A86E-4119-9173-BB1C7CFDFE5B}"/>
              </a:ext>
            </a:extLst>
          </p:cNvPr>
          <p:cNvSpPr/>
          <p:nvPr/>
        </p:nvSpPr>
        <p:spPr>
          <a:xfrm>
            <a:off x="4588765" y="6372049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Signo de multiplicación 155">
            <a:extLst>
              <a:ext uri="{FF2B5EF4-FFF2-40B4-BE49-F238E27FC236}">
                <a16:creationId xmlns:a16="http://schemas.microsoft.com/office/drawing/2014/main" id="{A3E7D3B1-5944-48C3-A40D-8DD1AF61071D}"/>
              </a:ext>
            </a:extLst>
          </p:cNvPr>
          <p:cNvSpPr/>
          <p:nvPr/>
        </p:nvSpPr>
        <p:spPr>
          <a:xfrm>
            <a:off x="4588695" y="655273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Signo de multiplicación 156">
            <a:extLst>
              <a:ext uri="{FF2B5EF4-FFF2-40B4-BE49-F238E27FC236}">
                <a16:creationId xmlns:a16="http://schemas.microsoft.com/office/drawing/2014/main" id="{9BB64AD5-F3CB-4556-9838-03E6CFD8C7FB}"/>
              </a:ext>
            </a:extLst>
          </p:cNvPr>
          <p:cNvSpPr/>
          <p:nvPr/>
        </p:nvSpPr>
        <p:spPr>
          <a:xfrm>
            <a:off x="6186070" y="7485942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Signo de multiplicación 157">
            <a:extLst>
              <a:ext uri="{FF2B5EF4-FFF2-40B4-BE49-F238E27FC236}">
                <a16:creationId xmlns:a16="http://schemas.microsoft.com/office/drawing/2014/main" id="{B81E1A89-B89C-4931-88A9-F72F970EF2B6}"/>
              </a:ext>
            </a:extLst>
          </p:cNvPr>
          <p:cNvSpPr/>
          <p:nvPr/>
        </p:nvSpPr>
        <p:spPr>
          <a:xfrm>
            <a:off x="6177604" y="788821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Signo de multiplicación 158">
            <a:extLst>
              <a:ext uri="{FF2B5EF4-FFF2-40B4-BE49-F238E27FC236}">
                <a16:creationId xmlns:a16="http://schemas.microsoft.com/office/drawing/2014/main" id="{A1675C97-2455-4251-BFD6-D8EBCB46FB27}"/>
              </a:ext>
            </a:extLst>
          </p:cNvPr>
          <p:cNvSpPr/>
          <p:nvPr/>
        </p:nvSpPr>
        <p:spPr>
          <a:xfrm>
            <a:off x="6186070" y="808980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8EA786-593C-4A83-AE16-49751FC0F1FA}"/>
              </a:ext>
            </a:extLst>
          </p:cNvPr>
          <p:cNvSpPr txBox="1"/>
          <p:nvPr/>
        </p:nvSpPr>
        <p:spPr>
          <a:xfrm>
            <a:off x="624467" y="247311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14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3F89C2D2-2392-4993-8B65-DBCFE8EA94B1}"/>
              </a:ext>
            </a:extLst>
          </p:cNvPr>
          <p:cNvSpPr txBox="1"/>
          <p:nvPr/>
        </p:nvSpPr>
        <p:spPr>
          <a:xfrm>
            <a:off x="1421207" y="238448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06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457EF82C-A605-4429-B413-D6AA52F67410}"/>
              </a:ext>
            </a:extLst>
          </p:cNvPr>
          <p:cNvSpPr txBox="1"/>
          <p:nvPr/>
        </p:nvSpPr>
        <p:spPr>
          <a:xfrm>
            <a:off x="2059982" y="249629"/>
            <a:ext cx="7108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2021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12371A1-BAA8-42B2-A3FF-6DCA5A9444AC}"/>
              </a:ext>
            </a:extLst>
          </p:cNvPr>
          <p:cNvSpPr txBox="1"/>
          <p:nvPr/>
        </p:nvSpPr>
        <p:spPr>
          <a:xfrm>
            <a:off x="3943197" y="8761128"/>
            <a:ext cx="3550184" cy="61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dirty="0">
                <a:latin typeface="Comic Sans MS" panose="030F0702030302020204" pitchFamily="66" charset="0"/>
              </a:rPr>
              <a:t>Considero que todo estuvo muy bien, solo que no todos los alumnos </a:t>
            </a:r>
            <a:r>
              <a:rPr lang="es-MX" sz="1200" dirty="0" err="1">
                <a:latin typeface="Comic Sans MS" panose="030F0702030302020204" pitchFamily="66" charset="0"/>
              </a:rPr>
              <a:t>tomarón</a:t>
            </a:r>
            <a:r>
              <a:rPr lang="es-MX" sz="1200" dirty="0">
                <a:latin typeface="Comic Sans MS" panose="030F0702030302020204" pitchFamily="66" charset="0"/>
              </a:rPr>
              <a:t> su videollamada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B19AE669-B91C-4586-86BF-5C8989D90D76}"/>
              </a:ext>
            </a:extLst>
          </p:cNvPr>
          <p:cNvSpPr txBox="1"/>
          <p:nvPr/>
        </p:nvSpPr>
        <p:spPr>
          <a:xfrm>
            <a:off x="131950" y="8654919"/>
            <a:ext cx="3550184" cy="892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dirty="0">
                <a:latin typeface="Comic Sans MS" panose="030F0702030302020204" pitchFamily="66" charset="0"/>
              </a:rPr>
              <a:t>Se logro que la explicación del tema fuera clara y precisa, se usaron palabras y ejemplos claros para un mejor aprendizaje. </a:t>
            </a:r>
          </a:p>
        </p:txBody>
      </p:sp>
      <p:sp>
        <p:nvSpPr>
          <p:cNvPr id="164" name="Signo de multiplicación 163">
            <a:extLst>
              <a:ext uri="{FF2B5EF4-FFF2-40B4-BE49-F238E27FC236}">
                <a16:creationId xmlns:a16="http://schemas.microsoft.com/office/drawing/2014/main" id="{32F186FA-F5F0-4AA6-A5DF-8FAAB24D33B0}"/>
              </a:ext>
            </a:extLst>
          </p:cNvPr>
          <p:cNvSpPr/>
          <p:nvPr/>
        </p:nvSpPr>
        <p:spPr>
          <a:xfrm>
            <a:off x="166339" y="4536084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Signo de multiplicación 166">
            <a:extLst>
              <a:ext uri="{FF2B5EF4-FFF2-40B4-BE49-F238E27FC236}">
                <a16:creationId xmlns:a16="http://schemas.microsoft.com/office/drawing/2014/main" id="{CCCDA302-E28C-46B9-89C3-E151EB75ACB7}"/>
              </a:ext>
            </a:extLst>
          </p:cNvPr>
          <p:cNvSpPr/>
          <p:nvPr/>
        </p:nvSpPr>
        <p:spPr>
          <a:xfrm>
            <a:off x="166339" y="509774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Signo de multiplicación 187">
            <a:extLst>
              <a:ext uri="{FF2B5EF4-FFF2-40B4-BE49-F238E27FC236}">
                <a16:creationId xmlns:a16="http://schemas.microsoft.com/office/drawing/2014/main" id="{A163060F-FFBA-4976-8586-6DE1ECCD9585}"/>
              </a:ext>
            </a:extLst>
          </p:cNvPr>
          <p:cNvSpPr/>
          <p:nvPr/>
        </p:nvSpPr>
        <p:spPr>
          <a:xfrm>
            <a:off x="164588" y="4346847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Signo de multiplicación 188">
            <a:extLst>
              <a:ext uri="{FF2B5EF4-FFF2-40B4-BE49-F238E27FC236}">
                <a16:creationId xmlns:a16="http://schemas.microsoft.com/office/drawing/2014/main" id="{D7DF9662-C6C6-47AA-8B85-59C6E54BDB97}"/>
              </a:ext>
            </a:extLst>
          </p:cNvPr>
          <p:cNvSpPr/>
          <p:nvPr/>
        </p:nvSpPr>
        <p:spPr>
          <a:xfrm>
            <a:off x="166339" y="4116177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Signo de multiplicación 190">
            <a:extLst>
              <a:ext uri="{FF2B5EF4-FFF2-40B4-BE49-F238E27FC236}">
                <a16:creationId xmlns:a16="http://schemas.microsoft.com/office/drawing/2014/main" id="{903511FA-039A-4872-B431-EB7DD56613A4}"/>
              </a:ext>
            </a:extLst>
          </p:cNvPr>
          <p:cNvSpPr/>
          <p:nvPr/>
        </p:nvSpPr>
        <p:spPr>
          <a:xfrm>
            <a:off x="6186070" y="7304449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2" name="Signo de multiplicación 191">
            <a:extLst>
              <a:ext uri="{FF2B5EF4-FFF2-40B4-BE49-F238E27FC236}">
                <a16:creationId xmlns:a16="http://schemas.microsoft.com/office/drawing/2014/main" id="{0A848E8A-2CD0-45B9-A49E-CC2B17CA134C}"/>
              </a:ext>
            </a:extLst>
          </p:cNvPr>
          <p:cNvSpPr/>
          <p:nvPr/>
        </p:nvSpPr>
        <p:spPr>
          <a:xfrm>
            <a:off x="6168285" y="7685048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Signo de multiplicación 192">
            <a:extLst>
              <a:ext uri="{FF2B5EF4-FFF2-40B4-BE49-F238E27FC236}">
                <a16:creationId xmlns:a16="http://schemas.microsoft.com/office/drawing/2014/main" id="{C97C7297-49FB-4816-9FFB-F8132A242342}"/>
              </a:ext>
            </a:extLst>
          </p:cNvPr>
          <p:cNvSpPr/>
          <p:nvPr/>
        </p:nvSpPr>
        <p:spPr>
          <a:xfrm>
            <a:off x="6186070" y="8261662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186692" y="119198"/>
            <a:ext cx="8328072" cy="9807304"/>
            <a:chOff x="-185997" y="101667"/>
            <a:chExt cx="8328072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¿Dónde viven?-Pócimas mágicas</a:t>
              </a:r>
              <a:endParaRPr lang="es-MX" u="sng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185997" y="3692827"/>
              <a:ext cx="7991992" cy="1845869"/>
              <a:chOff x="-230470" y="3249935"/>
              <a:chExt cx="7991992" cy="1845869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230470" y="3249935"/>
                <a:ext cx="7991992" cy="377690"/>
                <a:chOff x="-214830" y="1722414"/>
                <a:chExt cx="7991992" cy="377690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214830" y="1722414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lvl="1" algn="ctr"/>
                <a:r>
                  <a:rPr lang="es-MX" sz="1200" u="sng" dirty="0">
                    <a:latin typeface="Comic Sans MS" panose="030F0702030302020204" pitchFamily="66" charset="0"/>
                  </a:rPr>
                  <a:t>Continuar con actividades innovadoras como la de hoy.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Signo de multiplicación 2">
            <a:extLst>
              <a:ext uri="{FF2B5EF4-FFF2-40B4-BE49-F238E27FC236}">
                <a16:creationId xmlns:a16="http://schemas.microsoft.com/office/drawing/2014/main" id="{4A5728CB-1DEC-4FF4-87A3-412849658FA3}"/>
              </a:ext>
            </a:extLst>
          </p:cNvPr>
          <p:cNvSpPr/>
          <p:nvPr/>
        </p:nvSpPr>
        <p:spPr>
          <a:xfrm>
            <a:off x="873078" y="674957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Signo de multiplicación 126">
            <a:extLst>
              <a:ext uri="{FF2B5EF4-FFF2-40B4-BE49-F238E27FC236}">
                <a16:creationId xmlns:a16="http://schemas.microsoft.com/office/drawing/2014/main" id="{974B3F2B-BCFE-45B2-9394-9A040A5339D6}"/>
              </a:ext>
            </a:extLst>
          </p:cNvPr>
          <p:cNvSpPr/>
          <p:nvPr/>
        </p:nvSpPr>
        <p:spPr>
          <a:xfrm>
            <a:off x="2770543" y="2267184"/>
            <a:ext cx="1152395" cy="690102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Signo de multiplicación 128">
            <a:extLst>
              <a:ext uri="{FF2B5EF4-FFF2-40B4-BE49-F238E27FC236}">
                <a16:creationId xmlns:a16="http://schemas.microsoft.com/office/drawing/2014/main" id="{F403DCC5-E991-4729-91E7-DB754491E8F6}"/>
              </a:ext>
            </a:extLst>
          </p:cNvPr>
          <p:cNvSpPr/>
          <p:nvPr/>
        </p:nvSpPr>
        <p:spPr>
          <a:xfrm>
            <a:off x="3098043" y="3084825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Signo de multiplicación 6">
            <a:extLst>
              <a:ext uri="{FF2B5EF4-FFF2-40B4-BE49-F238E27FC236}">
                <a16:creationId xmlns:a16="http://schemas.microsoft.com/office/drawing/2014/main" id="{0CE64F04-D909-4BE9-9D31-96D2E8840ECD}"/>
              </a:ext>
            </a:extLst>
          </p:cNvPr>
          <p:cNvSpPr/>
          <p:nvPr/>
        </p:nvSpPr>
        <p:spPr>
          <a:xfrm>
            <a:off x="158645" y="472721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F52BA9EA-3A8C-458E-804E-3EB5232D1164}"/>
              </a:ext>
            </a:extLst>
          </p:cNvPr>
          <p:cNvSpPr/>
          <p:nvPr/>
        </p:nvSpPr>
        <p:spPr>
          <a:xfrm>
            <a:off x="166339" y="49073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Signo de multiplicación 132">
            <a:extLst>
              <a:ext uri="{FF2B5EF4-FFF2-40B4-BE49-F238E27FC236}">
                <a16:creationId xmlns:a16="http://schemas.microsoft.com/office/drawing/2014/main" id="{99F305C6-6797-4691-8465-559F1BB899DB}"/>
              </a:ext>
            </a:extLst>
          </p:cNvPr>
          <p:cNvSpPr/>
          <p:nvPr/>
        </p:nvSpPr>
        <p:spPr>
          <a:xfrm>
            <a:off x="4588002" y="600728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Signo de multiplicación 133">
            <a:extLst>
              <a:ext uri="{FF2B5EF4-FFF2-40B4-BE49-F238E27FC236}">
                <a16:creationId xmlns:a16="http://schemas.microsoft.com/office/drawing/2014/main" id="{35FA39A7-68F9-4841-9CEA-CBF3A4580A2D}"/>
              </a:ext>
            </a:extLst>
          </p:cNvPr>
          <p:cNvSpPr/>
          <p:nvPr/>
        </p:nvSpPr>
        <p:spPr>
          <a:xfrm>
            <a:off x="4588002" y="6202304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Signo de multiplicación 153">
            <a:extLst>
              <a:ext uri="{FF2B5EF4-FFF2-40B4-BE49-F238E27FC236}">
                <a16:creationId xmlns:a16="http://schemas.microsoft.com/office/drawing/2014/main" id="{99E577CD-A86E-4119-9173-BB1C7CFDFE5B}"/>
              </a:ext>
            </a:extLst>
          </p:cNvPr>
          <p:cNvSpPr/>
          <p:nvPr/>
        </p:nvSpPr>
        <p:spPr>
          <a:xfrm>
            <a:off x="4588002" y="639054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Signo de multiplicación 155">
            <a:extLst>
              <a:ext uri="{FF2B5EF4-FFF2-40B4-BE49-F238E27FC236}">
                <a16:creationId xmlns:a16="http://schemas.microsoft.com/office/drawing/2014/main" id="{A3E7D3B1-5944-48C3-A40D-8DD1AF61071D}"/>
              </a:ext>
            </a:extLst>
          </p:cNvPr>
          <p:cNvSpPr/>
          <p:nvPr/>
        </p:nvSpPr>
        <p:spPr>
          <a:xfrm>
            <a:off x="5177615" y="657297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Signo de multiplicación 156">
            <a:extLst>
              <a:ext uri="{FF2B5EF4-FFF2-40B4-BE49-F238E27FC236}">
                <a16:creationId xmlns:a16="http://schemas.microsoft.com/office/drawing/2014/main" id="{9BB64AD5-F3CB-4556-9838-03E6CFD8C7FB}"/>
              </a:ext>
            </a:extLst>
          </p:cNvPr>
          <p:cNvSpPr/>
          <p:nvPr/>
        </p:nvSpPr>
        <p:spPr>
          <a:xfrm>
            <a:off x="6185375" y="733239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8" name="Signo de multiplicación 157">
            <a:extLst>
              <a:ext uri="{FF2B5EF4-FFF2-40B4-BE49-F238E27FC236}">
                <a16:creationId xmlns:a16="http://schemas.microsoft.com/office/drawing/2014/main" id="{B81E1A89-B89C-4931-88A9-F72F970EF2B6}"/>
              </a:ext>
            </a:extLst>
          </p:cNvPr>
          <p:cNvSpPr/>
          <p:nvPr/>
        </p:nvSpPr>
        <p:spPr>
          <a:xfrm>
            <a:off x="6185375" y="790638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Signo de multiplicación 158">
            <a:extLst>
              <a:ext uri="{FF2B5EF4-FFF2-40B4-BE49-F238E27FC236}">
                <a16:creationId xmlns:a16="http://schemas.microsoft.com/office/drawing/2014/main" id="{A1675C97-2455-4251-BFD6-D8EBCB46FB27}"/>
              </a:ext>
            </a:extLst>
          </p:cNvPr>
          <p:cNvSpPr/>
          <p:nvPr/>
        </p:nvSpPr>
        <p:spPr>
          <a:xfrm>
            <a:off x="6186070" y="808980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8EA786-593C-4A83-AE16-49751FC0F1FA}"/>
              </a:ext>
            </a:extLst>
          </p:cNvPr>
          <p:cNvSpPr txBox="1"/>
          <p:nvPr/>
        </p:nvSpPr>
        <p:spPr>
          <a:xfrm>
            <a:off x="624467" y="247311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15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3F89C2D2-2392-4993-8B65-DBCFE8EA94B1}"/>
              </a:ext>
            </a:extLst>
          </p:cNvPr>
          <p:cNvSpPr txBox="1"/>
          <p:nvPr/>
        </p:nvSpPr>
        <p:spPr>
          <a:xfrm>
            <a:off x="1421207" y="238448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06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457EF82C-A605-4429-B413-D6AA52F67410}"/>
              </a:ext>
            </a:extLst>
          </p:cNvPr>
          <p:cNvSpPr txBox="1"/>
          <p:nvPr/>
        </p:nvSpPr>
        <p:spPr>
          <a:xfrm>
            <a:off x="2059982" y="249629"/>
            <a:ext cx="7108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2021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12371A1-BAA8-42B2-A3FF-6DCA5A9444AC}"/>
              </a:ext>
            </a:extLst>
          </p:cNvPr>
          <p:cNvSpPr txBox="1"/>
          <p:nvPr/>
        </p:nvSpPr>
        <p:spPr>
          <a:xfrm>
            <a:off x="4040286" y="8733939"/>
            <a:ext cx="3550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/>
              <a:t>No hubo dificultades creo que solo seria que nuevamente no todos los niños responden a su videollamada.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B19AE669-B91C-4586-86BF-5C8989D90D76}"/>
              </a:ext>
            </a:extLst>
          </p:cNvPr>
          <p:cNvSpPr txBox="1"/>
          <p:nvPr/>
        </p:nvSpPr>
        <p:spPr>
          <a:xfrm>
            <a:off x="162491" y="8662067"/>
            <a:ext cx="3550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El logro de una plataforma nueva.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Se brindo un mejor aprendizaje.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Explicación mas clara.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/>
              <a:t>Clase mas dinámica.</a:t>
            </a:r>
          </a:p>
        </p:txBody>
      </p:sp>
      <p:sp>
        <p:nvSpPr>
          <p:cNvPr id="164" name="Signo de multiplicación 163">
            <a:extLst>
              <a:ext uri="{FF2B5EF4-FFF2-40B4-BE49-F238E27FC236}">
                <a16:creationId xmlns:a16="http://schemas.microsoft.com/office/drawing/2014/main" id="{C0BB9562-BC9A-4DE9-846A-069EE9A5B2BC}"/>
              </a:ext>
            </a:extLst>
          </p:cNvPr>
          <p:cNvSpPr/>
          <p:nvPr/>
        </p:nvSpPr>
        <p:spPr>
          <a:xfrm>
            <a:off x="1580446" y="2282096"/>
            <a:ext cx="1152395" cy="690102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Signo de multiplicación 166">
            <a:extLst>
              <a:ext uri="{FF2B5EF4-FFF2-40B4-BE49-F238E27FC236}">
                <a16:creationId xmlns:a16="http://schemas.microsoft.com/office/drawing/2014/main" id="{7CF11362-3E90-4DA8-98FB-895AA8CC0C85}"/>
              </a:ext>
            </a:extLst>
          </p:cNvPr>
          <p:cNvSpPr/>
          <p:nvPr/>
        </p:nvSpPr>
        <p:spPr>
          <a:xfrm>
            <a:off x="166339" y="45304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Signo de multiplicación 187">
            <a:extLst>
              <a:ext uri="{FF2B5EF4-FFF2-40B4-BE49-F238E27FC236}">
                <a16:creationId xmlns:a16="http://schemas.microsoft.com/office/drawing/2014/main" id="{74E42E98-0893-4E07-805F-BA13FA5329DA}"/>
              </a:ext>
            </a:extLst>
          </p:cNvPr>
          <p:cNvSpPr/>
          <p:nvPr/>
        </p:nvSpPr>
        <p:spPr>
          <a:xfrm>
            <a:off x="165198" y="509602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Signo de multiplicación 188">
            <a:extLst>
              <a:ext uri="{FF2B5EF4-FFF2-40B4-BE49-F238E27FC236}">
                <a16:creationId xmlns:a16="http://schemas.microsoft.com/office/drawing/2014/main" id="{B6807718-453B-428F-BD78-0144BDCE040B}"/>
              </a:ext>
            </a:extLst>
          </p:cNvPr>
          <p:cNvSpPr/>
          <p:nvPr/>
        </p:nvSpPr>
        <p:spPr>
          <a:xfrm>
            <a:off x="160176" y="434627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Signo de multiplicación 190">
            <a:extLst>
              <a:ext uri="{FF2B5EF4-FFF2-40B4-BE49-F238E27FC236}">
                <a16:creationId xmlns:a16="http://schemas.microsoft.com/office/drawing/2014/main" id="{F87EE6C0-EFF9-4ACF-9B76-87AF4621EFE6}"/>
              </a:ext>
            </a:extLst>
          </p:cNvPr>
          <p:cNvSpPr/>
          <p:nvPr/>
        </p:nvSpPr>
        <p:spPr>
          <a:xfrm>
            <a:off x="170757" y="4111364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Signo de multiplicación 192">
            <a:extLst>
              <a:ext uri="{FF2B5EF4-FFF2-40B4-BE49-F238E27FC236}">
                <a16:creationId xmlns:a16="http://schemas.microsoft.com/office/drawing/2014/main" id="{1AD846B5-0071-4F0C-B417-D531B7E6B860}"/>
              </a:ext>
            </a:extLst>
          </p:cNvPr>
          <p:cNvSpPr/>
          <p:nvPr/>
        </p:nvSpPr>
        <p:spPr>
          <a:xfrm>
            <a:off x="6192968" y="752340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Signo de multiplicación 194">
            <a:extLst>
              <a:ext uri="{FF2B5EF4-FFF2-40B4-BE49-F238E27FC236}">
                <a16:creationId xmlns:a16="http://schemas.microsoft.com/office/drawing/2014/main" id="{1BB32418-A97D-443C-B835-E9502E19800E}"/>
              </a:ext>
            </a:extLst>
          </p:cNvPr>
          <p:cNvSpPr/>
          <p:nvPr/>
        </p:nvSpPr>
        <p:spPr>
          <a:xfrm>
            <a:off x="6176909" y="770711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7" name="Signo de multiplicación 196">
            <a:extLst>
              <a:ext uri="{FF2B5EF4-FFF2-40B4-BE49-F238E27FC236}">
                <a16:creationId xmlns:a16="http://schemas.microsoft.com/office/drawing/2014/main" id="{7A7D47F5-BD0D-49C4-8CA3-A4997A5C1F67}"/>
              </a:ext>
            </a:extLst>
          </p:cNvPr>
          <p:cNvSpPr/>
          <p:nvPr/>
        </p:nvSpPr>
        <p:spPr>
          <a:xfrm>
            <a:off x="6176909" y="828318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32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186692" y="119198"/>
            <a:ext cx="8328072" cy="9807304"/>
            <a:chOff x="-185997" y="101667"/>
            <a:chExt cx="8328072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Palabras escondidas.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185997" y="3692827"/>
              <a:ext cx="7991992" cy="1845869"/>
              <a:chOff x="-230470" y="3249935"/>
              <a:chExt cx="7991992" cy="1845869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230470" y="3249935"/>
                <a:ext cx="7991992" cy="377690"/>
                <a:chOff x="-214830" y="1722414"/>
                <a:chExt cx="7991992" cy="377690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214830" y="1722414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lvl="1" algn="ctr"/>
                <a:r>
                  <a:rPr lang="es-MX" sz="1200" u="sng" dirty="0">
                    <a:latin typeface="Comic Sans MS" panose="030F0702030302020204" pitchFamily="66" charset="0"/>
                  </a:rPr>
                  <a:t>La actividad fue muy entretenida para los niños, se logro el aprendizaje pero aun así se puede mejorar.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Signo de multiplicación 2">
            <a:extLst>
              <a:ext uri="{FF2B5EF4-FFF2-40B4-BE49-F238E27FC236}">
                <a16:creationId xmlns:a16="http://schemas.microsoft.com/office/drawing/2014/main" id="{4A5728CB-1DEC-4FF4-87A3-412849658FA3}"/>
              </a:ext>
            </a:extLst>
          </p:cNvPr>
          <p:cNvSpPr/>
          <p:nvPr/>
        </p:nvSpPr>
        <p:spPr>
          <a:xfrm>
            <a:off x="1361037" y="693941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Signo de multiplicación 128">
            <a:extLst>
              <a:ext uri="{FF2B5EF4-FFF2-40B4-BE49-F238E27FC236}">
                <a16:creationId xmlns:a16="http://schemas.microsoft.com/office/drawing/2014/main" id="{F403DCC5-E991-4729-91E7-DB754491E8F6}"/>
              </a:ext>
            </a:extLst>
          </p:cNvPr>
          <p:cNvSpPr/>
          <p:nvPr/>
        </p:nvSpPr>
        <p:spPr>
          <a:xfrm>
            <a:off x="3092984" y="3084825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Signo de multiplicación 6">
            <a:extLst>
              <a:ext uri="{FF2B5EF4-FFF2-40B4-BE49-F238E27FC236}">
                <a16:creationId xmlns:a16="http://schemas.microsoft.com/office/drawing/2014/main" id="{0CE64F04-D909-4BE9-9D31-96D2E8840ECD}"/>
              </a:ext>
            </a:extLst>
          </p:cNvPr>
          <p:cNvSpPr/>
          <p:nvPr/>
        </p:nvSpPr>
        <p:spPr>
          <a:xfrm>
            <a:off x="158818" y="4751738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F52BA9EA-3A8C-458E-804E-3EB5232D1164}"/>
              </a:ext>
            </a:extLst>
          </p:cNvPr>
          <p:cNvSpPr/>
          <p:nvPr/>
        </p:nvSpPr>
        <p:spPr>
          <a:xfrm>
            <a:off x="166339" y="49073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Signo de multiplicación 132">
            <a:extLst>
              <a:ext uri="{FF2B5EF4-FFF2-40B4-BE49-F238E27FC236}">
                <a16:creationId xmlns:a16="http://schemas.microsoft.com/office/drawing/2014/main" id="{99F305C6-6797-4691-8465-559F1BB899DB}"/>
              </a:ext>
            </a:extLst>
          </p:cNvPr>
          <p:cNvSpPr/>
          <p:nvPr/>
        </p:nvSpPr>
        <p:spPr>
          <a:xfrm>
            <a:off x="4588002" y="599239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Signo de multiplicación 133">
            <a:extLst>
              <a:ext uri="{FF2B5EF4-FFF2-40B4-BE49-F238E27FC236}">
                <a16:creationId xmlns:a16="http://schemas.microsoft.com/office/drawing/2014/main" id="{35FA39A7-68F9-4841-9CEA-CBF3A4580A2D}"/>
              </a:ext>
            </a:extLst>
          </p:cNvPr>
          <p:cNvSpPr/>
          <p:nvPr/>
        </p:nvSpPr>
        <p:spPr>
          <a:xfrm>
            <a:off x="4588002" y="619575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Signo de multiplicación 153">
            <a:extLst>
              <a:ext uri="{FF2B5EF4-FFF2-40B4-BE49-F238E27FC236}">
                <a16:creationId xmlns:a16="http://schemas.microsoft.com/office/drawing/2014/main" id="{99E577CD-A86E-4119-9173-BB1C7CFDFE5B}"/>
              </a:ext>
            </a:extLst>
          </p:cNvPr>
          <p:cNvSpPr/>
          <p:nvPr/>
        </p:nvSpPr>
        <p:spPr>
          <a:xfrm>
            <a:off x="4588002" y="6411228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Signo de multiplicación 155">
            <a:extLst>
              <a:ext uri="{FF2B5EF4-FFF2-40B4-BE49-F238E27FC236}">
                <a16:creationId xmlns:a16="http://schemas.microsoft.com/office/drawing/2014/main" id="{A3E7D3B1-5944-48C3-A40D-8DD1AF61071D}"/>
              </a:ext>
            </a:extLst>
          </p:cNvPr>
          <p:cNvSpPr/>
          <p:nvPr/>
        </p:nvSpPr>
        <p:spPr>
          <a:xfrm>
            <a:off x="4588002" y="657669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Signo de multiplicación 156">
            <a:extLst>
              <a:ext uri="{FF2B5EF4-FFF2-40B4-BE49-F238E27FC236}">
                <a16:creationId xmlns:a16="http://schemas.microsoft.com/office/drawing/2014/main" id="{9BB64AD5-F3CB-4556-9838-03E6CFD8C7FB}"/>
              </a:ext>
            </a:extLst>
          </p:cNvPr>
          <p:cNvSpPr/>
          <p:nvPr/>
        </p:nvSpPr>
        <p:spPr>
          <a:xfrm>
            <a:off x="6185375" y="7316307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Signo de multiplicación 157">
            <a:extLst>
              <a:ext uri="{FF2B5EF4-FFF2-40B4-BE49-F238E27FC236}">
                <a16:creationId xmlns:a16="http://schemas.microsoft.com/office/drawing/2014/main" id="{B81E1A89-B89C-4931-88A9-F72F970EF2B6}"/>
              </a:ext>
            </a:extLst>
          </p:cNvPr>
          <p:cNvSpPr/>
          <p:nvPr/>
        </p:nvSpPr>
        <p:spPr>
          <a:xfrm>
            <a:off x="6177604" y="788821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Signo de multiplicación 158">
            <a:extLst>
              <a:ext uri="{FF2B5EF4-FFF2-40B4-BE49-F238E27FC236}">
                <a16:creationId xmlns:a16="http://schemas.microsoft.com/office/drawing/2014/main" id="{A1675C97-2455-4251-BFD6-D8EBCB46FB27}"/>
              </a:ext>
            </a:extLst>
          </p:cNvPr>
          <p:cNvSpPr/>
          <p:nvPr/>
        </p:nvSpPr>
        <p:spPr>
          <a:xfrm>
            <a:off x="6186070" y="808980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8EA786-593C-4A83-AE16-49751FC0F1FA}"/>
              </a:ext>
            </a:extLst>
          </p:cNvPr>
          <p:cNvSpPr txBox="1"/>
          <p:nvPr/>
        </p:nvSpPr>
        <p:spPr>
          <a:xfrm>
            <a:off x="624467" y="247311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16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3F89C2D2-2392-4993-8B65-DBCFE8EA94B1}"/>
              </a:ext>
            </a:extLst>
          </p:cNvPr>
          <p:cNvSpPr txBox="1"/>
          <p:nvPr/>
        </p:nvSpPr>
        <p:spPr>
          <a:xfrm>
            <a:off x="1421207" y="238448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06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457EF82C-A605-4429-B413-D6AA52F67410}"/>
              </a:ext>
            </a:extLst>
          </p:cNvPr>
          <p:cNvSpPr txBox="1"/>
          <p:nvPr/>
        </p:nvSpPr>
        <p:spPr>
          <a:xfrm>
            <a:off x="2059982" y="249629"/>
            <a:ext cx="7108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2021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12371A1-BAA8-42B2-A3FF-6DCA5A9444AC}"/>
              </a:ext>
            </a:extLst>
          </p:cNvPr>
          <p:cNvSpPr txBox="1"/>
          <p:nvPr/>
        </p:nvSpPr>
        <p:spPr>
          <a:xfrm>
            <a:off x="3999776" y="8769008"/>
            <a:ext cx="3550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/>
              <a:t>Dificultades al momento de que hubo ciertos ruidos por parte mía, los cuales causaron cierta distracción.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B19AE669-B91C-4586-86BF-5C8989D90D76}"/>
              </a:ext>
            </a:extLst>
          </p:cNvPr>
          <p:cNvSpPr txBox="1"/>
          <p:nvPr/>
        </p:nvSpPr>
        <p:spPr>
          <a:xfrm>
            <a:off x="163690" y="8720518"/>
            <a:ext cx="3550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100" dirty="0"/>
              <a:t>Los cuestionamientos fueron claros y enriquecedores para el aprendizaje.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100" dirty="0"/>
              <a:t>Indicaciones claras y sencillas de comprender.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100" dirty="0"/>
              <a:t>Uso de herramientas tecnológicas.</a:t>
            </a:r>
          </a:p>
        </p:txBody>
      </p:sp>
      <p:sp>
        <p:nvSpPr>
          <p:cNvPr id="164" name="Signo de multiplicación 163">
            <a:extLst>
              <a:ext uri="{FF2B5EF4-FFF2-40B4-BE49-F238E27FC236}">
                <a16:creationId xmlns:a16="http://schemas.microsoft.com/office/drawing/2014/main" id="{C0BB9562-BC9A-4DE9-846A-069EE9A5B2BC}"/>
              </a:ext>
            </a:extLst>
          </p:cNvPr>
          <p:cNvSpPr/>
          <p:nvPr/>
        </p:nvSpPr>
        <p:spPr>
          <a:xfrm>
            <a:off x="334847" y="2301379"/>
            <a:ext cx="1152395" cy="690102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Signo de multiplicación 166">
            <a:extLst>
              <a:ext uri="{FF2B5EF4-FFF2-40B4-BE49-F238E27FC236}">
                <a16:creationId xmlns:a16="http://schemas.microsoft.com/office/drawing/2014/main" id="{7CF11362-3E90-4DA8-98FB-895AA8CC0C85}"/>
              </a:ext>
            </a:extLst>
          </p:cNvPr>
          <p:cNvSpPr/>
          <p:nvPr/>
        </p:nvSpPr>
        <p:spPr>
          <a:xfrm>
            <a:off x="166339" y="45304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Signo de multiplicación 187">
            <a:extLst>
              <a:ext uri="{FF2B5EF4-FFF2-40B4-BE49-F238E27FC236}">
                <a16:creationId xmlns:a16="http://schemas.microsoft.com/office/drawing/2014/main" id="{74E42E98-0893-4E07-805F-BA13FA5329DA}"/>
              </a:ext>
            </a:extLst>
          </p:cNvPr>
          <p:cNvSpPr/>
          <p:nvPr/>
        </p:nvSpPr>
        <p:spPr>
          <a:xfrm>
            <a:off x="165643" y="510780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Signo de multiplicación 188">
            <a:extLst>
              <a:ext uri="{FF2B5EF4-FFF2-40B4-BE49-F238E27FC236}">
                <a16:creationId xmlns:a16="http://schemas.microsoft.com/office/drawing/2014/main" id="{B6807718-453B-428F-BD78-0144BDCE040B}"/>
              </a:ext>
            </a:extLst>
          </p:cNvPr>
          <p:cNvSpPr/>
          <p:nvPr/>
        </p:nvSpPr>
        <p:spPr>
          <a:xfrm>
            <a:off x="160176" y="434627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Signo de multiplicación 190">
            <a:extLst>
              <a:ext uri="{FF2B5EF4-FFF2-40B4-BE49-F238E27FC236}">
                <a16:creationId xmlns:a16="http://schemas.microsoft.com/office/drawing/2014/main" id="{F87EE6C0-EFF9-4ACF-9B76-87AF4621EFE6}"/>
              </a:ext>
            </a:extLst>
          </p:cNvPr>
          <p:cNvSpPr/>
          <p:nvPr/>
        </p:nvSpPr>
        <p:spPr>
          <a:xfrm>
            <a:off x="170757" y="4111364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Signo de multiplicación 192">
            <a:extLst>
              <a:ext uri="{FF2B5EF4-FFF2-40B4-BE49-F238E27FC236}">
                <a16:creationId xmlns:a16="http://schemas.microsoft.com/office/drawing/2014/main" id="{1AD846B5-0071-4F0C-B417-D531B7E6B860}"/>
              </a:ext>
            </a:extLst>
          </p:cNvPr>
          <p:cNvSpPr/>
          <p:nvPr/>
        </p:nvSpPr>
        <p:spPr>
          <a:xfrm>
            <a:off x="6177603" y="750433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Signo de multiplicación 194">
            <a:extLst>
              <a:ext uri="{FF2B5EF4-FFF2-40B4-BE49-F238E27FC236}">
                <a16:creationId xmlns:a16="http://schemas.microsoft.com/office/drawing/2014/main" id="{1BB32418-A97D-443C-B835-E9502E19800E}"/>
              </a:ext>
            </a:extLst>
          </p:cNvPr>
          <p:cNvSpPr/>
          <p:nvPr/>
        </p:nvSpPr>
        <p:spPr>
          <a:xfrm>
            <a:off x="6170839" y="7705352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7" name="Signo de multiplicación 196">
            <a:extLst>
              <a:ext uri="{FF2B5EF4-FFF2-40B4-BE49-F238E27FC236}">
                <a16:creationId xmlns:a16="http://schemas.microsoft.com/office/drawing/2014/main" id="{7A7D47F5-BD0D-49C4-8CA3-A4997A5C1F67}"/>
              </a:ext>
            </a:extLst>
          </p:cNvPr>
          <p:cNvSpPr/>
          <p:nvPr/>
        </p:nvSpPr>
        <p:spPr>
          <a:xfrm>
            <a:off x="6177603" y="8281682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19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538AEBB-23E8-4FB0-B26A-B648EAFAFF8C}"/>
              </a:ext>
            </a:extLst>
          </p:cNvPr>
          <p:cNvSpPr txBox="1"/>
          <p:nvPr/>
        </p:nvSpPr>
        <p:spPr>
          <a:xfrm>
            <a:off x="239002" y="361950"/>
            <a:ext cx="7299157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entury" panose="02040604050505020304" pitchFamily="18" charset="0"/>
              </a:rPr>
              <a:t>Lunes 14 de junio de 2021. </a:t>
            </a:r>
          </a:p>
          <a:p>
            <a:pPr algn="just"/>
            <a:r>
              <a:rPr lang="es-ES" sz="1600" dirty="0">
                <a:latin typeface="Century" panose="02040604050505020304" pitchFamily="18" charset="0"/>
              </a:rPr>
              <a:t>En el desarrollo evolutivo del niño es normal que, en ocasiones, se detecten estas conductas agresivas, desafiantes, de oposición o desobedientes. Las pautas educativas habituales logran en general erradicar estos comportamientos. Sin embargo, en algunos niños, estas actitudes son perseverantes en el tiempo y se incrementa su frecuencia y magnitud a medida que el infante crece. En estos casos, es necesaria una intervención temprana de padres y docentes para evitar que estas conductas aumenten y evolucionen hacia trastornos más graves en la adolescencia. Las investigaciones y estudios sobre el comportamiento infantil apuntan a distintos aspectos como generadores de conductas adecuadas. Estos sirven de punto de partida a los padres para evitar el desarrollo de comportamientos disruptivos en los más pequeños. Uno de los más importantes es mantener un buen vínculo afectivo con los progenitores. </a:t>
            </a:r>
          </a:p>
          <a:p>
            <a:pPr algn="just"/>
            <a:endParaRPr lang="es-ES" sz="1600" b="1" dirty="0">
              <a:latin typeface="Century" panose="02040604050505020304" pitchFamily="18" charset="0"/>
            </a:endParaRPr>
          </a:p>
          <a:p>
            <a:pPr algn="ctr"/>
            <a:r>
              <a:rPr lang="es-ES" sz="1600" b="1" dirty="0">
                <a:latin typeface="Century" panose="02040604050505020304" pitchFamily="18" charset="0"/>
              </a:rPr>
              <a:t>Martes 15 de junio de 2021.</a:t>
            </a:r>
          </a:p>
          <a:p>
            <a:pPr algn="just"/>
            <a:r>
              <a:rPr lang="es-ES" sz="1600" dirty="0">
                <a:latin typeface="Century" panose="02040604050505020304" pitchFamily="18" charset="0"/>
              </a:rPr>
              <a:t>El contacto con la naturaleza es muy significativo, contribuye al desarrollo emocional de los niños. Los niños y las familias tienen pocas oportunidades para conectarse con el medio ambiente, Richard Louv, llamo a este fenómeno “trastorno por déficit de naturaleza”, investigaciones científicas y documentos publicados muestran que el estado de salud social, psicológica, académica, física de los niños influye positivamente cuando están en contacto con la naturaleza.</a:t>
            </a:r>
          </a:p>
          <a:p>
            <a:pPr algn="just"/>
            <a:endParaRPr lang="es-ES" sz="1600" dirty="0">
              <a:latin typeface="Century" panose="02040604050505020304" pitchFamily="18" charset="0"/>
            </a:endParaRPr>
          </a:p>
          <a:p>
            <a:pPr algn="ctr"/>
            <a:r>
              <a:rPr lang="es-ES" sz="1600" b="1" dirty="0">
                <a:latin typeface="Century" panose="02040604050505020304" pitchFamily="18" charset="0"/>
              </a:rPr>
              <a:t>Miércoles 16 de junio de 2021.</a:t>
            </a:r>
          </a:p>
          <a:p>
            <a:pPr algn="just"/>
            <a:r>
              <a:rPr lang="es-ES" sz="1600" dirty="0">
                <a:latin typeface="Century" panose="02040604050505020304" pitchFamily="18" charset="0"/>
              </a:rPr>
              <a:t>La escritura, junto a la lectura, son las dos armas más poderosas que podemos dar a los niños para cimentar las bases de su desarrollo cognitivo. A diferencia del aprendizaje de la comunicación verbal (lenguaje hablado), la lectoescritura es mucho más compleja, por la necesidad de adquirir y aprender a utilizar ciertos códigos del lenguaje escrito que requieren de un desarrollo intelectual. Por ello, la iniciación no suele darse hasta los cinco o seis años.</a:t>
            </a:r>
            <a:endParaRPr lang="es-MX" sz="16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80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186692" y="119198"/>
            <a:ext cx="8328072" cy="9807304"/>
            <a:chOff x="-185997" y="101667"/>
            <a:chExt cx="8328072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Juego de figuras.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185997" y="3692827"/>
              <a:ext cx="7991992" cy="1845869"/>
              <a:chOff x="-230470" y="3249935"/>
              <a:chExt cx="7991992" cy="1845869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230470" y="3249935"/>
                <a:ext cx="7991992" cy="377690"/>
                <a:chOff x="-214830" y="1722414"/>
                <a:chExt cx="7991992" cy="377690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214830" y="1722414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lvl="1" algn="ctr"/>
                <a:r>
                  <a:rPr lang="es-MX" sz="1200" u="sng" dirty="0">
                    <a:latin typeface="Comic Sans MS" panose="030F0702030302020204" pitchFamily="66" charset="0"/>
                  </a:rPr>
                  <a:t>La actividad logro el fomento de los aprendizajes, todos se mostraron interesados y entretenidos.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Signo de multiplicación 2">
            <a:extLst>
              <a:ext uri="{FF2B5EF4-FFF2-40B4-BE49-F238E27FC236}">
                <a16:creationId xmlns:a16="http://schemas.microsoft.com/office/drawing/2014/main" id="{4A5728CB-1DEC-4FF4-87A3-412849658FA3}"/>
              </a:ext>
            </a:extLst>
          </p:cNvPr>
          <p:cNvSpPr/>
          <p:nvPr/>
        </p:nvSpPr>
        <p:spPr>
          <a:xfrm>
            <a:off x="2377829" y="731586"/>
            <a:ext cx="497393" cy="468457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Signo de multiplicación 6">
            <a:extLst>
              <a:ext uri="{FF2B5EF4-FFF2-40B4-BE49-F238E27FC236}">
                <a16:creationId xmlns:a16="http://schemas.microsoft.com/office/drawing/2014/main" id="{0CE64F04-D909-4BE9-9D31-96D2E8840ECD}"/>
              </a:ext>
            </a:extLst>
          </p:cNvPr>
          <p:cNvSpPr/>
          <p:nvPr/>
        </p:nvSpPr>
        <p:spPr>
          <a:xfrm>
            <a:off x="158818" y="4751738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F52BA9EA-3A8C-458E-804E-3EB5232D1164}"/>
              </a:ext>
            </a:extLst>
          </p:cNvPr>
          <p:cNvSpPr/>
          <p:nvPr/>
        </p:nvSpPr>
        <p:spPr>
          <a:xfrm>
            <a:off x="166339" y="49073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Signo de multiplicación 132">
            <a:extLst>
              <a:ext uri="{FF2B5EF4-FFF2-40B4-BE49-F238E27FC236}">
                <a16:creationId xmlns:a16="http://schemas.microsoft.com/office/drawing/2014/main" id="{99F305C6-6797-4691-8465-559F1BB899DB}"/>
              </a:ext>
            </a:extLst>
          </p:cNvPr>
          <p:cNvSpPr/>
          <p:nvPr/>
        </p:nvSpPr>
        <p:spPr>
          <a:xfrm>
            <a:off x="4588002" y="599239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Signo de multiplicación 133">
            <a:extLst>
              <a:ext uri="{FF2B5EF4-FFF2-40B4-BE49-F238E27FC236}">
                <a16:creationId xmlns:a16="http://schemas.microsoft.com/office/drawing/2014/main" id="{35FA39A7-68F9-4841-9CEA-CBF3A4580A2D}"/>
              </a:ext>
            </a:extLst>
          </p:cNvPr>
          <p:cNvSpPr/>
          <p:nvPr/>
        </p:nvSpPr>
        <p:spPr>
          <a:xfrm>
            <a:off x="4588002" y="619575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Signo de multiplicación 153">
            <a:extLst>
              <a:ext uri="{FF2B5EF4-FFF2-40B4-BE49-F238E27FC236}">
                <a16:creationId xmlns:a16="http://schemas.microsoft.com/office/drawing/2014/main" id="{99E577CD-A86E-4119-9173-BB1C7CFDFE5B}"/>
              </a:ext>
            </a:extLst>
          </p:cNvPr>
          <p:cNvSpPr/>
          <p:nvPr/>
        </p:nvSpPr>
        <p:spPr>
          <a:xfrm>
            <a:off x="4588002" y="6411228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Signo de multiplicación 155">
            <a:extLst>
              <a:ext uri="{FF2B5EF4-FFF2-40B4-BE49-F238E27FC236}">
                <a16:creationId xmlns:a16="http://schemas.microsoft.com/office/drawing/2014/main" id="{A3E7D3B1-5944-48C3-A40D-8DD1AF61071D}"/>
              </a:ext>
            </a:extLst>
          </p:cNvPr>
          <p:cNvSpPr/>
          <p:nvPr/>
        </p:nvSpPr>
        <p:spPr>
          <a:xfrm>
            <a:off x="4588002" y="6576695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Signo de multiplicación 156">
            <a:extLst>
              <a:ext uri="{FF2B5EF4-FFF2-40B4-BE49-F238E27FC236}">
                <a16:creationId xmlns:a16="http://schemas.microsoft.com/office/drawing/2014/main" id="{9BB64AD5-F3CB-4556-9838-03E6CFD8C7FB}"/>
              </a:ext>
            </a:extLst>
          </p:cNvPr>
          <p:cNvSpPr/>
          <p:nvPr/>
        </p:nvSpPr>
        <p:spPr>
          <a:xfrm>
            <a:off x="6185375" y="7316307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Signo de multiplicación 157">
            <a:extLst>
              <a:ext uri="{FF2B5EF4-FFF2-40B4-BE49-F238E27FC236}">
                <a16:creationId xmlns:a16="http://schemas.microsoft.com/office/drawing/2014/main" id="{B81E1A89-B89C-4931-88A9-F72F970EF2B6}"/>
              </a:ext>
            </a:extLst>
          </p:cNvPr>
          <p:cNvSpPr/>
          <p:nvPr/>
        </p:nvSpPr>
        <p:spPr>
          <a:xfrm>
            <a:off x="6177604" y="7888216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Signo de multiplicación 158">
            <a:extLst>
              <a:ext uri="{FF2B5EF4-FFF2-40B4-BE49-F238E27FC236}">
                <a16:creationId xmlns:a16="http://schemas.microsoft.com/office/drawing/2014/main" id="{A1675C97-2455-4251-BFD6-D8EBCB46FB27}"/>
              </a:ext>
            </a:extLst>
          </p:cNvPr>
          <p:cNvSpPr/>
          <p:nvPr/>
        </p:nvSpPr>
        <p:spPr>
          <a:xfrm>
            <a:off x="6186070" y="808980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8EA786-593C-4A83-AE16-49751FC0F1FA}"/>
              </a:ext>
            </a:extLst>
          </p:cNvPr>
          <p:cNvSpPr txBox="1"/>
          <p:nvPr/>
        </p:nvSpPr>
        <p:spPr>
          <a:xfrm>
            <a:off x="624467" y="247311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16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3F89C2D2-2392-4993-8B65-DBCFE8EA94B1}"/>
              </a:ext>
            </a:extLst>
          </p:cNvPr>
          <p:cNvSpPr txBox="1"/>
          <p:nvPr/>
        </p:nvSpPr>
        <p:spPr>
          <a:xfrm>
            <a:off x="1421207" y="238448"/>
            <a:ext cx="6029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06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457EF82C-A605-4429-B413-D6AA52F67410}"/>
              </a:ext>
            </a:extLst>
          </p:cNvPr>
          <p:cNvSpPr txBox="1"/>
          <p:nvPr/>
        </p:nvSpPr>
        <p:spPr>
          <a:xfrm>
            <a:off x="2059982" y="249629"/>
            <a:ext cx="7108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/>
              <a:t>2021</a:t>
            </a:r>
          </a:p>
        </p:txBody>
      </p:sp>
      <p:sp>
        <p:nvSpPr>
          <p:cNvPr id="164" name="Signo de multiplicación 163">
            <a:extLst>
              <a:ext uri="{FF2B5EF4-FFF2-40B4-BE49-F238E27FC236}">
                <a16:creationId xmlns:a16="http://schemas.microsoft.com/office/drawing/2014/main" id="{C0BB9562-BC9A-4DE9-846A-069EE9A5B2BC}"/>
              </a:ext>
            </a:extLst>
          </p:cNvPr>
          <p:cNvSpPr/>
          <p:nvPr/>
        </p:nvSpPr>
        <p:spPr>
          <a:xfrm>
            <a:off x="334847" y="2301379"/>
            <a:ext cx="1152395" cy="690102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Signo de multiplicación 166">
            <a:extLst>
              <a:ext uri="{FF2B5EF4-FFF2-40B4-BE49-F238E27FC236}">
                <a16:creationId xmlns:a16="http://schemas.microsoft.com/office/drawing/2014/main" id="{7CF11362-3E90-4DA8-98FB-895AA8CC0C85}"/>
              </a:ext>
            </a:extLst>
          </p:cNvPr>
          <p:cNvSpPr/>
          <p:nvPr/>
        </p:nvSpPr>
        <p:spPr>
          <a:xfrm>
            <a:off x="166339" y="453048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Signo de multiplicación 187">
            <a:extLst>
              <a:ext uri="{FF2B5EF4-FFF2-40B4-BE49-F238E27FC236}">
                <a16:creationId xmlns:a16="http://schemas.microsoft.com/office/drawing/2014/main" id="{74E42E98-0893-4E07-805F-BA13FA5329DA}"/>
              </a:ext>
            </a:extLst>
          </p:cNvPr>
          <p:cNvSpPr/>
          <p:nvPr/>
        </p:nvSpPr>
        <p:spPr>
          <a:xfrm>
            <a:off x="165643" y="5107803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Signo de multiplicación 188">
            <a:extLst>
              <a:ext uri="{FF2B5EF4-FFF2-40B4-BE49-F238E27FC236}">
                <a16:creationId xmlns:a16="http://schemas.microsoft.com/office/drawing/2014/main" id="{B6807718-453B-428F-BD78-0144BDCE040B}"/>
              </a:ext>
            </a:extLst>
          </p:cNvPr>
          <p:cNvSpPr/>
          <p:nvPr/>
        </p:nvSpPr>
        <p:spPr>
          <a:xfrm>
            <a:off x="160176" y="4346270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Signo de multiplicación 190">
            <a:extLst>
              <a:ext uri="{FF2B5EF4-FFF2-40B4-BE49-F238E27FC236}">
                <a16:creationId xmlns:a16="http://schemas.microsoft.com/office/drawing/2014/main" id="{F87EE6C0-EFF9-4ACF-9B76-87AF4621EFE6}"/>
              </a:ext>
            </a:extLst>
          </p:cNvPr>
          <p:cNvSpPr/>
          <p:nvPr/>
        </p:nvSpPr>
        <p:spPr>
          <a:xfrm>
            <a:off x="170757" y="4111364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Signo de multiplicación 192">
            <a:extLst>
              <a:ext uri="{FF2B5EF4-FFF2-40B4-BE49-F238E27FC236}">
                <a16:creationId xmlns:a16="http://schemas.microsoft.com/office/drawing/2014/main" id="{1AD846B5-0071-4F0C-B417-D531B7E6B860}"/>
              </a:ext>
            </a:extLst>
          </p:cNvPr>
          <p:cNvSpPr/>
          <p:nvPr/>
        </p:nvSpPr>
        <p:spPr>
          <a:xfrm>
            <a:off x="6177603" y="7504331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Signo de multiplicación 194">
            <a:extLst>
              <a:ext uri="{FF2B5EF4-FFF2-40B4-BE49-F238E27FC236}">
                <a16:creationId xmlns:a16="http://schemas.microsoft.com/office/drawing/2014/main" id="{1BB32418-A97D-443C-B835-E9502E19800E}"/>
              </a:ext>
            </a:extLst>
          </p:cNvPr>
          <p:cNvSpPr/>
          <p:nvPr/>
        </p:nvSpPr>
        <p:spPr>
          <a:xfrm>
            <a:off x="6170839" y="7705352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7" name="Signo de multiplicación 196">
            <a:extLst>
              <a:ext uri="{FF2B5EF4-FFF2-40B4-BE49-F238E27FC236}">
                <a16:creationId xmlns:a16="http://schemas.microsoft.com/office/drawing/2014/main" id="{7A7D47F5-BD0D-49C4-8CA3-A4997A5C1F67}"/>
              </a:ext>
            </a:extLst>
          </p:cNvPr>
          <p:cNvSpPr/>
          <p:nvPr/>
        </p:nvSpPr>
        <p:spPr>
          <a:xfrm>
            <a:off x="6898533" y="8280747"/>
            <a:ext cx="140071" cy="15903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2" name="Signo de multiplicación 191">
            <a:extLst>
              <a:ext uri="{FF2B5EF4-FFF2-40B4-BE49-F238E27FC236}">
                <a16:creationId xmlns:a16="http://schemas.microsoft.com/office/drawing/2014/main" id="{B1B0E0B0-37ED-43A2-916A-9BBA8905D73A}"/>
              </a:ext>
            </a:extLst>
          </p:cNvPr>
          <p:cNvSpPr/>
          <p:nvPr/>
        </p:nvSpPr>
        <p:spPr>
          <a:xfrm>
            <a:off x="1578611" y="2277145"/>
            <a:ext cx="1152395" cy="690102"/>
          </a:xfrm>
          <a:prstGeom prst="mathMultiply">
            <a:avLst/>
          </a:prstGeom>
          <a:solidFill>
            <a:srgbClr val="FF0000">
              <a:alpha val="6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784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1164</Words>
  <Application>Microsoft Office PowerPoint</Application>
  <PresentationFormat>Personalizado</PresentationFormat>
  <Paragraphs>231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vanessa rico velazquez</cp:lastModifiedBy>
  <cp:revision>53</cp:revision>
  <dcterms:created xsi:type="dcterms:W3CDTF">2020-11-09T23:20:30Z</dcterms:created>
  <dcterms:modified xsi:type="dcterms:W3CDTF">2021-06-17T03:53:26Z</dcterms:modified>
</cp:coreProperties>
</file>