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57" r:id="rId3"/>
    <p:sldId id="258" r:id="rId4"/>
    <p:sldId id="260" r:id="rId5"/>
    <p:sldId id="261" r:id="rId6"/>
    <p:sldId id="262" r:id="rId7"/>
    <p:sldId id="263" r:id="rId8"/>
    <p:sldId id="264" r:id="rId9"/>
    <p:sldId id="267" r:id="rId10"/>
    <p:sldId id="265" r:id="rId11"/>
    <p:sldId id="266" r:id="rId12"/>
  </p:sldIdLst>
  <p:sldSz cx="7777163" cy="100457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2449" userDrawn="1">
          <p15:clr>
            <a:srgbClr val="A4A3A4"/>
          </p15:clr>
        </p15:guide>
        <p15:guide id="2" orient="horz" pos="316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9DCFF"/>
    <a:srgbClr val="9966FF"/>
    <a:srgbClr val="FF9999"/>
    <a:srgbClr val="996633"/>
    <a:srgbClr val="CC9900"/>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E69BE75-9B5E-43CA-BC09-403D6B4CF0B9}" v="9" dt="2020-11-10T04:08:31.39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750" autoAdjust="0"/>
    <p:restoredTop sz="94249" autoAdjust="0"/>
  </p:normalViewPr>
  <p:slideViewPr>
    <p:cSldViewPr snapToGrid="0">
      <p:cViewPr>
        <p:scale>
          <a:sx n="60" d="100"/>
          <a:sy n="60" d="100"/>
        </p:scale>
        <p:origin x="1812" y="-264"/>
      </p:cViewPr>
      <p:guideLst>
        <p:guide pos="2449"/>
        <p:guide orient="horz" pos="316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83287" y="1644054"/>
            <a:ext cx="6610589" cy="3497392"/>
          </a:xfrm>
        </p:spPr>
        <p:txBody>
          <a:bodyPr anchor="b"/>
          <a:lstStyle>
            <a:lvl1pPr algn="ctr">
              <a:defRPr sz="5103"/>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972146" y="5276318"/>
            <a:ext cx="5832872" cy="2425385"/>
          </a:xfrm>
        </p:spPr>
        <p:txBody>
          <a:bodyPr/>
          <a:lstStyle>
            <a:lvl1pPr marL="0" indent="0" algn="ctr">
              <a:buNone/>
              <a:defRPr sz="2041"/>
            </a:lvl1pPr>
            <a:lvl2pPr marL="388849" indent="0" algn="ctr">
              <a:buNone/>
              <a:defRPr sz="1701"/>
            </a:lvl2pPr>
            <a:lvl3pPr marL="777697" indent="0" algn="ctr">
              <a:buNone/>
              <a:defRPr sz="1531"/>
            </a:lvl3pPr>
            <a:lvl4pPr marL="1166546" indent="0" algn="ctr">
              <a:buNone/>
              <a:defRPr sz="1361"/>
            </a:lvl4pPr>
            <a:lvl5pPr marL="1555394" indent="0" algn="ctr">
              <a:buNone/>
              <a:defRPr sz="1361"/>
            </a:lvl5pPr>
            <a:lvl6pPr marL="1944243" indent="0" algn="ctr">
              <a:buNone/>
              <a:defRPr sz="1361"/>
            </a:lvl6pPr>
            <a:lvl7pPr marL="2333092" indent="0" algn="ctr">
              <a:buNone/>
              <a:defRPr sz="1361"/>
            </a:lvl7pPr>
            <a:lvl8pPr marL="2721940" indent="0" algn="ctr">
              <a:buNone/>
              <a:defRPr sz="1361"/>
            </a:lvl8pPr>
            <a:lvl9pPr marL="3110789" indent="0" algn="ctr">
              <a:buNone/>
              <a:defRPr sz="1361"/>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18/06/2021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621596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18/06/2021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688192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5533" y="534841"/>
            <a:ext cx="1676951" cy="8513266"/>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534680" y="534841"/>
            <a:ext cx="4933638" cy="8513266"/>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18/06/2021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617946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18/06/2021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3062428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530630" y="2504452"/>
            <a:ext cx="6707803" cy="4178731"/>
          </a:xfrm>
        </p:spPr>
        <p:txBody>
          <a:bodyPr anchor="b"/>
          <a:lstStyle>
            <a:lvl1pPr>
              <a:defRPr sz="5103"/>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30630" y="6722716"/>
            <a:ext cx="6707803" cy="2197496"/>
          </a:xfrm>
        </p:spPr>
        <p:txBody>
          <a:bodyPr/>
          <a:lstStyle>
            <a:lvl1pPr marL="0" indent="0">
              <a:buNone/>
              <a:defRPr sz="2041">
                <a:solidFill>
                  <a:schemeClr val="tx1"/>
                </a:solidFill>
              </a:defRPr>
            </a:lvl1pPr>
            <a:lvl2pPr marL="388849" indent="0">
              <a:buNone/>
              <a:defRPr sz="1701">
                <a:solidFill>
                  <a:schemeClr val="tx1">
                    <a:tint val="75000"/>
                  </a:schemeClr>
                </a:solidFill>
              </a:defRPr>
            </a:lvl2pPr>
            <a:lvl3pPr marL="777697" indent="0">
              <a:buNone/>
              <a:defRPr sz="1531">
                <a:solidFill>
                  <a:schemeClr val="tx1">
                    <a:tint val="75000"/>
                  </a:schemeClr>
                </a:solidFill>
              </a:defRPr>
            </a:lvl3pPr>
            <a:lvl4pPr marL="1166546" indent="0">
              <a:buNone/>
              <a:defRPr sz="1361">
                <a:solidFill>
                  <a:schemeClr val="tx1">
                    <a:tint val="75000"/>
                  </a:schemeClr>
                </a:solidFill>
              </a:defRPr>
            </a:lvl4pPr>
            <a:lvl5pPr marL="1555394" indent="0">
              <a:buNone/>
              <a:defRPr sz="1361">
                <a:solidFill>
                  <a:schemeClr val="tx1">
                    <a:tint val="75000"/>
                  </a:schemeClr>
                </a:solidFill>
              </a:defRPr>
            </a:lvl5pPr>
            <a:lvl6pPr marL="1944243" indent="0">
              <a:buNone/>
              <a:defRPr sz="1361">
                <a:solidFill>
                  <a:schemeClr val="tx1">
                    <a:tint val="75000"/>
                  </a:schemeClr>
                </a:solidFill>
              </a:defRPr>
            </a:lvl6pPr>
            <a:lvl7pPr marL="2333092" indent="0">
              <a:buNone/>
              <a:defRPr sz="1361">
                <a:solidFill>
                  <a:schemeClr val="tx1">
                    <a:tint val="75000"/>
                  </a:schemeClr>
                </a:solidFill>
              </a:defRPr>
            </a:lvl7pPr>
            <a:lvl8pPr marL="2721940" indent="0">
              <a:buNone/>
              <a:defRPr sz="1361">
                <a:solidFill>
                  <a:schemeClr val="tx1">
                    <a:tint val="75000"/>
                  </a:schemeClr>
                </a:solidFill>
              </a:defRPr>
            </a:lvl8pPr>
            <a:lvl9pPr marL="3110789" indent="0">
              <a:buNone/>
              <a:defRPr sz="1361">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036E05AD-77F0-46F8-BB92-E0498C440A86}" type="datetimeFigureOut">
              <a:rPr lang="es-MX" smtClean="0"/>
              <a:t>18/06/2021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996180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534680" y="2674203"/>
            <a:ext cx="3305294" cy="637390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937189" y="2674203"/>
            <a:ext cx="3305294" cy="637390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036E05AD-77F0-46F8-BB92-E0498C440A86}" type="datetimeFigureOut">
              <a:rPr lang="es-MX" smtClean="0"/>
              <a:t>18/06/2021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108815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535693" y="534843"/>
            <a:ext cx="6707803" cy="1941704"/>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5694" y="2462592"/>
            <a:ext cx="3290104" cy="1206879"/>
          </a:xfrm>
        </p:spPr>
        <p:txBody>
          <a:bodyPr anchor="b"/>
          <a:lstStyle>
            <a:lvl1pPr marL="0" indent="0">
              <a:buNone/>
              <a:defRPr sz="2041" b="1"/>
            </a:lvl1pPr>
            <a:lvl2pPr marL="388849" indent="0">
              <a:buNone/>
              <a:defRPr sz="1701" b="1"/>
            </a:lvl2pPr>
            <a:lvl3pPr marL="777697" indent="0">
              <a:buNone/>
              <a:defRPr sz="1531" b="1"/>
            </a:lvl3pPr>
            <a:lvl4pPr marL="1166546" indent="0">
              <a:buNone/>
              <a:defRPr sz="1361" b="1"/>
            </a:lvl4pPr>
            <a:lvl5pPr marL="1555394" indent="0">
              <a:buNone/>
              <a:defRPr sz="1361" b="1"/>
            </a:lvl5pPr>
            <a:lvl6pPr marL="1944243" indent="0">
              <a:buNone/>
              <a:defRPr sz="1361" b="1"/>
            </a:lvl6pPr>
            <a:lvl7pPr marL="2333092" indent="0">
              <a:buNone/>
              <a:defRPr sz="1361" b="1"/>
            </a:lvl7pPr>
            <a:lvl8pPr marL="2721940" indent="0">
              <a:buNone/>
              <a:defRPr sz="1361" b="1"/>
            </a:lvl8pPr>
            <a:lvl9pPr marL="3110789" indent="0">
              <a:buNone/>
              <a:defRPr sz="1361" b="1"/>
            </a:lvl9pPr>
          </a:lstStyle>
          <a:p>
            <a:pPr lvl="0"/>
            <a:r>
              <a:rPr lang="es-ES"/>
              <a:t>Haga clic para modificar los estilos de texto del patrón</a:t>
            </a:r>
          </a:p>
        </p:txBody>
      </p:sp>
      <p:sp>
        <p:nvSpPr>
          <p:cNvPr id="4" name="Content Placeholder 3"/>
          <p:cNvSpPr>
            <a:spLocks noGrp="1"/>
          </p:cNvSpPr>
          <p:nvPr>
            <p:ph sz="half" idx="2"/>
          </p:nvPr>
        </p:nvSpPr>
        <p:spPr>
          <a:xfrm>
            <a:off x="535694" y="3669471"/>
            <a:ext cx="3290104" cy="539723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937189" y="2462592"/>
            <a:ext cx="3306307" cy="1206879"/>
          </a:xfrm>
        </p:spPr>
        <p:txBody>
          <a:bodyPr anchor="b"/>
          <a:lstStyle>
            <a:lvl1pPr marL="0" indent="0">
              <a:buNone/>
              <a:defRPr sz="2041" b="1"/>
            </a:lvl1pPr>
            <a:lvl2pPr marL="388849" indent="0">
              <a:buNone/>
              <a:defRPr sz="1701" b="1"/>
            </a:lvl2pPr>
            <a:lvl3pPr marL="777697" indent="0">
              <a:buNone/>
              <a:defRPr sz="1531" b="1"/>
            </a:lvl3pPr>
            <a:lvl4pPr marL="1166546" indent="0">
              <a:buNone/>
              <a:defRPr sz="1361" b="1"/>
            </a:lvl4pPr>
            <a:lvl5pPr marL="1555394" indent="0">
              <a:buNone/>
              <a:defRPr sz="1361" b="1"/>
            </a:lvl5pPr>
            <a:lvl6pPr marL="1944243" indent="0">
              <a:buNone/>
              <a:defRPr sz="1361" b="1"/>
            </a:lvl6pPr>
            <a:lvl7pPr marL="2333092" indent="0">
              <a:buNone/>
              <a:defRPr sz="1361" b="1"/>
            </a:lvl7pPr>
            <a:lvl8pPr marL="2721940" indent="0">
              <a:buNone/>
              <a:defRPr sz="1361" b="1"/>
            </a:lvl8pPr>
            <a:lvl9pPr marL="3110789" indent="0">
              <a:buNone/>
              <a:defRPr sz="1361" b="1"/>
            </a:lvl9pPr>
          </a:lstStyle>
          <a:p>
            <a:pPr lvl="0"/>
            <a:r>
              <a:rPr lang="es-ES"/>
              <a:t>Haga clic para modificar los estilos de texto del patrón</a:t>
            </a:r>
          </a:p>
        </p:txBody>
      </p:sp>
      <p:sp>
        <p:nvSpPr>
          <p:cNvPr id="6" name="Content Placeholder 5"/>
          <p:cNvSpPr>
            <a:spLocks noGrp="1"/>
          </p:cNvSpPr>
          <p:nvPr>
            <p:ph sz="quarter" idx="4"/>
          </p:nvPr>
        </p:nvSpPr>
        <p:spPr>
          <a:xfrm>
            <a:off x="3937189" y="3669471"/>
            <a:ext cx="3306307" cy="539723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036E05AD-77F0-46F8-BB92-E0498C440A86}" type="datetimeFigureOut">
              <a:rPr lang="es-MX" smtClean="0"/>
              <a:t>18/06/2021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3901830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036E05AD-77F0-46F8-BB92-E0498C440A86}" type="datetimeFigureOut">
              <a:rPr lang="es-MX" smtClean="0"/>
              <a:t>18/06/2021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42546865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E05AD-77F0-46F8-BB92-E0498C440A86}" type="datetimeFigureOut">
              <a:rPr lang="es-MX" smtClean="0"/>
              <a:t>18/06/2021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215703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693" y="669713"/>
            <a:ext cx="2508337" cy="2343997"/>
          </a:xfrm>
        </p:spPr>
        <p:txBody>
          <a:bodyPr anchor="b"/>
          <a:lstStyle>
            <a:lvl1pPr>
              <a:defRPr sz="2722"/>
            </a:lvl1pPr>
          </a:lstStyle>
          <a:p>
            <a:r>
              <a:rPr lang="es-ES"/>
              <a:t>Haga clic para modificar el estilo de título del patrón</a:t>
            </a:r>
            <a:endParaRPr lang="en-US" dirty="0"/>
          </a:p>
        </p:txBody>
      </p:sp>
      <p:sp>
        <p:nvSpPr>
          <p:cNvPr id="3" name="Content Placeholder 2"/>
          <p:cNvSpPr>
            <a:spLocks noGrp="1"/>
          </p:cNvSpPr>
          <p:nvPr>
            <p:ph idx="1"/>
          </p:nvPr>
        </p:nvSpPr>
        <p:spPr>
          <a:xfrm>
            <a:off x="3306307" y="1446397"/>
            <a:ext cx="3937189" cy="7138958"/>
          </a:xfrm>
        </p:spPr>
        <p:txBody>
          <a:bodyPr/>
          <a:lstStyle>
            <a:lvl1pPr>
              <a:defRPr sz="2722"/>
            </a:lvl1pPr>
            <a:lvl2pPr>
              <a:defRPr sz="2381"/>
            </a:lvl2pPr>
            <a:lvl3pPr>
              <a:defRPr sz="2041"/>
            </a:lvl3pPr>
            <a:lvl4pPr>
              <a:defRPr sz="1701"/>
            </a:lvl4pPr>
            <a:lvl5pPr>
              <a:defRPr sz="1701"/>
            </a:lvl5pPr>
            <a:lvl6pPr>
              <a:defRPr sz="1701"/>
            </a:lvl6pPr>
            <a:lvl7pPr>
              <a:defRPr sz="1701"/>
            </a:lvl7pPr>
            <a:lvl8pPr>
              <a:defRPr sz="1701"/>
            </a:lvl8pPr>
            <a:lvl9pPr>
              <a:defRPr sz="1701"/>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535693" y="3013710"/>
            <a:ext cx="2508337" cy="5583271"/>
          </a:xfrm>
        </p:spPr>
        <p:txBody>
          <a:bodyPr/>
          <a:lstStyle>
            <a:lvl1pPr marL="0" indent="0">
              <a:buNone/>
              <a:defRPr sz="1361"/>
            </a:lvl1pPr>
            <a:lvl2pPr marL="388849" indent="0">
              <a:buNone/>
              <a:defRPr sz="1191"/>
            </a:lvl2pPr>
            <a:lvl3pPr marL="777697" indent="0">
              <a:buNone/>
              <a:defRPr sz="1021"/>
            </a:lvl3pPr>
            <a:lvl4pPr marL="1166546" indent="0">
              <a:buNone/>
              <a:defRPr sz="851"/>
            </a:lvl4pPr>
            <a:lvl5pPr marL="1555394" indent="0">
              <a:buNone/>
              <a:defRPr sz="851"/>
            </a:lvl5pPr>
            <a:lvl6pPr marL="1944243" indent="0">
              <a:buNone/>
              <a:defRPr sz="851"/>
            </a:lvl6pPr>
            <a:lvl7pPr marL="2333092" indent="0">
              <a:buNone/>
              <a:defRPr sz="851"/>
            </a:lvl7pPr>
            <a:lvl8pPr marL="2721940" indent="0">
              <a:buNone/>
              <a:defRPr sz="851"/>
            </a:lvl8pPr>
            <a:lvl9pPr marL="3110789" indent="0">
              <a:buNone/>
              <a:defRPr sz="8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6E05AD-77F0-46F8-BB92-E0498C440A86}" type="datetimeFigureOut">
              <a:rPr lang="es-MX" smtClean="0"/>
              <a:t>18/06/2021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019403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693" y="669713"/>
            <a:ext cx="2508337" cy="2343997"/>
          </a:xfrm>
        </p:spPr>
        <p:txBody>
          <a:bodyPr anchor="b"/>
          <a:lstStyle>
            <a:lvl1pPr>
              <a:defRPr sz="2722"/>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306307" y="1446397"/>
            <a:ext cx="3937189" cy="7138958"/>
          </a:xfrm>
        </p:spPr>
        <p:txBody>
          <a:bodyPr anchor="t"/>
          <a:lstStyle>
            <a:lvl1pPr marL="0" indent="0">
              <a:buNone/>
              <a:defRPr sz="2722"/>
            </a:lvl1pPr>
            <a:lvl2pPr marL="388849" indent="0">
              <a:buNone/>
              <a:defRPr sz="2381"/>
            </a:lvl2pPr>
            <a:lvl3pPr marL="777697" indent="0">
              <a:buNone/>
              <a:defRPr sz="2041"/>
            </a:lvl3pPr>
            <a:lvl4pPr marL="1166546" indent="0">
              <a:buNone/>
              <a:defRPr sz="1701"/>
            </a:lvl4pPr>
            <a:lvl5pPr marL="1555394" indent="0">
              <a:buNone/>
              <a:defRPr sz="1701"/>
            </a:lvl5pPr>
            <a:lvl6pPr marL="1944243" indent="0">
              <a:buNone/>
              <a:defRPr sz="1701"/>
            </a:lvl6pPr>
            <a:lvl7pPr marL="2333092" indent="0">
              <a:buNone/>
              <a:defRPr sz="1701"/>
            </a:lvl7pPr>
            <a:lvl8pPr marL="2721940" indent="0">
              <a:buNone/>
              <a:defRPr sz="1701"/>
            </a:lvl8pPr>
            <a:lvl9pPr marL="3110789" indent="0">
              <a:buNone/>
              <a:defRPr sz="1701"/>
            </a:lvl9pPr>
          </a:lstStyle>
          <a:p>
            <a:r>
              <a:rPr lang="es-ES"/>
              <a:t>Haga clic en el icono para agregar una imagen</a:t>
            </a:r>
            <a:endParaRPr lang="en-US" dirty="0"/>
          </a:p>
        </p:txBody>
      </p:sp>
      <p:sp>
        <p:nvSpPr>
          <p:cNvPr id="4" name="Text Placeholder 3"/>
          <p:cNvSpPr>
            <a:spLocks noGrp="1"/>
          </p:cNvSpPr>
          <p:nvPr>
            <p:ph type="body" sz="half" idx="2"/>
          </p:nvPr>
        </p:nvSpPr>
        <p:spPr>
          <a:xfrm>
            <a:off x="535693" y="3013710"/>
            <a:ext cx="2508337" cy="5583271"/>
          </a:xfrm>
        </p:spPr>
        <p:txBody>
          <a:bodyPr/>
          <a:lstStyle>
            <a:lvl1pPr marL="0" indent="0">
              <a:buNone/>
              <a:defRPr sz="1361"/>
            </a:lvl1pPr>
            <a:lvl2pPr marL="388849" indent="0">
              <a:buNone/>
              <a:defRPr sz="1191"/>
            </a:lvl2pPr>
            <a:lvl3pPr marL="777697" indent="0">
              <a:buNone/>
              <a:defRPr sz="1021"/>
            </a:lvl3pPr>
            <a:lvl4pPr marL="1166546" indent="0">
              <a:buNone/>
              <a:defRPr sz="851"/>
            </a:lvl4pPr>
            <a:lvl5pPr marL="1555394" indent="0">
              <a:buNone/>
              <a:defRPr sz="851"/>
            </a:lvl5pPr>
            <a:lvl6pPr marL="1944243" indent="0">
              <a:buNone/>
              <a:defRPr sz="851"/>
            </a:lvl6pPr>
            <a:lvl7pPr marL="2333092" indent="0">
              <a:buNone/>
              <a:defRPr sz="851"/>
            </a:lvl7pPr>
            <a:lvl8pPr marL="2721940" indent="0">
              <a:buNone/>
              <a:defRPr sz="851"/>
            </a:lvl8pPr>
            <a:lvl9pPr marL="3110789" indent="0">
              <a:buNone/>
              <a:defRPr sz="8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6E05AD-77F0-46F8-BB92-E0498C440A86}" type="datetimeFigureOut">
              <a:rPr lang="es-MX" smtClean="0"/>
              <a:t>18/06/2021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716902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UpDiag">
          <a:fgClr>
            <a:srgbClr val="79DCFF"/>
          </a:fgClr>
          <a:bgClr>
            <a:schemeClr val="bg1"/>
          </a:bgClr>
        </a:patt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680" y="534843"/>
            <a:ext cx="6707803" cy="1941704"/>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4680" y="2674203"/>
            <a:ext cx="6707803" cy="637390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534680" y="9310878"/>
            <a:ext cx="1749862" cy="534841"/>
          </a:xfrm>
          <a:prstGeom prst="rect">
            <a:avLst/>
          </a:prstGeom>
        </p:spPr>
        <p:txBody>
          <a:bodyPr vert="horz" lIns="91440" tIns="45720" rIns="91440" bIns="45720" rtlCol="0" anchor="ctr"/>
          <a:lstStyle>
            <a:lvl1pPr algn="l">
              <a:defRPr sz="1021">
                <a:solidFill>
                  <a:schemeClr val="tx1">
                    <a:tint val="75000"/>
                  </a:schemeClr>
                </a:solidFill>
              </a:defRPr>
            </a:lvl1pPr>
          </a:lstStyle>
          <a:p>
            <a:fld id="{036E05AD-77F0-46F8-BB92-E0498C440A86}" type="datetimeFigureOut">
              <a:rPr lang="es-MX" smtClean="0"/>
              <a:t>18/06/2021</a:t>
            </a:fld>
            <a:endParaRPr lang="es-MX"/>
          </a:p>
        </p:txBody>
      </p:sp>
      <p:sp>
        <p:nvSpPr>
          <p:cNvPr id="5" name="Footer Placeholder 4"/>
          <p:cNvSpPr>
            <a:spLocks noGrp="1"/>
          </p:cNvSpPr>
          <p:nvPr>
            <p:ph type="ftr" sz="quarter" idx="3"/>
          </p:nvPr>
        </p:nvSpPr>
        <p:spPr>
          <a:xfrm>
            <a:off x="2576185" y="9310878"/>
            <a:ext cx="2624793" cy="534841"/>
          </a:xfrm>
          <a:prstGeom prst="rect">
            <a:avLst/>
          </a:prstGeom>
        </p:spPr>
        <p:txBody>
          <a:bodyPr vert="horz" lIns="91440" tIns="45720" rIns="91440" bIns="45720" rtlCol="0" anchor="ctr"/>
          <a:lstStyle>
            <a:lvl1pPr algn="ctr">
              <a:defRPr sz="1021">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5492621" y="9310878"/>
            <a:ext cx="1749862" cy="534841"/>
          </a:xfrm>
          <a:prstGeom prst="rect">
            <a:avLst/>
          </a:prstGeom>
        </p:spPr>
        <p:txBody>
          <a:bodyPr vert="horz" lIns="91440" tIns="45720" rIns="91440" bIns="45720" rtlCol="0" anchor="ctr"/>
          <a:lstStyle>
            <a:lvl1pPr algn="r">
              <a:defRPr sz="1021">
                <a:solidFill>
                  <a:schemeClr val="tx1">
                    <a:tint val="75000"/>
                  </a:schemeClr>
                </a:solidFill>
              </a:defRPr>
            </a:lvl1pPr>
          </a:lstStyle>
          <a:p>
            <a:fld id="{56E56E53-024C-46EB-AC88-735A2590F808}" type="slidenum">
              <a:rPr lang="es-MX" smtClean="0"/>
              <a:t>‹Nº›</a:t>
            </a:fld>
            <a:endParaRPr lang="es-MX"/>
          </a:p>
        </p:txBody>
      </p:sp>
    </p:spTree>
    <p:extLst>
      <p:ext uri="{BB962C8B-B14F-4D97-AF65-F5344CB8AC3E}">
        <p14:creationId xmlns:p14="http://schemas.microsoft.com/office/powerpoint/2010/main" val="31969710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697" rtl="0" eaLnBrk="1" latinLnBrk="0" hangingPunct="1">
        <a:lnSpc>
          <a:spcPct val="90000"/>
        </a:lnSpc>
        <a:spcBef>
          <a:spcPct val="0"/>
        </a:spcBef>
        <a:buNone/>
        <a:defRPr sz="3742" kern="1200">
          <a:solidFill>
            <a:schemeClr val="tx1"/>
          </a:solidFill>
          <a:latin typeface="+mj-lt"/>
          <a:ea typeface="+mj-ea"/>
          <a:cs typeface="+mj-cs"/>
        </a:defRPr>
      </a:lvl1pPr>
    </p:titleStyle>
    <p:bodyStyle>
      <a:lvl1pPr marL="194424" indent="-194424" algn="l" defTabSz="777697" rtl="0" eaLnBrk="1" latinLnBrk="0" hangingPunct="1">
        <a:lnSpc>
          <a:spcPct val="90000"/>
        </a:lnSpc>
        <a:spcBef>
          <a:spcPts val="851"/>
        </a:spcBef>
        <a:buFont typeface="Arial" panose="020B0604020202020204" pitchFamily="34" charset="0"/>
        <a:buChar char="•"/>
        <a:defRPr sz="2381" kern="1200">
          <a:solidFill>
            <a:schemeClr val="tx1"/>
          </a:solidFill>
          <a:latin typeface="+mn-lt"/>
          <a:ea typeface="+mn-ea"/>
          <a:cs typeface="+mn-cs"/>
        </a:defRPr>
      </a:lvl1pPr>
      <a:lvl2pPr marL="583273" indent="-194424" algn="l" defTabSz="777697"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2122" indent="-194424" algn="l" defTabSz="777697"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970"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819"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667"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7516"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6365"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5213"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p:bodyStyle>
    <p:otherStyle>
      <a:defPPr>
        <a:defRPr lang="en-US"/>
      </a:defPPr>
      <a:lvl1pPr marL="0" algn="l" defTabSz="777697" rtl="0" eaLnBrk="1" latinLnBrk="0" hangingPunct="1">
        <a:defRPr sz="1531" kern="1200">
          <a:solidFill>
            <a:schemeClr val="tx1"/>
          </a:solidFill>
          <a:latin typeface="+mn-lt"/>
          <a:ea typeface="+mn-ea"/>
          <a:cs typeface="+mn-cs"/>
        </a:defRPr>
      </a:lvl1pPr>
      <a:lvl2pPr marL="388849" algn="l" defTabSz="777697" rtl="0" eaLnBrk="1" latinLnBrk="0" hangingPunct="1">
        <a:defRPr sz="1531" kern="1200">
          <a:solidFill>
            <a:schemeClr val="tx1"/>
          </a:solidFill>
          <a:latin typeface="+mn-lt"/>
          <a:ea typeface="+mn-ea"/>
          <a:cs typeface="+mn-cs"/>
        </a:defRPr>
      </a:lvl2pPr>
      <a:lvl3pPr marL="777697" algn="l" defTabSz="777697" rtl="0" eaLnBrk="1" latinLnBrk="0" hangingPunct="1">
        <a:defRPr sz="1531" kern="1200">
          <a:solidFill>
            <a:schemeClr val="tx1"/>
          </a:solidFill>
          <a:latin typeface="+mn-lt"/>
          <a:ea typeface="+mn-ea"/>
          <a:cs typeface="+mn-cs"/>
        </a:defRPr>
      </a:lvl3pPr>
      <a:lvl4pPr marL="1166546" algn="l" defTabSz="777697" rtl="0" eaLnBrk="1" latinLnBrk="0" hangingPunct="1">
        <a:defRPr sz="1531" kern="1200">
          <a:solidFill>
            <a:schemeClr val="tx1"/>
          </a:solidFill>
          <a:latin typeface="+mn-lt"/>
          <a:ea typeface="+mn-ea"/>
          <a:cs typeface="+mn-cs"/>
        </a:defRPr>
      </a:lvl4pPr>
      <a:lvl5pPr marL="1555394" algn="l" defTabSz="777697" rtl="0" eaLnBrk="1" latinLnBrk="0" hangingPunct="1">
        <a:defRPr sz="1531" kern="1200">
          <a:solidFill>
            <a:schemeClr val="tx1"/>
          </a:solidFill>
          <a:latin typeface="+mn-lt"/>
          <a:ea typeface="+mn-ea"/>
          <a:cs typeface="+mn-cs"/>
        </a:defRPr>
      </a:lvl5pPr>
      <a:lvl6pPr marL="1944243" algn="l" defTabSz="777697" rtl="0" eaLnBrk="1" latinLnBrk="0" hangingPunct="1">
        <a:defRPr sz="1531" kern="1200">
          <a:solidFill>
            <a:schemeClr val="tx1"/>
          </a:solidFill>
          <a:latin typeface="+mn-lt"/>
          <a:ea typeface="+mn-ea"/>
          <a:cs typeface="+mn-cs"/>
        </a:defRPr>
      </a:lvl6pPr>
      <a:lvl7pPr marL="2333092" algn="l" defTabSz="777697" rtl="0" eaLnBrk="1" latinLnBrk="0" hangingPunct="1">
        <a:defRPr sz="1531" kern="1200">
          <a:solidFill>
            <a:schemeClr val="tx1"/>
          </a:solidFill>
          <a:latin typeface="+mn-lt"/>
          <a:ea typeface="+mn-ea"/>
          <a:cs typeface="+mn-cs"/>
        </a:defRPr>
      </a:lvl7pPr>
      <a:lvl8pPr marL="2721940" algn="l" defTabSz="777697" rtl="0" eaLnBrk="1" latinLnBrk="0" hangingPunct="1">
        <a:defRPr sz="1531" kern="1200">
          <a:solidFill>
            <a:schemeClr val="tx1"/>
          </a:solidFill>
          <a:latin typeface="+mn-lt"/>
          <a:ea typeface="+mn-ea"/>
          <a:cs typeface="+mn-cs"/>
        </a:defRPr>
      </a:lvl8pPr>
      <a:lvl9pPr marL="3110789" algn="l" defTabSz="777697" rtl="0" eaLnBrk="1" latinLnBrk="0" hangingPunct="1">
        <a:defRPr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pct90">
          <a:fgClr>
            <a:srgbClr val="79DCFF"/>
          </a:fgClr>
          <a:bgClr>
            <a:schemeClr val="bg1"/>
          </a:bgClr>
        </a:pattFill>
        <a:effectLst/>
      </p:bgPr>
    </p:bg>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FF3C726E-F5B3-4D15-90DA-FCBD5628E338}"/>
              </a:ext>
            </a:extLst>
          </p:cNvPr>
          <p:cNvSpPr/>
          <p:nvPr/>
        </p:nvSpPr>
        <p:spPr>
          <a:xfrm>
            <a:off x="285750" y="704850"/>
            <a:ext cx="7219950" cy="8667750"/>
          </a:xfrm>
          <a:prstGeom prst="rect">
            <a:avLst/>
          </a:prstGeom>
          <a:ln w="76200" cmpd="sng">
            <a:solidFill>
              <a:schemeClr val="tx1"/>
            </a:solidFill>
            <a:round/>
          </a:ln>
        </p:spPr>
        <p:style>
          <a:lnRef idx="2">
            <a:schemeClr val="accent6"/>
          </a:lnRef>
          <a:fillRef idx="1">
            <a:schemeClr val="lt1"/>
          </a:fillRef>
          <a:effectRef idx="0">
            <a:schemeClr val="accent6"/>
          </a:effectRef>
          <a:fontRef idx="minor">
            <a:schemeClr val="dk1"/>
          </a:fontRef>
        </p:style>
        <p:txBody>
          <a:bodyPr rtlCol="0" anchor="ctr"/>
          <a:lstStyle/>
          <a:p>
            <a:pPr algn="ctr">
              <a:lnSpc>
                <a:spcPct val="150000"/>
              </a:lnSpc>
            </a:pPr>
            <a:r>
              <a:rPr lang="es-ES_tradnl" sz="2000" b="1" dirty="0">
                <a:latin typeface="Arial" panose="020B0604020202020204" pitchFamily="34" charset="0"/>
                <a:cs typeface="Arial" panose="020B0604020202020204" pitchFamily="34" charset="0"/>
              </a:rPr>
              <a:t>ESCUELA NORMAL DE EDUCACIÓN PREESCOLAR</a:t>
            </a:r>
          </a:p>
          <a:p>
            <a:pPr algn="ctr">
              <a:lnSpc>
                <a:spcPct val="150000"/>
              </a:lnSpc>
            </a:pPr>
            <a:endParaRPr lang="es-ES_tradnl" sz="2000" b="1" dirty="0">
              <a:latin typeface="Arial" panose="020B0604020202020204" pitchFamily="34" charset="0"/>
              <a:cs typeface="Arial" panose="020B0604020202020204" pitchFamily="34" charset="0"/>
            </a:endParaRPr>
          </a:p>
          <a:p>
            <a:pPr algn="ctr">
              <a:lnSpc>
                <a:spcPct val="150000"/>
              </a:lnSpc>
            </a:pPr>
            <a:endParaRPr lang="es-ES_tradnl" sz="2000" b="1" dirty="0">
              <a:latin typeface="Arial" panose="020B0604020202020204" pitchFamily="34" charset="0"/>
              <a:cs typeface="Arial" panose="020B0604020202020204" pitchFamily="34" charset="0"/>
            </a:endParaRPr>
          </a:p>
          <a:p>
            <a:pPr algn="ctr">
              <a:lnSpc>
                <a:spcPct val="150000"/>
              </a:lnSpc>
            </a:pPr>
            <a:endParaRPr lang="es-ES_tradnl" sz="2000" b="1" dirty="0">
              <a:latin typeface="Arial" panose="020B0604020202020204" pitchFamily="34" charset="0"/>
              <a:cs typeface="Arial" panose="020B0604020202020204" pitchFamily="34" charset="0"/>
            </a:endParaRPr>
          </a:p>
          <a:p>
            <a:pPr algn="ctr">
              <a:lnSpc>
                <a:spcPct val="115000"/>
              </a:lnSpc>
              <a:spcAft>
                <a:spcPts val="1000"/>
              </a:spcAft>
            </a:pPr>
            <a:r>
              <a:rPr lang="es-ES_tradnl" sz="2000" b="1" dirty="0">
                <a:latin typeface="Arial" panose="020B0604020202020204" pitchFamily="34" charset="0"/>
                <a:ea typeface="Calibri" panose="020F0502020204030204" pitchFamily="34" charset="0"/>
                <a:cs typeface="Times New Roman" panose="02020603050405020304" pitchFamily="18" charset="0"/>
              </a:rPr>
              <a:t>Licenciatura en educación preescolar </a:t>
            </a:r>
            <a:endParaRPr lang="es-MX" dirty="0">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es-ES_tradnl" sz="2000" b="1" dirty="0">
                <a:latin typeface="Arial" panose="020B0604020202020204" pitchFamily="34" charset="0"/>
                <a:ea typeface="Calibri" panose="020F0502020204030204" pitchFamily="34" charset="0"/>
                <a:cs typeface="Times New Roman" panose="02020603050405020304" pitchFamily="18" charset="0"/>
              </a:rPr>
              <a:t>Materia: </a:t>
            </a:r>
            <a:r>
              <a:rPr lang="es-ES_tradnl" sz="2000" dirty="0">
                <a:latin typeface="Arial" panose="020B0604020202020204" pitchFamily="34" charset="0"/>
                <a:ea typeface="Calibri" panose="020F0502020204030204" pitchFamily="34" charset="0"/>
                <a:cs typeface="Times New Roman" panose="02020603050405020304" pitchFamily="18" charset="0"/>
              </a:rPr>
              <a:t>Trabajo Docente y Proyectos de Mejora Escolar</a:t>
            </a:r>
            <a:endParaRPr lang="es-MX" dirty="0">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1000"/>
              </a:spcAft>
            </a:pPr>
            <a:r>
              <a:rPr lang="es-ES_tradnl" sz="2000" b="1" dirty="0" err="1">
                <a:latin typeface="Arial" panose="020B0604020202020204" pitchFamily="34" charset="0"/>
                <a:ea typeface="Calibri" panose="020F0502020204030204" pitchFamily="34" charset="0"/>
                <a:cs typeface="Times New Roman" panose="02020603050405020304" pitchFamily="18" charset="0"/>
              </a:rPr>
              <a:t>Profra</a:t>
            </a:r>
            <a:r>
              <a:rPr lang="es-ES_tradnl" sz="2000" b="1" dirty="0">
                <a:latin typeface="Arial" panose="020B0604020202020204" pitchFamily="34" charset="0"/>
                <a:ea typeface="Calibri" panose="020F0502020204030204" pitchFamily="34" charset="0"/>
                <a:cs typeface="Times New Roman" panose="02020603050405020304" pitchFamily="18" charset="0"/>
              </a:rPr>
              <a:t>.: </a:t>
            </a:r>
            <a:r>
              <a:rPr lang="es-ES_tradnl" sz="2000" dirty="0">
                <a:latin typeface="Arial" panose="020B0604020202020204" pitchFamily="34" charset="0"/>
                <a:ea typeface="Calibri" panose="020F0502020204030204" pitchFamily="34" charset="0"/>
                <a:cs typeface="Times New Roman" panose="02020603050405020304" pitchFamily="18" charset="0"/>
              </a:rPr>
              <a:t>Dolores Patricia Segovia Gómez</a:t>
            </a:r>
            <a:endParaRPr lang="es-MX" dirty="0">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1000"/>
              </a:spcAft>
            </a:pPr>
            <a:r>
              <a:rPr lang="es-ES_tradnl" sz="2000" b="1" dirty="0">
                <a:latin typeface="Arial" panose="020B0604020202020204" pitchFamily="34" charset="0"/>
                <a:ea typeface="Calibri" panose="020F0502020204030204" pitchFamily="34" charset="0"/>
                <a:cs typeface="Times New Roman" panose="02020603050405020304" pitchFamily="18" charset="0"/>
              </a:rPr>
              <a:t>Unidad de aprendizaje 2: </a:t>
            </a:r>
            <a:r>
              <a:rPr lang="es-ES_tradnl" sz="2000" dirty="0">
                <a:latin typeface="Arial" panose="020B0604020202020204" pitchFamily="34" charset="0"/>
                <a:ea typeface="Calibri" panose="020F0502020204030204" pitchFamily="34" charset="0"/>
                <a:cs typeface="Times New Roman" panose="02020603050405020304" pitchFamily="18" charset="0"/>
              </a:rPr>
              <a:t>Propuestas de innovación al Trabajo docente en el marco del Proyecto Escolar de Mejora Continua (PEMC)</a:t>
            </a:r>
            <a:endParaRPr lang="es-MX" dirty="0">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Bef>
                <a:spcPts val="1200"/>
              </a:spcBef>
              <a:spcAft>
                <a:spcPts val="0"/>
              </a:spcAft>
            </a:pPr>
            <a:r>
              <a:rPr lang="es-ES_tradnl" sz="2000" b="1" dirty="0">
                <a:latin typeface="Arial" panose="020B0604020202020204" pitchFamily="34" charset="0"/>
                <a:ea typeface="Calibri" panose="020F0502020204030204" pitchFamily="34" charset="0"/>
                <a:cs typeface="Times New Roman" panose="02020603050405020304" pitchFamily="18" charset="0"/>
              </a:rPr>
              <a:t>DIARIO DE LA EDUCADORA NORMALISTA</a:t>
            </a:r>
            <a:endParaRPr lang="es-MX" dirty="0">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Bef>
                <a:spcPts val="1200"/>
              </a:spcBef>
              <a:spcAft>
                <a:spcPts val="0"/>
              </a:spcAft>
            </a:pPr>
            <a:r>
              <a:rPr lang="es-ES_tradnl" sz="2000" b="1" dirty="0">
                <a:latin typeface="Arial" panose="020B0604020202020204" pitchFamily="34" charset="0"/>
                <a:ea typeface="Calibri" panose="020F0502020204030204" pitchFamily="34" charset="0"/>
                <a:cs typeface="Times New Roman" panose="02020603050405020304" pitchFamily="18" charset="0"/>
              </a:rPr>
              <a:t>Alumna: </a:t>
            </a:r>
            <a:r>
              <a:rPr lang="es-ES_tradnl" sz="2000" dirty="0">
                <a:latin typeface="Arial" panose="020B0604020202020204" pitchFamily="34" charset="0"/>
                <a:ea typeface="Calibri" panose="020F0502020204030204" pitchFamily="34" charset="0"/>
                <a:cs typeface="Times New Roman" panose="02020603050405020304" pitchFamily="18" charset="0"/>
              </a:rPr>
              <a:t>Yazmin </a:t>
            </a:r>
            <a:r>
              <a:rPr lang="es-ES_tradnl" sz="2000" dirty="0" err="1">
                <a:latin typeface="Arial" panose="020B0604020202020204" pitchFamily="34" charset="0"/>
                <a:ea typeface="Calibri" panose="020F0502020204030204" pitchFamily="34" charset="0"/>
                <a:cs typeface="Times New Roman" panose="02020603050405020304" pitchFamily="18" charset="0"/>
              </a:rPr>
              <a:t>Tellez</a:t>
            </a:r>
            <a:r>
              <a:rPr lang="es-ES_tradnl" sz="2000" dirty="0">
                <a:latin typeface="Arial" panose="020B0604020202020204" pitchFamily="34" charset="0"/>
                <a:ea typeface="Calibri" panose="020F0502020204030204" pitchFamily="34" charset="0"/>
                <a:cs typeface="Times New Roman" panose="02020603050405020304" pitchFamily="18" charset="0"/>
              </a:rPr>
              <a:t> Fuentes </a:t>
            </a:r>
            <a:r>
              <a:rPr lang="es-ES_tradnl" sz="2000" b="1" dirty="0">
                <a:latin typeface="Arial" panose="020B0604020202020204" pitchFamily="34" charset="0"/>
                <a:ea typeface="Calibri" panose="020F0502020204030204" pitchFamily="34" charset="0"/>
                <a:cs typeface="Times New Roman" panose="02020603050405020304" pitchFamily="18" charset="0"/>
              </a:rPr>
              <a:t>N.L. </a:t>
            </a:r>
            <a:r>
              <a:rPr lang="es-ES_tradnl" sz="2000" dirty="0">
                <a:latin typeface="Arial" panose="020B0604020202020204" pitchFamily="34" charset="0"/>
                <a:ea typeface="Calibri" panose="020F0502020204030204" pitchFamily="34" charset="0"/>
                <a:cs typeface="Times New Roman" panose="02020603050405020304" pitchFamily="18" charset="0"/>
              </a:rPr>
              <a:t>20</a:t>
            </a:r>
            <a:endParaRPr lang="es-MX" dirty="0">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1000"/>
              </a:spcAft>
            </a:pPr>
            <a:r>
              <a:rPr lang="es-ES_tradnl" sz="2000" b="1" dirty="0">
                <a:latin typeface="Arial" panose="020B0604020202020204" pitchFamily="34" charset="0"/>
                <a:ea typeface="Calibri" panose="020F0502020204030204" pitchFamily="34" charset="0"/>
                <a:cs typeface="Times New Roman" panose="02020603050405020304" pitchFamily="18" charset="0"/>
              </a:rPr>
              <a:t>Sexto semestre Sección A</a:t>
            </a:r>
            <a:endParaRPr lang="es-MX"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s-ES_tradnl" sz="2400" dirty="0">
                <a:latin typeface="Arial" panose="020B0604020202020204" pitchFamily="34" charset="0"/>
                <a:ea typeface="Calibri" panose="020F0502020204030204" pitchFamily="34" charset="0"/>
                <a:cs typeface="Times New Roman" panose="02020603050405020304" pitchFamily="18" charset="0"/>
              </a:rPr>
              <a:t> </a:t>
            </a:r>
            <a:endParaRPr lang="es-MX"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es-ES_tradnl" sz="2400" dirty="0">
                <a:latin typeface="Arial" panose="020B0604020202020204" pitchFamily="34" charset="0"/>
                <a:ea typeface="Calibri" panose="020F0502020204030204" pitchFamily="34" charset="0"/>
                <a:cs typeface="Times New Roman" panose="02020603050405020304" pitchFamily="18" charset="0"/>
              </a:rPr>
              <a:t>Saltillo, Coahuila</a:t>
            </a:r>
            <a:endParaRPr lang="es-MX" dirty="0">
              <a:latin typeface="Calibri" panose="020F0502020204030204" pitchFamily="34" charset="0"/>
              <a:ea typeface="Calibri" panose="020F0502020204030204" pitchFamily="34" charset="0"/>
              <a:cs typeface="Times New Roman" panose="02020603050405020304" pitchFamily="18" charset="0"/>
            </a:endParaRPr>
          </a:p>
          <a:p>
            <a:pPr algn="r">
              <a:lnSpc>
                <a:spcPct val="115000"/>
              </a:lnSpc>
              <a:spcAft>
                <a:spcPts val="1000"/>
              </a:spcAft>
            </a:pPr>
            <a:r>
              <a:rPr lang="es-ES_tradnl" sz="2400" dirty="0">
                <a:latin typeface="Arial" panose="020B0604020202020204" pitchFamily="34" charset="0"/>
                <a:ea typeface="Calibri" panose="020F0502020204030204" pitchFamily="34" charset="0"/>
                <a:cs typeface="Times New Roman" panose="02020603050405020304" pitchFamily="18" charset="0"/>
              </a:rPr>
              <a:t>14 – 18 de junio de 2021</a:t>
            </a:r>
            <a:endParaRPr lang="es-MX" dirty="0">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pPr>
            <a:endParaRPr lang="es-ES_tradnl" sz="2000" b="1" dirty="0">
              <a:latin typeface="Arial" panose="020B0604020202020204" pitchFamily="34" charset="0"/>
              <a:cs typeface="Arial" panose="020B0604020202020204" pitchFamily="34" charset="0"/>
            </a:endParaRPr>
          </a:p>
          <a:p>
            <a:pPr algn="ctr">
              <a:lnSpc>
                <a:spcPct val="150000"/>
              </a:lnSpc>
            </a:pPr>
            <a:endParaRPr lang="es-MX" sz="2000" dirty="0">
              <a:latin typeface="Arial" panose="020B0604020202020204" pitchFamily="34" charset="0"/>
              <a:cs typeface="Arial" panose="020B0604020202020204" pitchFamily="34" charset="0"/>
            </a:endParaRPr>
          </a:p>
        </p:txBody>
      </p:sp>
      <p:pic>
        <p:nvPicPr>
          <p:cNvPr id="12" name="Imagen 11" descr="http://187.160.244.18/sistema/Data/tareas/enep-00041/_Logos/escudo.jpg">
            <a:extLst>
              <a:ext uri="{FF2B5EF4-FFF2-40B4-BE49-F238E27FC236}">
                <a16:creationId xmlns:a16="http://schemas.microsoft.com/office/drawing/2014/main" id="{5CD343AB-5CEF-40E7-9053-EC39453F553E}"/>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2864644" y="1441450"/>
            <a:ext cx="1895475" cy="1409700"/>
          </a:xfrm>
          <a:prstGeom prst="rect">
            <a:avLst/>
          </a:prstGeom>
          <a:noFill/>
          <a:ln>
            <a:noFill/>
          </a:ln>
        </p:spPr>
      </p:pic>
    </p:spTree>
    <p:extLst>
      <p:ext uri="{BB962C8B-B14F-4D97-AF65-F5344CB8AC3E}">
        <p14:creationId xmlns:p14="http://schemas.microsoft.com/office/powerpoint/2010/main" val="6945628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355425" y="101667"/>
            <a:ext cx="6308212" cy="1134399"/>
            <a:chOff x="355425" y="101667"/>
            <a:chExt cx="6308212" cy="1134399"/>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80942"/>
              <a:ext cx="406400" cy="523220"/>
              <a:chOff x="325120" y="938155"/>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65911" y="938155"/>
                <a:ext cx="351531" cy="523220"/>
              </a:xfrm>
              <a:prstGeom prst="rect">
                <a:avLst/>
              </a:prstGeom>
              <a:noFill/>
            </p:spPr>
            <p:txBody>
              <a:bodyPr wrap="squar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6402" y="684127"/>
              <a:ext cx="541472" cy="523220"/>
            </a:xfrm>
            <a:prstGeom prst="rect">
              <a:avLst/>
            </a:prstGeom>
            <a:noFill/>
          </p:spPr>
          <p:txBody>
            <a:bodyPr wrap="squar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49128" y="649815"/>
              <a:ext cx="495110" cy="523220"/>
            </a:xfrm>
            <a:prstGeom prst="rect">
              <a:avLst/>
            </a:prstGeom>
            <a:noFill/>
          </p:spPr>
          <p:txBody>
            <a:bodyPr wrap="squar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39351" y="683520"/>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solidFill>
              <a:srgbClr val="9966FF"/>
            </a:solid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3945" y="712846"/>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7" name="Rectángulo 6">
            <a:extLst>
              <a:ext uri="{FF2B5EF4-FFF2-40B4-BE49-F238E27FC236}">
                <a16:creationId xmlns:a16="http://schemas.microsoft.com/office/drawing/2014/main" id="{233EFE94-15B5-4616-986D-6D89E5340647}"/>
              </a:ext>
            </a:extLst>
          </p:cNvPr>
          <p:cNvSpPr/>
          <p:nvPr/>
        </p:nvSpPr>
        <p:spPr>
          <a:xfrm>
            <a:off x="560326" y="216969"/>
            <a:ext cx="2262158" cy="400110"/>
          </a:xfrm>
          <a:prstGeom prst="rect">
            <a:avLst/>
          </a:prstGeom>
          <a:noFill/>
        </p:spPr>
        <p:txBody>
          <a:bodyPr wrap="none" lIns="91440" tIns="45720" rIns="91440" bIns="45720">
            <a:spAutoFit/>
          </a:bodyPr>
          <a:lstStyle/>
          <a:p>
            <a:pPr algn="ctr"/>
            <a:r>
              <a:rPr lang="es-ES" sz="2000" b="0" cap="none" spc="0" dirty="0">
                <a:ln w="0"/>
                <a:solidFill>
                  <a:schemeClr val="tx1"/>
                </a:solidFill>
                <a:effectLst>
                  <a:outerShdw blurRad="38100" dist="19050" dir="2700000" algn="tl" rotWithShape="0">
                    <a:schemeClr val="dk1">
                      <a:alpha val="40000"/>
                    </a:schemeClr>
                  </a:outerShdw>
                </a:effectLst>
              </a:rPr>
              <a:t>18         06       2021  </a:t>
            </a:r>
          </a:p>
        </p:txBody>
      </p:sp>
      <p:grpSp>
        <p:nvGrpSpPr>
          <p:cNvPr id="26" name="Grupo 25">
            <a:extLst>
              <a:ext uri="{FF2B5EF4-FFF2-40B4-BE49-F238E27FC236}">
                <a16:creationId xmlns:a16="http://schemas.microsoft.com/office/drawing/2014/main" id="{62683B12-E6A2-4524-98C2-5EC2144B120D}"/>
              </a:ext>
            </a:extLst>
          </p:cNvPr>
          <p:cNvGrpSpPr/>
          <p:nvPr/>
        </p:nvGrpSpPr>
        <p:grpSpPr>
          <a:xfrm>
            <a:off x="-60113" y="101667"/>
            <a:ext cx="8202188" cy="9807304"/>
            <a:chOff x="-60113" y="101667"/>
            <a:chExt cx="8202188" cy="9807304"/>
          </a:xfrm>
        </p:grpSpPr>
        <p:sp>
          <p:nvSpPr>
            <p:cNvPr id="27" name="Paralelogramo 26">
              <a:extLst>
                <a:ext uri="{FF2B5EF4-FFF2-40B4-BE49-F238E27FC236}">
                  <a16:creationId xmlns:a16="http://schemas.microsoft.com/office/drawing/2014/main" id="{307C732F-C32C-4494-B245-4223182E8D5D}"/>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9" name="Paralelogramo 28">
              <a:extLst>
                <a:ext uri="{FF2B5EF4-FFF2-40B4-BE49-F238E27FC236}">
                  <a16:creationId xmlns:a16="http://schemas.microsoft.com/office/drawing/2014/main" id="{21EF1C25-2CC2-4B37-82F0-A4599467D83E}"/>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1" name="Paralelogramo 30">
              <a:extLst>
                <a:ext uri="{FF2B5EF4-FFF2-40B4-BE49-F238E27FC236}">
                  <a16:creationId xmlns:a16="http://schemas.microsoft.com/office/drawing/2014/main" id="{A006D160-A695-4675-9870-DDDB0D4C0D37}"/>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33" name="Grupo 32">
              <a:extLst>
                <a:ext uri="{FF2B5EF4-FFF2-40B4-BE49-F238E27FC236}">
                  <a16:creationId xmlns:a16="http://schemas.microsoft.com/office/drawing/2014/main" id="{C4C37151-737D-4B4E-A9C8-85A7EF70DDD3}"/>
                </a:ext>
              </a:extLst>
            </p:cNvPr>
            <p:cNvGrpSpPr/>
            <p:nvPr/>
          </p:nvGrpSpPr>
          <p:grpSpPr>
            <a:xfrm>
              <a:off x="355425" y="680942"/>
              <a:ext cx="406400" cy="523220"/>
              <a:chOff x="325120" y="938155"/>
              <a:chExt cx="406400" cy="523220"/>
            </a:xfrm>
          </p:grpSpPr>
          <p:sp>
            <p:nvSpPr>
              <p:cNvPr id="150" name="Elipse 149">
                <a:extLst>
                  <a:ext uri="{FF2B5EF4-FFF2-40B4-BE49-F238E27FC236}">
                    <a16:creationId xmlns:a16="http://schemas.microsoft.com/office/drawing/2014/main" id="{737BFE67-A46C-4585-8553-1E3B7B96692B}"/>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1" name="CuadroTexto 150">
                <a:extLst>
                  <a:ext uri="{FF2B5EF4-FFF2-40B4-BE49-F238E27FC236}">
                    <a16:creationId xmlns:a16="http://schemas.microsoft.com/office/drawing/2014/main" id="{299186B0-B675-420B-80BE-319D5CE8A139}"/>
                  </a:ext>
                </a:extLst>
              </p:cNvPr>
              <p:cNvSpPr txBox="1"/>
              <p:nvPr/>
            </p:nvSpPr>
            <p:spPr>
              <a:xfrm>
                <a:off x="365911" y="938155"/>
                <a:ext cx="351531" cy="523220"/>
              </a:xfrm>
              <a:prstGeom prst="rect">
                <a:avLst/>
              </a:prstGeom>
              <a:noFill/>
            </p:spPr>
            <p:txBody>
              <a:bodyPr wrap="square" rtlCol="0">
                <a:spAutoFit/>
              </a:bodyPr>
              <a:lstStyle/>
              <a:p>
                <a:r>
                  <a:rPr lang="es-MX" sz="2800" dirty="0">
                    <a:latin typeface="Comic Sans MS" panose="030F0702030302020204" pitchFamily="66" charset="0"/>
                  </a:rPr>
                  <a:t>L</a:t>
                </a:r>
              </a:p>
            </p:txBody>
          </p:sp>
        </p:grpSp>
        <p:sp>
          <p:nvSpPr>
            <p:cNvPr id="35" name="Elipse 34">
              <a:extLst>
                <a:ext uri="{FF2B5EF4-FFF2-40B4-BE49-F238E27FC236}">
                  <a16:creationId xmlns:a16="http://schemas.microsoft.com/office/drawing/2014/main" id="{4FB1FE12-CF22-48D4-BEBD-A64C50CDA481}"/>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6" name="CuadroTexto 35">
              <a:extLst>
                <a:ext uri="{FF2B5EF4-FFF2-40B4-BE49-F238E27FC236}">
                  <a16:creationId xmlns:a16="http://schemas.microsoft.com/office/drawing/2014/main" id="{58DFFFE6-EFA7-43B0-A0D7-6DE0D483140C}"/>
                </a:ext>
              </a:extLst>
            </p:cNvPr>
            <p:cNvSpPr txBox="1"/>
            <p:nvPr/>
          </p:nvSpPr>
          <p:spPr>
            <a:xfrm>
              <a:off x="856402" y="684127"/>
              <a:ext cx="541472" cy="523220"/>
            </a:xfrm>
            <a:prstGeom prst="rect">
              <a:avLst/>
            </a:prstGeom>
            <a:noFill/>
          </p:spPr>
          <p:txBody>
            <a:bodyPr wrap="square" rtlCol="0">
              <a:spAutoFit/>
            </a:bodyPr>
            <a:lstStyle/>
            <a:p>
              <a:r>
                <a:rPr lang="es-MX" sz="2800" dirty="0">
                  <a:latin typeface="Comic Sans MS" panose="030F0702030302020204" pitchFamily="66" charset="0"/>
                </a:rPr>
                <a:t>M</a:t>
              </a:r>
            </a:p>
          </p:txBody>
        </p:sp>
        <p:sp>
          <p:nvSpPr>
            <p:cNvPr id="38" name="Elipse 37">
              <a:extLst>
                <a:ext uri="{FF2B5EF4-FFF2-40B4-BE49-F238E27FC236}">
                  <a16:creationId xmlns:a16="http://schemas.microsoft.com/office/drawing/2014/main" id="{C5117948-227D-4527-BC9D-4A1A0A244105}"/>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9" name="CuadroTexto 38">
              <a:extLst>
                <a:ext uri="{FF2B5EF4-FFF2-40B4-BE49-F238E27FC236}">
                  <a16:creationId xmlns:a16="http://schemas.microsoft.com/office/drawing/2014/main" id="{13162E68-23C4-41AB-84E6-2F1F91291348}"/>
                </a:ext>
              </a:extLst>
            </p:cNvPr>
            <p:cNvSpPr txBox="1"/>
            <p:nvPr/>
          </p:nvSpPr>
          <p:spPr>
            <a:xfrm>
              <a:off x="1349128" y="649815"/>
              <a:ext cx="495110" cy="523220"/>
            </a:xfrm>
            <a:prstGeom prst="rect">
              <a:avLst/>
            </a:prstGeom>
            <a:noFill/>
          </p:spPr>
          <p:txBody>
            <a:bodyPr wrap="square" rtlCol="0">
              <a:spAutoFit/>
            </a:bodyPr>
            <a:lstStyle/>
            <a:p>
              <a:r>
                <a:rPr lang="es-MX" sz="2800" dirty="0">
                  <a:latin typeface="Comic Sans MS" panose="030F0702030302020204" pitchFamily="66" charset="0"/>
                </a:rPr>
                <a:t>M</a:t>
              </a:r>
            </a:p>
          </p:txBody>
        </p:sp>
        <p:sp>
          <p:nvSpPr>
            <p:cNvPr id="40" name="Elipse 39">
              <a:extLst>
                <a:ext uri="{FF2B5EF4-FFF2-40B4-BE49-F238E27FC236}">
                  <a16:creationId xmlns:a16="http://schemas.microsoft.com/office/drawing/2014/main" id="{A23CF9FE-52B0-44F4-8A01-F5C8FF496A6B}"/>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42" name="Elipse 41">
              <a:extLst>
                <a:ext uri="{FF2B5EF4-FFF2-40B4-BE49-F238E27FC236}">
                  <a16:creationId xmlns:a16="http://schemas.microsoft.com/office/drawing/2014/main" id="{00263097-0456-4F40-A567-1B7D9F6CB938}"/>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F01CB17A-F14F-4B9C-9EDE-2F33E548B8FE}"/>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44" name="Grupo 43">
              <a:extLst>
                <a:ext uri="{FF2B5EF4-FFF2-40B4-BE49-F238E27FC236}">
                  <a16:creationId xmlns:a16="http://schemas.microsoft.com/office/drawing/2014/main" id="{5E3DFD00-C386-4256-8084-CFB98BA04191}"/>
                </a:ext>
              </a:extLst>
            </p:cNvPr>
            <p:cNvGrpSpPr/>
            <p:nvPr/>
          </p:nvGrpSpPr>
          <p:grpSpPr>
            <a:xfrm>
              <a:off x="3129395" y="101667"/>
              <a:ext cx="3534242" cy="1126339"/>
              <a:chOff x="3024181" y="135293"/>
              <a:chExt cx="3534242" cy="1126339"/>
            </a:xfrm>
          </p:grpSpPr>
          <p:pic>
            <p:nvPicPr>
              <p:cNvPr id="145" name="Imagen 144" descr="Imagen que contiene cuarto, reloj&#10;&#10;Descripción generada automáticamente">
                <a:extLst>
                  <a:ext uri="{FF2B5EF4-FFF2-40B4-BE49-F238E27FC236}">
                    <a16:creationId xmlns:a16="http://schemas.microsoft.com/office/drawing/2014/main" id="{99F7D0BA-87B9-4571-991C-964923F66E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146" name="Imagen 145" descr="Imagen que contiene camiseta&#10;&#10;Descripción generada automáticamente">
                <a:extLst>
                  <a:ext uri="{FF2B5EF4-FFF2-40B4-BE49-F238E27FC236}">
                    <a16:creationId xmlns:a16="http://schemas.microsoft.com/office/drawing/2014/main" id="{418D2B12-30FD-4EC1-A702-64BA106A740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147" name="Imagen 146" descr="Imagen que contiene dibujo&#10;&#10;Descripción generada automáticamente">
                <a:extLst>
                  <a:ext uri="{FF2B5EF4-FFF2-40B4-BE49-F238E27FC236}">
                    <a16:creationId xmlns:a16="http://schemas.microsoft.com/office/drawing/2014/main" id="{5DA0F9A9-8434-4449-AC8A-DB4A27E2B5D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148" name="Imagen 147">
                <a:extLst>
                  <a:ext uri="{FF2B5EF4-FFF2-40B4-BE49-F238E27FC236}">
                    <a16:creationId xmlns:a16="http://schemas.microsoft.com/office/drawing/2014/main" id="{67AA61ED-BD64-4EB5-B53D-FEA3C3D17C0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149" name="Imagen 148" descr="Imagen que contiene dibujo&#10;&#10;Descripción generada automáticamente">
                <a:extLst>
                  <a:ext uri="{FF2B5EF4-FFF2-40B4-BE49-F238E27FC236}">
                    <a16:creationId xmlns:a16="http://schemas.microsoft.com/office/drawing/2014/main" id="{34DCFB00-4E76-43E4-A08D-8BA5B5F4EB2B}"/>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45" name="Rectángulo 44">
              <a:extLst>
                <a:ext uri="{FF2B5EF4-FFF2-40B4-BE49-F238E27FC236}">
                  <a16:creationId xmlns:a16="http://schemas.microsoft.com/office/drawing/2014/main" id="{69FF9935-6CB2-4F5C-93EE-91484D2B1F0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6" name="CuadroTexto 45">
              <a:extLst>
                <a:ext uri="{FF2B5EF4-FFF2-40B4-BE49-F238E27FC236}">
                  <a16:creationId xmlns:a16="http://schemas.microsoft.com/office/drawing/2014/main" id="{FF9CD364-21DF-4224-B33D-8C77C0CA88E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47" name="Grupo 46">
              <a:extLst>
                <a:ext uri="{FF2B5EF4-FFF2-40B4-BE49-F238E27FC236}">
                  <a16:creationId xmlns:a16="http://schemas.microsoft.com/office/drawing/2014/main" id="{BB4F8B71-A7AD-47CB-AB2F-D4EDB372BA4A}"/>
                </a:ext>
              </a:extLst>
            </p:cNvPr>
            <p:cNvGrpSpPr/>
            <p:nvPr/>
          </p:nvGrpSpPr>
          <p:grpSpPr>
            <a:xfrm>
              <a:off x="240392" y="2345731"/>
              <a:ext cx="7381107" cy="626460"/>
              <a:chOff x="-75901" y="2156819"/>
              <a:chExt cx="7381107" cy="626460"/>
            </a:xfrm>
          </p:grpSpPr>
          <p:grpSp>
            <p:nvGrpSpPr>
              <p:cNvPr id="127" name="Grupo 126">
                <a:extLst>
                  <a:ext uri="{FF2B5EF4-FFF2-40B4-BE49-F238E27FC236}">
                    <a16:creationId xmlns:a16="http://schemas.microsoft.com/office/drawing/2014/main" id="{55FD5401-3189-474F-8D5A-6166C0FD1CD4}"/>
                  </a:ext>
                </a:extLst>
              </p:cNvPr>
              <p:cNvGrpSpPr/>
              <p:nvPr/>
            </p:nvGrpSpPr>
            <p:grpSpPr>
              <a:xfrm>
                <a:off x="-75901" y="2156821"/>
                <a:ext cx="1443895" cy="562832"/>
                <a:chOff x="-169219" y="2121401"/>
                <a:chExt cx="1892685" cy="621799"/>
              </a:xfrm>
            </p:grpSpPr>
            <p:sp>
              <p:nvSpPr>
                <p:cNvPr id="143" name="Rectángulo 142">
                  <a:extLst>
                    <a:ext uri="{FF2B5EF4-FFF2-40B4-BE49-F238E27FC236}">
                      <a16:creationId xmlns:a16="http://schemas.microsoft.com/office/drawing/2014/main" id="{A920DFDE-CF5C-41E4-B752-1B6CD28B1B2C}"/>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CuadroTexto 143">
                  <a:extLst>
                    <a:ext uri="{FF2B5EF4-FFF2-40B4-BE49-F238E27FC236}">
                      <a16:creationId xmlns:a16="http://schemas.microsoft.com/office/drawing/2014/main" id="{2561A435-AFDC-40F5-8879-6DB866300366}"/>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128" name="Grupo 127">
                <a:extLst>
                  <a:ext uri="{FF2B5EF4-FFF2-40B4-BE49-F238E27FC236}">
                    <a16:creationId xmlns:a16="http://schemas.microsoft.com/office/drawing/2014/main" id="{69D9DFE3-A513-4D02-873E-6F264B96EE24}"/>
                  </a:ext>
                </a:extLst>
              </p:cNvPr>
              <p:cNvGrpSpPr/>
              <p:nvPr/>
            </p:nvGrpSpPr>
            <p:grpSpPr>
              <a:xfrm>
                <a:off x="1121597" y="2156821"/>
                <a:ext cx="1443895" cy="562832"/>
                <a:chOff x="-171552" y="2121401"/>
                <a:chExt cx="1892685" cy="621799"/>
              </a:xfrm>
            </p:grpSpPr>
            <p:sp>
              <p:nvSpPr>
                <p:cNvPr id="141" name="Rectángulo 140">
                  <a:extLst>
                    <a:ext uri="{FF2B5EF4-FFF2-40B4-BE49-F238E27FC236}">
                      <a16:creationId xmlns:a16="http://schemas.microsoft.com/office/drawing/2014/main" id="{A66D68D4-A7D0-4436-B0F8-149C5B62AF51}"/>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2" name="CuadroTexto 141">
                  <a:extLst>
                    <a:ext uri="{FF2B5EF4-FFF2-40B4-BE49-F238E27FC236}">
                      <a16:creationId xmlns:a16="http://schemas.microsoft.com/office/drawing/2014/main" id="{25C2A6FB-EEDC-49DC-80F4-F7089534F188}"/>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129" name="Grupo 128">
                <a:extLst>
                  <a:ext uri="{FF2B5EF4-FFF2-40B4-BE49-F238E27FC236}">
                    <a16:creationId xmlns:a16="http://schemas.microsoft.com/office/drawing/2014/main" id="{4025D636-D0DD-44E5-9FA3-1B1B66D5AB9D}"/>
                  </a:ext>
                </a:extLst>
              </p:cNvPr>
              <p:cNvGrpSpPr/>
              <p:nvPr/>
            </p:nvGrpSpPr>
            <p:grpSpPr>
              <a:xfrm>
                <a:off x="2280098" y="2156826"/>
                <a:ext cx="1443895" cy="626453"/>
                <a:chOff x="-204663" y="2121401"/>
                <a:chExt cx="1892685" cy="692084"/>
              </a:xfrm>
            </p:grpSpPr>
            <p:sp>
              <p:nvSpPr>
                <p:cNvPr id="139" name="Rectángulo 138">
                  <a:extLst>
                    <a:ext uri="{FF2B5EF4-FFF2-40B4-BE49-F238E27FC236}">
                      <a16:creationId xmlns:a16="http://schemas.microsoft.com/office/drawing/2014/main" id="{45CC4D7E-6BB1-471B-8F00-91CE51E67724}"/>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CuadroTexto 139">
                  <a:extLst>
                    <a:ext uri="{FF2B5EF4-FFF2-40B4-BE49-F238E27FC236}">
                      <a16:creationId xmlns:a16="http://schemas.microsoft.com/office/drawing/2014/main" id="{E8A77073-D36C-410F-BB99-85D36BC6E85A}"/>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130" name="Grupo 129">
                <a:extLst>
                  <a:ext uri="{FF2B5EF4-FFF2-40B4-BE49-F238E27FC236}">
                    <a16:creationId xmlns:a16="http://schemas.microsoft.com/office/drawing/2014/main" id="{B3901D50-A01D-4BEE-BEC8-D5B3E89CF5C0}"/>
                  </a:ext>
                </a:extLst>
              </p:cNvPr>
              <p:cNvGrpSpPr/>
              <p:nvPr/>
            </p:nvGrpSpPr>
            <p:grpSpPr>
              <a:xfrm>
                <a:off x="3367730" y="2156821"/>
                <a:ext cx="1443895" cy="562832"/>
                <a:chOff x="-359582" y="2121401"/>
                <a:chExt cx="1892685" cy="621799"/>
              </a:xfrm>
            </p:grpSpPr>
            <p:sp>
              <p:nvSpPr>
                <p:cNvPr id="137" name="Rectángulo 136">
                  <a:extLst>
                    <a:ext uri="{FF2B5EF4-FFF2-40B4-BE49-F238E27FC236}">
                      <a16:creationId xmlns:a16="http://schemas.microsoft.com/office/drawing/2014/main" id="{32686851-2931-4171-AC28-BE2D4FAB072B}"/>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CuadroTexto 137">
                  <a:extLst>
                    <a:ext uri="{FF2B5EF4-FFF2-40B4-BE49-F238E27FC236}">
                      <a16:creationId xmlns:a16="http://schemas.microsoft.com/office/drawing/2014/main" id="{CCDA7025-E49A-47C7-B6CD-D7ECB3BB8412}"/>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131" name="Grupo 130">
                <a:extLst>
                  <a:ext uri="{FF2B5EF4-FFF2-40B4-BE49-F238E27FC236}">
                    <a16:creationId xmlns:a16="http://schemas.microsoft.com/office/drawing/2014/main" id="{534BC65E-5AF4-4879-9065-7B90CCC0F934}"/>
                  </a:ext>
                </a:extLst>
              </p:cNvPr>
              <p:cNvGrpSpPr/>
              <p:nvPr/>
            </p:nvGrpSpPr>
            <p:grpSpPr>
              <a:xfrm>
                <a:off x="4676184" y="2156819"/>
                <a:ext cx="1443895" cy="562832"/>
                <a:chOff x="-177539" y="2121399"/>
                <a:chExt cx="1892685" cy="621799"/>
              </a:xfrm>
            </p:grpSpPr>
            <p:sp>
              <p:nvSpPr>
                <p:cNvPr id="135" name="Rectángulo 134">
                  <a:extLst>
                    <a:ext uri="{FF2B5EF4-FFF2-40B4-BE49-F238E27FC236}">
                      <a16:creationId xmlns:a16="http://schemas.microsoft.com/office/drawing/2014/main" id="{6DD0B256-37D9-4DED-97CB-61C8C4247D2C}"/>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6" name="CuadroTexto 135">
                  <a:extLst>
                    <a:ext uri="{FF2B5EF4-FFF2-40B4-BE49-F238E27FC236}">
                      <a16:creationId xmlns:a16="http://schemas.microsoft.com/office/drawing/2014/main" id="{3DD3F5B3-4543-4EB7-B982-7E55F3859F70}"/>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132" name="Grupo 131">
                <a:extLst>
                  <a:ext uri="{FF2B5EF4-FFF2-40B4-BE49-F238E27FC236}">
                    <a16:creationId xmlns:a16="http://schemas.microsoft.com/office/drawing/2014/main" id="{A92F2EC4-28E4-4B4C-8229-9A0A177ACA58}"/>
                  </a:ext>
                </a:extLst>
              </p:cNvPr>
              <p:cNvGrpSpPr/>
              <p:nvPr/>
            </p:nvGrpSpPr>
            <p:grpSpPr>
              <a:xfrm>
                <a:off x="5861311" y="2164898"/>
                <a:ext cx="1443895" cy="562832"/>
                <a:chOff x="-204658" y="2121401"/>
                <a:chExt cx="1892685" cy="621799"/>
              </a:xfrm>
            </p:grpSpPr>
            <p:sp>
              <p:nvSpPr>
                <p:cNvPr id="133" name="Rectángulo 132">
                  <a:extLst>
                    <a:ext uri="{FF2B5EF4-FFF2-40B4-BE49-F238E27FC236}">
                      <a16:creationId xmlns:a16="http://schemas.microsoft.com/office/drawing/2014/main" id="{9DFE1F70-76D1-4012-84A1-40C4FA0854E5}"/>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4" name="CuadroTexto 133">
                  <a:extLst>
                    <a:ext uri="{FF2B5EF4-FFF2-40B4-BE49-F238E27FC236}">
                      <a16:creationId xmlns:a16="http://schemas.microsoft.com/office/drawing/2014/main" id="{7CB754CF-671C-4140-B70C-B1F699786EE9}"/>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48" name="Grupo 47">
              <a:extLst>
                <a:ext uri="{FF2B5EF4-FFF2-40B4-BE49-F238E27FC236}">
                  <a16:creationId xmlns:a16="http://schemas.microsoft.com/office/drawing/2014/main" id="{D4208663-6498-4AC0-B065-88BC0CF5C6CC}"/>
                </a:ext>
              </a:extLst>
            </p:cNvPr>
            <p:cNvGrpSpPr/>
            <p:nvPr/>
          </p:nvGrpSpPr>
          <p:grpSpPr>
            <a:xfrm>
              <a:off x="166339" y="3077681"/>
              <a:ext cx="7777163" cy="454209"/>
              <a:chOff x="27396" y="2784923"/>
              <a:chExt cx="7777163" cy="454209"/>
            </a:xfrm>
          </p:grpSpPr>
          <p:sp>
            <p:nvSpPr>
              <p:cNvPr id="118" name="CuadroTexto 117">
                <a:extLst>
                  <a:ext uri="{FF2B5EF4-FFF2-40B4-BE49-F238E27FC236}">
                    <a16:creationId xmlns:a16="http://schemas.microsoft.com/office/drawing/2014/main" id="{EDF63AC6-776B-4293-99EF-2B464306E17F}"/>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119" name="Paralelogramo 118">
                <a:extLst>
                  <a:ext uri="{FF2B5EF4-FFF2-40B4-BE49-F238E27FC236}">
                    <a16:creationId xmlns:a16="http://schemas.microsoft.com/office/drawing/2014/main" id="{E5EF05BB-85D6-42FF-B46A-BD8224FEE373}"/>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0" name="Paralelogramo 119">
                <a:extLst>
                  <a:ext uri="{FF2B5EF4-FFF2-40B4-BE49-F238E27FC236}">
                    <a16:creationId xmlns:a16="http://schemas.microsoft.com/office/drawing/2014/main" id="{86E48B7F-D6B9-435A-8B48-829A53AF4821}"/>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1" name="Paralelogramo 120">
                <a:extLst>
                  <a:ext uri="{FF2B5EF4-FFF2-40B4-BE49-F238E27FC236}">
                    <a16:creationId xmlns:a16="http://schemas.microsoft.com/office/drawing/2014/main" id="{3F111203-DC0A-428A-820C-CCF4AD2C497D}"/>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2" name="Paralelogramo 121">
                <a:extLst>
                  <a:ext uri="{FF2B5EF4-FFF2-40B4-BE49-F238E27FC236}">
                    <a16:creationId xmlns:a16="http://schemas.microsoft.com/office/drawing/2014/main" id="{C6896CEA-B698-4DDC-8C11-2DBDFEE32D11}"/>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3" name="CuadroTexto 122">
                <a:extLst>
                  <a:ext uri="{FF2B5EF4-FFF2-40B4-BE49-F238E27FC236}">
                    <a16:creationId xmlns:a16="http://schemas.microsoft.com/office/drawing/2014/main" id="{F0D01554-3E6F-4B57-8AEA-CB7FF91EC0D9}"/>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124" name="CuadroTexto 123">
                <a:extLst>
                  <a:ext uri="{FF2B5EF4-FFF2-40B4-BE49-F238E27FC236}">
                    <a16:creationId xmlns:a16="http://schemas.microsoft.com/office/drawing/2014/main" id="{2E2BFD36-B59A-41D7-9968-086A8430AFE0}"/>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125" name="CuadroTexto 124">
                <a:extLst>
                  <a:ext uri="{FF2B5EF4-FFF2-40B4-BE49-F238E27FC236}">
                    <a16:creationId xmlns:a16="http://schemas.microsoft.com/office/drawing/2014/main" id="{5F1A63D4-DEAC-4C54-AF2C-B3790C17CC3B}"/>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126" name="CuadroTexto 125">
                <a:extLst>
                  <a:ext uri="{FF2B5EF4-FFF2-40B4-BE49-F238E27FC236}">
                    <a16:creationId xmlns:a16="http://schemas.microsoft.com/office/drawing/2014/main" id="{F36B942E-D3DC-46D1-9C39-DC55ABDAA33A}"/>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49" name="Grupo 48">
              <a:extLst>
                <a:ext uri="{FF2B5EF4-FFF2-40B4-BE49-F238E27FC236}">
                  <a16:creationId xmlns:a16="http://schemas.microsoft.com/office/drawing/2014/main" id="{46AA76CA-355C-4D96-BB52-BB2334089BB2}"/>
                </a:ext>
              </a:extLst>
            </p:cNvPr>
            <p:cNvGrpSpPr/>
            <p:nvPr/>
          </p:nvGrpSpPr>
          <p:grpSpPr>
            <a:xfrm>
              <a:off x="-60113" y="3701185"/>
              <a:ext cx="7866108" cy="1837511"/>
              <a:chOff x="-104586" y="3258293"/>
              <a:chExt cx="7866108" cy="1837511"/>
            </a:xfrm>
          </p:grpSpPr>
          <p:grpSp>
            <p:nvGrpSpPr>
              <p:cNvPr id="107" name="Grupo 106">
                <a:extLst>
                  <a:ext uri="{FF2B5EF4-FFF2-40B4-BE49-F238E27FC236}">
                    <a16:creationId xmlns:a16="http://schemas.microsoft.com/office/drawing/2014/main" id="{3214541D-AC0D-4BA4-BFF9-13B26D7B1315}"/>
                  </a:ext>
                </a:extLst>
              </p:cNvPr>
              <p:cNvGrpSpPr/>
              <p:nvPr/>
            </p:nvGrpSpPr>
            <p:grpSpPr>
              <a:xfrm>
                <a:off x="-104586" y="3258293"/>
                <a:ext cx="7866108" cy="369332"/>
                <a:chOff x="-88946" y="1730772"/>
                <a:chExt cx="7866108" cy="369332"/>
              </a:xfrm>
            </p:grpSpPr>
            <p:sp>
              <p:nvSpPr>
                <p:cNvPr id="116" name="Rectángulo 115">
                  <a:extLst>
                    <a:ext uri="{FF2B5EF4-FFF2-40B4-BE49-F238E27FC236}">
                      <a16:creationId xmlns:a16="http://schemas.microsoft.com/office/drawing/2014/main" id="{E7D3207F-312E-471C-A45B-4F566D6A3E7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7" name="CuadroTexto 116">
                  <a:extLst>
                    <a:ext uri="{FF2B5EF4-FFF2-40B4-BE49-F238E27FC236}">
                      <a16:creationId xmlns:a16="http://schemas.microsoft.com/office/drawing/2014/main" id="{2327F16F-35F9-4C79-8D25-0560E94F0F4D}"/>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108" name="CuadroTexto 107">
                <a:extLst>
                  <a:ext uri="{FF2B5EF4-FFF2-40B4-BE49-F238E27FC236}">
                    <a16:creationId xmlns:a16="http://schemas.microsoft.com/office/drawing/2014/main" id="{7AF1378F-486B-4CE7-BED9-6F61332ECF37}"/>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9" name="Elipse 108">
                <a:extLst>
                  <a:ext uri="{FF2B5EF4-FFF2-40B4-BE49-F238E27FC236}">
                    <a16:creationId xmlns:a16="http://schemas.microsoft.com/office/drawing/2014/main" id="{6684361F-4E8D-4D8E-B48B-E30AF58D2F3A}"/>
                  </a:ext>
                </a:extLst>
              </p:cNvPr>
              <p:cNvSpPr/>
              <p:nvPr/>
            </p:nvSpPr>
            <p:spPr>
              <a:xfrm>
                <a:off x="124089" y="3674275"/>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solidFill>
                    <a:srgbClr val="FF9999"/>
                  </a:solidFill>
                </a:endParaRPr>
              </a:p>
            </p:txBody>
          </p:sp>
          <p:sp>
            <p:nvSpPr>
              <p:cNvPr id="110" name="Elipse 109">
                <a:extLst>
                  <a:ext uri="{FF2B5EF4-FFF2-40B4-BE49-F238E27FC236}">
                    <a16:creationId xmlns:a16="http://schemas.microsoft.com/office/drawing/2014/main" id="{48D3B34D-A7FB-4A6A-B857-3C3D3343C0FA}"/>
                  </a:ext>
                </a:extLst>
              </p:cNvPr>
              <p:cNvSpPr/>
              <p:nvPr/>
            </p:nvSpPr>
            <p:spPr>
              <a:xfrm>
                <a:off x="121868" y="3907985"/>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1" name="Elipse 110">
                <a:extLst>
                  <a:ext uri="{FF2B5EF4-FFF2-40B4-BE49-F238E27FC236}">
                    <a16:creationId xmlns:a16="http://schemas.microsoft.com/office/drawing/2014/main" id="{72857283-4404-4D54-AB48-8301C98949F4}"/>
                  </a:ext>
                </a:extLst>
              </p:cNvPr>
              <p:cNvSpPr/>
              <p:nvPr/>
            </p:nvSpPr>
            <p:spPr>
              <a:xfrm>
                <a:off x="121867" y="4101514"/>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ABFCF7C5-0B87-410F-BE52-4BFC7ADB13C8}"/>
                  </a:ext>
                </a:extLst>
              </p:cNvPr>
              <p:cNvSpPr/>
              <p:nvPr/>
            </p:nvSpPr>
            <p:spPr>
              <a:xfrm>
                <a:off x="121867" y="4295044"/>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3" name="Elipse 112">
                <a:extLst>
                  <a:ext uri="{FF2B5EF4-FFF2-40B4-BE49-F238E27FC236}">
                    <a16:creationId xmlns:a16="http://schemas.microsoft.com/office/drawing/2014/main" id="{7A044C63-C45D-4580-A689-1602138E15FB}"/>
                  </a:ext>
                </a:extLst>
              </p:cNvPr>
              <p:cNvSpPr/>
              <p:nvPr/>
            </p:nvSpPr>
            <p:spPr>
              <a:xfrm>
                <a:off x="121867" y="4468535"/>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rgbClr val="FF9999"/>
                  </a:solidFill>
                </a:endParaRPr>
              </a:p>
            </p:txBody>
          </p:sp>
          <p:sp>
            <p:nvSpPr>
              <p:cNvPr id="114" name="Elipse 113">
                <a:extLst>
                  <a:ext uri="{FF2B5EF4-FFF2-40B4-BE49-F238E27FC236}">
                    <a16:creationId xmlns:a16="http://schemas.microsoft.com/office/drawing/2014/main" id="{06C8F889-3BF1-4441-8566-F06A26ABF108}"/>
                  </a:ext>
                </a:extLst>
              </p:cNvPr>
              <p:cNvSpPr/>
              <p:nvPr/>
            </p:nvSpPr>
            <p:spPr>
              <a:xfrm>
                <a:off x="121866" y="4655227"/>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F2C7F44B-5C5E-4D24-9EF5-E6292BA30C6A}"/>
                  </a:ext>
                </a:extLst>
              </p:cNvPr>
              <p:cNvSpPr txBox="1"/>
              <p:nvPr/>
            </p:nvSpPr>
            <p:spPr>
              <a:xfrm>
                <a:off x="3639550" y="3590250"/>
                <a:ext cx="4114277" cy="461665"/>
              </a:xfrm>
              <a:prstGeom prst="rect">
                <a:avLst/>
              </a:prstGeom>
              <a:noFill/>
            </p:spPr>
            <p:txBody>
              <a:bodyPr wrap="square" rtlCol="0">
                <a:spAutoFit/>
              </a:bodyPr>
              <a:lstStyle/>
              <a:p>
                <a:pPr algn="ctr"/>
                <a:r>
                  <a:rPr lang="es-MX" sz="1200" dirty="0">
                    <a:latin typeface="Comic Sans MS" panose="030F0702030302020204" pitchFamily="66" charset="0"/>
                  </a:rPr>
                  <a:t>Observaciones</a:t>
                </a:r>
              </a:p>
              <a:p>
                <a:pPr algn="ctr"/>
                <a:r>
                  <a:rPr lang="es-MX" sz="1200" dirty="0">
                    <a:solidFill>
                      <a:srgbClr val="FF9999"/>
                    </a:solidFill>
                    <a:latin typeface="Comic Sans MS" panose="030F0702030302020204" pitchFamily="66" charset="0"/>
                  </a:rPr>
                  <a:t>-</a:t>
                </a:r>
              </a:p>
            </p:txBody>
          </p:sp>
        </p:grpSp>
        <p:grpSp>
          <p:nvGrpSpPr>
            <p:cNvPr id="50" name="Grupo 49">
              <a:extLst>
                <a:ext uri="{FF2B5EF4-FFF2-40B4-BE49-F238E27FC236}">
                  <a16:creationId xmlns:a16="http://schemas.microsoft.com/office/drawing/2014/main" id="{86D652D6-7565-4D12-82B8-BD0F8A624A53}"/>
                </a:ext>
              </a:extLst>
            </p:cNvPr>
            <p:cNvGrpSpPr/>
            <p:nvPr/>
          </p:nvGrpSpPr>
          <p:grpSpPr>
            <a:xfrm>
              <a:off x="0" y="5352851"/>
              <a:ext cx="8142075" cy="1392842"/>
              <a:chOff x="-106905" y="4811173"/>
              <a:chExt cx="8142075" cy="1392842"/>
            </a:xfrm>
          </p:grpSpPr>
          <p:grpSp>
            <p:nvGrpSpPr>
              <p:cNvPr id="82" name="Grupo 81">
                <a:extLst>
                  <a:ext uri="{FF2B5EF4-FFF2-40B4-BE49-F238E27FC236}">
                    <a16:creationId xmlns:a16="http://schemas.microsoft.com/office/drawing/2014/main" id="{730DBDA8-6A44-4AD3-AF17-DCB06208F675}"/>
                  </a:ext>
                </a:extLst>
              </p:cNvPr>
              <p:cNvGrpSpPr/>
              <p:nvPr/>
            </p:nvGrpSpPr>
            <p:grpSpPr>
              <a:xfrm>
                <a:off x="-106905" y="4811173"/>
                <a:ext cx="8142075" cy="414533"/>
                <a:chOff x="-91265" y="1649223"/>
                <a:chExt cx="8142075" cy="414533"/>
              </a:xfrm>
            </p:grpSpPr>
            <p:sp>
              <p:nvSpPr>
                <p:cNvPr id="105" name="Rectángulo 104">
                  <a:extLst>
                    <a:ext uri="{FF2B5EF4-FFF2-40B4-BE49-F238E27FC236}">
                      <a16:creationId xmlns:a16="http://schemas.microsoft.com/office/drawing/2014/main" id="{FE6AC024-3416-4634-9838-13115A16CF0F}"/>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CuadroTexto 105">
                  <a:extLst>
                    <a:ext uri="{FF2B5EF4-FFF2-40B4-BE49-F238E27FC236}">
                      <a16:creationId xmlns:a16="http://schemas.microsoft.com/office/drawing/2014/main" id="{D48FA6AD-5737-40C9-8732-F9FF8ADF1C5B}"/>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83" name="CuadroTexto 82">
                <a:extLst>
                  <a:ext uri="{FF2B5EF4-FFF2-40B4-BE49-F238E27FC236}">
                    <a16:creationId xmlns:a16="http://schemas.microsoft.com/office/drawing/2014/main" id="{34C95BFC-552A-4283-B38E-A7AED132297D}"/>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84" name="CuadroTexto 83">
                <a:extLst>
                  <a:ext uri="{FF2B5EF4-FFF2-40B4-BE49-F238E27FC236}">
                    <a16:creationId xmlns:a16="http://schemas.microsoft.com/office/drawing/2014/main" id="{AEF56D00-A6D1-40BE-8815-FC67A3160941}"/>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85" name="Grupo 84">
                <a:extLst>
                  <a:ext uri="{FF2B5EF4-FFF2-40B4-BE49-F238E27FC236}">
                    <a16:creationId xmlns:a16="http://schemas.microsoft.com/office/drawing/2014/main" id="{BBD06E76-E957-48EB-A7C1-ABAFFDB310AB}"/>
                  </a:ext>
                </a:extLst>
              </p:cNvPr>
              <p:cNvGrpSpPr/>
              <p:nvPr/>
            </p:nvGrpSpPr>
            <p:grpSpPr>
              <a:xfrm>
                <a:off x="4481792" y="5453154"/>
                <a:ext cx="1859730" cy="162160"/>
                <a:chOff x="4481792" y="5453154"/>
                <a:chExt cx="1859730" cy="162160"/>
              </a:xfrm>
            </p:grpSpPr>
            <p:sp>
              <p:nvSpPr>
                <p:cNvPr id="101" name="Elipse 100">
                  <a:extLst>
                    <a:ext uri="{FF2B5EF4-FFF2-40B4-BE49-F238E27FC236}">
                      <a16:creationId xmlns:a16="http://schemas.microsoft.com/office/drawing/2014/main" id="{028C2CB6-E2A5-4607-B69B-B60E48C233DD}"/>
                    </a:ext>
                  </a:extLst>
                </p:cNvPr>
                <p:cNvSpPr/>
                <p:nvPr/>
              </p:nvSpPr>
              <p:spPr>
                <a:xfrm>
                  <a:off x="4481792"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2" name="Elipse 101">
                  <a:extLst>
                    <a:ext uri="{FF2B5EF4-FFF2-40B4-BE49-F238E27FC236}">
                      <a16:creationId xmlns:a16="http://schemas.microsoft.com/office/drawing/2014/main" id="{ADF4B605-2C82-4FC4-81F0-CF367903E1DD}"/>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3" name="Elipse 102">
                  <a:extLst>
                    <a:ext uri="{FF2B5EF4-FFF2-40B4-BE49-F238E27FC236}">
                      <a16:creationId xmlns:a16="http://schemas.microsoft.com/office/drawing/2014/main" id="{A403AF2D-4C6F-4495-9957-241D08BD77DB}"/>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4" name="Elipse 103">
                  <a:extLst>
                    <a:ext uri="{FF2B5EF4-FFF2-40B4-BE49-F238E27FC236}">
                      <a16:creationId xmlns:a16="http://schemas.microsoft.com/office/drawing/2014/main" id="{D970DB6B-F66B-42EF-90B1-80B1ABFBA98F}"/>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86" name="Grupo 85">
                <a:extLst>
                  <a:ext uri="{FF2B5EF4-FFF2-40B4-BE49-F238E27FC236}">
                    <a16:creationId xmlns:a16="http://schemas.microsoft.com/office/drawing/2014/main" id="{24B811F9-691E-445A-8FCE-F9E1E3A2C41E}"/>
                  </a:ext>
                </a:extLst>
              </p:cNvPr>
              <p:cNvGrpSpPr/>
              <p:nvPr/>
            </p:nvGrpSpPr>
            <p:grpSpPr>
              <a:xfrm>
                <a:off x="4481792" y="5644382"/>
                <a:ext cx="1859730" cy="162160"/>
                <a:chOff x="4481792" y="5453154"/>
                <a:chExt cx="1859730" cy="162160"/>
              </a:xfrm>
            </p:grpSpPr>
            <p:sp>
              <p:nvSpPr>
                <p:cNvPr id="97" name="Elipse 96">
                  <a:extLst>
                    <a:ext uri="{FF2B5EF4-FFF2-40B4-BE49-F238E27FC236}">
                      <a16:creationId xmlns:a16="http://schemas.microsoft.com/office/drawing/2014/main" id="{98BAF11C-A2B2-4556-A260-1617192FDB03}"/>
                    </a:ext>
                  </a:extLst>
                </p:cNvPr>
                <p:cNvSpPr/>
                <p:nvPr/>
              </p:nvSpPr>
              <p:spPr>
                <a:xfrm>
                  <a:off x="4481792"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8" name="Elipse 97">
                  <a:extLst>
                    <a:ext uri="{FF2B5EF4-FFF2-40B4-BE49-F238E27FC236}">
                      <a16:creationId xmlns:a16="http://schemas.microsoft.com/office/drawing/2014/main" id="{484AA921-9257-4FDD-8694-99B875D77322}"/>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9" name="Elipse 98">
                  <a:extLst>
                    <a:ext uri="{FF2B5EF4-FFF2-40B4-BE49-F238E27FC236}">
                      <a16:creationId xmlns:a16="http://schemas.microsoft.com/office/drawing/2014/main" id="{251096F0-47F6-4A0C-96E9-C3431A79ED29}"/>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0" name="Elipse 99">
                  <a:extLst>
                    <a:ext uri="{FF2B5EF4-FFF2-40B4-BE49-F238E27FC236}">
                      <a16:creationId xmlns:a16="http://schemas.microsoft.com/office/drawing/2014/main" id="{162A1A75-F647-4358-8A18-2316FB753C3A}"/>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87" name="Grupo 86">
                <a:extLst>
                  <a:ext uri="{FF2B5EF4-FFF2-40B4-BE49-F238E27FC236}">
                    <a16:creationId xmlns:a16="http://schemas.microsoft.com/office/drawing/2014/main" id="{4A562F28-8D68-4DD5-9E79-CB49D282CA7A}"/>
                  </a:ext>
                </a:extLst>
              </p:cNvPr>
              <p:cNvGrpSpPr/>
              <p:nvPr/>
            </p:nvGrpSpPr>
            <p:grpSpPr>
              <a:xfrm>
                <a:off x="4482433" y="5835610"/>
                <a:ext cx="1859730" cy="162160"/>
                <a:chOff x="4481792" y="5453154"/>
                <a:chExt cx="1859730" cy="162160"/>
              </a:xfrm>
            </p:grpSpPr>
            <p:sp>
              <p:nvSpPr>
                <p:cNvPr id="93" name="Elipse 92">
                  <a:extLst>
                    <a:ext uri="{FF2B5EF4-FFF2-40B4-BE49-F238E27FC236}">
                      <a16:creationId xmlns:a16="http://schemas.microsoft.com/office/drawing/2014/main" id="{63286E3E-A287-4333-A2EF-492CFC76A90F}"/>
                    </a:ext>
                  </a:extLst>
                </p:cNvPr>
                <p:cNvSpPr/>
                <p:nvPr/>
              </p:nvSpPr>
              <p:spPr>
                <a:xfrm>
                  <a:off x="4481792"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4" name="Elipse 93">
                  <a:extLst>
                    <a:ext uri="{FF2B5EF4-FFF2-40B4-BE49-F238E27FC236}">
                      <a16:creationId xmlns:a16="http://schemas.microsoft.com/office/drawing/2014/main" id="{3136F811-6CFE-4ADD-9DFF-2E09447B0395}"/>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5" name="Elipse 94">
                  <a:extLst>
                    <a:ext uri="{FF2B5EF4-FFF2-40B4-BE49-F238E27FC236}">
                      <a16:creationId xmlns:a16="http://schemas.microsoft.com/office/drawing/2014/main" id="{64D67694-7350-4F8F-9F20-56FAD78DCD7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6" name="Elipse 95">
                  <a:extLst>
                    <a:ext uri="{FF2B5EF4-FFF2-40B4-BE49-F238E27FC236}">
                      <a16:creationId xmlns:a16="http://schemas.microsoft.com/office/drawing/2014/main" id="{1979FEB2-E65E-4046-AB90-44EDF34431AC}"/>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88" name="Grupo 87">
                <a:extLst>
                  <a:ext uri="{FF2B5EF4-FFF2-40B4-BE49-F238E27FC236}">
                    <a16:creationId xmlns:a16="http://schemas.microsoft.com/office/drawing/2014/main" id="{8E67C9EA-06AC-4F2B-8C89-BF50E632F511}"/>
                  </a:ext>
                </a:extLst>
              </p:cNvPr>
              <p:cNvGrpSpPr/>
              <p:nvPr/>
            </p:nvGrpSpPr>
            <p:grpSpPr>
              <a:xfrm>
                <a:off x="4482817" y="6023918"/>
                <a:ext cx="1859730" cy="162160"/>
                <a:chOff x="4481792" y="5453154"/>
                <a:chExt cx="1859730" cy="162160"/>
              </a:xfrm>
            </p:grpSpPr>
            <p:sp>
              <p:nvSpPr>
                <p:cNvPr id="89" name="Elipse 88">
                  <a:extLst>
                    <a:ext uri="{FF2B5EF4-FFF2-40B4-BE49-F238E27FC236}">
                      <a16:creationId xmlns:a16="http://schemas.microsoft.com/office/drawing/2014/main" id="{5B8DCE28-2AEF-4131-8A8C-ED63C8DCC21C}"/>
                    </a:ext>
                  </a:extLst>
                </p:cNvPr>
                <p:cNvSpPr/>
                <p:nvPr/>
              </p:nvSpPr>
              <p:spPr>
                <a:xfrm>
                  <a:off x="4481792"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0" name="Elipse 89">
                  <a:extLst>
                    <a:ext uri="{FF2B5EF4-FFF2-40B4-BE49-F238E27FC236}">
                      <a16:creationId xmlns:a16="http://schemas.microsoft.com/office/drawing/2014/main" id="{0F51FDFB-5607-49F4-BF50-A224BCE27FA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1" name="Elipse 90">
                  <a:extLst>
                    <a:ext uri="{FF2B5EF4-FFF2-40B4-BE49-F238E27FC236}">
                      <a16:creationId xmlns:a16="http://schemas.microsoft.com/office/drawing/2014/main" id="{C45DB9CE-548C-40BC-B12D-ABAA071E30BD}"/>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2" name="Elipse 91">
                  <a:extLst>
                    <a:ext uri="{FF2B5EF4-FFF2-40B4-BE49-F238E27FC236}">
                      <a16:creationId xmlns:a16="http://schemas.microsoft.com/office/drawing/2014/main" id="{937D78C3-864D-4614-BEA7-45494A1F3D92}"/>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51" name="Grupo 50">
              <a:extLst>
                <a:ext uri="{FF2B5EF4-FFF2-40B4-BE49-F238E27FC236}">
                  <a16:creationId xmlns:a16="http://schemas.microsoft.com/office/drawing/2014/main" id="{6D20886D-44BC-4672-A4D9-3163CE6AE6BA}"/>
                </a:ext>
              </a:extLst>
            </p:cNvPr>
            <p:cNvGrpSpPr/>
            <p:nvPr/>
          </p:nvGrpSpPr>
          <p:grpSpPr>
            <a:xfrm>
              <a:off x="-40004" y="6773416"/>
              <a:ext cx="8066405" cy="358362"/>
              <a:chOff x="-128950" y="1710038"/>
              <a:chExt cx="8066405" cy="358362"/>
            </a:xfrm>
          </p:grpSpPr>
          <p:sp>
            <p:nvSpPr>
              <p:cNvPr id="80" name="Rectángulo 79">
                <a:extLst>
                  <a:ext uri="{FF2B5EF4-FFF2-40B4-BE49-F238E27FC236}">
                    <a16:creationId xmlns:a16="http://schemas.microsoft.com/office/drawing/2014/main" id="{4333125A-DBC3-427A-85C6-03890DE5BBB6}"/>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1" name="CuadroTexto 80">
                <a:extLst>
                  <a:ext uri="{FF2B5EF4-FFF2-40B4-BE49-F238E27FC236}">
                    <a16:creationId xmlns:a16="http://schemas.microsoft.com/office/drawing/2014/main" id="{872772C6-9F82-424C-95A6-BA1CC2645F66}"/>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52" name="CuadroTexto 51">
              <a:extLst>
                <a:ext uri="{FF2B5EF4-FFF2-40B4-BE49-F238E27FC236}">
                  <a16:creationId xmlns:a16="http://schemas.microsoft.com/office/drawing/2014/main" id="{2CBE78B9-3276-4FAE-A078-07283C49B4AA}"/>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53" name="Grupo 52">
              <a:extLst>
                <a:ext uri="{FF2B5EF4-FFF2-40B4-BE49-F238E27FC236}">
                  <a16:creationId xmlns:a16="http://schemas.microsoft.com/office/drawing/2014/main" id="{B8818D64-1155-4D87-B7EA-D051BB346B8B}"/>
                </a:ext>
              </a:extLst>
            </p:cNvPr>
            <p:cNvGrpSpPr/>
            <p:nvPr/>
          </p:nvGrpSpPr>
          <p:grpSpPr>
            <a:xfrm>
              <a:off x="5378995" y="7091750"/>
              <a:ext cx="2255371" cy="1332960"/>
              <a:chOff x="5319913" y="7568918"/>
              <a:chExt cx="2255371" cy="1332960"/>
            </a:xfrm>
          </p:grpSpPr>
          <p:sp>
            <p:nvSpPr>
              <p:cNvPr id="60" name="CuadroTexto 59">
                <a:extLst>
                  <a:ext uri="{FF2B5EF4-FFF2-40B4-BE49-F238E27FC236}">
                    <a16:creationId xmlns:a16="http://schemas.microsoft.com/office/drawing/2014/main" id="{73F5061C-9C7D-40D3-A63D-AAE8BDBAB36F}"/>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61" name="Grupo 60">
                <a:extLst>
                  <a:ext uri="{FF2B5EF4-FFF2-40B4-BE49-F238E27FC236}">
                    <a16:creationId xmlns:a16="http://schemas.microsoft.com/office/drawing/2014/main" id="{324AB3D9-8632-4584-B0B8-8D8042A88616}"/>
                  </a:ext>
                </a:extLst>
              </p:cNvPr>
              <p:cNvGrpSpPr/>
              <p:nvPr/>
            </p:nvGrpSpPr>
            <p:grpSpPr>
              <a:xfrm>
                <a:off x="6120124" y="7772965"/>
                <a:ext cx="876598" cy="1128913"/>
                <a:chOff x="6128376" y="7763339"/>
                <a:chExt cx="876598" cy="1128913"/>
              </a:xfrm>
            </p:grpSpPr>
            <p:grpSp>
              <p:nvGrpSpPr>
                <p:cNvPr id="62" name="Grupo 61">
                  <a:extLst>
                    <a:ext uri="{FF2B5EF4-FFF2-40B4-BE49-F238E27FC236}">
                      <a16:creationId xmlns:a16="http://schemas.microsoft.com/office/drawing/2014/main" id="{0EE5965B-4EFD-4784-A72C-6E17D6AA252D}"/>
                    </a:ext>
                  </a:extLst>
                </p:cNvPr>
                <p:cNvGrpSpPr/>
                <p:nvPr/>
              </p:nvGrpSpPr>
              <p:grpSpPr>
                <a:xfrm>
                  <a:off x="6135240" y="7763339"/>
                  <a:ext cx="860093" cy="166455"/>
                  <a:chOff x="6014569" y="7907624"/>
                  <a:chExt cx="860093" cy="166455"/>
                </a:xfrm>
              </p:grpSpPr>
              <p:sp>
                <p:nvSpPr>
                  <p:cNvPr id="78" name="Elipse 77">
                    <a:extLst>
                      <a:ext uri="{FF2B5EF4-FFF2-40B4-BE49-F238E27FC236}">
                        <a16:creationId xmlns:a16="http://schemas.microsoft.com/office/drawing/2014/main" id="{B34C0B32-6654-46A4-878B-09AC09BE2DA3}"/>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9" name="Elipse 78">
                    <a:extLst>
                      <a:ext uri="{FF2B5EF4-FFF2-40B4-BE49-F238E27FC236}">
                        <a16:creationId xmlns:a16="http://schemas.microsoft.com/office/drawing/2014/main" id="{0A67D5E0-A123-4D8B-AF66-BC86A43204E9}"/>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63" name="Grupo 62">
                  <a:extLst>
                    <a:ext uri="{FF2B5EF4-FFF2-40B4-BE49-F238E27FC236}">
                      <a16:creationId xmlns:a16="http://schemas.microsoft.com/office/drawing/2014/main" id="{AE83D434-A900-45AB-9F23-48721DE607C2}"/>
                    </a:ext>
                  </a:extLst>
                </p:cNvPr>
                <p:cNvGrpSpPr/>
                <p:nvPr/>
              </p:nvGrpSpPr>
              <p:grpSpPr>
                <a:xfrm>
                  <a:off x="6144881" y="7952948"/>
                  <a:ext cx="860093" cy="166455"/>
                  <a:chOff x="6014569" y="7907624"/>
                  <a:chExt cx="860093" cy="166455"/>
                </a:xfrm>
              </p:grpSpPr>
              <p:sp>
                <p:nvSpPr>
                  <p:cNvPr id="76" name="Elipse 75">
                    <a:extLst>
                      <a:ext uri="{FF2B5EF4-FFF2-40B4-BE49-F238E27FC236}">
                        <a16:creationId xmlns:a16="http://schemas.microsoft.com/office/drawing/2014/main" id="{5B1FDE0C-6BA1-4C11-9A07-C298E6F1B332}"/>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7" name="Elipse 76">
                    <a:extLst>
                      <a:ext uri="{FF2B5EF4-FFF2-40B4-BE49-F238E27FC236}">
                        <a16:creationId xmlns:a16="http://schemas.microsoft.com/office/drawing/2014/main" id="{4E7F4C0F-6312-482E-B93A-A2A9A969920F}"/>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64" name="Grupo 63">
                  <a:extLst>
                    <a:ext uri="{FF2B5EF4-FFF2-40B4-BE49-F238E27FC236}">
                      <a16:creationId xmlns:a16="http://schemas.microsoft.com/office/drawing/2014/main" id="{0FC70E2D-53FE-4F9E-8C9D-B10BF84AC431}"/>
                    </a:ext>
                  </a:extLst>
                </p:cNvPr>
                <p:cNvGrpSpPr/>
                <p:nvPr/>
              </p:nvGrpSpPr>
              <p:grpSpPr>
                <a:xfrm>
                  <a:off x="6128376" y="8146749"/>
                  <a:ext cx="860093" cy="166455"/>
                  <a:chOff x="6014569" y="7907624"/>
                  <a:chExt cx="860093" cy="166455"/>
                </a:xfrm>
              </p:grpSpPr>
              <p:sp>
                <p:nvSpPr>
                  <p:cNvPr id="74" name="Elipse 73">
                    <a:extLst>
                      <a:ext uri="{FF2B5EF4-FFF2-40B4-BE49-F238E27FC236}">
                        <a16:creationId xmlns:a16="http://schemas.microsoft.com/office/drawing/2014/main" id="{85DAA155-36DC-4532-B802-75E20A3A2A94}"/>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5" name="Elipse 74">
                    <a:extLst>
                      <a:ext uri="{FF2B5EF4-FFF2-40B4-BE49-F238E27FC236}">
                        <a16:creationId xmlns:a16="http://schemas.microsoft.com/office/drawing/2014/main" id="{5D6C51C1-E27E-4883-A46F-586AE24D521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65" name="Grupo 64">
                  <a:extLst>
                    <a:ext uri="{FF2B5EF4-FFF2-40B4-BE49-F238E27FC236}">
                      <a16:creationId xmlns:a16="http://schemas.microsoft.com/office/drawing/2014/main" id="{DF699198-348A-405D-ADBE-2D8AF079812A}"/>
                    </a:ext>
                  </a:extLst>
                </p:cNvPr>
                <p:cNvGrpSpPr/>
                <p:nvPr/>
              </p:nvGrpSpPr>
              <p:grpSpPr>
                <a:xfrm>
                  <a:off x="6135240" y="8339765"/>
                  <a:ext cx="860093" cy="166455"/>
                  <a:chOff x="6014569" y="7907624"/>
                  <a:chExt cx="860093" cy="166455"/>
                </a:xfrm>
              </p:grpSpPr>
              <p:sp>
                <p:nvSpPr>
                  <p:cNvPr id="72" name="Elipse 71">
                    <a:extLst>
                      <a:ext uri="{FF2B5EF4-FFF2-40B4-BE49-F238E27FC236}">
                        <a16:creationId xmlns:a16="http://schemas.microsoft.com/office/drawing/2014/main" id="{6D60369D-B8D5-4A73-84EE-A49330988135}"/>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3" name="Elipse 72">
                    <a:extLst>
                      <a:ext uri="{FF2B5EF4-FFF2-40B4-BE49-F238E27FC236}">
                        <a16:creationId xmlns:a16="http://schemas.microsoft.com/office/drawing/2014/main" id="{91EB4A97-E15B-444C-AED2-4A8F4C2BB7D8}"/>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66" name="Grupo 65">
                  <a:extLst>
                    <a:ext uri="{FF2B5EF4-FFF2-40B4-BE49-F238E27FC236}">
                      <a16:creationId xmlns:a16="http://schemas.microsoft.com/office/drawing/2014/main" id="{6704DAEB-AD49-4C79-8B1D-7AA6DFE1FCC2}"/>
                    </a:ext>
                  </a:extLst>
                </p:cNvPr>
                <p:cNvGrpSpPr/>
                <p:nvPr/>
              </p:nvGrpSpPr>
              <p:grpSpPr>
                <a:xfrm>
                  <a:off x="6135240" y="8532781"/>
                  <a:ext cx="860093" cy="166455"/>
                  <a:chOff x="6014569" y="7907624"/>
                  <a:chExt cx="860093" cy="166455"/>
                </a:xfrm>
              </p:grpSpPr>
              <p:sp>
                <p:nvSpPr>
                  <p:cNvPr id="70" name="Elipse 69">
                    <a:extLst>
                      <a:ext uri="{FF2B5EF4-FFF2-40B4-BE49-F238E27FC236}">
                        <a16:creationId xmlns:a16="http://schemas.microsoft.com/office/drawing/2014/main" id="{5DE23257-649A-44EA-910D-1E2D3AD8A471}"/>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Elipse 70">
                    <a:extLst>
                      <a:ext uri="{FF2B5EF4-FFF2-40B4-BE49-F238E27FC236}">
                        <a16:creationId xmlns:a16="http://schemas.microsoft.com/office/drawing/2014/main" id="{FF2EDDAD-CF37-4F9F-A3EA-BABFD311756A}"/>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67" name="Grupo 66">
                  <a:extLst>
                    <a:ext uri="{FF2B5EF4-FFF2-40B4-BE49-F238E27FC236}">
                      <a16:creationId xmlns:a16="http://schemas.microsoft.com/office/drawing/2014/main" id="{CE9FF593-14FA-46B0-8796-A8EDC1B43C25}"/>
                    </a:ext>
                  </a:extLst>
                </p:cNvPr>
                <p:cNvGrpSpPr/>
                <p:nvPr/>
              </p:nvGrpSpPr>
              <p:grpSpPr>
                <a:xfrm>
                  <a:off x="6135240" y="8725797"/>
                  <a:ext cx="860093" cy="166455"/>
                  <a:chOff x="6014569" y="7907624"/>
                  <a:chExt cx="860093" cy="166455"/>
                </a:xfrm>
              </p:grpSpPr>
              <p:sp>
                <p:nvSpPr>
                  <p:cNvPr id="68" name="Elipse 67">
                    <a:extLst>
                      <a:ext uri="{FF2B5EF4-FFF2-40B4-BE49-F238E27FC236}">
                        <a16:creationId xmlns:a16="http://schemas.microsoft.com/office/drawing/2014/main" id="{34EAA422-55BF-4038-9352-FD46047DC04C}"/>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9" name="Elipse 68">
                    <a:extLst>
                      <a:ext uri="{FF2B5EF4-FFF2-40B4-BE49-F238E27FC236}">
                        <a16:creationId xmlns:a16="http://schemas.microsoft.com/office/drawing/2014/main" id="{F9BE540D-7014-4317-95FD-97A955FA42A6}"/>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54" name="Rectángulo: esquinas redondeadas 53">
              <a:extLst>
                <a:ext uri="{FF2B5EF4-FFF2-40B4-BE49-F238E27FC236}">
                  <a16:creationId xmlns:a16="http://schemas.microsoft.com/office/drawing/2014/main" id="{E1202634-27D1-4781-9BF9-D3DF989DADF8}"/>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5" name="CuadroTexto 54">
              <a:extLst>
                <a:ext uri="{FF2B5EF4-FFF2-40B4-BE49-F238E27FC236}">
                  <a16:creationId xmlns:a16="http://schemas.microsoft.com/office/drawing/2014/main" id="{BAB3713B-6016-43FA-B326-AD71262DE071}"/>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56" name="CuadroTexto 55">
              <a:extLst>
                <a:ext uri="{FF2B5EF4-FFF2-40B4-BE49-F238E27FC236}">
                  <a16:creationId xmlns:a16="http://schemas.microsoft.com/office/drawing/2014/main" id="{6B110157-5143-4E06-BC4F-2AEE3F1E3AD1}"/>
                </a:ext>
              </a:extLst>
            </p:cNvPr>
            <p:cNvSpPr txBox="1"/>
            <p:nvPr/>
          </p:nvSpPr>
          <p:spPr>
            <a:xfrm>
              <a:off x="-40577" y="8829613"/>
              <a:ext cx="3901420" cy="461665"/>
            </a:xfrm>
            <a:prstGeom prst="rect">
              <a:avLst/>
            </a:prstGeom>
            <a:noFill/>
          </p:spPr>
          <p:txBody>
            <a:bodyPr wrap="square">
              <a:spAutoFit/>
            </a:bodyPr>
            <a:lstStyle/>
            <a:p>
              <a:pPr algn="ctr"/>
              <a:r>
                <a:rPr lang="es-MX" sz="1200" dirty="0">
                  <a:solidFill>
                    <a:schemeClr val="bg1"/>
                  </a:solidFill>
                  <a:latin typeface="Comic Sans MS" panose="030F0702030302020204" pitchFamily="66" charset="0"/>
                </a:rPr>
                <a:t>Se logra observar que los alumnos tienen bien aprendido el conteo dentro de colecciones.</a:t>
              </a:r>
            </a:p>
          </p:txBody>
        </p:sp>
        <p:sp>
          <p:nvSpPr>
            <p:cNvPr id="57" name="Rectángulo: esquinas redondeadas 56">
              <a:extLst>
                <a:ext uri="{FF2B5EF4-FFF2-40B4-BE49-F238E27FC236}">
                  <a16:creationId xmlns:a16="http://schemas.microsoft.com/office/drawing/2014/main" id="{D00562E8-B6A8-443A-B6C4-FFED865CD8F7}"/>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58" name="CuadroTexto 57">
              <a:extLst>
                <a:ext uri="{FF2B5EF4-FFF2-40B4-BE49-F238E27FC236}">
                  <a16:creationId xmlns:a16="http://schemas.microsoft.com/office/drawing/2014/main" id="{7B083071-5A00-4927-8E0A-A4D2B7A79A47}"/>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59" name="CuadroTexto 58">
              <a:extLst>
                <a:ext uri="{FF2B5EF4-FFF2-40B4-BE49-F238E27FC236}">
                  <a16:creationId xmlns:a16="http://schemas.microsoft.com/office/drawing/2014/main" id="{157E39DC-6B1C-4521-B672-F680265FE86D}"/>
                </a:ext>
              </a:extLst>
            </p:cNvPr>
            <p:cNvSpPr txBox="1"/>
            <p:nvPr/>
          </p:nvSpPr>
          <p:spPr>
            <a:xfrm>
              <a:off x="3888581" y="9064080"/>
              <a:ext cx="3901420" cy="276999"/>
            </a:xfrm>
            <a:prstGeom prst="rect">
              <a:avLst/>
            </a:prstGeom>
            <a:noFill/>
          </p:spPr>
          <p:txBody>
            <a:bodyPr wrap="square">
              <a:spAutoFit/>
            </a:bodyPr>
            <a:lstStyle/>
            <a:p>
              <a:pPr algn="ctr"/>
              <a:r>
                <a:rPr lang="es-MX" sz="1200" dirty="0">
                  <a:solidFill>
                    <a:schemeClr val="bg1"/>
                  </a:solidFill>
                  <a:latin typeface="Comic Sans MS" panose="030F0702030302020204" pitchFamily="66" charset="0"/>
                </a:rPr>
                <a:t>Ninguna dificultad.</a:t>
              </a:r>
            </a:p>
          </p:txBody>
        </p:sp>
      </p:grpSp>
      <p:sp>
        <p:nvSpPr>
          <p:cNvPr id="152" name="Signo de multiplicación 151">
            <a:extLst>
              <a:ext uri="{FF2B5EF4-FFF2-40B4-BE49-F238E27FC236}">
                <a16:creationId xmlns:a16="http://schemas.microsoft.com/office/drawing/2014/main" id="{C5E135E1-FA28-4B11-9BA5-3012B2AEE4C9}"/>
              </a:ext>
            </a:extLst>
          </p:cNvPr>
          <p:cNvSpPr/>
          <p:nvPr/>
        </p:nvSpPr>
        <p:spPr>
          <a:xfrm>
            <a:off x="1700951" y="2290812"/>
            <a:ext cx="743027" cy="665532"/>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53" name="Signo de multiplicación 152">
            <a:extLst>
              <a:ext uri="{FF2B5EF4-FFF2-40B4-BE49-F238E27FC236}">
                <a16:creationId xmlns:a16="http://schemas.microsoft.com/office/drawing/2014/main" id="{426B02A6-28E2-4293-B69A-845D748BCDED}"/>
              </a:ext>
            </a:extLst>
          </p:cNvPr>
          <p:cNvSpPr/>
          <p:nvPr/>
        </p:nvSpPr>
        <p:spPr>
          <a:xfrm>
            <a:off x="2951334" y="2962571"/>
            <a:ext cx="743027" cy="665532"/>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34260594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pattFill prst="pct90">
          <a:fgClr>
            <a:srgbClr val="79DCFF"/>
          </a:fgClr>
          <a:bgClr>
            <a:schemeClr val="bg1"/>
          </a:bgClr>
        </a:pattFill>
        <a:effectLst/>
      </p:bgPr>
    </p:bg>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36FEC874-B11F-46CD-B8DD-315481A5EAB5}"/>
              </a:ext>
            </a:extLst>
          </p:cNvPr>
          <p:cNvSpPr/>
          <p:nvPr/>
        </p:nvSpPr>
        <p:spPr>
          <a:xfrm>
            <a:off x="285750" y="704850"/>
            <a:ext cx="7219950" cy="8667750"/>
          </a:xfrm>
          <a:prstGeom prst="rect">
            <a:avLst/>
          </a:prstGeom>
          <a:ln w="76200" cmpd="sng">
            <a:solidFill>
              <a:schemeClr val="tx1"/>
            </a:solidFill>
            <a:round/>
          </a:ln>
        </p:spPr>
        <p:style>
          <a:lnRef idx="2">
            <a:schemeClr val="accent6"/>
          </a:lnRef>
          <a:fillRef idx="1">
            <a:schemeClr val="lt1"/>
          </a:fillRef>
          <a:effectRef idx="0">
            <a:schemeClr val="accent6"/>
          </a:effectRef>
          <a:fontRef idx="minor">
            <a:schemeClr val="dk1"/>
          </a:fontRef>
        </p:style>
        <p:txBody>
          <a:bodyPr rtlCol="0" anchor="ctr"/>
          <a:lstStyle/>
          <a:p>
            <a:pPr algn="just">
              <a:lnSpc>
                <a:spcPct val="150000"/>
              </a:lnSpc>
            </a:pPr>
            <a:r>
              <a:rPr lang="es-MX" sz="1600" b="1" dirty="0">
                <a:latin typeface="Arial" panose="020B0604020202020204" pitchFamily="34" charset="0"/>
                <a:cs typeface="Arial" panose="020B0604020202020204" pitchFamily="34" charset="0"/>
              </a:rPr>
              <a:t>El número en Preescolar</a:t>
            </a:r>
          </a:p>
          <a:p>
            <a:pPr algn="just">
              <a:lnSpc>
                <a:spcPct val="150000"/>
              </a:lnSpc>
            </a:pPr>
            <a:r>
              <a:rPr lang="es-MX" sz="1600" dirty="0">
                <a:latin typeface="Arial" panose="020B0604020202020204" pitchFamily="34" charset="0"/>
                <a:cs typeface="Arial" panose="020B0604020202020204" pitchFamily="34" charset="0"/>
              </a:rPr>
              <a:t>Para poder llegar al concepto del número se necesita la clasificación y seriación, por lo que al realizar esta actividad ellos se encuentran organizando mentalmente los objetos dentro de la hoja de trabajo para así establecer un número de las propiedades contadas con anterioridad. </a:t>
            </a:r>
          </a:p>
          <a:p>
            <a:pPr algn="just">
              <a:lnSpc>
                <a:spcPct val="150000"/>
              </a:lnSpc>
            </a:pPr>
            <a:r>
              <a:rPr lang="es-MX" sz="1600" dirty="0">
                <a:latin typeface="Arial" panose="020B0604020202020204" pitchFamily="34" charset="0"/>
                <a:cs typeface="Arial" panose="020B0604020202020204" pitchFamily="34" charset="0"/>
              </a:rPr>
              <a:t>De acuerdo con Piaget, el número es construido por el niño al igual que un concepto físico es descubierto por él y sus sentidos. La comprensión del número requiere del desarrollo de las operaciones de clasificación, seriación y conservación de la cantidad. Por lo tanto, es necesario que los párvulos realicen operaciones a un nivel operatorio para que construya el concepto de número.</a:t>
            </a:r>
          </a:p>
          <a:p>
            <a:pPr algn="just">
              <a:lnSpc>
                <a:spcPct val="150000"/>
              </a:lnSpc>
            </a:pPr>
            <a:r>
              <a:rPr lang="es-MX" sz="1600" dirty="0">
                <a:latin typeface="Arial" panose="020B0604020202020204" pitchFamily="34" charset="0"/>
                <a:cs typeface="Arial" panose="020B0604020202020204" pitchFamily="34" charset="0"/>
              </a:rPr>
              <a:t>Por lo tanto, se piensa que con esta actividad los niños afianzaron más lo que es un conjunto y el número para así al llegar al próximo ciclo escolar no tengan problemas dentro del pensamiento matemático.</a:t>
            </a:r>
          </a:p>
          <a:p>
            <a:pPr algn="just">
              <a:lnSpc>
                <a:spcPct val="150000"/>
              </a:lnSpc>
            </a:pPr>
            <a:endParaRPr lang="es-MX" sz="1600" dirty="0">
              <a:latin typeface="Arial" panose="020B0604020202020204" pitchFamily="34" charset="0"/>
              <a:cs typeface="Arial" panose="020B0604020202020204" pitchFamily="34" charset="0"/>
            </a:endParaRPr>
          </a:p>
          <a:p>
            <a:pPr algn="just">
              <a:lnSpc>
                <a:spcPct val="150000"/>
              </a:lnSpc>
            </a:pPr>
            <a:r>
              <a:rPr lang="es-MX" sz="1400" i="1" dirty="0">
                <a:latin typeface="Arial" panose="020B0604020202020204" pitchFamily="34" charset="0"/>
                <a:cs typeface="Arial" panose="020B0604020202020204" pitchFamily="34" charset="0"/>
              </a:rPr>
              <a:t>Secretaria de Educación Pública. (2002). La enseñanza y el aprendizaje de la aritmética. Las operaciones Lógico - matemático. México: SEP.</a:t>
            </a:r>
          </a:p>
        </p:txBody>
      </p:sp>
    </p:spTree>
    <p:extLst>
      <p:ext uri="{BB962C8B-B14F-4D97-AF65-F5344CB8AC3E}">
        <p14:creationId xmlns:p14="http://schemas.microsoft.com/office/powerpoint/2010/main" val="38987803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76334" y="101667"/>
            <a:ext cx="8218409" cy="9807304"/>
            <a:chOff x="-76334" y="101667"/>
            <a:chExt cx="8218409" cy="980730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718147"/>
              <a:ext cx="406400" cy="523655"/>
              <a:chOff x="325120" y="975360"/>
              <a:chExt cx="406400" cy="523655"/>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solidFill>
                <a:srgbClr val="FF9999"/>
              </a:solid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63414" y="975795"/>
                <a:ext cx="351531" cy="523220"/>
              </a:xfrm>
              <a:prstGeom prst="rect">
                <a:avLst/>
              </a:prstGeom>
              <a:noFill/>
            </p:spPr>
            <p:txBody>
              <a:bodyPr wrap="squar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rgbClr val="FF9999"/>
                  </a:solidFill>
                </a:endParaRPr>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rgbClr val="FF9999"/>
                  </a:solidFill>
                </a:endParaRPr>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90250"/>
                <a:ext cx="4114277" cy="1015663"/>
              </a:xfrm>
              <a:prstGeom prst="rect">
                <a:avLst/>
              </a:prstGeom>
              <a:noFill/>
            </p:spPr>
            <p:txBody>
              <a:bodyPr wrap="square" rtlCol="0">
                <a:spAutoFit/>
              </a:bodyPr>
              <a:lstStyle/>
              <a:p>
                <a:pPr algn="ctr"/>
                <a:r>
                  <a:rPr lang="es-MX" sz="1200" dirty="0">
                    <a:latin typeface="Comic Sans MS" panose="030F0702030302020204" pitchFamily="66" charset="0"/>
                  </a:rPr>
                  <a:t>Observaciones</a:t>
                </a:r>
              </a:p>
              <a:p>
                <a:pPr algn="ctr"/>
                <a:r>
                  <a:rPr lang="es-MX" sz="1200" dirty="0">
                    <a:solidFill>
                      <a:srgbClr val="FF9999"/>
                    </a:solidFill>
                    <a:latin typeface="Comic Sans MS" panose="030F0702030302020204" pitchFamily="66" charset="0"/>
                  </a:rPr>
                  <a:t>El plan fue modificado y no se conto el cuento ya que hubo problemas, sin embargo el títere fue de utilidad al momento de explicar lo del día del padre a los niños y se vieron interesados en ello.</a:t>
                </a: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76334" y="9015320"/>
              <a:ext cx="3901420" cy="276999"/>
            </a:xfrm>
            <a:prstGeom prst="rect">
              <a:avLst/>
            </a:prstGeom>
            <a:noFill/>
          </p:spPr>
          <p:txBody>
            <a:bodyPr wrap="square">
              <a:spAutoFit/>
            </a:bodyPr>
            <a:lstStyle/>
            <a:p>
              <a:pPr algn="ctr"/>
              <a:r>
                <a:rPr lang="es-MX" sz="1200" dirty="0">
                  <a:solidFill>
                    <a:schemeClr val="bg1"/>
                  </a:solidFill>
                  <a:latin typeface="Comic Sans MS" panose="030F0702030302020204" pitchFamily="66" charset="0"/>
                </a:rPr>
                <a:t>Los niños sacaron la actividad del día adelante.</a:t>
              </a: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60843" y="8829164"/>
              <a:ext cx="3901420" cy="1015663"/>
            </a:xfrm>
            <a:prstGeom prst="rect">
              <a:avLst/>
            </a:prstGeom>
            <a:noFill/>
          </p:spPr>
          <p:txBody>
            <a:bodyPr wrap="square">
              <a:spAutoFit/>
            </a:bodyPr>
            <a:lstStyle/>
            <a:p>
              <a:pPr algn="ctr"/>
              <a:r>
                <a:rPr lang="es-MX" sz="1200" dirty="0">
                  <a:solidFill>
                    <a:schemeClr val="bg1"/>
                  </a:solidFill>
                  <a:latin typeface="Comic Sans MS" panose="030F0702030302020204" pitchFamily="66" charset="0"/>
                </a:rPr>
                <a:t>No hubo la participación deseada por parte de los alumnos, se puede notar un cansancio o la falta de gana por parte de ellos. A pesar de estar muy feliz y contenta con ellos, no hubo mucho entusiasmo en el momento.</a:t>
              </a: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 name="Signo de multiplicación 2">
            <a:extLst>
              <a:ext uri="{FF2B5EF4-FFF2-40B4-BE49-F238E27FC236}">
                <a16:creationId xmlns:a16="http://schemas.microsoft.com/office/drawing/2014/main" id="{37680571-6886-4823-9325-6257B6563045}"/>
              </a:ext>
            </a:extLst>
          </p:cNvPr>
          <p:cNvSpPr/>
          <p:nvPr/>
        </p:nvSpPr>
        <p:spPr>
          <a:xfrm>
            <a:off x="485699" y="2314691"/>
            <a:ext cx="743027" cy="665532"/>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27" name="Signo de multiplicación 126">
            <a:extLst>
              <a:ext uri="{FF2B5EF4-FFF2-40B4-BE49-F238E27FC236}">
                <a16:creationId xmlns:a16="http://schemas.microsoft.com/office/drawing/2014/main" id="{7018103E-D003-44BB-9F75-D0BAD984211E}"/>
              </a:ext>
            </a:extLst>
          </p:cNvPr>
          <p:cNvSpPr/>
          <p:nvPr/>
        </p:nvSpPr>
        <p:spPr>
          <a:xfrm>
            <a:off x="4033183" y="2936464"/>
            <a:ext cx="743027" cy="665532"/>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7" name="Rectángulo 6">
            <a:extLst>
              <a:ext uri="{FF2B5EF4-FFF2-40B4-BE49-F238E27FC236}">
                <a16:creationId xmlns:a16="http://schemas.microsoft.com/office/drawing/2014/main" id="{233EFE94-15B5-4616-986D-6D89E5340647}"/>
              </a:ext>
            </a:extLst>
          </p:cNvPr>
          <p:cNvSpPr/>
          <p:nvPr/>
        </p:nvSpPr>
        <p:spPr>
          <a:xfrm>
            <a:off x="560326" y="216969"/>
            <a:ext cx="2262159" cy="400110"/>
          </a:xfrm>
          <a:prstGeom prst="rect">
            <a:avLst/>
          </a:prstGeom>
          <a:noFill/>
        </p:spPr>
        <p:txBody>
          <a:bodyPr wrap="none" lIns="91440" tIns="45720" rIns="91440" bIns="45720">
            <a:spAutoFit/>
          </a:bodyPr>
          <a:lstStyle/>
          <a:p>
            <a:pPr algn="ctr"/>
            <a:r>
              <a:rPr lang="es-ES" sz="2000" b="0" cap="none" spc="0" dirty="0">
                <a:ln w="0"/>
                <a:solidFill>
                  <a:schemeClr val="tx1"/>
                </a:solidFill>
                <a:effectLst>
                  <a:outerShdw blurRad="38100" dist="19050" dir="2700000" algn="tl" rotWithShape="0">
                    <a:schemeClr val="dk1">
                      <a:alpha val="40000"/>
                    </a:schemeClr>
                  </a:outerShdw>
                </a:effectLst>
              </a:rPr>
              <a:t>14         06       2021  </a:t>
            </a:r>
          </a:p>
        </p:txBody>
      </p:sp>
    </p:spTree>
    <p:extLst>
      <p:ext uri="{BB962C8B-B14F-4D97-AF65-F5344CB8AC3E}">
        <p14:creationId xmlns:p14="http://schemas.microsoft.com/office/powerpoint/2010/main" val="5263261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pattFill prst="pct90">
          <a:fgClr>
            <a:srgbClr val="79DCFF"/>
          </a:fgClr>
          <a:bgClr>
            <a:schemeClr val="bg1"/>
          </a:bgClr>
        </a:pattFill>
        <a:effectLst/>
      </p:bgPr>
    </p:bg>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36FEC874-B11F-46CD-B8DD-315481A5EAB5}"/>
              </a:ext>
            </a:extLst>
          </p:cNvPr>
          <p:cNvSpPr/>
          <p:nvPr/>
        </p:nvSpPr>
        <p:spPr>
          <a:xfrm>
            <a:off x="285750" y="704850"/>
            <a:ext cx="7219950" cy="8667750"/>
          </a:xfrm>
          <a:prstGeom prst="rect">
            <a:avLst/>
          </a:prstGeom>
          <a:ln w="76200" cmpd="sng">
            <a:solidFill>
              <a:schemeClr val="tx1"/>
            </a:solidFill>
            <a:round/>
          </a:ln>
        </p:spPr>
        <p:style>
          <a:lnRef idx="2">
            <a:schemeClr val="accent6"/>
          </a:lnRef>
          <a:fillRef idx="1">
            <a:schemeClr val="lt1"/>
          </a:fillRef>
          <a:effectRef idx="0">
            <a:schemeClr val="accent6"/>
          </a:effectRef>
          <a:fontRef idx="minor">
            <a:schemeClr val="dk1"/>
          </a:fontRef>
        </p:style>
        <p:txBody>
          <a:bodyPr rtlCol="0" anchor="ctr"/>
          <a:lstStyle/>
          <a:p>
            <a:pPr algn="just">
              <a:lnSpc>
                <a:spcPct val="150000"/>
              </a:lnSpc>
            </a:pPr>
            <a:r>
              <a:rPr lang="es-MX" b="1" dirty="0">
                <a:latin typeface="Arial" panose="020B0604020202020204" pitchFamily="34" charset="0"/>
                <a:cs typeface="Arial" panose="020B0604020202020204" pitchFamily="34" charset="0"/>
              </a:rPr>
              <a:t>Lectoescritura en Preescolar</a:t>
            </a:r>
            <a:endParaRPr lang="es-MX" sz="1600" dirty="0">
              <a:latin typeface="Arial" panose="020B0604020202020204" pitchFamily="34" charset="0"/>
              <a:cs typeface="Arial" panose="020B0604020202020204" pitchFamily="34" charset="0"/>
            </a:endParaRPr>
          </a:p>
          <a:p>
            <a:pPr algn="just">
              <a:lnSpc>
                <a:spcPct val="150000"/>
              </a:lnSpc>
            </a:pPr>
            <a:r>
              <a:rPr lang="es-MX" sz="1600" dirty="0">
                <a:latin typeface="Arial" panose="020B0604020202020204" pitchFamily="34" charset="0"/>
                <a:cs typeface="Arial" panose="020B0604020202020204" pitchFamily="34" charset="0"/>
              </a:rPr>
              <a:t>El día de hoy se trabajo con la escritura ya que se encuentran en una etapa silábica de acuerdo a las mencionadas con Emilia Ferreiro. Dentro de esta etapa en la cual escriben las letras de una buena manera aunque la puntuación no sea correcta. Sin embargo ya comprenden la relación sonido - grafía.</a:t>
            </a:r>
          </a:p>
          <a:p>
            <a:pPr algn="just">
              <a:lnSpc>
                <a:spcPct val="150000"/>
              </a:lnSpc>
            </a:pPr>
            <a:r>
              <a:rPr lang="es-MX" sz="1600" dirty="0">
                <a:latin typeface="Arial" panose="020B0604020202020204" pitchFamily="34" charset="0"/>
                <a:cs typeface="Arial" panose="020B0604020202020204" pitchFamily="34" charset="0"/>
              </a:rPr>
              <a:t>A pesar de ello, se ve que los alumnos no tenían ganas de trabajar el día de hoy pues se encontraban muy sin ganas, no estaban muy participativos y no se obtuvo el resultado que tenía en mente lo cual sí me dio un poco de tristeza.</a:t>
            </a:r>
          </a:p>
          <a:p>
            <a:pPr algn="just">
              <a:lnSpc>
                <a:spcPct val="150000"/>
              </a:lnSpc>
            </a:pPr>
            <a:r>
              <a:rPr lang="es-MX" sz="1600" dirty="0">
                <a:latin typeface="Arial" panose="020B0604020202020204" pitchFamily="34" charset="0"/>
                <a:cs typeface="Arial" panose="020B0604020202020204" pitchFamily="34" charset="0"/>
              </a:rPr>
              <a:t>Sin embargo, para el miércoles me daré a la tarea de buscar actividades más entretenidas y que sean más movidas para ver si así se motivan los alumnos además de que con ello se pueda tener el resultado esperado.</a:t>
            </a:r>
          </a:p>
          <a:p>
            <a:pPr algn="just">
              <a:lnSpc>
                <a:spcPct val="150000"/>
              </a:lnSpc>
            </a:pPr>
            <a:endParaRPr lang="es-MX" sz="1600" dirty="0">
              <a:latin typeface="Arial" panose="020B0604020202020204" pitchFamily="34" charset="0"/>
              <a:cs typeface="Arial" panose="020B0604020202020204" pitchFamily="34" charset="0"/>
            </a:endParaRPr>
          </a:p>
          <a:p>
            <a:pPr algn="just">
              <a:lnSpc>
                <a:spcPct val="150000"/>
              </a:lnSpc>
            </a:pPr>
            <a:r>
              <a:rPr lang="es-MX" sz="1050" dirty="0">
                <a:latin typeface="Arial" panose="020B0604020202020204" pitchFamily="34" charset="0"/>
                <a:cs typeface="Arial" panose="020B0604020202020204" pitchFamily="34" charset="0"/>
              </a:rPr>
              <a:t>Ferreiro, E. (1982). Los procesos constructivos de apropiación de la escritura. Nuevas perspectivas sobre los procesos de lectura y escritura. México.</a:t>
            </a:r>
          </a:p>
        </p:txBody>
      </p:sp>
    </p:spTree>
    <p:extLst>
      <p:ext uri="{BB962C8B-B14F-4D97-AF65-F5344CB8AC3E}">
        <p14:creationId xmlns:p14="http://schemas.microsoft.com/office/powerpoint/2010/main" val="38674182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807304"/>
            <a:chOff x="-60113" y="101667"/>
            <a:chExt cx="8202188" cy="980730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80942"/>
              <a:ext cx="406400" cy="523220"/>
              <a:chOff x="325120" y="938155"/>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65911" y="938155"/>
                <a:ext cx="351531" cy="523220"/>
              </a:xfrm>
              <a:prstGeom prst="rect">
                <a:avLst/>
              </a:prstGeom>
              <a:noFill/>
            </p:spPr>
            <p:txBody>
              <a:bodyPr wrap="squar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solidFill>
              <a:srgbClr val="79DCFF"/>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8561" y="64748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rgbClr val="FF9999"/>
                  </a:solidFill>
                </a:endParaRPr>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rgbClr val="FF9999"/>
                  </a:solidFill>
                </a:endParaRPr>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90250"/>
                <a:ext cx="4114277" cy="830997"/>
              </a:xfrm>
              <a:prstGeom prst="rect">
                <a:avLst/>
              </a:prstGeom>
              <a:noFill/>
            </p:spPr>
            <p:txBody>
              <a:bodyPr wrap="square" rtlCol="0">
                <a:spAutoFit/>
              </a:bodyPr>
              <a:lstStyle/>
              <a:p>
                <a:pPr algn="ctr"/>
                <a:r>
                  <a:rPr lang="es-MX" sz="1200" dirty="0">
                    <a:latin typeface="Comic Sans MS" panose="030F0702030302020204" pitchFamily="66" charset="0"/>
                  </a:rPr>
                  <a:t>Observaciones</a:t>
                </a:r>
              </a:p>
              <a:p>
                <a:pPr algn="ctr"/>
                <a:r>
                  <a:rPr lang="es-MX" sz="1200" dirty="0">
                    <a:solidFill>
                      <a:srgbClr val="FF9999"/>
                    </a:solidFill>
                    <a:latin typeface="Comic Sans MS" panose="030F0702030302020204" pitchFamily="66" charset="0"/>
                  </a:rPr>
                  <a:t>Se llevó acabo como se planeo para el día, los padres de familia cumplieron con los aspectos dentro del plan enviado para ellos.</a:t>
                </a: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20858" y="8856955"/>
              <a:ext cx="3901420" cy="830997"/>
            </a:xfrm>
            <a:prstGeom prst="rect">
              <a:avLst/>
            </a:prstGeom>
            <a:noFill/>
          </p:spPr>
          <p:txBody>
            <a:bodyPr wrap="square">
              <a:spAutoFit/>
            </a:bodyPr>
            <a:lstStyle/>
            <a:p>
              <a:pPr algn="ctr"/>
              <a:r>
                <a:rPr lang="es-MX" sz="1200" dirty="0">
                  <a:solidFill>
                    <a:schemeClr val="bg1"/>
                  </a:solidFill>
                  <a:latin typeface="Comic Sans MS" panose="030F0702030302020204" pitchFamily="66" charset="0"/>
                </a:rPr>
                <a:t>El día de hoy no se trabaja con los alumnos por clases virtuales, sin embargo no hubo dudas por parte de los padres de familia para la realización de la actividad del día hoy.</a:t>
              </a: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60843" y="8829164"/>
              <a:ext cx="3901420" cy="276999"/>
            </a:xfrm>
            <a:prstGeom prst="rect">
              <a:avLst/>
            </a:prstGeom>
            <a:noFill/>
          </p:spPr>
          <p:txBody>
            <a:bodyPr wrap="square">
              <a:spAutoFit/>
            </a:bodyPr>
            <a:lstStyle/>
            <a:p>
              <a:pPr algn="ctr"/>
              <a:r>
                <a:rPr lang="es-MX" sz="1200" dirty="0">
                  <a:solidFill>
                    <a:schemeClr val="bg1"/>
                  </a:solidFill>
                  <a:latin typeface="Comic Sans MS" panose="030F0702030302020204" pitchFamily="66" charset="0"/>
                </a:rPr>
                <a:t>No hubo ninguna.</a:t>
              </a: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7" name="Rectángulo 6">
            <a:extLst>
              <a:ext uri="{FF2B5EF4-FFF2-40B4-BE49-F238E27FC236}">
                <a16:creationId xmlns:a16="http://schemas.microsoft.com/office/drawing/2014/main" id="{233EFE94-15B5-4616-986D-6D89E5340647}"/>
              </a:ext>
            </a:extLst>
          </p:cNvPr>
          <p:cNvSpPr/>
          <p:nvPr/>
        </p:nvSpPr>
        <p:spPr>
          <a:xfrm>
            <a:off x="560326" y="216969"/>
            <a:ext cx="2262159" cy="400110"/>
          </a:xfrm>
          <a:prstGeom prst="rect">
            <a:avLst/>
          </a:prstGeom>
          <a:noFill/>
        </p:spPr>
        <p:txBody>
          <a:bodyPr wrap="none" lIns="91440" tIns="45720" rIns="91440" bIns="45720">
            <a:spAutoFit/>
          </a:bodyPr>
          <a:lstStyle/>
          <a:p>
            <a:pPr algn="ctr"/>
            <a:r>
              <a:rPr lang="es-ES" sz="2000" b="0" cap="none" spc="0" dirty="0">
                <a:ln w="0"/>
                <a:solidFill>
                  <a:schemeClr val="tx1"/>
                </a:solidFill>
                <a:effectLst>
                  <a:outerShdw blurRad="38100" dist="19050" dir="2700000" algn="tl" rotWithShape="0">
                    <a:schemeClr val="dk1">
                      <a:alpha val="40000"/>
                    </a:schemeClr>
                  </a:outerShdw>
                </a:effectLst>
              </a:rPr>
              <a:t>15         06       2021  </a:t>
            </a:r>
          </a:p>
        </p:txBody>
      </p:sp>
      <p:sp>
        <p:nvSpPr>
          <p:cNvPr id="125" name="Signo de multiplicación 124">
            <a:extLst>
              <a:ext uri="{FF2B5EF4-FFF2-40B4-BE49-F238E27FC236}">
                <a16:creationId xmlns:a16="http://schemas.microsoft.com/office/drawing/2014/main" id="{B61D8374-4B88-443E-B97A-245877B2226E}"/>
              </a:ext>
            </a:extLst>
          </p:cNvPr>
          <p:cNvSpPr/>
          <p:nvPr/>
        </p:nvSpPr>
        <p:spPr>
          <a:xfrm>
            <a:off x="485699" y="2314691"/>
            <a:ext cx="743027" cy="665532"/>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27" name="Signo de multiplicación 126">
            <a:extLst>
              <a:ext uri="{FF2B5EF4-FFF2-40B4-BE49-F238E27FC236}">
                <a16:creationId xmlns:a16="http://schemas.microsoft.com/office/drawing/2014/main" id="{B92F7668-74F5-4CC7-9A39-FAA49A4FFFC1}"/>
              </a:ext>
            </a:extLst>
          </p:cNvPr>
          <p:cNvSpPr/>
          <p:nvPr/>
        </p:nvSpPr>
        <p:spPr>
          <a:xfrm>
            <a:off x="4206703" y="2296368"/>
            <a:ext cx="743027" cy="665532"/>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29" name="Signo de multiplicación 128">
            <a:extLst>
              <a:ext uri="{FF2B5EF4-FFF2-40B4-BE49-F238E27FC236}">
                <a16:creationId xmlns:a16="http://schemas.microsoft.com/office/drawing/2014/main" id="{C6EC1ED7-5D32-4BCC-AAFE-FD82FE316FDD}"/>
              </a:ext>
            </a:extLst>
          </p:cNvPr>
          <p:cNvSpPr/>
          <p:nvPr/>
        </p:nvSpPr>
        <p:spPr>
          <a:xfrm>
            <a:off x="2907219" y="2962142"/>
            <a:ext cx="743027" cy="665532"/>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20987683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pattFill prst="pct90">
          <a:fgClr>
            <a:srgbClr val="79DCFF"/>
          </a:fgClr>
          <a:bgClr>
            <a:schemeClr val="bg1"/>
          </a:bgClr>
        </a:pattFill>
        <a:effectLst/>
      </p:bgPr>
    </p:bg>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36FEC874-B11F-46CD-B8DD-315481A5EAB5}"/>
              </a:ext>
            </a:extLst>
          </p:cNvPr>
          <p:cNvSpPr/>
          <p:nvPr/>
        </p:nvSpPr>
        <p:spPr>
          <a:xfrm>
            <a:off x="285750" y="704850"/>
            <a:ext cx="7219950" cy="8667750"/>
          </a:xfrm>
          <a:prstGeom prst="rect">
            <a:avLst/>
          </a:prstGeom>
          <a:ln w="76200" cmpd="sng">
            <a:solidFill>
              <a:schemeClr val="tx1"/>
            </a:solidFill>
            <a:round/>
          </a:ln>
        </p:spPr>
        <p:style>
          <a:lnRef idx="2">
            <a:schemeClr val="accent6"/>
          </a:lnRef>
          <a:fillRef idx="1">
            <a:schemeClr val="lt1"/>
          </a:fillRef>
          <a:effectRef idx="0">
            <a:schemeClr val="accent6"/>
          </a:effectRef>
          <a:fontRef idx="minor">
            <a:schemeClr val="dk1"/>
          </a:fontRef>
        </p:style>
        <p:txBody>
          <a:bodyPr rtlCol="0" anchor="ctr"/>
          <a:lstStyle/>
          <a:p>
            <a:pPr algn="just">
              <a:lnSpc>
                <a:spcPct val="150000"/>
              </a:lnSpc>
            </a:pPr>
            <a:r>
              <a:rPr lang="es-MX" sz="1600" b="1" dirty="0">
                <a:latin typeface="Arial" panose="020B0604020202020204" pitchFamily="34" charset="0"/>
                <a:cs typeface="Arial" panose="020B0604020202020204" pitchFamily="34" charset="0"/>
              </a:rPr>
              <a:t>La creatividad en Preescolar</a:t>
            </a:r>
          </a:p>
          <a:p>
            <a:pPr algn="just">
              <a:lnSpc>
                <a:spcPct val="150000"/>
              </a:lnSpc>
            </a:pPr>
            <a:r>
              <a:rPr lang="es-MX" sz="1600" dirty="0">
                <a:latin typeface="Arial" panose="020B0604020202020204" pitchFamily="34" charset="0"/>
                <a:cs typeface="Arial" panose="020B0604020202020204" pitchFamily="34" charset="0"/>
              </a:rPr>
              <a:t>El trabajar la creatividad en preescolar influye en el desarrollo integral de la personalidad de forma general, pues ellos como futuros ciudadanos deberán enfrentarse a un mundo que está en constante cambio y deben saber solucionar problemas y aportar conocimientos significativos en los distintos contextos que se les aparezcan.</a:t>
            </a:r>
          </a:p>
          <a:p>
            <a:pPr algn="just">
              <a:lnSpc>
                <a:spcPct val="150000"/>
              </a:lnSpc>
            </a:pPr>
            <a:r>
              <a:rPr lang="es-MX" sz="1600" dirty="0">
                <a:latin typeface="Arial" panose="020B0604020202020204" pitchFamily="34" charset="0"/>
                <a:cs typeface="Arial" panose="020B0604020202020204" pitchFamily="34" charset="0"/>
              </a:rPr>
              <a:t>En ese orden Mena cita a Mitjans (2010) al afirmar que, la creatividad es un proceso de descubrimiento o producción de algo nuevo que cumple exigencias de una determinada situación social, en el cual se expresa el vínculo de los aspectos cognitivos y afectivos de la personalidad. </a:t>
            </a:r>
          </a:p>
          <a:p>
            <a:pPr algn="just">
              <a:lnSpc>
                <a:spcPct val="150000"/>
              </a:lnSpc>
            </a:pPr>
            <a:r>
              <a:rPr lang="es-MX" sz="1600">
                <a:latin typeface="Arial" panose="020B0604020202020204" pitchFamily="34" charset="0"/>
                <a:cs typeface="Arial" panose="020B0604020202020204" pitchFamily="34" charset="0"/>
              </a:rPr>
              <a:t>Por lo tanto, veo como una necesidad el planear actividades en donde se ponga en práctica los enfoques didácticos de creatividad para que así atienda la diversidad ya que cada uno es diferente por lo que los trabajos serán realizados con un pensamiento libre, originalidad, motivación y podrá potenciar sus capacidades y el desarrollo integral.</a:t>
            </a:r>
            <a:endParaRPr lang="es-MX" sz="1600" dirty="0">
              <a:latin typeface="Arial" panose="020B0604020202020204" pitchFamily="34" charset="0"/>
              <a:cs typeface="Arial" panose="020B0604020202020204" pitchFamily="34" charset="0"/>
            </a:endParaRPr>
          </a:p>
          <a:p>
            <a:pPr algn="just">
              <a:lnSpc>
                <a:spcPct val="150000"/>
              </a:lnSpc>
            </a:pPr>
            <a:endParaRPr lang="es-MX" sz="1600" dirty="0">
              <a:latin typeface="Arial" panose="020B0604020202020204" pitchFamily="34" charset="0"/>
              <a:cs typeface="Arial" panose="020B0604020202020204" pitchFamily="34" charset="0"/>
            </a:endParaRPr>
          </a:p>
          <a:p>
            <a:pPr algn="just">
              <a:lnSpc>
                <a:spcPct val="150000"/>
              </a:lnSpc>
            </a:pPr>
            <a:endParaRPr lang="es-MX" sz="1600" dirty="0">
              <a:latin typeface="Arial" panose="020B0604020202020204" pitchFamily="34" charset="0"/>
              <a:cs typeface="Arial" panose="020B0604020202020204" pitchFamily="34" charset="0"/>
            </a:endParaRPr>
          </a:p>
          <a:p>
            <a:pPr algn="just">
              <a:lnSpc>
                <a:spcPct val="150000"/>
              </a:lnSpc>
            </a:pPr>
            <a:r>
              <a:rPr lang="es-MX" sz="1600" i="1" dirty="0"/>
              <a:t>Mena, E. (2010). Autoevaluación y creatividad. Varona, 50, 37-44.</a:t>
            </a:r>
            <a:endParaRPr lang="es-MX" sz="1600" i="1" dirty="0">
              <a:latin typeface="Arial" panose="020B0604020202020204" pitchFamily="34" charset="0"/>
              <a:cs typeface="Arial" panose="020B0604020202020204" pitchFamily="34" charset="0"/>
            </a:endParaRPr>
          </a:p>
          <a:p>
            <a:pPr algn="just">
              <a:lnSpc>
                <a:spcPct val="150000"/>
              </a:lnSpc>
            </a:pPr>
            <a:endParaRPr lang="es-MX"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300449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807304"/>
            <a:chOff x="-60113" y="101667"/>
            <a:chExt cx="8202188" cy="980730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80942"/>
              <a:ext cx="406400" cy="523220"/>
              <a:chOff x="325120" y="938155"/>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65911" y="938155"/>
                <a:ext cx="351531" cy="523220"/>
              </a:xfrm>
              <a:prstGeom prst="rect">
                <a:avLst/>
              </a:prstGeom>
              <a:noFill/>
            </p:spPr>
            <p:txBody>
              <a:bodyPr wrap="squar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6402" y="684127"/>
              <a:ext cx="541472" cy="523220"/>
            </a:xfrm>
            <a:prstGeom prst="rect">
              <a:avLst/>
            </a:prstGeom>
            <a:noFill/>
          </p:spPr>
          <p:txBody>
            <a:bodyPr wrap="squar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solidFill>
              <a:srgbClr val="92D050"/>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1045" y="6901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rgbClr val="FF9999"/>
                  </a:solidFill>
                </a:endParaRPr>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rgbClr val="FF9999"/>
                  </a:solidFill>
                </a:endParaRPr>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90250"/>
                <a:ext cx="4114277" cy="1200329"/>
              </a:xfrm>
              <a:prstGeom prst="rect">
                <a:avLst/>
              </a:prstGeom>
              <a:noFill/>
            </p:spPr>
            <p:txBody>
              <a:bodyPr wrap="square" rtlCol="0">
                <a:spAutoFit/>
              </a:bodyPr>
              <a:lstStyle/>
              <a:p>
                <a:pPr algn="ctr"/>
                <a:r>
                  <a:rPr lang="es-MX" sz="1200" dirty="0">
                    <a:latin typeface="Comic Sans MS" panose="030F0702030302020204" pitchFamily="66" charset="0"/>
                  </a:rPr>
                  <a:t>Observaciones</a:t>
                </a:r>
              </a:p>
              <a:p>
                <a:pPr algn="ctr"/>
                <a:r>
                  <a:rPr lang="es-MX" sz="1200" dirty="0">
                    <a:solidFill>
                      <a:srgbClr val="FF9999"/>
                    </a:solidFill>
                    <a:latin typeface="Comic Sans MS" panose="030F0702030302020204" pitchFamily="66" charset="0"/>
                  </a:rPr>
                  <a:t>Debido a que la clase pasada por medio de Zoom no fue tan exitosa como esperaba se tuvo que modificar el plan y se hizo el juego de “</a:t>
                </a:r>
                <a:r>
                  <a:rPr lang="es-MX" sz="1200" dirty="0" err="1">
                    <a:solidFill>
                      <a:srgbClr val="FF9999"/>
                    </a:solidFill>
                    <a:latin typeface="Comic Sans MS" panose="030F0702030302020204" pitchFamily="66" charset="0"/>
                  </a:rPr>
                  <a:t>caricachupas</a:t>
                </a:r>
                <a:r>
                  <a:rPr lang="es-MX" sz="1200" dirty="0">
                    <a:solidFill>
                      <a:srgbClr val="FF9999"/>
                    </a:solidFill>
                    <a:latin typeface="Comic Sans MS" panose="030F0702030302020204" pitchFamily="66" charset="0"/>
                  </a:rPr>
                  <a:t>” para que así los niños tuvieran vocabulario al momento de realizar el acróstico.</a:t>
                </a: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0" y="8690752"/>
              <a:ext cx="3901420" cy="646331"/>
            </a:xfrm>
            <a:prstGeom prst="rect">
              <a:avLst/>
            </a:prstGeom>
            <a:noFill/>
          </p:spPr>
          <p:txBody>
            <a:bodyPr wrap="square">
              <a:spAutoFit/>
            </a:bodyPr>
            <a:lstStyle/>
            <a:p>
              <a:pPr algn="ctr"/>
              <a:r>
                <a:rPr lang="es-MX" sz="1200" dirty="0">
                  <a:solidFill>
                    <a:schemeClr val="bg1"/>
                  </a:solidFill>
                  <a:latin typeface="Comic Sans MS" panose="030F0702030302020204" pitchFamily="66" charset="0"/>
                </a:rPr>
                <a:t>La participación de los alumnos se pudo mantener. Todos estaban atentos y prestando atención para así no repetir palabras.</a:t>
              </a: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60843" y="8829164"/>
              <a:ext cx="3901420" cy="646331"/>
            </a:xfrm>
            <a:prstGeom prst="rect">
              <a:avLst/>
            </a:prstGeom>
            <a:noFill/>
          </p:spPr>
          <p:txBody>
            <a:bodyPr wrap="square">
              <a:spAutoFit/>
            </a:bodyPr>
            <a:lstStyle/>
            <a:p>
              <a:pPr algn="ctr"/>
              <a:r>
                <a:rPr lang="es-MX" sz="1200" dirty="0">
                  <a:solidFill>
                    <a:schemeClr val="bg1"/>
                  </a:solidFill>
                  <a:latin typeface="Comic Sans MS" panose="030F0702030302020204" pitchFamily="66" charset="0"/>
                </a:rPr>
                <a:t>No hubo alguna dificultad al momento de hacer la actividad. Estuvieron ordenados y haciendo caso a las indicaciones.</a:t>
              </a: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7" name="Rectángulo 6">
            <a:extLst>
              <a:ext uri="{FF2B5EF4-FFF2-40B4-BE49-F238E27FC236}">
                <a16:creationId xmlns:a16="http://schemas.microsoft.com/office/drawing/2014/main" id="{233EFE94-15B5-4616-986D-6D89E5340647}"/>
              </a:ext>
            </a:extLst>
          </p:cNvPr>
          <p:cNvSpPr/>
          <p:nvPr/>
        </p:nvSpPr>
        <p:spPr>
          <a:xfrm>
            <a:off x="560326" y="216969"/>
            <a:ext cx="2262159" cy="400110"/>
          </a:xfrm>
          <a:prstGeom prst="rect">
            <a:avLst/>
          </a:prstGeom>
          <a:noFill/>
        </p:spPr>
        <p:txBody>
          <a:bodyPr wrap="none" lIns="91440" tIns="45720" rIns="91440" bIns="45720">
            <a:spAutoFit/>
          </a:bodyPr>
          <a:lstStyle/>
          <a:p>
            <a:pPr algn="ctr"/>
            <a:r>
              <a:rPr lang="es-ES" sz="2000" b="0" cap="none" spc="0" dirty="0">
                <a:ln w="0"/>
                <a:solidFill>
                  <a:schemeClr val="tx1"/>
                </a:solidFill>
                <a:effectLst>
                  <a:outerShdw blurRad="38100" dist="19050" dir="2700000" algn="tl" rotWithShape="0">
                    <a:schemeClr val="dk1">
                      <a:alpha val="40000"/>
                    </a:schemeClr>
                  </a:outerShdw>
                </a:effectLst>
              </a:rPr>
              <a:t>16         06       2021  </a:t>
            </a:r>
          </a:p>
        </p:txBody>
      </p:sp>
      <p:sp>
        <p:nvSpPr>
          <p:cNvPr id="125" name="Signo de multiplicación 124">
            <a:extLst>
              <a:ext uri="{FF2B5EF4-FFF2-40B4-BE49-F238E27FC236}">
                <a16:creationId xmlns:a16="http://schemas.microsoft.com/office/drawing/2014/main" id="{E6CFE972-73AE-4A46-A8BB-C019BA93A9E2}"/>
              </a:ext>
            </a:extLst>
          </p:cNvPr>
          <p:cNvSpPr/>
          <p:nvPr/>
        </p:nvSpPr>
        <p:spPr>
          <a:xfrm>
            <a:off x="485699" y="2314691"/>
            <a:ext cx="743027" cy="665532"/>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27" name="Signo de multiplicación 126">
            <a:extLst>
              <a:ext uri="{FF2B5EF4-FFF2-40B4-BE49-F238E27FC236}">
                <a16:creationId xmlns:a16="http://schemas.microsoft.com/office/drawing/2014/main" id="{3D8EF111-4E63-4958-9D5E-86146701C0DA}"/>
              </a:ext>
            </a:extLst>
          </p:cNvPr>
          <p:cNvSpPr/>
          <p:nvPr/>
        </p:nvSpPr>
        <p:spPr>
          <a:xfrm>
            <a:off x="2927214" y="2980595"/>
            <a:ext cx="743027" cy="665532"/>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9358287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pattFill prst="pct90">
          <a:fgClr>
            <a:srgbClr val="79DCFF"/>
          </a:fgClr>
          <a:bgClr>
            <a:schemeClr val="bg1"/>
          </a:bgClr>
        </a:pattFill>
        <a:effectLst/>
      </p:bgPr>
    </p:bg>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36FEC874-B11F-46CD-B8DD-315481A5EAB5}"/>
              </a:ext>
            </a:extLst>
          </p:cNvPr>
          <p:cNvSpPr/>
          <p:nvPr/>
        </p:nvSpPr>
        <p:spPr>
          <a:xfrm>
            <a:off x="285750" y="704850"/>
            <a:ext cx="7219950" cy="8667750"/>
          </a:xfrm>
          <a:prstGeom prst="rect">
            <a:avLst/>
          </a:prstGeom>
          <a:ln w="76200" cmpd="sng">
            <a:solidFill>
              <a:schemeClr val="tx1"/>
            </a:solidFill>
            <a:round/>
          </a:ln>
        </p:spPr>
        <p:style>
          <a:lnRef idx="2">
            <a:schemeClr val="accent6"/>
          </a:lnRef>
          <a:fillRef idx="1">
            <a:schemeClr val="lt1"/>
          </a:fillRef>
          <a:effectRef idx="0">
            <a:schemeClr val="accent6"/>
          </a:effectRef>
          <a:fontRef idx="minor">
            <a:schemeClr val="dk1"/>
          </a:fontRef>
        </p:style>
        <p:txBody>
          <a:bodyPr rtlCol="0" anchor="ctr"/>
          <a:lstStyle/>
          <a:p>
            <a:pPr algn="just">
              <a:lnSpc>
                <a:spcPct val="150000"/>
              </a:lnSpc>
            </a:pPr>
            <a:r>
              <a:rPr lang="es-MX" sz="1600" b="1" dirty="0">
                <a:latin typeface="Arial" panose="020B0604020202020204" pitchFamily="34" charset="0"/>
                <a:cs typeface="Arial" panose="020B0604020202020204" pitchFamily="34" charset="0"/>
              </a:rPr>
              <a:t>El juego en Preescolar</a:t>
            </a:r>
          </a:p>
          <a:p>
            <a:pPr algn="just">
              <a:lnSpc>
                <a:spcPct val="150000"/>
              </a:lnSpc>
            </a:pPr>
            <a:r>
              <a:rPr lang="es-MX" sz="1600" dirty="0">
                <a:latin typeface="Arial" panose="020B0604020202020204" pitchFamily="34" charset="0"/>
                <a:cs typeface="Arial" panose="020B0604020202020204" pitchFamily="34" charset="0"/>
              </a:rPr>
              <a:t>El juego dentro de la clase se manifestó al momento de estar diciendo palabras nuevas de acuerdo a la palabra mencionada por parte de la educadora practicante. </a:t>
            </a:r>
          </a:p>
          <a:p>
            <a:pPr algn="just">
              <a:lnSpc>
                <a:spcPct val="150000"/>
              </a:lnSpc>
            </a:pPr>
            <a:r>
              <a:rPr lang="es-MX" sz="1600" dirty="0">
                <a:latin typeface="Arial" panose="020B0604020202020204" pitchFamily="34" charset="0"/>
                <a:cs typeface="Arial" panose="020B0604020202020204" pitchFamily="34" charset="0"/>
              </a:rPr>
              <a:t>De acuerdo con Zapata (1990) menciona que el juego es un elemento primordial en la educación preescolar y para estas fechas del cierre del ciclo escolar lo que los niños menos quieren es estar escribiendo por lo que se realizó el juego de “</a:t>
            </a:r>
            <a:r>
              <a:rPr lang="es-MX" sz="1600" dirty="0" err="1">
                <a:latin typeface="Arial" panose="020B0604020202020204" pitchFamily="34" charset="0"/>
                <a:cs typeface="Arial" panose="020B0604020202020204" pitchFamily="34" charset="0"/>
              </a:rPr>
              <a:t>caricachupas</a:t>
            </a:r>
            <a:r>
              <a:rPr lang="es-MX" sz="1600" dirty="0">
                <a:latin typeface="Arial" panose="020B0604020202020204" pitchFamily="34" charset="0"/>
                <a:cs typeface="Arial" panose="020B0604020202020204" pitchFamily="34" charset="0"/>
              </a:rPr>
              <a:t>” para que se pudiera realizar el acróstico más sencillo después de escuchar muchas palabras mencionadas por </a:t>
            </a:r>
            <a:r>
              <a:rPr lang="es-MX" sz="1600">
                <a:latin typeface="Arial" panose="020B0604020202020204" pitchFamily="34" charset="0"/>
                <a:cs typeface="Arial" panose="020B0604020202020204" pitchFamily="34" charset="0"/>
              </a:rPr>
              <a:t>sus compañeros .</a:t>
            </a:r>
            <a:r>
              <a:rPr lang="es-MX" sz="1600" dirty="0" err="1">
                <a:latin typeface="Arial" panose="020B0604020202020204" pitchFamily="34" charset="0"/>
                <a:cs typeface="Arial" panose="020B0604020202020204" pitchFamily="34" charset="0"/>
              </a:rPr>
              <a:t>Además</a:t>
            </a:r>
            <a:r>
              <a:rPr lang="es-MX" sz="1600" dirty="0">
                <a:latin typeface="Arial" panose="020B0604020202020204" pitchFamily="34" charset="0"/>
                <a:cs typeface="Arial" panose="020B0604020202020204" pitchFamily="34" charset="0"/>
              </a:rPr>
              <a:t>, que con este se desarrolla el potencial cognitivo, percepción, activación de la memoria y el arte del lenguaje.</a:t>
            </a:r>
          </a:p>
          <a:p>
            <a:pPr algn="just">
              <a:lnSpc>
                <a:spcPct val="150000"/>
              </a:lnSpc>
            </a:pPr>
            <a:endParaRPr lang="es-MX" sz="1600" dirty="0">
              <a:latin typeface="Arial" panose="020B0604020202020204" pitchFamily="34" charset="0"/>
              <a:cs typeface="Arial" panose="020B0604020202020204" pitchFamily="34" charset="0"/>
            </a:endParaRPr>
          </a:p>
          <a:p>
            <a:pPr algn="just">
              <a:lnSpc>
                <a:spcPct val="150000"/>
              </a:lnSpc>
            </a:pPr>
            <a:r>
              <a:rPr lang="es-MX" sz="1200" i="1" dirty="0">
                <a:latin typeface="Arial" panose="020B0604020202020204" pitchFamily="34" charset="0"/>
                <a:cs typeface="Arial" panose="020B0604020202020204" pitchFamily="34" charset="0"/>
              </a:rPr>
              <a:t>Zapata, O. (1990). El Aprendizaje por el Juego en la Etapa Maternal y Pre-Escolar. México: Editorial </a:t>
            </a:r>
            <a:r>
              <a:rPr lang="es-MX" sz="1200" i="1" dirty="0" err="1">
                <a:latin typeface="Arial" panose="020B0604020202020204" pitchFamily="34" charset="0"/>
                <a:cs typeface="Arial" panose="020B0604020202020204" pitchFamily="34" charset="0"/>
              </a:rPr>
              <a:t>Pax</a:t>
            </a:r>
            <a:r>
              <a:rPr lang="es-MX" sz="1200" i="1"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41370447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807304"/>
            <a:chOff x="-60113" y="101667"/>
            <a:chExt cx="8202188" cy="980730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80942"/>
              <a:ext cx="406400" cy="523220"/>
              <a:chOff x="325120" y="938155"/>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65911" y="938155"/>
                <a:ext cx="351531" cy="523220"/>
              </a:xfrm>
              <a:prstGeom prst="rect">
                <a:avLst/>
              </a:prstGeom>
              <a:noFill/>
            </p:spPr>
            <p:txBody>
              <a:bodyPr wrap="squar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6402" y="684127"/>
              <a:ext cx="541472" cy="523220"/>
            </a:xfrm>
            <a:prstGeom prst="rect">
              <a:avLst/>
            </a:prstGeom>
            <a:noFill/>
          </p:spPr>
          <p:txBody>
            <a:bodyPr wrap="squar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49128" y="649815"/>
              <a:ext cx="495110" cy="523220"/>
            </a:xfrm>
            <a:prstGeom prst="rect">
              <a:avLst/>
            </a:prstGeom>
            <a:noFill/>
          </p:spPr>
          <p:txBody>
            <a:bodyPr wrap="squar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solidFill>
              <a:srgbClr val="996633"/>
            </a:solid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19474" y="68412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rgbClr val="FF9999"/>
                  </a:solidFill>
                </a:endParaRPr>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rgbClr val="FF9999"/>
                  </a:solidFill>
                </a:endParaRPr>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90250"/>
                <a:ext cx="4114277" cy="1015663"/>
              </a:xfrm>
              <a:prstGeom prst="rect">
                <a:avLst/>
              </a:prstGeom>
              <a:noFill/>
            </p:spPr>
            <p:txBody>
              <a:bodyPr wrap="square" rtlCol="0">
                <a:spAutoFit/>
              </a:bodyPr>
              <a:lstStyle/>
              <a:p>
                <a:pPr algn="ctr"/>
                <a:r>
                  <a:rPr lang="es-MX" sz="1200" dirty="0">
                    <a:latin typeface="Comic Sans MS" panose="030F0702030302020204" pitchFamily="66" charset="0"/>
                  </a:rPr>
                  <a:t>Observaciones</a:t>
                </a:r>
              </a:p>
              <a:p>
                <a:pPr algn="ctr"/>
                <a:r>
                  <a:rPr lang="es-MX" sz="1200" dirty="0">
                    <a:solidFill>
                      <a:srgbClr val="FF9999"/>
                    </a:solidFill>
                    <a:latin typeface="Comic Sans MS" panose="030F0702030302020204" pitchFamily="66" charset="0"/>
                  </a:rPr>
                  <a:t>El día de hoy la planeación fue llevada por parte de los padres debido a que no hubo clases virtuales, sin embargo no hubo dudas acerca de la actividad a ejecutar.</a:t>
                </a: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0577" y="8829613"/>
              <a:ext cx="3901420" cy="461665"/>
            </a:xfrm>
            <a:prstGeom prst="rect">
              <a:avLst/>
            </a:prstGeom>
            <a:noFill/>
          </p:spPr>
          <p:txBody>
            <a:bodyPr wrap="square">
              <a:spAutoFit/>
            </a:bodyPr>
            <a:lstStyle/>
            <a:p>
              <a:pPr algn="ctr"/>
              <a:r>
                <a:rPr lang="es-MX" sz="1200" dirty="0">
                  <a:solidFill>
                    <a:schemeClr val="bg1"/>
                  </a:solidFill>
                  <a:latin typeface="Comic Sans MS" panose="030F0702030302020204" pitchFamily="66" charset="0"/>
                </a:rPr>
                <a:t>Se logró dar una consiga clara a los padres de familia y no hubo dudas.</a:t>
              </a: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88581" y="9064080"/>
              <a:ext cx="3901420" cy="276999"/>
            </a:xfrm>
            <a:prstGeom prst="rect">
              <a:avLst/>
            </a:prstGeom>
            <a:noFill/>
          </p:spPr>
          <p:txBody>
            <a:bodyPr wrap="square">
              <a:spAutoFit/>
            </a:bodyPr>
            <a:lstStyle/>
            <a:p>
              <a:pPr algn="ctr"/>
              <a:r>
                <a:rPr lang="es-MX" sz="1200" dirty="0">
                  <a:solidFill>
                    <a:schemeClr val="bg1"/>
                  </a:solidFill>
                  <a:latin typeface="Comic Sans MS" panose="030F0702030302020204" pitchFamily="66" charset="0"/>
                </a:rPr>
                <a:t>No existieron dificultades.</a:t>
              </a: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7" name="Rectángulo 6">
            <a:extLst>
              <a:ext uri="{FF2B5EF4-FFF2-40B4-BE49-F238E27FC236}">
                <a16:creationId xmlns:a16="http://schemas.microsoft.com/office/drawing/2014/main" id="{233EFE94-15B5-4616-986D-6D89E5340647}"/>
              </a:ext>
            </a:extLst>
          </p:cNvPr>
          <p:cNvSpPr/>
          <p:nvPr/>
        </p:nvSpPr>
        <p:spPr>
          <a:xfrm>
            <a:off x="560326" y="216969"/>
            <a:ext cx="2262158" cy="400110"/>
          </a:xfrm>
          <a:prstGeom prst="rect">
            <a:avLst/>
          </a:prstGeom>
          <a:noFill/>
        </p:spPr>
        <p:txBody>
          <a:bodyPr wrap="none" lIns="91440" tIns="45720" rIns="91440" bIns="45720">
            <a:spAutoFit/>
          </a:bodyPr>
          <a:lstStyle/>
          <a:p>
            <a:pPr algn="ctr"/>
            <a:r>
              <a:rPr lang="es-ES" sz="2000" b="0" cap="none" spc="0" dirty="0">
                <a:ln w="0"/>
                <a:solidFill>
                  <a:schemeClr val="tx1"/>
                </a:solidFill>
                <a:effectLst>
                  <a:outerShdw blurRad="38100" dist="19050" dir="2700000" algn="tl" rotWithShape="0">
                    <a:schemeClr val="dk1">
                      <a:alpha val="40000"/>
                    </a:schemeClr>
                  </a:outerShdw>
                </a:effectLst>
              </a:rPr>
              <a:t>17         06       2021  </a:t>
            </a:r>
          </a:p>
        </p:txBody>
      </p:sp>
      <p:sp>
        <p:nvSpPr>
          <p:cNvPr id="125" name="Signo de multiplicación 124">
            <a:extLst>
              <a:ext uri="{FF2B5EF4-FFF2-40B4-BE49-F238E27FC236}">
                <a16:creationId xmlns:a16="http://schemas.microsoft.com/office/drawing/2014/main" id="{84CA99F3-D5DD-4956-9239-CD5B6F027C48}"/>
              </a:ext>
            </a:extLst>
          </p:cNvPr>
          <p:cNvSpPr/>
          <p:nvPr/>
        </p:nvSpPr>
        <p:spPr>
          <a:xfrm>
            <a:off x="5311499" y="2276341"/>
            <a:ext cx="743027" cy="665532"/>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27" name="Signo de multiplicación 126">
            <a:extLst>
              <a:ext uri="{FF2B5EF4-FFF2-40B4-BE49-F238E27FC236}">
                <a16:creationId xmlns:a16="http://schemas.microsoft.com/office/drawing/2014/main" id="{F7A23849-CA44-4FB3-8C89-C70B8344F7FA}"/>
              </a:ext>
            </a:extLst>
          </p:cNvPr>
          <p:cNvSpPr/>
          <p:nvPr/>
        </p:nvSpPr>
        <p:spPr>
          <a:xfrm>
            <a:off x="2942296" y="2981602"/>
            <a:ext cx="743027" cy="665532"/>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13628995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pattFill prst="pct90">
          <a:fgClr>
            <a:srgbClr val="79DCFF"/>
          </a:fgClr>
          <a:bgClr>
            <a:schemeClr val="bg1"/>
          </a:bgClr>
        </a:pattFill>
        <a:effectLst/>
      </p:bgPr>
    </p:bg>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36FEC874-B11F-46CD-B8DD-315481A5EAB5}"/>
              </a:ext>
            </a:extLst>
          </p:cNvPr>
          <p:cNvSpPr/>
          <p:nvPr/>
        </p:nvSpPr>
        <p:spPr>
          <a:xfrm>
            <a:off x="285750" y="704850"/>
            <a:ext cx="7219950" cy="8667750"/>
          </a:xfrm>
          <a:prstGeom prst="rect">
            <a:avLst/>
          </a:prstGeom>
          <a:ln w="76200" cmpd="sng">
            <a:solidFill>
              <a:schemeClr val="tx1"/>
            </a:solidFill>
            <a:round/>
          </a:ln>
        </p:spPr>
        <p:style>
          <a:lnRef idx="2">
            <a:schemeClr val="accent6"/>
          </a:lnRef>
          <a:fillRef idx="1">
            <a:schemeClr val="lt1"/>
          </a:fillRef>
          <a:effectRef idx="0">
            <a:schemeClr val="accent6"/>
          </a:effectRef>
          <a:fontRef idx="minor">
            <a:schemeClr val="dk1"/>
          </a:fontRef>
        </p:style>
        <p:txBody>
          <a:bodyPr rtlCol="0" anchor="ctr"/>
          <a:lstStyle/>
          <a:p>
            <a:pPr algn="just">
              <a:lnSpc>
                <a:spcPct val="150000"/>
              </a:lnSpc>
            </a:pPr>
            <a:r>
              <a:rPr lang="es-MX" sz="1600" b="1" dirty="0">
                <a:latin typeface="Arial" panose="020B0604020202020204" pitchFamily="34" charset="0"/>
                <a:cs typeface="Arial" panose="020B0604020202020204" pitchFamily="34" charset="0"/>
              </a:rPr>
              <a:t>Educación Física en Preescolar.</a:t>
            </a:r>
          </a:p>
          <a:p>
            <a:pPr algn="just">
              <a:lnSpc>
                <a:spcPct val="150000"/>
              </a:lnSpc>
            </a:pPr>
            <a:r>
              <a:rPr lang="es-MX" sz="1600" dirty="0">
                <a:latin typeface="Arial" panose="020B0604020202020204" pitchFamily="34" charset="0"/>
                <a:cs typeface="Arial" panose="020B0604020202020204" pitchFamily="34" charset="0"/>
              </a:rPr>
              <a:t>Al momento de planear la actividad se buscaba que los alumnos tuvieran una motivación dentro de casa junto a sus padres –o madres- para poder realizar esta actividad.</a:t>
            </a:r>
          </a:p>
          <a:p>
            <a:pPr algn="just">
              <a:lnSpc>
                <a:spcPct val="150000"/>
              </a:lnSpc>
            </a:pPr>
            <a:r>
              <a:rPr lang="es-MX" sz="1600" dirty="0">
                <a:latin typeface="Arial" panose="020B0604020202020204" pitchFamily="34" charset="0"/>
                <a:cs typeface="Arial" panose="020B0604020202020204" pitchFamily="34" charset="0"/>
              </a:rPr>
              <a:t>El que tuviera que ser dinámico y elegir qué fotografía imitar junto con sus padres brinda vivenciar aprendizajes y experiencias con respecto al deporte, cuidar su cuerpo y a promover un juego dentro de un ambiente de convivencia sano junto a su familia.</a:t>
            </a:r>
          </a:p>
          <a:p>
            <a:pPr algn="just">
              <a:lnSpc>
                <a:spcPct val="150000"/>
              </a:lnSpc>
            </a:pPr>
            <a:endParaRPr lang="es-MX" sz="1600" dirty="0">
              <a:latin typeface="Arial" panose="020B0604020202020204" pitchFamily="34" charset="0"/>
              <a:cs typeface="Arial" panose="020B0604020202020204" pitchFamily="34" charset="0"/>
            </a:endParaRPr>
          </a:p>
          <a:p>
            <a:pPr algn="just">
              <a:lnSpc>
                <a:spcPct val="150000"/>
              </a:lnSpc>
            </a:pPr>
            <a:r>
              <a:rPr lang="es-MX" sz="1600" dirty="0">
                <a:latin typeface="Arial" panose="020B0604020202020204" pitchFamily="34" charset="0"/>
                <a:cs typeface="Arial" panose="020B0604020202020204" pitchFamily="34" charset="0"/>
              </a:rPr>
              <a:t>Además que dentro del plan y programa Aprendizajes Clave (2017) se menciona que uno de sus propósitos es explorar y reconocer sus posibilidades motrices, de expresión y relación con los otros para fortalecer el conocimiento de sí; cosa que creo se llegó a cumplir en parte dentro de la actividad.</a:t>
            </a:r>
          </a:p>
          <a:p>
            <a:pPr algn="just">
              <a:lnSpc>
                <a:spcPct val="150000"/>
              </a:lnSpc>
            </a:pPr>
            <a:endParaRPr lang="es-MX" sz="1600" dirty="0">
              <a:latin typeface="Arial" panose="020B0604020202020204" pitchFamily="34" charset="0"/>
              <a:cs typeface="Arial" panose="020B0604020202020204" pitchFamily="34" charset="0"/>
            </a:endParaRPr>
          </a:p>
          <a:p>
            <a:pPr algn="just">
              <a:lnSpc>
                <a:spcPct val="150000"/>
              </a:lnSpc>
            </a:pPr>
            <a:r>
              <a:rPr lang="es-MX" sz="1400" i="1" dirty="0">
                <a:latin typeface="Arial" panose="020B0604020202020204" pitchFamily="34" charset="0"/>
                <a:cs typeface="Arial" panose="020B0604020202020204" pitchFamily="34" charset="0"/>
              </a:rPr>
              <a:t>Programa de estudios. (2017). México: SEP.</a:t>
            </a:r>
          </a:p>
        </p:txBody>
      </p:sp>
    </p:spTree>
    <p:extLst>
      <p:ext uri="{BB962C8B-B14F-4D97-AF65-F5344CB8AC3E}">
        <p14:creationId xmlns:p14="http://schemas.microsoft.com/office/powerpoint/2010/main" val="1471916569"/>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621</TotalTime>
  <Words>1992</Words>
  <Application>Microsoft Office PowerPoint</Application>
  <PresentationFormat>Personalizado</PresentationFormat>
  <Paragraphs>305</Paragraphs>
  <Slides>11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11</vt:i4>
      </vt:variant>
    </vt:vector>
  </HeadingPairs>
  <TitlesOfParts>
    <vt:vector size="16" baseType="lpstr">
      <vt:lpstr>Arial</vt:lpstr>
      <vt:lpstr>Calibri</vt:lpstr>
      <vt:lpstr>Calibri Light</vt:lpstr>
      <vt:lpstr>Comic Sans MS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Patricia Segovia Gomez</dc:creator>
  <cp:lastModifiedBy>Yazmin Fuentes</cp:lastModifiedBy>
  <cp:revision>47</cp:revision>
  <dcterms:created xsi:type="dcterms:W3CDTF">2020-11-09T23:20:30Z</dcterms:created>
  <dcterms:modified xsi:type="dcterms:W3CDTF">2021-06-18T18:21:41Z</dcterms:modified>
</cp:coreProperties>
</file>