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7777163" cy="1004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9966FF"/>
    <a:srgbClr val="FF9999"/>
    <a:srgbClr val="CC9900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9BE75-9B5E-43CA-BC09-403D6B4CF0B9}" v="9" dt="2020-11-10T04:08:31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49" autoAdjust="0"/>
  </p:normalViewPr>
  <p:slideViewPr>
    <p:cSldViewPr snapToGrid="0">
      <p:cViewPr>
        <p:scale>
          <a:sx n="71" d="100"/>
          <a:sy n="71" d="100"/>
        </p:scale>
        <p:origin x="1524" y="-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4:59.431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1223,'0'157,"0"-157,0 0,0 1,0-1,0 0,0 1,0-1,1 0,-1 1,0-1,0 0,0 1,0-1,0 0,1 1,-1-1,0 0,0 1,0-1,1 0,-1 0,0 1,0-1,1 0,-1 0,0 0,1 1,-1-1,0 0,1 0,-1 0,0 0,1 0,-1 0,0 0,1 1,-1-1,0 0,1 0,-1 0,0-1,1 1,-1 0,1 0,-1 0,0 0,1 0,-1 0,0 0,1-1,-1 1,0 0,0 0,1 0,-1-1,0 1,0 0,1 0,-1-1,24-16,-22 16,48-44,-1-1,-3-3,-1-2,37-56,135-238,-137 202,-7-4,76-214,-136 297,-11 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9:44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4 588,'-2'29,"1"-20,1 0,0 0,0-1,0 1,3 12,-2-21,1 0,-1 0,1 0,-1 0,1 0,-1 0,0-1,1 1,-1 0,1-1,-1 1,0-1,1 0,-1 1,0-1,0 0,0 1,1-1,0-1,-2 2,51-38,-1-1,-2-2,80-91,-67 68,256-286,-308 341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0:01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0 692,'12'13,"30"38,-40-48,0 0,0 0,-1 0,1 0,-1 0,0 0,0 1,0-1,0 0,0 1,-1-1,0 1,0-1,0 0,0 1,-1 3,23-16,44-35,-2-3,-2-3,69-71,-43 38,-23 24,372-315,-399 346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9:52.0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16 588,'-7'0,"-1"0,12-3,12-6,89-67,112-105,-135 108,2 4,146-92,-203 146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9:54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1 662,'2'0,"1"1,0 0,0 0,0 0,0 0,-1 0,1 0,0 1,-1-1,1 1,-1 0,0 0,0 0,0 0,4 4,29 40,-29-37,43 52,-22-90,-24 25,89-119,158-198,-188 248,4 3,90-74,-125 120,-7 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9:56.8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0 682,'22'41,"-15"-26,1 0,1 0,0-1,1 0,17 19,-27-32,1-1,0 0,0 1,-1-1,1 0,0 1,0-1,0 0,-1 0,1 0,0 0,0 0,0 0,-1 0,1 0,0 0,0 0,0 0,-1 0,1-1,0 1,0 0,-1 0,1-1,0 1,0-1,-1 1,1-1,0 1,0-1,23-21,-19 17,278-304,-126 130,-105 121,159-179,-197 221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0:04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1067,'23'29,"8"8,-30-35,1-1,0 0,0 0,0 0,0 0,0 0,0-1,0 1,0 0,0-1,0 0,0 1,0-1,0 0,0 0,1 0,-1 0,0-1,0 1,3-2,9-2,-1-1,0-1,0 0,-1-1,1-1,20-16,66-65,-79 70,463-483,-51 48,-416 438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17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1 581,'0'0,"0"0,0 0,0 0,0 0,0 1,0-1,0 0,0 0,0 0,0 0,0 0,0 1,0-1,0 0,0 0,1 0,-1 0,0 0,0 0,0 0,0 1,0-1,0 0,0 0,1 0,-1 0,0 0,0 0,0 0,0 0,0 0,1 0,-1 0,0 0,0 0,0 0,0 0,0 0,1 0,-1 0,0 0,0 0,0 0,0 0,1 0,-1 0,0 0,0 0,0 0,0 0,0-1,0 1,1 0,13-9,13-15,49-58,94-130,25-31,-183 231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19.4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1 628,'1'-1,"0"1,0 0,0 0,0 0,0 0,0 0,0 1,0-1,1 0,-1 0,0 1,0-1,0 1,0-1,0 1,-1-1,1 1,0-1,0 1,0 0,0 0,-1-1,1 1,0 0,0 0,-1 0,1 1,1 28,-2-27,0-1,-1 1,1-1,0 1,0-1,1 1,-1-1,1 1,-1-1,1 1,1 2,29-24,26-28,-2-2,62-74,87-126,-89 105,-60 75,-51 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21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1 711,'-1'2,"1"0,0-1,0 1,0 0,0 0,0-1,1 1,-1 0,1-1,-1 1,1 0,-1-1,1 1,0 0,0-1,-1 1,1-1,1 0,-1 1,0-1,0 0,0 1,1-1,-1 0,0 0,1 0,-1 0,1-1,-1 1,1 0,0 0,-1-1,1 1,0-1,-1 0,1 1,0-1,0 0,-1 0,1 0,0 0,0 0,-1-1,1 1,0-1,-1 1,1-1,0 1,-1-1,1 0,-1 0,1 0,-1 1,1-2,2-1,46-41,-1-3,-2-1,53-73,-42 51,10-11,20-26,103-95,-164 180,-21 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22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1 487,'10'24,"0"0,-2 1,-1 0,-1 0,-1 1,-1-1,-2 1,0 39,1-21,28-73,167-193,180-185,-296 331,-15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6:22.08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2607 238,'0'0,"-8"0,-6-2,-11-4,-10-2,-11-2,-10-3,-7 0,-10-1,-9-3,-7-3,-7 0,-7 1,-4 4,-6 4,-4 4,-2 9,-2 7,-2 10,-1 12,-1 11,2 10,3 10,3 9,4 9,8 6,10 5,11 1,14-4,13-4,14-6,14-4,26-60,0 0,1 0,-1 15,6 41,17 0,19 3,-24-53,32 34,33 18,15 0,13-6,12-8,8-5,10-11,7-10,1-13,4-11,-1-15,-2-12,-4-13,-3-13,-2-15,-2-10,-10-10,-7-5,-11-2,-12-4,-12 2,-14 0,-11 3,-14 0,-12 5,-11 4,-13 3,-11 3,-14-2,-13 0,-13-1,-17 4,-14 4,-17 4,-16 8,-23 8,-20 13,-14 14,1 15,8 12,25 6,33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5:01.87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1 951,'0'14,"0"0,1 0,1 0,0 0,1 0,1-1,0 1,6 13,-3-29,-1 0,0-1,0 1,-1-1,1-1,9-6,82-58,150-139,67-103,82-141,-382 435,-4 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4:38.77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1707.67676"/>
      <inkml:brushProperty name="anchorY" value="2866.1814"/>
      <inkml:brushProperty name="scaleFactor" value="0.5"/>
    </inkml:brush>
  </inkml:definitions>
  <inkml:trace contextRef="#ctx0" brushRef="#br0">1 850,'0'0,"0"8,2 5,2 7,2 6,2 3,1 2,2-1,-1-4,1-4,2-7,2-7,6-10,10-16,12-19,12-21,9-18,7-15,2-8,2-4,-1 2,-1 6,-5 9,-6 13,-7 10,-7 12,-5 9,-2 6,-6 9,-9 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4:44.405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-609.85297"/>
      <inkml:brushProperty name="anchorY" value="2445.39624"/>
      <inkml:brushProperty name="scaleFactor" value="0.5"/>
    </inkml:brush>
  </inkml:definitions>
  <inkml:trace contextRef="#ctx0" brushRef="#br0">2821 395,'0'0,"-7"-2,1-2,-4-3,-6-1,-4-1,-5-1,-7 0,-9-3,-5 1,-7-1,-6 1,-5-1,-4-3,-2 2,-5-3,-3 0,-2-1,-1-1,-2-1,-3-1,1 1,-1-1,1 1,-1 0,-1 1,0 3,0 4,1 3,2 6,2 7,1 5,-1 6,0 4,0 5,2 4,4 3,4 4,3 2,8 3,6 0,7 1,7 3,7 1,5 3,4 1,5 1,6 2,5 3,4 5,7 3,6 5,7 7,6 4,7 2,6 0,3-2,3-4,2-7,0-5,3-5,2-6,4-4,3-6,3-3,3-2,1-3,4-4,4-5,2-5,4-4,3-3,3-4,3-3,3-3,2-4,1-3,0-3,1-1,2-2,-3-1,-1 0,-2 1,-2-3,1-2,2-4,1-3,-1-3,-2-8,-4-4,-3-11,-5-7,-6-9,-6-5,-6-3,-8-3,-6-3,-10 0,-7 4,-10 3,-10 3,-10 5,-10 2,-12 2,-11 0,-12 0,-13 0,-11 3,-9 4,-5 8,-1 7,3 7,9 4,12 2,13 4,16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4:49.4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3318,'8'-2,"-1"-1,0 0,1 0,-1-1,0 0,-1 0,1 0,-1-1,0 0,6-6,4-4,-1-1,-1-1,0-1,-1 0,19-35,42-108,-52 111,76-192,121-463,-149 385,31-343,16-190,-115 804,-2 40,0 0,0 0,1 0,0 0,4-13,8 5,-5 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4:54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0 823,'2'3,"0"0,0 1,-1-1,1 0,-1 1,0-1,0 1,0-1,0 1,-1-1,1 1,-1 0,0-1,0 1,0 0,-2 5,2 0,23-30,48-71,-4-2,89-169,-92 150,129-177,-174 266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4:56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1 604,'10'106,"34"-203,20-46,6 3,96-144,-139 249,-19 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5:18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1101,'1'14,"0"-1,1 0,1 0,8 24,3 21,11-90,139-232,21-32,-65 123,251-278,-339 419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03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1 487,'0'141,"0"-141,0 0,0 1,0-1,1 0,-1 0,0 0,0 1,0-1,1 0,-1 0,0 0,1 0,-1 0,0 0,0 1,1-1,-1 0,0 0,1 0,-1 0,0 0,0 0,1 0,-1 0,0 0,1 0,-1 0,0-1,0 1,1 0,-1 0,0 0,0 0,1 0,-1-1,0 1,0 0,1 0,-1 0,0 0,0-1,0 1,1 0,-1 0,0-1,0 1,0 0,0 0,0-1,0 1,1-1,15-14,228-283,-96 109,-139 177,18-21,34-31,-46 51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07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0 486,'0'93,"27"-109,246-201,-152 116,-44 38,125-98,-173 141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09.5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3 690,'-1'28,"0"-18,1 1,0-1,0 0,1 1,3 10,-4-20,1-1,-1 1,0-1,1 1,-1-1,1 1,-1-1,1 0,-1 1,1-1,0 0,-1 1,1-1,-1 0,1 0,0 0,-1 0,1 1,-1-1,1 0,0 0,-1 0,1 0,0 0,-1-1,1 1,-1 0,1 0,0 0,-1 0,1-1,-1 1,1 0,0-1,-1 1,1 0,-1-1,1 1,-1-1,0 1,1 0,-1-1,1 0,29-23,-28 22,270-266,-6 6,-245 243,30-30,3 3,97-64,-132 100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6:25.64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2417.56738"/>
      <inkml:brushProperty name="anchorY" value="1469.08264"/>
      <inkml:brushProperty name="scaleFactor" value="0.5"/>
    </inkml:brush>
  </inkml:definitions>
  <inkml:trace contextRef="#ctx0" brushRef="#br0">0 1404,'0'0,"3"11,3 6,2 10,3 8,1 4,2 3,0-2,0-5,1-5,-3-12,5-13,11-24,20-36,23-36,20-39,16-29,11-19,7-8,1 0,1 9,-6 11,-5 17,-15 29,-25 33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10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1 564,'0'10,"0"1,0-1,1 0,0 0,1 0,0 0,1 0,0 0,8 18,-10-28,0 1,-1 0,1-1,0 1,0-1,-1 1,1-1,0 0,0 1,0-1,0 0,0 0,0 0,0 1,-1-1,1 0,0 0,0 0,0 0,0-1,0 1,0 0,0 0,0 0,-1-1,1 1,0 0,0-1,0 1,-1-1,1 1,0-1,0 1,-1-1,1 0,0 0,35-30,-30 25,274-276,-104 99,-78 86,-14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14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1 679,'0'6,"0"-1,0-1,0 1,0-1,1 1,-1 0,1-1,0 1,2 4,-3-9,1 1,-1-1,0 1,1-1,-1 1,1-1,-1 1,0-1,1 0,-1 1,1-1,-1 0,1 1,0-1,-1 0,1 1,-1-1,1 0,0 0,-1 0,1 0,-1 0,1 0,1 0,25-11,8-16,-1-2,-2-1,0-2,47-63,-20 24,323-321,-325 341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16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0 524,'3'4,"0"-1,0 1,0-1,1 0,-1 0,1-1,0 1,0-1,0 0,0 0,0 0,0 0,0-1,0 1,9 0,-8-2,0 0,0 0,0-1,0 0,0 0,-1-1,1 1,0-1,0 0,-1 0,1-1,-1 1,0-1,6-4,238-210,-105 86,-108 100,-7 4,2 2,1 1,0 1,60-31,-81 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18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0 408,'15'22,"-14"-21,-1 1,0-1,1 1,0-1,-1 0,1 1,0-1,0 0,0 0,0 0,-1 0,2 0,-1 0,0 0,0 0,0 0,0 0,1 0,-1-1,0 1,1 0,-1-1,0 1,1-1,-1 0,1 1,-1-1,1 0,-1 0,1 0,-1 0,0 0,1 0,-1-1,1 1,-1 0,1-1,1 0,25-13,0 0,-2-2,0-1,0-1,-2-2,32-31,-3 5,185-157,-176 149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20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1 671,'0'1,"0"1,0-1,0 1,0-1,0 1,0-1,0 1,1-1,-1 0,0 1,1-1,0 1,-1-1,1 0,0 1,-1-1,1 0,0 0,0 0,1 2,0-3,-1 1,0-1,0 1,0-1,0 0,0 0,1 1,-1-1,0 0,0 0,0 0,1 0,-1-1,0 1,0 0,0 0,0-1,1 1,0-1,8-4,0-1,-1 1,0-1,11-10,-17 13,81-72,101-115,-54 51,123-106,-243 234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22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5 967,'-5'1,"11"-1,21-8,5-16,0-2,55-56,47-73,-79 90,45-53,334-363,-425 473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7:23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1244,'0'6,"0"0,1 0,-1 0,1 0,1 0,-1 0,1 0,0 0,0-1,1 1,0-1,0 1,0-1,0 0,1 0,4 5,-7-10,0 1,0-1,0 0,1 1,-1-1,0 0,0 0,0 1,0-1,0 0,0 0,0 0,1 0,-1-1,0 1,0 0,0 0,0-1,0 1,0 0,0-1,0 1,0-1,0 0,0 1,0-1,0 0,1-1,31-27,-28 24,357-382,-189 192,-136 155,296-311,-233 255,165-123,-242 203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5:05.62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116 682,'-2'1,"-1"-1,1 1,-1 0,1 0,-1 0,1 0,-1 1,1-1,0 1,0-1,0 1,0 0,0 0,0 0,0 0,-2 3,-23 37,18-25,2 0,0 0,1 0,1 1,1-1,0 1,-2 36,6 135,3-114,-3-74,0-1,-1 0,1 1,0-1,0 0,0 1,0-1,0 0,0 1,0-1,0 0,0 1,0-1,1 0,-1 1,0-1,0 0,0 1,0-1,0 0,1 1,-1-1,0 0,0 0,0 1,1-1,-1 0,0 0,0 0,1 1,-1-1,0 0,1 0,-1 0,0 0,1 1,-1-1,0 0,0 0,1 0,-1 0,1 0,-1 0,0 0,1 0,-1 0,0 0,1 0,-1 0,0 0,1 0,-1 0,0-1,0 1,1 0,-1 0,0 0,1 0,-1-1,0 1,0 0,1 0,-1-1,0 1,0 0,1-1,22-21,-19 18,64-72,-4-3,83-131,84-191,-92 150,-126 229,1 1,1 1,0 0,25-24,-12 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9:27.114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1244.75122"/>
      <inkml:brushProperty name="anchorY" value="3862.14722"/>
      <inkml:brushProperty name="scaleFactor" value="0.5"/>
    </inkml:brush>
  </inkml:definitions>
  <inkml:trace contextRef="#ctx0" brushRef="#br0">2528 239,'0'0,"-5"-1,-4-3,-4-1,-6-2,-3-2,-8-1,-4-2,4 0,-3 0,-4-1,-6 1,-3 1,-6 1,-5-2,-2 2,-1-2,-1 0,0 1,-1 0,1 1,-1 1,0 0,1 1,-1 1,2 2,1 2,-1 1,0 3,1 3,-2 1,1 4,-1 2,1 3,3 1,1 2,2 0,1 1,3-1,1 2,3 2,2 2,2-1,1 1,1 1,1 0,2 1,3 0,2 0,5 1,2-1,4 1,2 0,1-2,1-1,0 1,1 0,-1 1,0 0,2 0,1 0,2 1,2-1,0 1,3 0,2-1,2 1,1-1,1 1,1-1,3 1,0-1,3-1,1-2,3-1,2-2,3-1,0-1,2 1,1 2,-1 1,1-1,0-1,2-1,1 0,1 0,2-1,3 0,3 2,1-1,2 1,2-1,1-1,3-3,3 0,3-1,5 0,4-1,3-1,2-1,2-1,0 0,-1-3,-1 1,-1-2,-2-2,-1-1,0 1,0-1,0 0,2 0,1-2,2 1,-2-1,1 0,-2 0,1 0,-2-2,1 0,-1 0,-1-1,-2-2,-4-1,0-1,0-2,1-3,0-2,1-3,1-2,-1-4,0-1,-3-1,-3-1,-1-2,-3 0,-4 1,-4-1,-2 2,-3-1,-3 1,-3 1,-2-1,-1 1,-4-1,-1-1,-2-2,-2-1,-1-2,-1-2,-1 0,-3 0,-2 0,-4-1,-3 1,-2 0,-1 0,0-1,-3 1,-4 0,-3 0,-3 0,-3 0,-1 0,-3 0,0 2,-2 1,-4 3,-2 0,-3 2,-2 0,0 2,-1 2,1 2,3 4,-2 1,2 5,1 3,0 3,2 3,-2 2,-3 5,0 3,7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9:28.55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2952.61548"/>
      <inkml:brushProperty name="anchorY" value="5314.146"/>
      <inkml:brushProperty name="scaleFactor" value="0.5"/>
    </inkml:brush>
  </inkml:definitions>
  <inkml:trace contextRef="#ctx0" brushRef="#br0">10 628,'0'0,"0"5,-2 2,0 3,0 2,1 5,0 3,0 2,1 2,-1 2,1 0,0-3,1-4,-1-3,0-4,0-1,0-4,0-2,3-4,5-3,6-9,11-9,14-14,14-16,12-12,5-8,3-2,-4 1,-5 4,-7 4,-5 5,-4 3,-3 6,-5 5,-5 7,-3 7,-5 6,-5 5,-5 4,-4 4,-1 2,1 1,-2 2,-1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7:42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1 814,'3'-1,"1"0,-1 1,0-1,0 0,1 0,-1-1,0 1,0-1,0 0,-1 1,1-1,0-1,-1 1,1 0,-1 0,4-5,34-49,-32 44,44-75,-5-3,52-135,23-48,-101 234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9:34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1 427,'2'5,"1"0,0 0,0-1,1 1,-1-1,1 1,0-1,0 0,0-1,1 1,7 4,-6-3,-2-1,1-1,-1 0,0 0,1 0,-1 0,1-1,0 0,0 0,0 0,7 1,-9-3,0 0,0 0,0 0,0-1,0 1,0-1,0 1,0-1,0 0,0 0,0-1,-1 1,1 0,0-1,-1 0,1 0,-1 1,0-2,4-3,27-32,-2-2,-2-1,-1-1,39-84,23-34,-73 134,-4 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9:37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0 789,'1'2,"0"1,-1-1,1 1,0-1,0 0,1 1,-1-1,0 0,1 0,-1 0,1 0,0 0,0 0,0 0,4 2,-5-2,1-1,-1 0,0 0,1 0,-1 0,1 0,0 0,-1-1,1 1,0 0,-1-1,1 1,0-1,0 0,-1 1,1-1,0 0,0 0,0 0,-1 0,1-1,0 1,2-1,8-8,1 0,-2-1,1 0,-1-1,18-23,43-70,-55 78,119-196,-77 118,125-161,-157 233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9:39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1015,'8'24,"-7"-22,0-1,0 1,0 0,0 0,-1 0,1 0,0 0,-1 0,0 0,1 0,-1 0,0 0,0 4,38-36,236-237,-17-25,-177 199,183-220,-203 239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9:41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0 862,'1'2,"0"1,0-1,0 0,0 0,0 0,0 0,1 0,-1-1,1 1,-1 0,1 0,0-1,-1 1,1-1,0 0,0 0,0 1,0-1,0 0,1-1,-1 1,0 0,0 0,0-1,1 0,-1 1,0-1,1 0,-1 0,0 0,3-1,3-2,0 0,0-1,0 0,-1 0,1 0,-1-1,0-1,7-7,52-54,-58 57,75-93,-6-4,96-173,-20 29,-130 217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9:43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1 687,'1'12,"1"-1,1 1,0-1,0 0,1 0,0 0,1 0,0-1,1 1,13 16,-18-27,-1 1,1-1,0 1,0-1,0 1,0-1,0 1,0-1,0 0,0 0,0 1,0-1,0 0,0 0,0 0,0 0,0 0,0 0,0 0,0-1,0 1,0 0,0-1,0 1,0 0,0-1,0 1,-1-1,1 1,1-2,28-22,-27 21,32-32,-2 0,54-78,44-94,-79 122,115-179,-128 206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29:44.2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0 718,'46'45,"-45"-45,1-1,-1 1,1-1,-1 1,0-1,1 0,-1 1,0-1,0 0,1 0,-1 0,0 0,0 0,0 0,0 0,0-1,-1 1,1 0,1-3,-2 3,43-65,43-90,-27 45,130-211,-134 236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0:55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0 519,'16'25,"-6"-10,-8-15,-1 1,0-1,0-1,1 1,-1 0,0 0,0 0,1-1,-1 1,0 0,0-1,0 1,0-1,1 0,-1 1,0-1,0 0,0 0,1-1,52-42,-2-2,-2-3,-2-2,53-72,81-86,-165 193,-3 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00.9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0 544,'1'1,"30"32,-29-31,-1 0,1 0,0 1,-1-1,0 0,1 0,-1 1,0-1,0 1,0-1,-1 1,1-1,0 6,27-36,485-544,-504 562,-3 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02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2 587,'-1'-2,"1"0,0 1,-1-1,1 0,0 0,0 0,1 1,-1-1,0 0,0 0,1 0,-1 1,1-1,0 0,0 1,-1-1,1 0,0 1,0-1,0 1,1-1,-1 1,0 0,0 0,1-1,-1 1,1 0,-1 0,1 0,-1 0,1 1,0-1,0 0,-1 1,1-1,0 1,0 0,-1-1,3 1,3 1,-1 0,0 0,0 0,0 1,-1 0,1 0,0 0,-1 1,1 0,6 5,-9-7,-1 0,0-1,1 1,-1 0,1-1,-1 1,1-1,0 0,-1 0,1 0,-1 0,1 0,-1-1,1 1,-1-1,1 0,-1 0,1 0,-1 0,0 0,1 0,-1 0,0-1,0 1,4-4,8-7,0 0,19-22,-21 20,233-256,-99 105,-109 124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02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0 370,'2'22,"1"0,0 0,2 0,13 38,5 23,-23-82,0 0,0-1,0 1,1-1,-1 1,0 0,0-1,1 1,-1-1,1 1,-1-1,0 1,1-1,-1 1,1-1,-1 1,1-1,-1 0,1 1,-1-1,1 0,0 1,-1-1,1 0,0 0,-1 0,1 1,-1-1,1 0,0 0,-1 0,1 0,0 0,-1 0,1 0,0 0,-1-1,1 1,0 0,-1 0,1 0,-1-1,1 1,-1 0,1-1,0 1,-1 0,1-1,-1 1,1-1,-1 1,0-1,1 0,37-32,-32 27,301-343,-190 207,-52 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7:46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1 480,'0'7,"1"1,0 0,0 0,0 0,1 0,1-1,-1 1,1-1,0 0,6 10,21-48,250-321,-158 193,-98 129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35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1 613,'0'55,"34"-80,259-267,-74 69,-113 126,-71 67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37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1 468,'0'2,"0"-1,1 1,-1 0,0 0,1-1,0 1,-1-1,1 1,0 0,0-1,0 1,0-1,0 0,0 1,0-1,0 0,1 1,-1-1,0 0,1 0,-1 0,1 0,-1-1,1 1,0 0,-1-1,1 1,0-1,-1 1,1-1,0 0,0 0,-1 1,1-1,0 0,0-1,-1 1,1 0,0-1,-1 1,1-1,2 0,21-12,-1-1,0 0,-1-2,22-20,83-82,-90 80,35-35,-41 38,2 2,1 1,58-41,-81 67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38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1 358,'0'17,"1"-1,0 1,2-1,0 0,6 20,-8-35,-1-1,0 0,1 1,-1-1,0 0,1 1,-1-1,1 0,-1 0,0 0,1 1,-1-1,1 0,-1 0,1 0,-1 0,1 0,-1 0,1 0,-1 0,0 0,1 0,-1 0,1 0,-1 0,1 0,-1-1,1 1,-1 0,1 0,-1 0,0-1,1 1,-1 0,0 0,1-1,19-12,-18 12,95-79,-4-4,122-141,-194 202,13-15,-24 26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39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5 470,'-2'30,"1"-22,0 0,0 1,1-1,1 0,-1 0,1 0,3 11,-3-18,-1-1,0 1,1-1,-1 1,0-1,1 1,-1-1,1 0,-1 1,1-1,-1 0,1 1,0-1,-1 0,1 0,-1 1,1-1,-1 0,1 0,0 0,-1 0,1 0,0 0,-1 0,1 0,-1 0,1 0,0 0,-1 0,1-1,-1 1,1 0,-1 0,2-1,21-10,-22 10,37-25,-2-2,-1-1,-1-2,39-46,-8 10,-31 33,247-226,-260 243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40.2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2 596,'-1'14,"1"-6,0 0,0 0,1 0,-1 0,2 0,-1 0,4 8,13-34,72-81,87-127,79-87,-232 291,-18 18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1:41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0 567,'0'6,"0"1,1 0,0 0,0 0,1-1,-1 1,1 0,4 7,-5-13,0-1,0 0,0 1,0-1,0 0,-1 0,1 0,0 1,0-1,0 0,0 0,0 0,0-1,0 1,0 0,0 0,0 0,0-1,0 1,-1 0,1-1,0 1,0-1,0 1,0-1,-1 1,1-1,0 0,-1 1,1-1,0-1,31-25,-30 25,304-324,-116 117,-129 145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5:08.391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1097,'1'-1,"-1"0,1-1,-1 1,1 0,0 0,-1-1,1 1,0 0,0 0,0 0,0 0,0 0,0 0,0 0,0 0,0 1,0-1,1 0,-1 1,0-1,0 1,1-1,-1 1,1-1,-1 1,0 0,1 0,-1 0,3 0,42-2,-39 4,0 0,0 1,0-1,0 1,0 0,-1 1,0 0,0 0,0 0,0 0,0 1,-1 0,0 1,0-1,0 1,-1 0,0 0,0 0,-1 0,6 14,-2-4,0-1,-2 1,0 0,-1 0,0 1,-1-1,-1 1,0 20,-2-37,0 0,0 0,0 0,1 0,-1-1,0 1,0 0,0 0,1 0,-1 0,0 0,0 0,0 0,1-1,-1 1,0 0,0 0,1 0,-1 0,0 0,0 0,1 0,-1 0,0 0,0 1,1-1,-1 0,0 0,0 0,0 0,1 0,-1 0,0 0,0 0,0 1,1-1,-1 0,0 0,0 0,0 0,0 1,1-1,-1 0,0 0,0 0,0 1,0-1,0 0,0 0,0 1,0-1,0 0,0 0,0 1,0-1,0 0,0 0,0 1,20-28,-11 15,316-447,253-331,-529 730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4:39.51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774.68304"/>
      <inkml:brushProperty name="anchorY" value="4671.88477"/>
      <inkml:brushProperty name="scaleFactor" value="0.5"/>
    </inkml:brush>
  </inkml:definitions>
  <inkml:trace contextRef="#ctx0" brushRef="#br0">2210 135,'0'0,"-8"-1,-4-2,-7-2,-9-1,-9-3,-9-2,-6 0,-6-2,-4 0,-8 0,-6 1,-4 1,-2 1,-1 3,-1 2,0 2,1 1,0 3,3 4,0 3,1 7,0 5,0 4,0 8,-3 8,1 9,2 7,6 3,6 3,8 3,7 2,8 0,6 0,7-1,7-1,3-1,6 0,4-3,4-1,5-4,5-2,6-2,5 0,7 1,8 0,7 1,7-1,7-2,6-2,5-3,7-3,5-3,5-5,5-4,2-3,1-5,1-5,-1-5,-1-5,-2-8,2-6,1-8,3-7,0-7,1-5,-1-6,-1-6,-1-8,-3-5,-6-4,-6-2,-8-2,-8 0,-9 0,-10 0,-10 3,-9 1,-10-2,-7-2,-8-1,-6 0,-9-1,-7-2,-8 0,-7-2,-6 2,-5 3,-6 5,-4 5,-7 5,-11 7,-12 8,48 26,-40-5,-32-1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5:13.915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2808.63843"/>
      <inkml:brushProperty name="anchorY" value="6037.91748"/>
      <inkml:brushProperty name="scaleFactor" value="0.5"/>
    </inkml:brush>
  </inkml:definitions>
  <inkml:trace contextRef="#ctx0" brushRef="#br0">1 1053,'0'0,"1"10,3-1,2 5,4 3,0 4,1 1,0 1,-1 1,-1-1,0-2,-1-3,0-3,0-3,0-4,3-6,7-8,13-15,13-20,17-22,14-21,10-18,7-14,3-4,-1-1,-3 4,-7 8,-9 12,-10 15,-9 15,-9 14,-6 12,-7 10,-10 11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5:23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0 738,'0'4,"1"1,0-1,-1 0,1 1,1-1,-1 0,1 0,-1 0,1 0,0 0,1 0,-1 0,1-1,4 6,-4-10,-1-1,1 1,-1-1,1 1,-1-1,0 0,1 0,-1 0,0 0,0 0,-1-1,1 1,2-4,-2 4,64-90,93-173,-79 126,-63 110,121-188,-116 187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7:52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3 623,'-1'31,"0"-20,1 1,0-1,2 21,1-33,0-1,-1 1,1-1,-1 1,0-1,1 0,-1 0,0 0,0 0,2-3,303-409,-155 196,-104 153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5:24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0 738,'13'19,"-1"-3,-10-16,-1 0,1 0,-1 0,1 0,-1 0,1-1,-1 1,1 0,-1-1,1 1,-1-1,0 0,1 1,-1-1,0 0,0 0,1 0,0-1,22-17,-2 0,0-1,37-45,48-79,-85 113,89-132,89-118,-182 260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5:25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3 648,'0'17,"-1"-12,0 0,1 0,0 1,0-1,0 0,1 0,0 0,0 0,0 0,0 0,1-1,2 6,19-30,37-52,-4-3,49-86,-15 23,-80 123,166-221,-161 219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5:26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1 568,'0'-5,"1"1,0 0,0 0,0 0,1 0,-1 0,3-5,9-31,-13 40,1 0,-1 0,1 0,-1 0,0 0,1 0,-1 0,1 0,-1 0,0 0,1 0,-1 0,1 0,-1 0,0 0,1 0,-1 1,0-1,1 0,-1 0,0 1,1-1,-1 0,0 0,1 1,-1-1,0 0,0 1,1-1,-1 0,0 1,0-1,0 0,0 1,1-1,-1 0,0 2,26 28,17 16,-42-45,0 0,0-1,0 1,0-1,0 0,0 1,0-1,0 0,0 0,0 0,0 0,0 0,1 0,-1 0,0 0,0 0,0 0,0 0,0-1,0 1,0-1,0 1,0-1,0 1,0-1,0 1,0-1,0 0,0 1,0-1,-1 0,2-1,25-33,-22 28,106-165,123-167,-221 324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5:27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9 459,'-8'377,"41"-420,196-305,48-65,-253 382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5:27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1 445,'1'14,"0"0,2-1,-1 0,7 19,-8-32,-1 0,1 0,0 0,-1 0,1 0,0 1,-1-1,1 0,-1 0,1-1,0 1,-1 0,1 0,-1 0,1 0,0 0,-1-1,1 1,-1 0,1-1,-1 1,1 0,-1-1,1 1,-1 0,1-1,-1 1,1-2,18-13,24-28,-1-3,35-51,65-108,-108 155,11-18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5:29.4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0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26 564,'-1'0,"0"0,0 1,0-1,0 0,0 0,0 0,0 1,0-1,0 0,0 1,0-1,0 1,0-1,0 1,0 0,0-1,0 1,1 0,-1 0,0 0,1-1,-1 1,0 0,1 0,-1 0,1 0,-1 0,1 0,0 0,-1 0,1 0,0 0,0 0,-1 2,1 1,0-1,0 1,0-1,1 0,-1 1,1-1,0 0,0 1,0-1,0 0,2 3,-3-5,1-1,-1 1,0-1,1 1,-1-1,0 1,1-1,-1 0,1 1,-1-1,1 0,-1 1,1-1,-1 0,1 0,-1 1,1-1,-1 0,1 0,0 0,-1 0,1 0,-1 0,1 0,-1 0,1 0,0 0,-1 0,2 0,21-11,19-23,-40 33,47-47,-1-3,55-76,71-125,-118 166,-53 82,-2 2,1 0,-1-1,1 1,-1 0,1 1,0-1,-1 0,1 0,0 1,3-3,1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1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2 478,'0'23,"-1"-6,1 0,0 0,4 21,-3-35,-1 0,1 0,0 0,-1 0,1 0,0 0,1-1,-1 1,0 0,1-1,0 1,0-1,-1 1,1-1,1 0,-1 0,0 0,0 0,1 0,-1 0,1-1,0 1,-1-1,5 2,-4-2,-1-1,1 0,-1 0,1 0,-1 0,1 0,-1-1,1 1,-1-1,0 1,1-1,-1 0,0 0,1 0,3-3,34-25,-30 20,263-250,-204 187,2 2,159-118,-208 174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1.9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2 405,'-1'21,"2"41,-1-59,1-1,-1 1,1-1,-1 1,1-1,0 0,0 1,0-1,0 0,0 0,1 1,-1-1,1 0,-1 0,1 0,0-1,0 1,-1 0,1-1,3 2,-2-2,-1-1,0 1,0-1,0 0,0 0,0 0,1 0,-1-1,0 1,0 0,0-1,0 0,0 1,0-1,0 0,0 0,0 0,0 0,2-2,41-30,-34 23,77-64,-4-4,-3-4,115-150,-182 219,-9 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2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4 506,'-2'54,"1"-30,1-1,5 49,-5-72,0 1,0 0,0 0,1 0,-1 0,1 0,-1 0,0-1,1 1,-1 0,1 0,0-1,-1 1,1 0,0-1,-1 1,1-1,0 1,0-1,-1 1,1-1,0 1,0-1,0 0,0 1,0-1,-1 0,1 0,0 0,0 1,0-1,0 0,0 0,0-1,0 1,0 0,0 0,-1 0,1-1,0 1,0 0,0-1,0 1,0 0,-1-1,1 1,0-1,1-1,46-31,-43 30,100-89,150-168,27-27,-265 273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7:55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12 452,'-10'-17,"10"17,0 0,0 0,0 0,0-1,-1 1,1 0,0 0,0 0,0 0,0-1,0 1,0 0,0 0,0 0,-1-1,1 1,0 0,0 0,0 0,0-1,0 1,0 0,0 0,0 0,0-1,0 1,0 0,1 0,-1 0,0-1,0 1,0 0,0 0,0 0,0 0,0-1,0 1,1 0,-1 0,0 0,0 0,0 0,0-1,1 1,-1 0,0 0,0 0,0 0,0 0,1 0,-1 0,0 0,0 0,0 0,1 0,-1 0,0 0,0 0,0 0,1 0,-1 0,0 0,0 0,0 0,1 0,1 0,-1 0,1 0,0 0,0 0,-1 0,1-1,0 1,0-1,-1 1,1-1,0 0,-1 1,1-1,-1 0,1 0,-1 0,1 0,1-2,30-28,-25 23,73-77,89-122,-106 124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4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0 534,'0'0,"4"28,-3-28,0 0,0 0,0 1,0-1,0 0,0 0,0 0,0 0,0-1,0 1,0 0,0 0,0-1,0 1,0 0,0-1,0 1,0-1,0 1,0-1,-1 0,1 1,0-1,0 0,-1 1,2-3,38-31,-2-1,-2-2,-1-2,-2-1,-2-1,-1-2,-3-1,41-88,-58 112,-6 12,0 1,0-1,-1 0,0 1,-1-1,0-1,0 1,1-15,-3 22,-1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5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0 598,'3'3,"0"1,0-1,0 0,0 0,0 0,1 0,-1-1,1 1,0-1,0 0,0 0,0 0,8 2,-8-4,0 0,0-1,0 1,0-1,0 0,0 1,0-2,-1 1,1 0,0-1,-1 0,1 0,-1 0,1 0,4-5,33-25,-2-1,69-75,56-90,-145 173,130-180,-139 194,-8 10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5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0 576,'1'5,"0"-1,0 1,0-1,0 0,1 1,0-1,0 0,0 0,0 0,1 0,-1 0,1 0,5 5,-6-7,0 0,0 0,0 0,0 0,1 0,-1 0,0 0,1-1,-1 0,1 1,0-1,-1 0,1 0,0 0,0 0,0-1,0 1,-1-1,1 0,0 0,0 0,5-1,4-3,-1-1,0 0,0-1,0 0,-1-1,0 0,9-9,68-66,-55 49,404-437,-412 447,-24 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6.5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1 503,'0'3,"0"0,0 0,0-1,0 1,0 0,1 0,0-1,-1 1,1-1,0 1,0 0,0-1,1 0,-1 1,0-1,1 0,0 1,-1-1,1 0,0 0,0-1,0 1,1 0,-1-1,0 1,0-1,1 0,-1 1,1-1,-1 0,1-1,3 2,1-1,0-1,0 1,-1-1,1 0,0-1,0 0,-1 0,1 0,0-1,-1 0,0 0,7-4,33-18,0-1,-2-3,79-67,106-118,-160 136,-42 46,36-33,-62 63,-1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7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1 498,'0'4,"0"0,0 0,0 1,1-1,0 0,0 0,0 0,0 0,1 0,-1 0,1 0,0 0,0 0,1-1,2 5,-3-7,0 0,-1 1,1-1,0 0,0 0,0 0,0 0,0 0,0-1,1 1,-1-1,0 1,0-1,0 0,1 1,-1-1,0-1,0 1,1 0,-1 0,0-1,0 1,0-1,0 0,0 0,0 0,0 0,0 0,0 0,4-3,34-25,-1-2,-1-2,-1-1,51-63,-53 58,213-261,-247 298,-1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6:18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5 623,'-2'-17,"-1"26,3-7,1-1,-1 1,0-1,0 1,0-1,1 1,-1-1,1 1,-1-1,1 1,0-1,-1 0,1 1,0-1,0 0,0 0,0 1,0-1,0 0,0 0,1 0,-1 0,0 0,0-1,1 1,-1 0,1-1,2 2,0-2,0 1,1-1,-1 0,0-1,0 1,0-1,1 0,-1 0,0 0,0 0,0-1,0 1,-1-1,5-3,54-36,-51 32,97-80,-4-5,93-110,-26 26,-149 157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5:10.821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4 1273,'-1'30,"-1"29,2-55,0-1,0 0,1 0,-1 0,1 1,0-1,-1 0,2 0,-1 0,0 0,1-1,-1 1,4 4,35-36,-31 22,1219-1107,-1122 1005,31-31,-127 131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12.93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2362.01196"/>
      <inkml:brushProperty name="anchorY" value="7377.46826"/>
      <inkml:brushProperty name="scaleFactor" value="0.5"/>
    </inkml:brush>
  </inkml:definitions>
  <inkml:trace contextRef="#ctx0" brushRef="#br0">3071 547,'0'0,"-6"-5,-4-3,-8-4,-6-5,-9-5,-8-1,-6-4,-5 0,-6-2,-7-1,-5 0,-7-1,-4 0,-8 1,-3 1,-5 2,-3 2,-4 2,-3 2,-1 4,-2 5,1 3,0 5,4 5,0 6,1 8,1 8,-2 7,-2 7,2 6,1 4,5 5,6 5,8 3,9 0,8 1,10 3,9 2,10 1,9 3,10 1,11 3,11 2,10 0,11-1,10-1,11-1,12 1,10-1,12-2,8-4,5-4,8-8,8-5,6-8,4-7,7-8,2-7,4-9,3-6,-1-7,-3-5,-2-5,-2-5,-5-4,-6-1,-5-5,-6-4,-9-3,-7-6,-7-5,-7-4,-7-5,-4-6,-7-9,-5-4,-8-7,-6-7,-8-5,-8-2,-8-2,-8 0,-8 0,-10 3,-8 4,-8 5,-8 6,-8 5,-6 8,-7 7,-5 7,-6 8,-5 8,-4 7,-9 9,-7 10,-9 9,5 6,19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14.23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gnorePressure" value="1"/>
      <inkml:brushProperty name="inkEffects" value="rainbow"/>
      <inkml:brushProperty name="anchorX" value="4614.44873"/>
      <inkml:brushProperty name="anchorY" value="9180.32324"/>
      <inkml:brushProperty name="scaleFactor" value="0.5"/>
    </inkml:brush>
  </inkml:definitions>
  <inkml:trace contextRef="#ctx0" brushRef="#br0">1 908,'0'0,"0"6,1 2,3 5,0 5,3 3,0 2,1 2,0 0,0 0,1-2,-1-3,0-4,2-3,1-3,4-4,9-9,12-15,17-18,16-21,17-22,11-17,8-13,1-5,-3 5,-10 9,-10 12,-14 13,-10 14,-12 12,-10 10,-8 10,-7 6,-5 4,-4 3,-3 4,-2 1,-1 3,0 4,-2 1,-1 2,-1 0,-2 2,0-1,-1 1,1-1,2 0,0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19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0 739,'3'6,"0"-1,0 0,0 0,1 0,-1-1,1 1,0-1,1 0,-1 0,9 5,-7-3,-4-5,0 0,1 1,-1-1,1 0,-1-1,1 1,-1 0,1-1,-1 1,1-1,0 0,-1 0,1 0,0 0,-1 0,1-1,-1 1,1-1,-1 0,1 1,-1-1,1 0,-1-1,1 1,-1 0,0-1,0 1,0-1,0 0,2-2,11-8,-1 0,23-28,-33 36,92-116,107-175,-50 66,-145 217,1 0,0 1,1 1,13-12,-10 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7:57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1 661,'0'1,"0"-1,0 1,-1 0,1-1,0 1,0 0,0-1,0 1,0 0,0-1,0 1,0 0,1-1,-1 1,0 0,0-1,0 1,1-1,-1 1,0 0,1-1,-1 1,0-1,1 1,-1-1,1 1,-1-1,1 1,-1-1,1 0,-1 1,1-1,0 0,-1 1,1-1,-1 0,1 0,0 0,-1 1,1-1,0 0,-1 0,1 0,0 0,-1 0,1 0,0 0,-1 0,1-1,0 1,-1 0,1 0,-1 0,1-1,0 1,-1 0,1-1,-1 1,1 0,-1-1,1 1,-1-1,1 1,-1-1,1 0,44-40,-37 33,121-134,116-169,-164 206,-29 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20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1 634,'2'15,"1"0,1 0,0 0,1-1,1 1,0-1,15 24,-1 0,-20-37,0 0,1 0,-1-1,1 1,-1 0,1-1,-1 1,1-1,-1 1,1-1,0 1,-1-1,1 1,0-1,-1 1,1-1,0 0,0 1,-1-1,1 0,0 0,0 0,0 0,-1 0,1 1,0-1,0-1,0 1,-1 0,1 0,0 0,0 0,0 0,-1-1,1 1,0 0,0-1,-1 1,1-1,1 0,32-25,-28 20,62-57,111-134,40-91,-98 125,-73 104,-32 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21.5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1 590,'1'6,"1"1,0-1,0 1,0-1,1 0,0 0,7 10,2 6,-4-3,-5-11,0 0,0-1,1 1,0-1,1 0,-1 0,1 0,11 11,-15-18,0 0,0 0,0 0,0 0,0 0,-1-1,1 1,0 0,0 0,0-1,-1 1,1 0,0-1,0 1,-1-1,1 1,0-1,-1 0,1 1,-1-1,1 0,-1 1,1-1,-1 0,1 1,-1-1,1-1,18-28,-16 25,163-312,29-48,-193 363,0-2,1 0,-1 0,1 0,0 1,1-1,-1 1,4-4,-2 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22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0 896,'0'0,"0"0,0 0,0 1,0-1,0 0,0 0,0 0,0 1,0-1,0 0,0 0,0 0,0 1,0-1,0 0,1 0,-1 0,0 1,0-1,0 0,0 0,0 0,0 0,0 1,1-1,-1 0,0 0,0 0,0 0,0 0,1 0,-1 1,0-1,0 0,0 0,0 0,1 0,-1 0,0 0,0 0,0 0,1 0,-1 0,0 0,0 0,0 0,1 0,-1 0,0 0,0 0,0 0,1 0,-1 0,0 0,0-1,0 1,1 0,-1 0,0 0,0 0,0 0,0 0,0-1,1 1,-1 0,0 0,0 0,0-1,20-20,21-35,-41 55,197-320,-124 193,165-219,-217 326,-14 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23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1 543,'1'6,"1"0,0-1,0 1,0 0,1-1,6 11,2 4,-11-19,1 0,-1-1,0 1,1 0,-1-1,1 1,-1-1,1 1,-1 0,1-1,0 1,-1-1,1 1,0-1,-1 0,1 1,0-1,-1 0,1 1,0-1,0 0,-1 0,1 0,0 0,0 0,-1 0,1 0,0 0,0 0,0 0,-1 0,1 0,0 0,0-1,-1 1,1 0,0 0,-1-1,1 1,0-1,-1 1,1-1,0 1,0-2,34-29,-29 24,67-74,-4-4,87-140,-39 54,-109 160,-2 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23.8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1 669,'0'24,"-1"-12,1-1,0 1,1 0,1-1,2 13,-3-24,0 0,0 0,0 1,0-1,-1 0,1 0,0 0,0 0,0 0,0 0,0 0,0 0,0-1,0 1,0 0,0-1,-1 1,1 0,0-1,0 1,0-1,-1 1,1-1,0 0,0 1,-1-1,1 0,0 0,1-1,53-43,-2-2,-2-3,82-105,-75 86,220-247,-201 233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25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39:25.9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0:18.4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1 730,'1'8,"1"0,-1 0,2 0,-1 0,1 0,0-1,1 0,0 1,0-1,1 0,-1-1,1 1,1-1,-1 0,1 0,13 9,-17-14,0 0,0-1,-1 1,1-1,0 1,0-1,0 0,0 0,0 0,0 0,0 0,0 0,0 0,0 0,-1-1,1 1,0-1,0 0,0 0,-1 1,1-1,0 0,-1 0,3-2,37-34,-37 33,62-73,-4-3,100-169,-51 73,-88 141,-4 4,1 2,1 0,1 1,45-42,-55 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0:26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0 595,'2'4,"0"0,0 0,0 0,-1 0,0 0,0 1,0-1,0 0,-1 0,1 1,-1-1,0 1,-1-1,1 0,-2 6,2 26,0-36,0 0,1 1,-1-1,0 0,1 1,-1-1,1 0,-1 0,1 1,-1-1,1 0,-1 0,1 0,-1 1,0-1,1 0,-1 0,1 0,-1 0,1 0,0 0,-1 0,1 0,-1 0,1 0,-1-1,0 1,1 0,-1 0,1 0,-1-1,1 1,-1 0,1 0,-1-1,1 1,19-11,-1-1,-1-1,-1-2,-1 1,25-29,54-77,-57 70,86-123,27-33,-121 172,-16 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0:32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1 497,'0'28,"-1"-10,1 0,1 0,1 0,4 21,-6-38,1-1,-1 0,0 0,0 0,0 1,1-1,-1 0,0 0,0 0,1 0,-1 1,0-1,0 0,1 0,-1 0,0 0,0 0,1 0,-1 0,0 0,1 0,-1 0,0 0,0 0,1 0,-1 0,0 0,1 0,-1 0,0 0,0-1,1 1,-1 0,0 0,0 0,1 0,-1-1,0 1,0 0,0 0,1 0,-1-1,0 1,0 0,0 0,0-1,0 1,1 0,13-15,-12 13,225-290,-35 40,-136 186,-48 59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17:59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1233,'0'16,"2"5,20-44,689-1043,-597 886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0:33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1 103,'15'15,"-1"1,-1 0,0 1,-2 0,1 1,-2 0,13 33,-20-38,3 6,-5-19,-1 0,1 0,-1 0,1 0,-1 0,1 1,-1-1,1 0,-1 0,1 0,-1 0,1-1,-1 1,1 0,-1 0,1 0,-1 0,1 0,-1-1,1 1,-1 0,1 0,-1-1,0 1,1 0,-1-1,0 1,1 0,-1-1,0 1,1-1,-1 1,0 0,1-1,-1 1,0-1,0 1,0-1,208-269,-188 245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5:01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0 529,'26'26,"-20"-19,0 0,1-1,0 1,15 9,-19-15,-1 0,1 1,-1-1,1 0,0-1,0 1,-1 0,1-1,0 1,0-1,0 0,0 0,-1 0,1-1,0 1,0-1,0 1,-1-1,1 0,4-2,11-6,-1 0,0-2,-1 0,29-25,54-63,-77 76,42-48,-3-3,95-152,-140 203,-9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5:02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0 450,'0'267,"28"-289,33-50,84-126,32-92,-151 243,-15 26,0 1,18-24,-26 41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5:02.9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10 565,'-9'219,"43"-239,67-62,-5-5,-3-3,97-125,-60 40,-56 71,-66 94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5:03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1 570,'2'39,"12"71,1-8,-15-101,0-1,-1 0,1 1,0-1,0 1,0-1,1 0,-1 1,0-1,0 1,0-1,0 0,0 1,0-1,1 0,-1 1,0-1,0 0,0 1,1-1,-1 0,0 1,1-1,-1 0,0 0,1 1,-1-1,0 0,1 0,-1 0,0 1,1-1,-1 0,0 0,1 0,-1 0,1 0,-1 0,0 0,1 0,-1 0,1 0,-1 0,23-13,22-32,-41 41,371-467,-158 185,-207 274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5:04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0 686,'1'9,"0"1,1-1,0 1,1-1,3 10,9 39,-16-56,1-1,0 1,0-1,0 1,0-1,0 1,0-1,1 1,-1-1,0 1,1-1,-1 1,1-1,-1 1,1-1,0 0,0 1,0-1,-1 0,1 0,0 0,1 0,-1 0,0 0,0 0,0 0,3 2,-1-4,1 1,-1-1,1 0,-1 0,0 0,0 0,1-1,-1 1,0-1,0 1,-1-1,6-5,66-50,-4-4,-2-2,71-87,-83 89,301-360,-349 411,-4 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3T20:45:05.2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1 737,'-1'38,"1"44,1-77,-1 0,1 0,0 0,0 0,1 0,0 0,0 0,0-1,0 1,1-1,-1 1,7 6,-9-11,1 0,-1 0,1 0,0 0,-1 0,1 0,0 0,-1 0,1 0,-1 0,1 0,0 0,-1 0,1 0,-1-1,1 1,-1 0,1 0,0-1,-1 1,1-1,-1 1,1 0,-1-1,0 1,1-1,0 0,17-17,-15 15,72-80,79-117,-85 108,250-343,-255 346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87" y="1644054"/>
            <a:ext cx="6610589" cy="3497392"/>
          </a:xfrm>
        </p:spPr>
        <p:txBody>
          <a:bodyPr anchor="b"/>
          <a:lstStyle>
            <a:lvl1pPr algn="ctr"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146" y="5276318"/>
            <a:ext cx="5832872" cy="242538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849" indent="0" algn="ctr">
              <a:buNone/>
              <a:defRPr sz="1701"/>
            </a:lvl2pPr>
            <a:lvl3pPr marL="777697" indent="0" algn="ctr">
              <a:buNone/>
              <a:defRPr sz="1531"/>
            </a:lvl3pPr>
            <a:lvl4pPr marL="1166546" indent="0" algn="ctr">
              <a:buNone/>
              <a:defRPr sz="1361"/>
            </a:lvl4pPr>
            <a:lvl5pPr marL="1555394" indent="0" algn="ctr">
              <a:buNone/>
              <a:defRPr sz="1361"/>
            </a:lvl5pPr>
            <a:lvl6pPr marL="1944243" indent="0" algn="ctr">
              <a:buNone/>
              <a:defRPr sz="1361"/>
            </a:lvl6pPr>
            <a:lvl7pPr marL="2333092" indent="0" algn="ctr">
              <a:buNone/>
              <a:defRPr sz="1361"/>
            </a:lvl7pPr>
            <a:lvl8pPr marL="2721940" indent="0" algn="ctr">
              <a:buNone/>
              <a:defRPr sz="1361"/>
            </a:lvl8pPr>
            <a:lvl9pPr marL="3110789" indent="0" algn="ctr">
              <a:buNone/>
              <a:defRPr sz="136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1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5533" y="534841"/>
            <a:ext cx="1676951" cy="85132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0" y="534841"/>
            <a:ext cx="4933638" cy="85132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94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4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0" y="2504452"/>
            <a:ext cx="6707803" cy="4178731"/>
          </a:xfrm>
        </p:spPr>
        <p:txBody>
          <a:bodyPr anchor="b"/>
          <a:lstStyle>
            <a:lvl1pPr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630" y="6722716"/>
            <a:ext cx="6707803" cy="2197496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84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1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80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189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8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534843"/>
            <a:ext cx="6707803" cy="1941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694" y="2462592"/>
            <a:ext cx="3290104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694" y="3669471"/>
            <a:ext cx="3290104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7189" y="2462592"/>
            <a:ext cx="3306307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7189" y="3669471"/>
            <a:ext cx="3306307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68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70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307" y="1446397"/>
            <a:ext cx="3937189" cy="7138958"/>
          </a:xfrm>
        </p:spPr>
        <p:txBody>
          <a:bodyPr/>
          <a:lstStyle>
            <a:lvl1pPr>
              <a:defRPr sz="2722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4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6307" y="1446397"/>
            <a:ext cx="3937189" cy="7138958"/>
          </a:xfrm>
        </p:spPr>
        <p:txBody>
          <a:bodyPr anchor="t"/>
          <a:lstStyle>
            <a:lvl1pPr marL="0" indent="0">
              <a:buNone/>
              <a:defRPr sz="2722"/>
            </a:lvl1pPr>
            <a:lvl2pPr marL="388849" indent="0">
              <a:buNone/>
              <a:defRPr sz="2381"/>
            </a:lvl2pPr>
            <a:lvl3pPr marL="777697" indent="0">
              <a:buNone/>
              <a:defRPr sz="2041"/>
            </a:lvl3pPr>
            <a:lvl4pPr marL="1166546" indent="0">
              <a:buNone/>
              <a:defRPr sz="1701"/>
            </a:lvl4pPr>
            <a:lvl5pPr marL="1555394" indent="0">
              <a:buNone/>
              <a:defRPr sz="1701"/>
            </a:lvl5pPr>
            <a:lvl6pPr marL="1944243" indent="0">
              <a:buNone/>
              <a:defRPr sz="1701"/>
            </a:lvl6pPr>
            <a:lvl7pPr marL="2333092" indent="0">
              <a:buNone/>
              <a:defRPr sz="1701"/>
            </a:lvl7pPr>
            <a:lvl8pPr marL="2721940" indent="0">
              <a:buNone/>
              <a:defRPr sz="1701"/>
            </a:lvl8pPr>
            <a:lvl9pPr marL="3110789" indent="0">
              <a:buNone/>
              <a:defRPr sz="170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9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80" y="534843"/>
            <a:ext cx="6707803" cy="19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80" y="2674203"/>
            <a:ext cx="6707803" cy="637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0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05AD-77F0-46F8-BB92-E0498C440A86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185" y="9310878"/>
            <a:ext cx="2624793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2621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9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697" rtl="0" eaLnBrk="1" latinLnBrk="0" hangingPunct="1">
        <a:lnSpc>
          <a:spcPct val="90000"/>
        </a:lnSpc>
        <a:spcBef>
          <a:spcPct val="0"/>
        </a:spcBef>
        <a:buNone/>
        <a:defRPr sz="3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24" indent="-194424" algn="l" defTabSz="777697" rtl="0" eaLnBrk="1" latinLnBrk="0" hangingPunct="1">
        <a:lnSpc>
          <a:spcPct val="90000"/>
        </a:lnSpc>
        <a:spcBef>
          <a:spcPts val="85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27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2122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970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819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667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7516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6365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521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84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546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4243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3092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94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78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9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9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34" Type="http://schemas.openxmlformats.org/officeDocument/2006/relationships/customXml" Target="../ink/ink14.xml"/><Relationship Id="rId42" Type="http://schemas.openxmlformats.org/officeDocument/2006/relationships/customXml" Target="../ink/ink18.xml"/><Relationship Id="rId7" Type="http://schemas.openxmlformats.org/officeDocument/2006/relationships/image" Target="../media/image6.png"/><Relationship Id="rId12" Type="http://schemas.openxmlformats.org/officeDocument/2006/relationships/customXml" Target="../ink/ink3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6.xml"/><Relationship Id="rId2" Type="http://schemas.openxmlformats.org/officeDocument/2006/relationships/image" Target="../media/image1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21.png"/><Relationship Id="rId40" Type="http://schemas.openxmlformats.org/officeDocument/2006/relationships/customXml" Target="../ink/ink17.xml"/><Relationship Id="rId45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10" Type="http://schemas.openxmlformats.org/officeDocument/2006/relationships/customXml" Target="../ink/ink2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19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16.png"/><Relationship Id="rId30" Type="http://schemas.openxmlformats.org/officeDocument/2006/relationships/customXml" Target="../ink/ink12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8.png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image" Target="../media/image41.png"/><Relationship Id="rId3" Type="http://schemas.openxmlformats.org/officeDocument/2006/relationships/image" Target="../media/image2.png"/><Relationship Id="rId21" Type="http://schemas.openxmlformats.org/officeDocument/2006/relationships/image" Target="../media/image32.png"/><Relationship Id="rId34" Type="http://schemas.openxmlformats.org/officeDocument/2006/relationships/customXml" Target="../ink/ink33.xml"/><Relationship Id="rId7" Type="http://schemas.openxmlformats.org/officeDocument/2006/relationships/image" Target="../media/image6.png"/><Relationship Id="rId12" Type="http://schemas.openxmlformats.org/officeDocument/2006/relationships/customXml" Target="../ink/ink22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customXml" Target="../ink/ink35.xml"/><Relationship Id="rId2" Type="http://schemas.openxmlformats.org/officeDocument/2006/relationships/image" Target="../media/image1.png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36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40.png"/><Relationship Id="rId40" Type="http://schemas.openxmlformats.org/officeDocument/2006/relationships/customXml" Target="../ink/ink36.xml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10" Type="http://schemas.openxmlformats.org/officeDocument/2006/relationships/customXml" Target="../ink/ink21.xml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35.png"/><Relationship Id="rId30" Type="http://schemas.openxmlformats.org/officeDocument/2006/relationships/customXml" Target="../ink/ink31.xml"/><Relationship Id="rId35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45.png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9" Type="http://schemas.openxmlformats.org/officeDocument/2006/relationships/image" Target="../media/image58.png"/><Relationship Id="rId3" Type="http://schemas.openxmlformats.org/officeDocument/2006/relationships/image" Target="../media/image2.png"/><Relationship Id="rId21" Type="http://schemas.openxmlformats.org/officeDocument/2006/relationships/image" Target="../media/image49.png"/><Relationship Id="rId34" Type="http://schemas.openxmlformats.org/officeDocument/2006/relationships/customXml" Target="../ink/ink50.xml"/><Relationship Id="rId42" Type="http://schemas.openxmlformats.org/officeDocument/2006/relationships/customXml" Target="../ink/ink54.xml"/><Relationship Id="rId7" Type="http://schemas.openxmlformats.org/officeDocument/2006/relationships/image" Target="../media/image6.png"/><Relationship Id="rId12" Type="http://schemas.openxmlformats.org/officeDocument/2006/relationships/customXml" Target="../ink/ink39.xml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38" Type="http://schemas.openxmlformats.org/officeDocument/2006/relationships/customXml" Target="../ink/ink52.xml"/><Relationship Id="rId2" Type="http://schemas.openxmlformats.org/officeDocument/2006/relationships/image" Target="../media/image1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29" Type="http://schemas.openxmlformats.org/officeDocument/2006/relationships/image" Target="../media/image53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4.png"/><Relationship Id="rId24" Type="http://schemas.openxmlformats.org/officeDocument/2006/relationships/customXml" Target="../ink/ink45.xml"/><Relationship Id="rId32" Type="http://schemas.openxmlformats.org/officeDocument/2006/relationships/customXml" Target="../ink/ink49.xml"/><Relationship Id="rId37" Type="http://schemas.openxmlformats.org/officeDocument/2006/relationships/image" Target="../media/image57.png"/><Relationship Id="rId40" Type="http://schemas.openxmlformats.org/officeDocument/2006/relationships/customXml" Target="../ink/ink53.xml"/><Relationship Id="rId45" Type="http://schemas.openxmlformats.org/officeDocument/2006/relationships/image" Target="../media/image61.png"/><Relationship Id="rId5" Type="http://schemas.openxmlformats.org/officeDocument/2006/relationships/image" Target="../media/image4.png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10" Type="http://schemas.openxmlformats.org/officeDocument/2006/relationships/customXml" Target="../ink/ink38.xml"/><Relationship Id="rId19" Type="http://schemas.openxmlformats.org/officeDocument/2006/relationships/image" Target="../media/image48.png"/><Relationship Id="rId31" Type="http://schemas.openxmlformats.org/officeDocument/2006/relationships/image" Target="../media/image54.png"/><Relationship Id="rId44" Type="http://schemas.openxmlformats.org/officeDocument/2006/relationships/customXml" Target="../ink/ink55.xml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52.png"/><Relationship Id="rId30" Type="http://schemas.openxmlformats.org/officeDocument/2006/relationships/customXml" Target="../ink/ink48.xml"/><Relationship Id="rId35" Type="http://schemas.openxmlformats.org/officeDocument/2006/relationships/image" Target="../media/image56.png"/><Relationship Id="rId43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64.png"/><Relationship Id="rId18" Type="http://schemas.openxmlformats.org/officeDocument/2006/relationships/customXml" Target="../ink/ink61.xml"/><Relationship Id="rId26" Type="http://schemas.openxmlformats.org/officeDocument/2006/relationships/customXml" Target="../ink/ink65.xml"/><Relationship Id="rId39" Type="http://schemas.openxmlformats.org/officeDocument/2006/relationships/image" Target="../media/image77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34" Type="http://schemas.openxmlformats.org/officeDocument/2006/relationships/customXml" Target="../ink/ink69.xml"/><Relationship Id="rId42" Type="http://schemas.openxmlformats.org/officeDocument/2006/relationships/customXml" Target="../ink/ink73.xml"/><Relationship Id="rId47" Type="http://schemas.openxmlformats.org/officeDocument/2006/relationships/image" Target="../media/image81.png"/><Relationship Id="rId7" Type="http://schemas.openxmlformats.org/officeDocument/2006/relationships/image" Target="../media/image6.png"/><Relationship Id="rId12" Type="http://schemas.openxmlformats.org/officeDocument/2006/relationships/customXml" Target="../ink/ink58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33" Type="http://schemas.openxmlformats.org/officeDocument/2006/relationships/image" Target="../media/image74.png"/><Relationship Id="rId38" Type="http://schemas.openxmlformats.org/officeDocument/2006/relationships/customXml" Target="../ink/ink71.xml"/><Relationship Id="rId46" Type="http://schemas.openxmlformats.org/officeDocument/2006/relationships/customXml" Target="../ink/ink75.xml"/><Relationship Id="rId2" Type="http://schemas.openxmlformats.org/officeDocument/2006/relationships/image" Target="../media/image1.png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29" Type="http://schemas.openxmlformats.org/officeDocument/2006/relationships/image" Target="../media/image72.png"/><Relationship Id="rId41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3.png"/><Relationship Id="rId24" Type="http://schemas.openxmlformats.org/officeDocument/2006/relationships/customXml" Target="../ink/ink64.xml"/><Relationship Id="rId32" Type="http://schemas.openxmlformats.org/officeDocument/2006/relationships/customXml" Target="../ink/ink68.xml"/><Relationship Id="rId37" Type="http://schemas.openxmlformats.org/officeDocument/2006/relationships/image" Target="../media/image76.png"/><Relationship Id="rId40" Type="http://schemas.openxmlformats.org/officeDocument/2006/relationships/customXml" Target="../ink/ink72.xml"/><Relationship Id="rId45" Type="http://schemas.openxmlformats.org/officeDocument/2006/relationships/image" Target="../media/image80.png"/><Relationship Id="rId5" Type="http://schemas.openxmlformats.org/officeDocument/2006/relationships/image" Target="../media/image4.png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28" Type="http://schemas.openxmlformats.org/officeDocument/2006/relationships/customXml" Target="../ink/ink66.xml"/><Relationship Id="rId36" Type="http://schemas.openxmlformats.org/officeDocument/2006/relationships/customXml" Target="../ink/ink70.xml"/><Relationship Id="rId10" Type="http://schemas.openxmlformats.org/officeDocument/2006/relationships/customXml" Target="../ink/ink57.xml"/><Relationship Id="rId19" Type="http://schemas.openxmlformats.org/officeDocument/2006/relationships/image" Target="../media/image67.png"/><Relationship Id="rId31" Type="http://schemas.openxmlformats.org/officeDocument/2006/relationships/image" Target="../media/image73.png"/><Relationship Id="rId44" Type="http://schemas.openxmlformats.org/officeDocument/2006/relationships/customXml" Target="../ink/ink74.xml"/><Relationship Id="rId4" Type="http://schemas.openxmlformats.org/officeDocument/2006/relationships/image" Target="../media/image3.png"/><Relationship Id="rId9" Type="http://schemas.openxmlformats.org/officeDocument/2006/relationships/image" Target="../media/image62.png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image" Target="../media/image71.png"/><Relationship Id="rId30" Type="http://schemas.openxmlformats.org/officeDocument/2006/relationships/customXml" Target="../ink/ink67.xml"/><Relationship Id="rId35" Type="http://schemas.openxmlformats.org/officeDocument/2006/relationships/image" Target="../media/image75.png"/><Relationship Id="rId43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84.png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9" Type="http://schemas.openxmlformats.org/officeDocument/2006/relationships/customXml" Target="../ink/ink92.xml"/><Relationship Id="rId3" Type="http://schemas.openxmlformats.org/officeDocument/2006/relationships/image" Target="../media/image2.png"/><Relationship Id="rId21" Type="http://schemas.openxmlformats.org/officeDocument/2006/relationships/image" Target="../media/image88.png"/><Relationship Id="rId34" Type="http://schemas.openxmlformats.org/officeDocument/2006/relationships/image" Target="../media/image93.png"/><Relationship Id="rId42" Type="http://schemas.openxmlformats.org/officeDocument/2006/relationships/image" Target="../media/image97.png"/><Relationship Id="rId47" Type="http://schemas.openxmlformats.org/officeDocument/2006/relationships/customXml" Target="../ink/ink96.xml"/><Relationship Id="rId7" Type="http://schemas.openxmlformats.org/officeDocument/2006/relationships/image" Target="../media/image6.png"/><Relationship Id="rId12" Type="http://schemas.openxmlformats.org/officeDocument/2006/relationships/customXml" Target="../ink/ink78.xml"/><Relationship Id="rId17" Type="http://schemas.openxmlformats.org/officeDocument/2006/relationships/image" Target="../media/image86.png"/><Relationship Id="rId25" Type="http://schemas.openxmlformats.org/officeDocument/2006/relationships/image" Target="../media/image90.png"/><Relationship Id="rId33" Type="http://schemas.openxmlformats.org/officeDocument/2006/relationships/customXml" Target="../ink/ink89.xml"/><Relationship Id="rId38" Type="http://schemas.openxmlformats.org/officeDocument/2006/relationships/image" Target="../media/image95.png"/><Relationship Id="rId46" Type="http://schemas.openxmlformats.org/officeDocument/2006/relationships/image" Target="../media/image99.png"/><Relationship Id="rId2" Type="http://schemas.openxmlformats.org/officeDocument/2006/relationships/image" Target="../media/image1.png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29" Type="http://schemas.openxmlformats.org/officeDocument/2006/relationships/customXml" Target="../ink/ink87.xml"/><Relationship Id="rId41" Type="http://schemas.openxmlformats.org/officeDocument/2006/relationships/customXml" Target="../ink/ink9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3.png"/><Relationship Id="rId24" Type="http://schemas.openxmlformats.org/officeDocument/2006/relationships/customXml" Target="../ink/ink84.xml"/><Relationship Id="rId32" Type="http://schemas.openxmlformats.org/officeDocument/2006/relationships/image" Target="../media/image92.png"/><Relationship Id="rId37" Type="http://schemas.openxmlformats.org/officeDocument/2006/relationships/customXml" Target="../ink/ink91.xml"/><Relationship Id="rId40" Type="http://schemas.openxmlformats.org/officeDocument/2006/relationships/image" Target="../media/image96.png"/><Relationship Id="rId45" Type="http://schemas.openxmlformats.org/officeDocument/2006/relationships/customXml" Target="../ink/ink95.xml"/><Relationship Id="rId5" Type="http://schemas.openxmlformats.org/officeDocument/2006/relationships/image" Target="../media/image4.png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28" Type="http://schemas.openxmlformats.org/officeDocument/2006/relationships/customXml" Target="../ink/ink86.xml"/><Relationship Id="rId36" Type="http://schemas.openxmlformats.org/officeDocument/2006/relationships/image" Target="../media/image94.png"/><Relationship Id="rId10" Type="http://schemas.openxmlformats.org/officeDocument/2006/relationships/customXml" Target="../ink/ink77.xml"/><Relationship Id="rId19" Type="http://schemas.openxmlformats.org/officeDocument/2006/relationships/image" Target="../media/image87.png"/><Relationship Id="rId31" Type="http://schemas.openxmlformats.org/officeDocument/2006/relationships/customXml" Target="../ink/ink88.xml"/><Relationship Id="rId44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82.png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71.png"/><Relationship Id="rId30" Type="http://schemas.openxmlformats.org/officeDocument/2006/relationships/image" Target="../media/image91.png"/><Relationship Id="rId35" Type="http://schemas.openxmlformats.org/officeDocument/2006/relationships/customXml" Target="../ink/ink90.xml"/><Relationship Id="rId43" Type="http://schemas.openxmlformats.org/officeDocument/2006/relationships/customXml" Target="../ink/ink94.xml"/><Relationship Id="rId48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dia de las madres 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Los niños lograron transmitir un mensaje por si solos, ademas de que logran escribirlo por ellos mismos para expresar lo que quieren.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Una actividad con mayor dificultad pero la realizaron exitosamente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No todos alumnos envían evidencias 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FBAEF8-69B0-41B6-ACAB-C51C3F123697}"/>
                  </a:ext>
                </a:extLst>
              </p14:cNvPr>
              <p14:cNvContentPartPr/>
              <p14:nvPr/>
            </p14:nvContentPartPr>
            <p14:xfrm>
              <a:off x="536009" y="569410"/>
              <a:ext cx="305280" cy="500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FBAEF8-69B0-41B6-ACAB-C51C3F1236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009" y="551410"/>
                <a:ext cx="340920" cy="535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82EC664-09AB-4E10-80A8-B5C8B7C3153E}"/>
              </a:ext>
            </a:extLst>
          </p:cNvPr>
          <p:cNvSpPr txBox="1"/>
          <p:nvPr/>
        </p:nvSpPr>
        <p:spPr>
          <a:xfrm>
            <a:off x="455395" y="249589"/>
            <a:ext cx="218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14 		06	     21</a:t>
            </a:r>
            <a:endParaRPr lang="fr-FR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CDFC17-364D-4030-8054-65F11C7087E5}"/>
                  </a:ext>
                </a:extLst>
              </p14:cNvPr>
              <p14:cNvContentPartPr/>
              <p14:nvPr/>
            </p14:nvContentPartPr>
            <p14:xfrm>
              <a:off x="336209" y="2402530"/>
              <a:ext cx="1029240" cy="649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CDFC17-364D-4030-8054-65F11C7087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209" y="2366510"/>
                <a:ext cx="1100880" cy="7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806950F-DEE8-4653-8F05-108B408C9B65}"/>
                  </a:ext>
                </a:extLst>
              </p14:cNvPr>
              <p14:cNvContentPartPr/>
              <p14:nvPr/>
            </p14:nvContentPartPr>
            <p14:xfrm>
              <a:off x="3291089" y="2963770"/>
              <a:ext cx="497520" cy="613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806950F-DEE8-4653-8F05-108B408C9B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55089" y="2927770"/>
                <a:ext cx="56916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FCDA45-0BD8-451E-9009-2D1352E0886E}"/>
                  </a:ext>
                </a:extLst>
              </p14:cNvPr>
              <p14:cNvContentPartPr/>
              <p14:nvPr/>
            </p14:nvContentPartPr>
            <p14:xfrm>
              <a:off x="220038" y="3957801"/>
              <a:ext cx="159480" cy="29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FCDA45-0BD8-451E-9009-2D1352E0886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398" y="3949161"/>
                <a:ext cx="1771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AD3448F-1EA8-4B72-96E8-247C01CE32E7}"/>
                  </a:ext>
                </a:extLst>
              </p14:cNvPr>
              <p14:cNvContentPartPr/>
              <p14:nvPr/>
            </p14:nvContentPartPr>
            <p14:xfrm>
              <a:off x="230478" y="4303401"/>
              <a:ext cx="1738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AD3448F-1EA8-4B72-96E8-247C01CE32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1838" y="4294761"/>
                <a:ext cx="19152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D5E0581-7935-42DA-AE13-914296610EB7}"/>
              </a:ext>
            </a:extLst>
          </p:cNvPr>
          <p:cNvGrpSpPr/>
          <p:nvPr/>
        </p:nvGrpSpPr>
        <p:grpSpPr>
          <a:xfrm>
            <a:off x="226878" y="4390161"/>
            <a:ext cx="306360" cy="843480"/>
            <a:chOff x="226878" y="4390161"/>
            <a:chExt cx="30636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D7BC37-C3FB-48B0-BBCA-E63305734FA5}"/>
                    </a:ext>
                  </a:extLst>
                </p14:cNvPr>
                <p14:cNvContentPartPr/>
                <p14:nvPr/>
              </p14:nvContentPartPr>
              <p14:xfrm>
                <a:off x="280878" y="4390161"/>
                <a:ext cx="193680" cy="259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D7BC37-C3FB-48B0-BBCA-E63305734F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2238" y="4381521"/>
                  <a:ext cx="211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32FE7D-17FD-4F1D-8C37-B3742B58F0DC}"/>
                    </a:ext>
                  </a:extLst>
                </p14:cNvPr>
                <p14:cNvContentPartPr/>
                <p14:nvPr/>
              </p14:nvContentPartPr>
              <p14:xfrm>
                <a:off x="263958" y="4704081"/>
                <a:ext cx="142560" cy="162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32FE7D-17FD-4F1D-8C37-B3742B58F0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4958" y="4695441"/>
                  <a:ext cx="160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844C08-04F3-4B67-A2B8-F586192E4E69}"/>
                    </a:ext>
                  </a:extLst>
                </p14:cNvPr>
                <p14:cNvContentPartPr/>
                <p14:nvPr/>
              </p14:nvContentPartPr>
              <p14:xfrm>
                <a:off x="295638" y="4759881"/>
                <a:ext cx="212040" cy="245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844C08-04F3-4B67-A2B8-F586192E4E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6638" y="4750881"/>
                  <a:ext cx="229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24B7BA-2951-486F-9335-ED5147DED01C}"/>
                    </a:ext>
                  </a:extLst>
                </p14:cNvPr>
                <p14:cNvContentPartPr/>
                <p14:nvPr/>
              </p14:nvContentPartPr>
              <p14:xfrm>
                <a:off x="226878" y="4776441"/>
                <a:ext cx="306360" cy="45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24B7BA-2951-486F-9335-ED5147DED0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238" y="4767801"/>
                  <a:ext cx="324000" cy="47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02908A7-099F-41F8-A2A2-2BE568F90611}"/>
                  </a:ext>
                </a:extLst>
              </p14:cNvPr>
              <p14:cNvContentPartPr/>
              <p14:nvPr/>
            </p14:nvContentPartPr>
            <p14:xfrm>
              <a:off x="6244272" y="7220448"/>
              <a:ext cx="250560" cy="245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02908A7-099F-41F8-A2A2-2BE568F906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35632" y="7211448"/>
                <a:ext cx="2682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C4E2B24-75DE-4AC0-96ED-AEFC62FCD632}"/>
                  </a:ext>
                </a:extLst>
              </p14:cNvPr>
              <p14:cNvContentPartPr/>
              <p14:nvPr/>
            </p14:nvContentPartPr>
            <p14:xfrm>
              <a:off x="6217992" y="7907328"/>
              <a:ext cx="375120" cy="293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C4E2B24-75DE-4AC0-96ED-AEFC62FCD6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08992" y="7898328"/>
                <a:ext cx="39276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ABC5980-14A8-4268-BE58-9F66243961B3}"/>
              </a:ext>
            </a:extLst>
          </p:cNvPr>
          <p:cNvGrpSpPr/>
          <p:nvPr/>
        </p:nvGrpSpPr>
        <p:grpSpPr>
          <a:xfrm>
            <a:off x="6211152" y="7427808"/>
            <a:ext cx="453960" cy="967320"/>
            <a:chOff x="6211152" y="7427808"/>
            <a:chExt cx="453960" cy="9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87D14B9-95B6-407D-9BAD-B65FA8E8B600}"/>
                    </a:ext>
                  </a:extLst>
                </p14:cNvPr>
                <p14:cNvContentPartPr/>
                <p14:nvPr/>
              </p14:nvContentPartPr>
              <p14:xfrm>
                <a:off x="6233112" y="7427808"/>
                <a:ext cx="275760" cy="211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87D14B9-95B6-407D-9BAD-B65FA8E8B6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24472" y="7419168"/>
                  <a:ext cx="293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177EEB-66B6-44DD-A081-E0DFB678D3D7}"/>
                    </a:ext>
                  </a:extLst>
                </p14:cNvPr>
                <p14:cNvContentPartPr/>
                <p14:nvPr/>
              </p14:nvContentPartPr>
              <p14:xfrm>
                <a:off x="6228072" y="7574688"/>
                <a:ext cx="304560" cy="289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177EEB-66B6-44DD-A081-E0DFB678D3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19432" y="7565688"/>
                  <a:ext cx="322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21DA32-4621-47F3-86F0-AF9AEFD8486C}"/>
                    </a:ext>
                  </a:extLst>
                </p14:cNvPr>
                <p14:cNvContentPartPr/>
                <p14:nvPr/>
              </p14:nvContentPartPr>
              <p14:xfrm>
                <a:off x="6221232" y="7754688"/>
                <a:ext cx="310320" cy="299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21DA32-4621-47F3-86F0-AF9AEFD848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12232" y="7746048"/>
                  <a:ext cx="327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196B4F7-D75F-4F75-A818-E9E33024C62D}"/>
                    </a:ext>
                  </a:extLst>
                </p14:cNvPr>
                <p14:cNvContentPartPr/>
                <p14:nvPr/>
              </p14:nvContentPartPr>
              <p14:xfrm>
                <a:off x="6211152" y="7983288"/>
                <a:ext cx="453960" cy="411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196B4F7-D75F-4F75-A818-E9E33024C6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02152" y="7974648"/>
                  <a:ext cx="47160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9CE82EA-A23F-43CD-A936-E3D12171AE54}"/>
              </a:ext>
            </a:extLst>
          </p:cNvPr>
          <p:cNvGrpSpPr/>
          <p:nvPr/>
        </p:nvGrpSpPr>
        <p:grpSpPr>
          <a:xfrm>
            <a:off x="4649453" y="5887056"/>
            <a:ext cx="844560" cy="833400"/>
            <a:chOff x="4649453" y="5887056"/>
            <a:chExt cx="84456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2A90B8-2B48-4356-A823-CE8A5DAA0ADD}"/>
                    </a:ext>
                  </a:extLst>
                </p14:cNvPr>
                <p14:cNvContentPartPr/>
                <p14:nvPr/>
              </p14:nvContentPartPr>
              <p14:xfrm>
                <a:off x="4649453" y="5887056"/>
                <a:ext cx="180360" cy="210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2A90B8-2B48-4356-A823-CE8A5DAA0A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0813" y="5878416"/>
                  <a:ext cx="198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53E3C9B-1946-40E1-ACB8-3A172C84FF26}"/>
                    </a:ext>
                  </a:extLst>
                </p14:cNvPr>
                <p14:cNvContentPartPr/>
                <p14:nvPr/>
              </p14:nvContentPartPr>
              <p14:xfrm>
                <a:off x="5252453" y="6045816"/>
                <a:ext cx="241560" cy="253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53E3C9B-1946-40E1-ACB8-3A172C84FF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43813" y="6036816"/>
                  <a:ext cx="259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AAD358-8DCC-47DB-8D44-C42B687B5158}"/>
                    </a:ext>
                  </a:extLst>
                </p14:cNvPr>
                <p14:cNvContentPartPr/>
                <p14:nvPr/>
              </p14:nvContentPartPr>
              <p14:xfrm>
                <a:off x="4649453" y="6249936"/>
                <a:ext cx="271440" cy="27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AAD358-8DCC-47DB-8D44-C42B687B51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40453" y="6240936"/>
                  <a:ext cx="289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29DADDB-6DCB-4C5B-A870-8473F72C174E}"/>
                    </a:ext>
                  </a:extLst>
                </p14:cNvPr>
                <p14:cNvContentPartPr/>
                <p14:nvPr/>
              </p14:nvContentPartPr>
              <p14:xfrm>
                <a:off x="4669253" y="6433896"/>
                <a:ext cx="293040" cy="286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29DADDB-6DCB-4C5B-A870-8473F72C17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60613" y="6425256"/>
                  <a:ext cx="310680" cy="30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63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oficios y profesiones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Los niños conocían muy bien el tema y fue un poco sencillo pero en todo momento participaron y estaban muy entusiasmados en la clase, se terminó 5 minutos antes de lo planeado pero se abordaron todos los temas que se habían establecido 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28832" y="8612977"/>
              <a:ext cx="39014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Los niños se divirtieron mucho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41805" y="8707303"/>
              <a:ext cx="390142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No todos los niños llevaron los materiales indicados pero realizaron la actividad </a:t>
              </a:r>
              <a:endParaRPr lang="es-MX" sz="18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9656E7-844B-455A-9C03-B9C396F5989C}"/>
                  </a:ext>
                </a:extLst>
              </p14:cNvPr>
              <p14:cNvContentPartPr/>
              <p14:nvPr/>
            </p14:nvContentPartPr>
            <p14:xfrm>
              <a:off x="1078889" y="613330"/>
              <a:ext cx="416160" cy="39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9656E7-844B-455A-9C03-B9C396F598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1249" y="595690"/>
                <a:ext cx="451800" cy="427680"/>
              </a:xfrm>
              <a:prstGeom prst="rect">
                <a:avLst/>
              </a:prstGeom>
            </p:spPr>
          </p:pic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ED2B3522-015F-4616-A187-3B72BA2D5EE1}"/>
              </a:ext>
            </a:extLst>
          </p:cNvPr>
          <p:cNvSpPr txBox="1"/>
          <p:nvPr/>
        </p:nvSpPr>
        <p:spPr>
          <a:xfrm>
            <a:off x="455395" y="249589"/>
            <a:ext cx="218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15 		06	     21</a:t>
            </a:r>
            <a:endParaRPr lang="fr-FR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5F7858-1864-487A-BAC0-132784E74A3B}"/>
                  </a:ext>
                </a:extLst>
              </p14:cNvPr>
              <p14:cNvContentPartPr/>
              <p14:nvPr/>
            </p14:nvContentPartPr>
            <p14:xfrm>
              <a:off x="3407098" y="3046428"/>
              <a:ext cx="377640" cy="38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5F7858-1864-487A-BAC0-132784E74A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1458" y="3010788"/>
                <a:ext cx="44928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AAF445-BB3E-49A3-966D-ABB1FBE96DA0}"/>
                  </a:ext>
                </a:extLst>
              </p14:cNvPr>
              <p14:cNvContentPartPr/>
              <p14:nvPr/>
            </p14:nvContentPartPr>
            <p14:xfrm>
              <a:off x="3915920" y="2274190"/>
              <a:ext cx="1110600" cy="680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AAF445-BB3E-49A3-966D-ABB1FBE96D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9908" y="2238209"/>
                <a:ext cx="1182263" cy="752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E19DCF-B9DE-41FB-8925-7E5B6AC3D21A}"/>
                  </a:ext>
                </a:extLst>
              </p14:cNvPr>
              <p14:cNvContentPartPr/>
              <p14:nvPr/>
            </p14:nvContentPartPr>
            <p14:xfrm>
              <a:off x="8061898" y="2147148"/>
              <a:ext cx="330120" cy="119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E19DCF-B9DE-41FB-8925-7E5B6AC3D2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52898" y="2138508"/>
                <a:ext cx="347760" cy="12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3FCC6F7-1B29-4D7E-B88A-3D8C57BD502F}"/>
              </a:ext>
            </a:extLst>
          </p:cNvPr>
          <p:cNvGrpSpPr/>
          <p:nvPr/>
        </p:nvGrpSpPr>
        <p:grpSpPr>
          <a:xfrm>
            <a:off x="243919" y="3907516"/>
            <a:ext cx="225720" cy="587160"/>
            <a:chOff x="243919" y="3907516"/>
            <a:chExt cx="22572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B7ABAB-2629-4D81-BF39-77EF7DF17CA8}"/>
                    </a:ext>
                  </a:extLst>
                </p14:cNvPr>
                <p14:cNvContentPartPr/>
                <p14:nvPr/>
              </p14:nvContentPartPr>
              <p14:xfrm>
                <a:off x="251119" y="3907516"/>
                <a:ext cx="218520" cy="32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B7ABAB-2629-4D81-BF39-77EF7DF17C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119" y="3898516"/>
                  <a:ext cx="2361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5E7E1F-EE17-47CF-9C05-379EF0C793F9}"/>
                    </a:ext>
                  </a:extLst>
                </p14:cNvPr>
                <p14:cNvContentPartPr/>
                <p14:nvPr/>
              </p14:nvContentPartPr>
              <p14:xfrm>
                <a:off x="243919" y="4239076"/>
                <a:ext cx="140400" cy="255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5E7E1F-EE17-47CF-9C05-379EF0C793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279" y="4230436"/>
                  <a:ext cx="15804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5973AF-EE02-4202-9E57-E85957826F8A}"/>
                  </a:ext>
                </a:extLst>
              </p14:cNvPr>
              <p14:cNvContentPartPr/>
              <p14:nvPr/>
            </p14:nvContentPartPr>
            <p14:xfrm>
              <a:off x="205399" y="4774036"/>
              <a:ext cx="334800" cy="449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5973AF-EE02-4202-9E57-E85957826F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399" y="4765396"/>
                <a:ext cx="3524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90B800C-AB2F-4D19-8DC8-EB7509D3427B}"/>
                  </a:ext>
                </a:extLst>
              </p14:cNvPr>
              <p14:cNvContentPartPr/>
              <p14:nvPr/>
            </p14:nvContentPartPr>
            <p14:xfrm>
              <a:off x="4675142" y="5922902"/>
              <a:ext cx="191880" cy="227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90B800C-AB2F-4D19-8DC8-EB7509D342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66502" y="5914262"/>
                <a:ext cx="20952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94C2F99D-9089-4209-90AA-60D7B498C9CA}"/>
              </a:ext>
            </a:extLst>
          </p:cNvPr>
          <p:cNvGrpSpPr/>
          <p:nvPr/>
        </p:nvGrpSpPr>
        <p:grpSpPr>
          <a:xfrm>
            <a:off x="4634462" y="6122702"/>
            <a:ext cx="365760" cy="596520"/>
            <a:chOff x="4634462" y="6122702"/>
            <a:chExt cx="36576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41310A-C70B-4842-9EDB-132D62EE113D}"/>
                    </a:ext>
                  </a:extLst>
                </p14:cNvPr>
                <p14:cNvContentPartPr/>
                <p14:nvPr/>
              </p14:nvContentPartPr>
              <p14:xfrm>
                <a:off x="4690982" y="6122702"/>
                <a:ext cx="262800" cy="208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41310A-C70B-4842-9EDB-132D62EE11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81982" y="6114062"/>
                  <a:ext cx="280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CA46EA-1531-4C5E-9E88-1173990880A4}"/>
                    </a:ext>
                  </a:extLst>
                </p14:cNvPr>
                <p14:cNvContentPartPr/>
                <p14:nvPr/>
              </p14:nvContentPartPr>
              <p14:xfrm>
                <a:off x="4677662" y="6211262"/>
                <a:ext cx="322560" cy="28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CA46EA-1531-4C5E-9E88-1173990880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69022" y="6202622"/>
                  <a:ext cx="340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9B1317-92CE-4FF1-BAF3-FE41F79B692D}"/>
                    </a:ext>
                  </a:extLst>
                </p14:cNvPr>
                <p14:cNvContentPartPr/>
                <p14:nvPr/>
              </p14:nvContentPartPr>
              <p14:xfrm>
                <a:off x="4634462" y="6471182"/>
                <a:ext cx="264600" cy="248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9B1317-92CE-4FF1-BAF3-FE41F79B69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25822" y="6462542"/>
                  <a:ext cx="28224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BEA0C8-141C-4393-8E9C-4CC922519E7B}"/>
              </a:ext>
            </a:extLst>
          </p:cNvPr>
          <p:cNvGrpSpPr/>
          <p:nvPr/>
        </p:nvGrpSpPr>
        <p:grpSpPr>
          <a:xfrm>
            <a:off x="6203342" y="7164902"/>
            <a:ext cx="542160" cy="1241280"/>
            <a:chOff x="6203342" y="7164902"/>
            <a:chExt cx="542160" cy="12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F70929-A9A1-49BE-8957-648CB3F30624}"/>
                    </a:ext>
                  </a:extLst>
                </p14:cNvPr>
                <p14:cNvContentPartPr/>
                <p14:nvPr/>
              </p14:nvContentPartPr>
              <p14:xfrm>
                <a:off x="6215582" y="7164902"/>
                <a:ext cx="272880" cy="266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F70929-A9A1-49BE-8957-648CB3F306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06942" y="7155902"/>
                  <a:ext cx="290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2F522F-E606-4C73-BBC6-844D9E216B69}"/>
                    </a:ext>
                  </a:extLst>
                </p14:cNvPr>
                <p14:cNvContentPartPr/>
                <p14:nvPr/>
              </p14:nvContentPartPr>
              <p14:xfrm>
                <a:off x="6215942" y="7441382"/>
                <a:ext cx="284760" cy="203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2F522F-E606-4C73-BBC6-844D9E216B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06942" y="7432742"/>
                  <a:ext cx="302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069E10B-7A79-4A4C-866D-951717E1EDB0}"/>
                    </a:ext>
                  </a:extLst>
                </p14:cNvPr>
                <p14:cNvContentPartPr/>
                <p14:nvPr/>
              </p14:nvContentPartPr>
              <p14:xfrm>
                <a:off x="6203342" y="7657742"/>
                <a:ext cx="226800" cy="164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069E10B-7A79-4A4C-866D-951717E1ED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94342" y="7648742"/>
                  <a:ext cx="244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A082E5-5BFC-4ECD-8910-903B51692F2D}"/>
                    </a:ext>
                  </a:extLst>
                </p14:cNvPr>
                <p14:cNvContentPartPr/>
                <p14:nvPr/>
              </p14:nvContentPartPr>
              <p14:xfrm>
                <a:off x="6237542" y="7765742"/>
                <a:ext cx="274320" cy="253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A082E5-5BFC-4ECD-8910-903B51692F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28902" y="7756742"/>
                  <a:ext cx="291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4014F30-D886-4626-AFFC-83A7E1193369}"/>
                    </a:ext>
                  </a:extLst>
                </p14:cNvPr>
                <p14:cNvContentPartPr/>
                <p14:nvPr/>
              </p14:nvContentPartPr>
              <p14:xfrm>
                <a:off x="6220622" y="7851782"/>
                <a:ext cx="330120" cy="348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4014F30-D886-4626-AFFC-83A7E11933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11622" y="7843142"/>
                  <a:ext cx="3477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CC6D7C8-C6B5-4FD6-89E0-1CB4DA9C807D}"/>
                    </a:ext>
                  </a:extLst>
                </p14:cNvPr>
                <p14:cNvContentPartPr/>
                <p14:nvPr/>
              </p14:nvContentPartPr>
              <p14:xfrm>
                <a:off x="6240782" y="7920902"/>
                <a:ext cx="504720" cy="48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CC6D7C8-C6B5-4FD6-89E0-1CB4DA9C80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31782" y="7912262"/>
                  <a:ext cx="522360" cy="50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599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Ayudo en cas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La mayoría de los niños reconoce cuáles son las actividades en las que puede ayudar en casa, además de que se fomentó la participación y ayuda en estas actividades.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 divierten mucho y trabajan la convivencia con su familia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No todos los padres participaron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C5F3FE-8D33-43F5-9C70-3574D393B0D1}"/>
                  </a:ext>
                </a:extLst>
              </p14:cNvPr>
              <p14:cNvContentPartPr/>
              <p14:nvPr/>
            </p14:nvContentPartPr>
            <p14:xfrm>
              <a:off x="1585049" y="572290"/>
              <a:ext cx="295200" cy="43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C5F3FE-8D33-43F5-9C70-3574D393B0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7409" y="554650"/>
                <a:ext cx="330840" cy="468000"/>
              </a:xfrm>
              <a:prstGeom prst="rect">
                <a:avLst/>
              </a:prstGeom>
            </p:spPr>
          </p:pic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DE50D952-04BD-49C3-95EE-E7C9869C7522}"/>
              </a:ext>
            </a:extLst>
          </p:cNvPr>
          <p:cNvSpPr txBox="1"/>
          <p:nvPr/>
        </p:nvSpPr>
        <p:spPr>
          <a:xfrm>
            <a:off x="455395" y="249589"/>
            <a:ext cx="218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16		06	     21</a:t>
            </a:r>
            <a:endParaRPr lang="fr-FR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62CEDF-C1F1-4691-B6B9-2B06BF52658F}"/>
                  </a:ext>
                </a:extLst>
              </p14:cNvPr>
              <p14:cNvContentPartPr/>
              <p14:nvPr/>
            </p14:nvContentPartPr>
            <p14:xfrm>
              <a:off x="5303538" y="2328903"/>
              <a:ext cx="1068840" cy="531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62CEDF-C1F1-4691-B6B9-2B06BF5265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7550" y="2292903"/>
                <a:ext cx="1140456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6FF078-0153-496B-9461-BF396CFCEF3E}"/>
                  </a:ext>
                </a:extLst>
              </p14:cNvPr>
              <p14:cNvContentPartPr/>
              <p14:nvPr/>
            </p14:nvContentPartPr>
            <p14:xfrm>
              <a:off x="3317874" y="3084350"/>
              <a:ext cx="330480" cy="32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6FF078-0153-496B-9461-BF396CFCEF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1874" y="3048350"/>
                <a:ext cx="40212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5A66552-3E78-49BD-AA99-1E065846A32A}"/>
              </a:ext>
            </a:extLst>
          </p:cNvPr>
          <p:cNvGrpSpPr/>
          <p:nvPr/>
        </p:nvGrpSpPr>
        <p:grpSpPr>
          <a:xfrm>
            <a:off x="194198" y="4040485"/>
            <a:ext cx="418320" cy="1248480"/>
            <a:chOff x="194198" y="4040485"/>
            <a:chExt cx="418320" cy="12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389192-1223-4576-9E56-E679F7506612}"/>
                    </a:ext>
                  </a:extLst>
                </p14:cNvPr>
                <p14:cNvContentPartPr/>
                <p14:nvPr/>
              </p14:nvContentPartPr>
              <p14:xfrm>
                <a:off x="199598" y="4040485"/>
                <a:ext cx="174240" cy="18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389192-1223-4576-9E56-E679F75066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958" y="4031485"/>
                  <a:ext cx="191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093191-1037-4FFD-9513-2DB82413652E}"/>
                    </a:ext>
                  </a:extLst>
                </p14:cNvPr>
                <p14:cNvContentPartPr/>
                <p14:nvPr/>
              </p14:nvContentPartPr>
              <p14:xfrm>
                <a:off x="228038" y="4192045"/>
                <a:ext cx="234720" cy="302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093191-1037-4FFD-9513-2DB8241365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038" y="4183405"/>
                  <a:ext cx="252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C74A74-F733-4D6B-AD6B-56810E69AA3F}"/>
                    </a:ext>
                  </a:extLst>
                </p14:cNvPr>
                <p14:cNvContentPartPr/>
                <p14:nvPr/>
              </p14:nvContentPartPr>
              <p14:xfrm>
                <a:off x="256118" y="4273765"/>
                <a:ext cx="356400" cy="38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C74A74-F733-4D6B-AD6B-56810E69AA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78" y="4265125"/>
                  <a:ext cx="3740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9C6204-C830-4005-8B87-AAC64FCF4265}"/>
                    </a:ext>
                  </a:extLst>
                </p14:cNvPr>
                <p14:cNvContentPartPr/>
                <p14:nvPr/>
              </p14:nvContentPartPr>
              <p14:xfrm>
                <a:off x="242078" y="4530805"/>
                <a:ext cx="258840" cy="324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9C6204-C830-4005-8B87-AAC64FCF42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078" y="4522165"/>
                  <a:ext cx="2764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2C7A0A-0C78-406F-B473-BF8E1B209245}"/>
                    </a:ext>
                  </a:extLst>
                </p14:cNvPr>
                <p14:cNvContentPartPr/>
                <p14:nvPr/>
              </p14:nvContentPartPr>
              <p14:xfrm>
                <a:off x="233438" y="4712605"/>
                <a:ext cx="239040" cy="299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2C7A0A-0C78-406F-B473-BF8E1B2092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798" y="4703605"/>
                  <a:ext cx="256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A6415C-976B-4F87-BB0D-815CA5CBA350}"/>
                    </a:ext>
                  </a:extLst>
                </p14:cNvPr>
                <p14:cNvContentPartPr/>
                <p14:nvPr/>
              </p14:nvContentPartPr>
              <p14:xfrm>
                <a:off x="194198" y="5013925"/>
                <a:ext cx="181080" cy="275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2A6415C-976B-4F87-BB0D-815CA5CBA3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5198" y="5005285"/>
                  <a:ext cx="19872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E2D5512-C8E3-4CD0-B037-13D52D21DC85}"/>
                  </a:ext>
                </a:extLst>
              </p14:cNvPr>
              <p14:cNvContentPartPr/>
              <p14:nvPr/>
            </p14:nvContentPartPr>
            <p14:xfrm>
              <a:off x="4662313" y="5903976"/>
              <a:ext cx="204840" cy="201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E2D5512-C8E3-4CD0-B037-13D52D21DC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53313" y="5895336"/>
                <a:ext cx="2224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F1365E5-1E0C-4F1D-94C8-7CBA0CD3766B}"/>
                  </a:ext>
                </a:extLst>
              </p14:cNvPr>
              <p14:cNvContentPartPr/>
              <p14:nvPr/>
            </p14:nvContentPartPr>
            <p14:xfrm>
              <a:off x="5216713" y="6089736"/>
              <a:ext cx="218160" cy="221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F1365E5-1E0C-4F1D-94C8-7CBA0CD376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07713" y="6081096"/>
                <a:ext cx="23580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E114907-0BD3-46A8-AF27-BF78CBF26A93}"/>
              </a:ext>
            </a:extLst>
          </p:cNvPr>
          <p:cNvGrpSpPr/>
          <p:nvPr/>
        </p:nvGrpSpPr>
        <p:grpSpPr>
          <a:xfrm>
            <a:off x="4627753" y="6311496"/>
            <a:ext cx="245160" cy="407880"/>
            <a:chOff x="4627753" y="6311496"/>
            <a:chExt cx="24516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AB7ED4-9857-4AEF-B637-996CED7BEC31}"/>
                    </a:ext>
                  </a:extLst>
                </p14:cNvPr>
                <p14:cNvContentPartPr/>
                <p14:nvPr/>
              </p14:nvContentPartPr>
              <p14:xfrm>
                <a:off x="4627753" y="6311496"/>
                <a:ext cx="245160" cy="211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AB7ED4-9857-4AEF-B637-996CED7BEC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18753" y="6302856"/>
                  <a:ext cx="262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665030-DC97-4036-86A9-E485DF82B207}"/>
                    </a:ext>
                  </a:extLst>
                </p14:cNvPr>
                <p14:cNvContentPartPr/>
                <p14:nvPr/>
              </p14:nvContentPartPr>
              <p14:xfrm>
                <a:off x="4642513" y="6497976"/>
                <a:ext cx="221400" cy="221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2665030-DC97-4036-86A9-E485DF82B2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33513" y="6488976"/>
                  <a:ext cx="23904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F76E91-C4B4-46F7-B3D2-83673A043816}"/>
              </a:ext>
            </a:extLst>
          </p:cNvPr>
          <p:cNvGrpSpPr/>
          <p:nvPr/>
        </p:nvGrpSpPr>
        <p:grpSpPr>
          <a:xfrm>
            <a:off x="6221933" y="7193856"/>
            <a:ext cx="264600" cy="1155240"/>
            <a:chOff x="6221933" y="7193856"/>
            <a:chExt cx="264600" cy="11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2DB083-5DB7-4C73-9883-86CA0074E86F}"/>
                    </a:ext>
                  </a:extLst>
                </p14:cNvPr>
                <p14:cNvContentPartPr/>
                <p14:nvPr/>
              </p14:nvContentPartPr>
              <p14:xfrm>
                <a:off x="6230213" y="7193856"/>
                <a:ext cx="248040" cy="240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2DB083-5DB7-4C73-9883-86CA0074E8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21573" y="7185216"/>
                  <a:ext cx="265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E573365-C516-415F-B11E-2C542D4AA56A}"/>
                    </a:ext>
                  </a:extLst>
                </p14:cNvPr>
                <p14:cNvContentPartPr/>
                <p14:nvPr/>
              </p14:nvContentPartPr>
              <p14:xfrm>
                <a:off x="6233093" y="7427496"/>
                <a:ext cx="231840" cy="182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E573365-C516-415F-B11E-2C542D4AA5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24453" y="7418856"/>
                  <a:ext cx="249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76B8161-A5C0-424E-B1C5-CF5F9021ED7A}"/>
                    </a:ext>
                  </a:extLst>
                </p14:cNvPr>
                <p14:cNvContentPartPr/>
                <p14:nvPr/>
              </p14:nvContentPartPr>
              <p14:xfrm>
                <a:off x="6221933" y="7620096"/>
                <a:ext cx="189360" cy="172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76B8161-A5C0-424E-B1C5-CF5F9021ED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13293" y="7611456"/>
                  <a:ext cx="207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214270-0C6C-479A-AFD2-A2512AA8ACA1}"/>
                    </a:ext>
                  </a:extLst>
                </p14:cNvPr>
                <p14:cNvContentPartPr/>
                <p14:nvPr/>
              </p14:nvContentPartPr>
              <p14:xfrm>
                <a:off x="6246053" y="7797576"/>
                <a:ext cx="240480" cy="210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214270-0C6C-479A-AFD2-A2512AA8AC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37053" y="7788576"/>
                  <a:ext cx="258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9FA074E-DC68-4919-ADD9-3E7004F4DBDC}"/>
                    </a:ext>
                  </a:extLst>
                </p14:cNvPr>
                <p14:cNvContentPartPr/>
                <p14:nvPr/>
              </p14:nvContentPartPr>
              <p14:xfrm>
                <a:off x="6238493" y="7936176"/>
                <a:ext cx="209160" cy="24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9FA074E-DC68-4919-ADD9-3E7004F4DB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29853" y="7927176"/>
                  <a:ext cx="226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1E6468-A0B8-49E7-A7C4-EDCEA86D53FC}"/>
                    </a:ext>
                  </a:extLst>
                </p14:cNvPr>
                <p14:cNvContentPartPr/>
                <p14:nvPr/>
              </p14:nvContentPartPr>
              <p14:xfrm>
                <a:off x="6244613" y="8119416"/>
                <a:ext cx="228240" cy="229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1E6468-A0B8-49E7-A7C4-EDCEA86D53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35613" y="8110416"/>
                  <a:ext cx="245880" cy="24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2889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¿Cuánto mide?</a:t>
              </a:r>
            </a:p>
            <a:p>
              <a:endParaRPr lang="es-MX" dirty="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Durante esta actividad todos los alumnos participaron adecuadamente y como se esperaba.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realizaron actividades diferentes a las que comúnmente realizan.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los niños leen y escriben palabras por si solos, y algunos con ayuda 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No se terminó de realizar toda la actividad por la falta de tiempo pero se dio las consignas correctas para realizar la de tarea 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F5448E-E351-4B99-A764-6BC321B64062}"/>
                  </a:ext>
                </a:extLst>
              </p14:cNvPr>
              <p14:cNvContentPartPr/>
              <p14:nvPr/>
            </p14:nvContentPartPr>
            <p14:xfrm>
              <a:off x="2008769" y="560770"/>
              <a:ext cx="443520" cy="48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F5448E-E351-4B99-A764-6BC321B640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0769" y="543130"/>
                <a:ext cx="479160" cy="521280"/>
              </a:xfrm>
              <a:prstGeom prst="rect">
                <a:avLst/>
              </a:prstGeom>
            </p:spPr>
          </p:pic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3E15340A-EA19-4CE4-9DA3-5A70489DEA95}"/>
              </a:ext>
            </a:extLst>
          </p:cNvPr>
          <p:cNvSpPr txBox="1"/>
          <p:nvPr/>
        </p:nvSpPr>
        <p:spPr>
          <a:xfrm>
            <a:off x="455395" y="249589"/>
            <a:ext cx="218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 		06	     21</a:t>
            </a:r>
            <a:endParaRPr lang="fr-FR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E7E2D5-08DA-46FA-BCA1-22B0E8AB382B}"/>
                  </a:ext>
                </a:extLst>
              </p14:cNvPr>
              <p14:cNvContentPartPr/>
              <p14:nvPr/>
            </p14:nvContentPartPr>
            <p14:xfrm>
              <a:off x="408900" y="2270232"/>
              <a:ext cx="839880" cy="658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E7E2D5-08DA-46FA-BCA1-22B0E8AB38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885" y="2234232"/>
                <a:ext cx="911551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0D3B05-C232-4124-9492-F394501AAD6D}"/>
                  </a:ext>
                </a:extLst>
              </p14:cNvPr>
              <p14:cNvContentPartPr/>
              <p14:nvPr/>
            </p14:nvContentPartPr>
            <p14:xfrm>
              <a:off x="3206760" y="2916180"/>
              <a:ext cx="445320" cy="465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0D3B05-C232-4124-9492-F394501AAD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1120" y="2880540"/>
                <a:ext cx="516960" cy="53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D075BA5-1BF4-4E2B-9999-5EB3687E8F8A}"/>
              </a:ext>
            </a:extLst>
          </p:cNvPr>
          <p:cNvGrpSpPr/>
          <p:nvPr/>
        </p:nvGrpSpPr>
        <p:grpSpPr>
          <a:xfrm>
            <a:off x="179760" y="3934980"/>
            <a:ext cx="270360" cy="1311480"/>
            <a:chOff x="179760" y="3934980"/>
            <a:chExt cx="270360" cy="13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1BAE87-1DA8-403D-8FA1-2EEC1837F7DD}"/>
                    </a:ext>
                  </a:extLst>
                </p14:cNvPr>
                <p14:cNvContentPartPr/>
                <p14:nvPr/>
              </p14:nvContentPartPr>
              <p14:xfrm>
                <a:off x="246360" y="3934980"/>
                <a:ext cx="196560" cy="289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E1BAE87-1DA8-403D-8FA1-2EEC1837F7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360" y="3925980"/>
                  <a:ext cx="214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948B87-1824-4BDF-93DD-D05EBBDCD128}"/>
                    </a:ext>
                  </a:extLst>
                </p14:cNvPr>
                <p14:cNvContentPartPr/>
                <p14:nvPr/>
              </p14:nvContentPartPr>
              <p14:xfrm>
                <a:off x="220440" y="4201380"/>
                <a:ext cx="229680" cy="27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948B87-1824-4BDF-93DD-D05EBBDCD1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440" y="4192380"/>
                  <a:ext cx="247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A41304-6F63-42E5-BC4B-B2FEE40B6518}"/>
                    </a:ext>
                  </a:extLst>
                </p14:cNvPr>
                <p14:cNvContentPartPr/>
                <p14:nvPr/>
              </p14:nvContentPartPr>
              <p14:xfrm>
                <a:off x="201720" y="4418100"/>
                <a:ext cx="196920" cy="264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A41304-6F63-42E5-BC4B-B2FEE40B65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080" y="4409460"/>
                  <a:ext cx="214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5D40F7A-D425-4AAC-8E32-58F8CE7C9128}"/>
                    </a:ext>
                  </a:extLst>
                </p14:cNvPr>
                <p14:cNvContentPartPr/>
                <p14:nvPr/>
              </p14:nvContentPartPr>
              <p14:xfrm>
                <a:off x="179760" y="4681980"/>
                <a:ext cx="190800" cy="208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5D40F7A-D425-4AAC-8E32-58F8CE7C91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1120" y="4672980"/>
                  <a:ext cx="208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0A48FF-9985-4327-9D66-B8A0C0694273}"/>
                    </a:ext>
                  </a:extLst>
                </p14:cNvPr>
                <p14:cNvContentPartPr/>
                <p14:nvPr/>
              </p14:nvContentPartPr>
              <p14:xfrm>
                <a:off x="237360" y="4792140"/>
                <a:ext cx="203040" cy="30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0A48FF-9985-4327-9D66-B8A0C06942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720" y="4783500"/>
                  <a:ext cx="220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A516E6-FB39-4875-A2BD-7A707E34B77A}"/>
                    </a:ext>
                  </a:extLst>
                </p14:cNvPr>
                <p14:cNvContentPartPr/>
                <p14:nvPr/>
              </p14:nvContentPartPr>
              <p14:xfrm>
                <a:off x="217200" y="5054940"/>
                <a:ext cx="157320" cy="19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A516E6-FB39-4875-A2BD-7A707E34B7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560" y="5046300"/>
                  <a:ext cx="17496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4288394-2454-4749-950F-10167E8A81A7}"/>
                  </a:ext>
                </a:extLst>
              </p14:cNvPr>
              <p14:cNvContentPartPr/>
              <p14:nvPr/>
            </p14:nvContentPartPr>
            <p14:xfrm>
              <a:off x="5333520" y="493722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4288394-2454-4749-950F-10167E8A81A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24880" y="49285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3BAF027E-032A-4471-838B-ABCBC6F8486C}"/>
              </a:ext>
            </a:extLst>
          </p:cNvPr>
          <p:cNvGrpSpPr/>
          <p:nvPr/>
        </p:nvGrpSpPr>
        <p:grpSpPr>
          <a:xfrm>
            <a:off x="4636740" y="5873280"/>
            <a:ext cx="306000" cy="824400"/>
            <a:chOff x="4636740" y="5873280"/>
            <a:chExt cx="306000" cy="82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D4702F-88DB-41B0-81A6-2C8E6CD5933C}"/>
                    </a:ext>
                  </a:extLst>
                </p14:cNvPr>
                <p14:cNvContentPartPr/>
                <p14:nvPr/>
              </p14:nvContentPartPr>
              <p14:xfrm>
                <a:off x="4636740" y="5873280"/>
                <a:ext cx="199080" cy="23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D4702F-88DB-41B0-81A6-2C8E6CD593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27740" y="5864280"/>
                  <a:ext cx="216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BAA9EF9-C89C-4188-8747-720FEABDE28A}"/>
                    </a:ext>
                  </a:extLst>
                </p14:cNvPr>
                <p14:cNvContentPartPr/>
                <p14:nvPr/>
              </p14:nvContentPartPr>
              <p14:xfrm>
                <a:off x="4651140" y="6068760"/>
                <a:ext cx="291600" cy="234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BAA9EF9-C89C-4188-8747-720FEABDE2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42500" y="6059760"/>
                  <a:ext cx="309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E13901-18E5-4ACF-BA51-4F23A00B1551}"/>
                    </a:ext>
                  </a:extLst>
                </p14:cNvPr>
                <p14:cNvContentPartPr/>
                <p14:nvPr/>
              </p14:nvContentPartPr>
              <p14:xfrm>
                <a:off x="4665900" y="6302040"/>
                <a:ext cx="215280" cy="19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E13901-18E5-4ACF-BA51-4F23A00B15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57260" y="6293040"/>
                  <a:ext cx="232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BE5090-2B60-4BCA-B11D-85D344157BD5}"/>
                    </a:ext>
                  </a:extLst>
                </p14:cNvPr>
                <p14:cNvContentPartPr/>
                <p14:nvPr/>
              </p14:nvContentPartPr>
              <p14:xfrm>
                <a:off x="4662300" y="6446760"/>
                <a:ext cx="271440" cy="25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BE5090-2B60-4BCA-B11D-85D344157B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53660" y="6438120"/>
                  <a:ext cx="28908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EB0DDF-D045-4C49-B25F-687BA40B45F3}"/>
              </a:ext>
            </a:extLst>
          </p:cNvPr>
          <p:cNvGrpSpPr/>
          <p:nvPr/>
        </p:nvGrpSpPr>
        <p:grpSpPr>
          <a:xfrm>
            <a:off x="6198060" y="7216440"/>
            <a:ext cx="321120" cy="1160280"/>
            <a:chOff x="6198060" y="7216440"/>
            <a:chExt cx="321120" cy="11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8BFE37-03F6-4536-BFEF-AF2F9122D042}"/>
                    </a:ext>
                  </a:extLst>
                </p14:cNvPr>
                <p14:cNvContentPartPr/>
                <p14:nvPr/>
              </p14:nvContentPartPr>
              <p14:xfrm>
                <a:off x="6227220" y="7216440"/>
                <a:ext cx="146160" cy="203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8BFE37-03F6-4536-BFEF-AF2F9122D0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18220" y="7207440"/>
                  <a:ext cx="163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1A91506-2A45-4FF1-8B69-1673A311226B}"/>
                    </a:ext>
                  </a:extLst>
                </p14:cNvPr>
                <p14:cNvContentPartPr/>
                <p14:nvPr/>
              </p14:nvContentPartPr>
              <p14:xfrm>
                <a:off x="6244860" y="7388880"/>
                <a:ext cx="235440" cy="229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1A91506-2A45-4FF1-8B69-1673A31122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5860" y="7379880"/>
                  <a:ext cx="253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2A524C9-8B39-4E40-AE53-1DEB3F14B220}"/>
                    </a:ext>
                  </a:extLst>
                </p14:cNvPr>
                <p14:cNvContentPartPr/>
                <p14:nvPr/>
              </p14:nvContentPartPr>
              <p14:xfrm>
                <a:off x="6212820" y="7578240"/>
                <a:ext cx="277200" cy="23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2A524C9-8B39-4E40-AE53-1DEB3F14B2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03820" y="7569600"/>
                  <a:ext cx="294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58B881-9AF4-44C8-A601-ADC99E966C06}"/>
                    </a:ext>
                  </a:extLst>
                </p14:cNvPr>
                <p14:cNvContentPartPr/>
                <p14:nvPr/>
              </p14:nvContentPartPr>
              <p14:xfrm>
                <a:off x="6198060" y="7816920"/>
                <a:ext cx="285840" cy="207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58B881-9AF4-44C8-A601-ADC99E966C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89420" y="7807920"/>
                  <a:ext cx="303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7E7BAB-1B58-40CE-AE5E-52FECC548099}"/>
                    </a:ext>
                  </a:extLst>
                </p14:cNvPr>
                <p14:cNvContentPartPr/>
                <p14:nvPr/>
              </p14:nvContentPartPr>
              <p14:xfrm>
                <a:off x="6235860" y="7977480"/>
                <a:ext cx="222480" cy="208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7E7BAB-1B58-40CE-AE5E-52FECC54809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7220" y="7968840"/>
                  <a:ext cx="240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1ED8E7-65CF-4DA7-9840-3D9777CF8718}"/>
                    </a:ext>
                  </a:extLst>
                </p14:cNvPr>
                <p14:cNvContentPartPr/>
                <p14:nvPr/>
              </p14:nvContentPartPr>
              <p14:xfrm>
                <a:off x="6243060" y="8142000"/>
                <a:ext cx="276120" cy="23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1ED8E7-65CF-4DA7-9840-3D9777CF87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34060" y="8133000"/>
                  <a:ext cx="293760" cy="25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472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Aviario 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Se envia una hoja de trabajo y se busca que los niños investiguen y reconozcan por sí mismos  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Los niños realizan el conteo </a:t>
              </a:r>
              <a:r>
                <a:rPr lang="es-MX" sz="1800">
                  <a:solidFill>
                    <a:schemeClr val="bg1"/>
                  </a:solidFill>
                  <a:latin typeface="Comic Sans MS" panose="030F0702030302020204" pitchFamily="66" charset="0"/>
                </a:rPr>
                <a:t>y clasificación  </a:t>
              </a:r>
              <a:endParaRPr lang="es-MX" sz="18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44228" y="8669984"/>
              <a:ext cx="39014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No hubo dificultades 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D97C018-68A5-488D-B73C-23F0DAA49771}"/>
                  </a:ext>
                </a:extLst>
              </p14:cNvPr>
              <p14:cNvContentPartPr/>
              <p14:nvPr/>
            </p14:nvContentPartPr>
            <p14:xfrm>
              <a:off x="2490089" y="571210"/>
              <a:ext cx="556560" cy="507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D97C018-68A5-488D-B73C-23F0DAA49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2449" y="553570"/>
                <a:ext cx="592200" cy="542880"/>
              </a:xfrm>
              <a:prstGeom prst="rect">
                <a:avLst/>
              </a:prstGeom>
            </p:spPr>
          </p:pic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C5D7DDB2-1C85-4D22-A450-950AFC2278B9}"/>
              </a:ext>
            </a:extLst>
          </p:cNvPr>
          <p:cNvSpPr txBox="1"/>
          <p:nvPr/>
        </p:nvSpPr>
        <p:spPr>
          <a:xfrm>
            <a:off x="455395" y="249589"/>
            <a:ext cx="218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18		06	     21</a:t>
            </a:r>
            <a:endParaRPr lang="fr-FR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695524-403E-439B-A6E0-774E33179489}"/>
              </a:ext>
            </a:extLst>
          </p:cNvPr>
          <p:cNvGrpSpPr/>
          <p:nvPr/>
        </p:nvGrpSpPr>
        <p:grpSpPr>
          <a:xfrm>
            <a:off x="1625638" y="2215614"/>
            <a:ext cx="1986282" cy="1155388"/>
            <a:chOff x="2687520" y="2282220"/>
            <a:chExt cx="1986282" cy="1155388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49FEF9-272B-44DB-9FB0-A6D4AAAC660D}"/>
                    </a:ext>
                  </a:extLst>
                </p14:cNvPr>
                <p14:cNvContentPartPr/>
                <p14:nvPr/>
              </p14:nvContentPartPr>
              <p14:xfrm>
                <a:off x="2687520" y="2282220"/>
                <a:ext cx="1119240" cy="694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49FEF9-272B-44DB-9FB0-A6D4AAAC66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1520" y="2246580"/>
                  <a:ext cx="119088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4C7B71-53C9-4CA8-B629-9F01BE294A20}"/>
                    </a:ext>
                  </a:extLst>
                </p14:cNvPr>
                <p14:cNvContentPartPr/>
                <p14:nvPr/>
              </p14:nvContentPartPr>
              <p14:xfrm>
                <a:off x="4202202" y="3019648"/>
                <a:ext cx="471600" cy="417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4C7B71-53C9-4CA8-B629-9F01BE294A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66202" y="2983648"/>
                  <a:ext cx="54324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E20D74-D99A-47FE-985B-65335D67975E}"/>
              </a:ext>
            </a:extLst>
          </p:cNvPr>
          <p:cNvGrpSpPr/>
          <p:nvPr/>
        </p:nvGrpSpPr>
        <p:grpSpPr>
          <a:xfrm>
            <a:off x="162480" y="3912360"/>
            <a:ext cx="320040" cy="1311120"/>
            <a:chOff x="162480" y="3912360"/>
            <a:chExt cx="320040" cy="13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C3859CF-CB66-4C2B-98CD-62F33128C3AC}"/>
                    </a:ext>
                  </a:extLst>
                </p14:cNvPr>
                <p14:cNvContentPartPr/>
                <p14:nvPr/>
              </p14:nvContentPartPr>
              <p14:xfrm>
                <a:off x="162480" y="3912360"/>
                <a:ext cx="261720" cy="29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C3859CF-CB66-4C2B-98CD-62F33128C3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3480" y="3903360"/>
                  <a:ext cx="2793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99249B-E07C-4749-A322-E12213E13402}"/>
                    </a:ext>
                  </a:extLst>
                </p14:cNvPr>
                <p14:cNvContentPartPr/>
                <p14:nvPr/>
              </p14:nvContentPartPr>
              <p14:xfrm>
                <a:off x="197040" y="4194240"/>
                <a:ext cx="285480" cy="297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99249B-E07C-4749-A322-E12213E134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400" y="4185600"/>
                  <a:ext cx="3031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0D7629-BD60-44C0-B7F5-CEB1521C50C1}"/>
                    </a:ext>
                  </a:extLst>
                </p14:cNvPr>
                <p14:cNvContentPartPr/>
                <p14:nvPr/>
              </p14:nvContentPartPr>
              <p14:xfrm>
                <a:off x="225840" y="4428240"/>
                <a:ext cx="190800" cy="27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0D7629-BD60-44C0-B7F5-CEB1521C50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200" y="4419600"/>
                  <a:ext cx="208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22FF40-2C5D-43C9-BD8C-F1D90010373B}"/>
                    </a:ext>
                  </a:extLst>
                </p14:cNvPr>
                <p14:cNvContentPartPr/>
                <p14:nvPr/>
              </p14:nvContentPartPr>
              <p14:xfrm>
                <a:off x="202800" y="4553160"/>
                <a:ext cx="218520" cy="325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22FF40-2C5D-43C9-BD8C-F1D9001037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3800" y="4544160"/>
                  <a:ext cx="236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093C00-5FA2-4935-877F-4CA6C475EE79}"/>
                    </a:ext>
                  </a:extLst>
                </p14:cNvPr>
                <p14:cNvContentPartPr/>
                <p14:nvPr/>
              </p14:nvContentPartPr>
              <p14:xfrm>
                <a:off x="205680" y="4824960"/>
                <a:ext cx="191880" cy="225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093C00-5FA2-4935-877F-4CA6C475EE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7040" y="4815960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CBA0A7D-FEAA-4C75-90A6-483DA978C170}"/>
                    </a:ext>
                  </a:extLst>
                </p14:cNvPr>
                <p14:cNvContentPartPr/>
                <p14:nvPr/>
              </p14:nvContentPartPr>
              <p14:xfrm>
                <a:off x="214320" y="4943760"/>
                <a:ext cx="266400" cy="27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CBA0A7D-FEAA-4C75-90A6-483DA978C1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5320" y="4934760"/>
                  <a:ext cx="28404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EC86E61-E8B2-4AB1-8D21-F71F0525899F}"/>
              </a:ext>
            </a:extLst>
          </p:cNvPr>
          <p:cNvGrpSpPr/>
          <p:nvPr/>
        </p:nvGrpSpPr>
        <p:grpSpPr>
          <a:xfrm>
            <a:off x="4670760" y="4609680"/>
            <a:ext cx="360" cy="360"/>
            <a:chOff x="4670760" y="46096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67934C-7455-4605-8833-8A161946B466}"/>
                    </a:ext>
                  </a:extLst>
                </p14:cNvPr>
                <p14:cNvContentPartPr/>
                <p14:nvPr/>
              </p14:nvContentPartPr>
              <p14:xfrm>
                <a:off x="4670760" y="4609680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67934C-7455-4605-8833-8A161946B4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61760" y="4601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B7388E-7A9E-4700-BE4A-682D90804929}"/>
                    </a:ext>
                  </a:extLst>
                </p14:cNvPr>
                <p14:cNvContentPartPr/>
                <p14:nvPr/>
              </p14:nvContentPartPr>
              <p14:xfrm>
                <a:off x="4670760" y="4609680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B7388E-7A9E-4700-BE4A-682D9080492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61760" y="4601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844E26-5B9F-42B4-8329-E80580FEF86B}"/>
                  </a:ext>
                </a:extLst>
              </p14:cNvPr>
              <p14:cNvContentPartPr/>
              <p14:nvPr/>
            </p14:nvContentPartPr>
            <p14:xfrm>
              <a:off x="4619238" y="5825488"/>
              <a:ext cx="272160" cy="311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844E26-5B9F-42B4-8329-E80580FEF86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0598" y="5816488"/>
                <a:ext cx="2898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8EE1529-DCDF-45D5-9E3D-67F347F97463}"/>
                  </a:ext>
                </a:extLst>
              </p14:cNvPr>
              <p14:cNvContentPartPr/>
              <p14:nvPr/>
            </p14:nvContentPartPr>
            <p14:xfrm>
              <a:off x="5244558" y="6045448"/>
              <a:ext cx="220320" cy="254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8EE1529-DCDF-45D5-9E3D-67F347F9746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35558" y="6036808"/>
                <a:ext cx="23796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EAD42AF2-5908-4728-AA9C-A9338D418F2D}"/>
              </a:ext>
            </a:extLst>
          </p:cNvPr>
          <p:cNvGrpSpPr/>
          <p:nvPr/>
        </p:nvGrpSpPr>
        <p:grpSpPr>
          <a:xfrm>
            <a:off x="4622838" y="6289888"/>
            <a:ext cx="228240" cy="426240"/>
            <a:chOff x="4622838" y="6289888"/>
            <a:chExt cx="22824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E15CC49-7BBD-4128-A42F-B6D2C0C80837}"/>
                    </a:ext>
                  </a:extLst>
                </p14:cNvPr>
                <p14:cNvContentPartPr/>
                <p14:nvPr/>
              </p14:nvContentPartPr>
              <p14:xfrm>
                <a:off x="4663878" y="6289888"/>
                <a:ext cx="187200" cy="230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E15CC49-7BBD-4128-A42F-B6D2C0C808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54878" y="6281248"/>
                  <a:ext cx="204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E860ED2-5DBD-49D4-B7A9-D21DAAC8A572}"/>
                    </a:ext>
                  </a:extLst>
                </p14:cNvPr>
                <p14:cNvContentPartPr/>
                <p14:nvPr/>
              </p14:nvContentPartPr>
              <p14:xfrm>
                <a:off x="4622838" y="6606688"/>
                <a:ext cx="131400" cy="10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E860ED2-5DBD-49D4-B7A9-D21DAAC8A57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14198" y="6597688"/>
                  <a:ext cx="1490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32FD8F1-B0E7-4F1C-ABFC-721AFE260578}"/>
              </a:ext>
            </a:extLst>
          </p:cNvPr>
          <p:cNvGrpSpPr/>
          <p:nvPr/>
        </p:nvGrpSpPr>
        <p:grpSpPr>
          <a:xfrm>
            <a:off x="6195924" y="7221676"/>
            <a:ext cx="338040" cy="1169280"/>
            <a:chOff x="6195924" y="7221676"/>
            <a:chExt cx="338040" cy="11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299F172-94AA-43FD-883F-2FA11E7D9B63}"/>
                    </a:ext>
                  </a:extLst>
                </p14:cNvPr>
                <p14:cNvContentPartPr/>
                <p14:nvPr/>
              </p14:nvContentPartPr>
              <p14:xfrm>
                <a:off x="6195924" y="7221676"/>
                <a:ext cx="242640" cy="21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299F172-94AA-43FD-883F-2FA11E7D9B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86924" y="7212676"/>
                  <a:ext cx="260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191DB14-8375-484A-929A-EED5117101AC}"/>
                    </a:ext>
                  </a:extLst>
                </p14:cNvPr>
                <p14:cNvContentPartPr/>
                <p14:nvPr/>
              </p14:nvContentPartPr>
              <p14:xfrm>
                <a:off x="6241644" y="7384396"/>
                <a:ext cx="177120" cy="25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191DB14-8375-484A-929A-EED5117101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32644" y="7375396"/>
                  <a:ext cx="194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2076608-EA3E-45EF-8A29-A2B25FC6A9E3}"/>
                    </a:ext>
                  </a:extLst>
                </p14:cNvPr>
                <p14:cNvContentPartPr/>
                <p14:nvPr/>
              </p14:nvContentPartPr>
              <p14:xfrm>
                <a:off x="6258924" y="7531636"/>
                <a:ext cx="261720" cy="282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2076608-EA3E-45EF-8A29-A2B25FC6A9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50284" y="7522996"/>
                  <a:ext cx="279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EAFA9B-4853-4F28-B611-6CC618EECAB9}"/>
                    </a:ext>
                  </a:extLst>
                </p14:cNvPr>
                <p14:cNvContentPartPr/>
                <p14:nvPr/>
              </p14:nvContentPartPr>
              <p14:xfrm>
                <a:off x="6230844" y="7715236"/>
                <a:ext cx="257760" cy="299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EAFA9B-4853-4F28-B611-6CC618EECA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22204" y="7706596"/>
                  <a:ext cx="275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8BC165A-6F01-4B34-9505-E67E9D8281D0}"/>
                    </a:ext>
                  </a:extLst>
                </p14:cNvPr>
                <p14:cNvContentPartPr/>
                <p14:nvPr/>
              </p14:nvContentPartPr>
              <p14:xfrm>
                <a:off x="6220404" y="7893436"/>
                <a:ext cx="313560" cy="30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8BC165A-6F01-4B34-9505-E67E9D8281D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11404" y="7884436"/>
                  <a:ext cx="331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886B22-91D7-446C-BA7D-FEDFE799CCC6}"/>
                    </a:ext>
                  </a:extLst>
                </p14:cNvPr>
                <p14:cNvContentPartPr/>
                <p14:nvPr/>
              </p14:nvContentPartPr>
              <p14:xfrm>
                <a:off x="6199164" y="8057236"/>
                <a:ext cx="268920" cy="333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886B22-91D7-446C-BA7D-FEDFE799CCC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90164" y="8048236"/>
                  <a:ext cx="286560" cy="35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1617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1052</Words>
  <Application>Microsoft Office PowerPoint</Application>
  <PresentationFormat>Personalizado</PresentationFormat>
  <Paragraphs>261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Segovia Gomez</dc:creator>
  <cp:lastModifiedBy>VANESSA ELIZABETH SANCHEZ GALLEGOS</cp:lastModifiedBy>
  <cp:revision>24</cp:revision>
  <dcterms:created xsi:type="dcterms:W3CDTF">2020-11-09T23:20:30Z</dcterms:created>
  <dcterms:modified xsi:type="dcterms:W3CDTF">2021-06-18T20:13:07Z</dcterms:modified>
</cp:coreProperties>
</file>