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>
        <p:scale>
          <a:sx n="76" d="100"/>
          <a:sy n="76" d="100"/>
        </p:scale>
        <p:origin x="17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06802" y="3590250"/>
                <a:ext cx="43470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Se inicio con una activación la cual también fue el inicio de la clase y ayudo a que realizara el aprendizaje esperado.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Mantuve la atención de los alumnos, utilice herramientas tecnológicas para la creación de un juego (ruleta) haciendo más dinámica la clase.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4713" y="8714078"/>
              <a:ext cx="390142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Escuchar a los alumnos, ya que todos hablaban al mismo tiempo.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217F36D6-2987-465F-86B7-1FD774B1C058}"/>
              </a:ext>
            </a:extLst>
          </p:cNvPr>
          <p:cNvSpPr/>
          <p:nvPr/>
        </p:nvSpPr>
        <p:spPr>
          <a:xfrm>
            <a:off x="361762" y="745994"/>
            <a:ext cx="393726" cy="3981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E056152-21B8-42F5-AC44-20C4F3FFBFF3}"/>
              </a:ext>
            </a:extLst>
          </p:cNvPr>
          <p:cNvSpPr txBox="1"/>
          <p:nvPr/>
        </p:nvSpPr>
        <p:spPr>
          <a:xfrm>
            <a:off x="577012" y="237942"/>
            <a:ext cx="235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 14         06       2021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6D6814E-9A05-47D5-999C-0A30DB112415}"/>
              </a:ext>
            </a:extLst>
          </p:cNvPr>
          <p:cNvSpPr txBox="1"/>
          <p:nvPr/>
        </p:nvSpPr>
        <p:spPr>
          <a:xfrm>
            <a:off x="2586750" y="1092296"/>
            <a:ext cx="4319342" cy="380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¿Qué pasa si...?</a:t>
            </a:r>
          </a:p>
        </p:txBody>
      </p:sp>
      <p:sp>
        <p:nvSpPr>
          <p:cNvPr id="17" name="Signo de multiplicación 16">
            <a:extLst>
              <a:ext uri="{FF2B5EF4-FFF2-40B4-BE49-F238E27FC236}">
                <a16:creationId xmlns:a16="http://schemas.microsoft.com/office/drawing/2014/main" id="{7AD8B1FB-AE67-490D-97E9-06397B22F30C}"/>
              </a:ext>
            </a:extLst>
          </p:cNvPr>
          <p:cNvSpPr/>
          <p:nvPr/>
        </p:nvSpPr>
        <p:spPr>
          <a:xfrm>
            <a:off x="6401585" y="2241281"/>
            <a:ext cx="945291" cy="77612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C1DA51FA-21CB-42DE-A2EB-BE1BB2C28392}"/>
              </a:ext>
            </a:extLst>
          </p:cNvPr>
          <p:cNvSpPr/>
          <p:nvPr/>
        </p:nvSpPr>
        <p:spPr>
          <a:xfrm>
            <a:off x="2969102" y="3114127"/>
            <a:ext cx="669356" cy="387059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5D535FF7-66AC-40F6-9854-501EF9D7A739}"/>
              </a:ext>
            </a:extLst>
          </p:cNvPr>
          <p:cNvSpPr/>
          <p:nvPr/>
        </p:nvSpPr>
        <p:spPr>
          <a:xfrm>
            <a:off x="167421" y="410652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2C070BE5-81D7-4FC8-A557-46E8735774C0}"/>
              </a:ext>
            </a:extLst>
          </p:cNvPr>
          <p:cNvSpPr/>
          <p:nvPr/>
        </p:nvSpPr>
        <p:spPr>
          <a:xfrm>
            <a:off x="166339" y="435029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36AB8DA4-1177-42F7-AB1C-23B3B17A7ACF}"/>
              </a:ext>
            </a:extLst>
          </p:cNvPr>
          <p:cNvSpPr/>
          <p:nvPr/>
        </p:nvSpPr>
        <p:spPr>
          <a:xfrm>
            <a:off x="158645" y="454107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Elipse 155">
            <a:extLst>
              <a:ext uri="{FF2B5EF4-FFF2-40B4-BE49-F238E27FC236}">
                <a16:creationId xmlns:a16="http://schemas.microsoft.com/office/drawing/2014/main" id="{F1C840EB-A72A-4B43-BE42-DEF93B9C87C4}"/>
              </a:ext>
            </a:extLst>
          </p:cNvPr>
          <p:cNvSpPr/>
          <p:nvPr/>
        </p:nvSpPr>
        <p:spPr>
          <a:xfrm>
            <a:off x="165199" y="472628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4948BFFF-5813-4CCB-AB27-B105A0291D84}"/>
              </a:ext>
            </a:extLst>
          </p:cNvPr>
          <p:cNvSpPr/>
          <p:nvPr/>
        </p:nvSpPr>
        <p:spPr>
          <a:xfrm>
            <a:off x="158644" y="490203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93948AA0-7FEB-41E5-A4E9-429E1131CE84}"/>
              </a:ext>
            </a:extLst>
          </p:cNvPr>
          <p:cNvSpPr/>
          <p:nvPr/>
        </p:nvSpPr>
        <p:spPr>
          <a:xfrm>
            <a:off x="176889" y="508217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8B56FEB-E5B1-4202-8026-FF3C7F58ED81}"/>
              </a:ext>
            </a:extLst>
          </p:cNvPr>
          <p:cNvSpPr/>
          <p:nvPr/>
        </p:nvSpPr>
        <p:spPr>
          <a:xfrm>
            <a:off x="4588697" y="598789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7DE02513-759F-44DC-9445-B65C425DA343}"/>
              </a:ext>
            </a:extLst>
          </p:cNvPr>
          <p:cNvSpPr/>
          <p:nvPr/>
        </p:nvSpPr>
        <p:spPr>
          <a:xfrm>
            <a:off x="4592469" y="616356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CBA8F8E6-5277-4D3F-A728-B44DA03A5BE5}"/>
              </a:ext>
            </a:extLst>
          </p:cNvPr>
          <p:cNvSpPr/>
          <p:nvPr/>
        </p:nvSpPr>
        <p:spPr>
          <a:xfrm>
            <a:off x="4592469" y="6378870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A345AF14-A342-461D-A733-C77CCB44E54C}"/>
              </a:ext>
            </a:extLst>
          </p:cNvPr>
          <p:cNvSpPr/>
          <p:nvPr/>
        </p:nvSpPr>
        <p:spPr>
          <a:xfrm>
            <a:off x="4592516" y="6574142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E035C6B3-BB2B-4B9B-983D-CC970660BF08}"/>
              </a:ext>
            </a:extLst>
          </p:cNvPr>
          <p:cNvSpPr/>
          <p:nvPr/>
        </p:nvSpPr>
        <p:spPr>
          <a:xfrm>
            <a:off x="6186739" y="731113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CA7E4D81-1153-4993-89D4-6471BA80398A}"/>
              </a:ext>
            </a:extLst>
          </p:cNvPr>
          <p:cNvSpPr/>
          <p:nvPr/>
        </p:nvSpPr>
        <p:spPr>
          <a:xfrm>
            <a:off x="6196308" y="749956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5C3CF98C-8F94-488C-82F8-75908B892604}"/>
              </a:ext>
            </a:extLst>
          </p:cNvPr>
          <p:cNvSpPr/>
          <p:nvPr/>
        </p:nvSpPr>
        <p:spPr>
          <a:xfrm>
            <a:off x="6186069" y="768182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F34F011F-F777-4D2D-97E1-483066136AE9}"/>
              </a:ext>
            </a:extLst>
          </p:cNvPr>
          <p:cNvSpPr/>
          <p:nvPr/>
        </p:nvSpPr>
        <p:spPr>
          <a:xfrm>
            <a:off x="6186068" y="787081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Elipse 190">
            <a:extLst>
              <a:ext uri="{FF2B5EF4-FFF2-40B4-BE49-F238E27FC236}">
                <a16:creationId xmlns:a16="http://schemas.microsoft.com/office/drawing/2014/main" id="{F11B249E-42E0-4D8B-A43F-D7871AD658B8}"/>
              </a:ext>
            </a:extLst>
          </p:cNvPr>
          <p:cNvSpPr/>
          <p:nvPr/>
        </p:nvSpPr>
        <p:spPr>
          <a:xfrm>
            <a:off x="6899228" y="805849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Elipse 192">
            <a:extLst>
              <a:ext uri="{FF2B5EF4-FFF2-40B4-BE49-F238E27FC236}">
                <a16:creationId xmlns:a16="http://schemas.microsoft.com/office/drawing/2014/main" id="{C14F8C2C-30A3-49B9-8B11-B88262A11A62}"/>
              </a:ext>
            </a:extLst>
          </p:cNvPr>
          <p:cNvSpPr/>
          <p:nvPr/>
        </p:nvSpPr>
        <p:spPr>
          <a:xfrm>
            <a:off x="6906092" y="824237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06802" y="3590250"/>
                <a:ext cx="43470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Considero que debí haber pedido vídeo en vez de fotografía.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Las indicaciones fueron claras e hice hincapié en que los padres solo ayudaran, no realizaran la actividad por sus hijos. 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4713" y="8714078"/>
              <a:ext cx="390142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Mandar a tiempo mensaje al grupo para recordar las actividades a realizar y mandar el mensaje con un día de anticipación.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217F36D6-2987-465F-86B7-1FD774B1C058}"/>
              </a:ext>
            </a:extLst>
          </p:cNvPr>
          <p:cNvSpPr/>
          <p:nvPr/>
        </p:nvSpPr>
        <p:spPr>
          <a:xfrm>
            <a:off x="913823" y="713371"/>
            <a:ext cx="393726" cy="3981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E056152-21B8-42F5-AC44-20C4F3FFBFF3}"/>
              </a:ext>
            </a:extLst>
          </p:cNvPr>
          <p:cNvSpPr txBox="1"/>
          <p:nvPr/>
        </p:nvSpPr>
        <p:spPr>
          <a:xfrm>
            <a:off x="577012" y="237942"/>
            <a:ext cx="235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 15        06       2021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6D6814E-9A05-47D5-999C-0A30DB112415}"/>
              </a:ext>
            </a:extLst>
          </p:cNvPr>
          <p:cNvSpPr txBox="1"/>
          <p:nvPr/>
        </p:nvSpPr>
        <p:spPr>
          <a:xfrm>
            <a:off x="2586750" y="1092296"/>
            <a:ext cx="4319342" cy="380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¿Está vivo?</a:t>
            </a:r>
          </a:p>
        </p:txBody>
      </p:sp>
      <p:sp>
        <p:nvSpPr>
          <p:cNvPr id="17" name="Signo de multiplicación 16">
            <a:extLst>
              <a:ext uri="{FF2B5EF4-FFF2-40B4-BE49-F238E27FC236}">
                <a16:creationId xmlns:a16="http://schemas.microsoft.com/office/drawing/2014/main" id="{7AD8B1FB-AE67-490D-97E9-06397B22F30C}"/>
              </a:ext>
            </a:extLst>
          </p:cNvPr>
          <p:cNvSpPr/>
          <p:nvPr/>
        </p:nvSpPr>
        <p:spPr>
          <a:xfrm>
            <a:off x="2808208" y="2217134"/>
            <a:ext cx="945291" cy="77612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C1DA51FA-21CB-42DE-A2EB-BE1BB2C28392}"/>
              </a:ext>
            </a:extLst>
          </p:cNvPr>
          <p:cNvSpPr/>
          <p:nvPr/>
        </p:nvSpPr>
        <p:spPr>
          <a:xfrm>
            <a:off x="4010449" y="3100004"/>
            <a:ext cx="669356" cy="387059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5D535FF7-66AC-40F6-9854-501EF9D7A739}"/>
              </a:ext>
            </a:extLst>
          </p:cNvPr>
          <p:cNvSpPr/>
          <p:nvPr/>
        </p:nvSpPr>
        <p:spPr>
          <a:xfrm>
            <a:off x="167421" y="410652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2C070BE5-81D7-4FC8-A557-46E8735774C0}"/>
              </a:ext>
            </a:extLst>
          </p:cNvPr>
          <p:cNvSpPr/>
          <p:nvPr/>
        </p:nvSpPr>
        <p:spPr>
          <a:xfrm>
            <a:off x="166339" y="435029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Elipse 155">
            <a:extLst>
              <a:ext uri="{FF2B5EF4-FFF2-40B4-BE49-F238E27FC236}">
                <a16:creationId xmlns:a16="http://schemas.microsoft.com/office/drawing/2014/main" id="{F1C840EB-A72A-4B43-BE42-DEF93B9C87C4}"/>
              </a:ext>
            </a:extLst>
          </p:cNvPr>
          <p:cNvSpPr/>
          <p:nvPr/>
        </p:nvSpPr>
        <p:spPr>
          <a:xfrm>
            <a:off x="165199" y="472628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4948BFFF-5813-4CCB-AB27-B105A0291D84}"/>
              </a:ext>
            </a:extLst>
          </p:cNvPr>
          <p:cNvSpPr/>
          <p:nvPr/>
        </p:nvSpPr>
        <p:spPr>
          <a:xfrm>
            <a:off x="158644" y="490203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93948AA0-7FEB-41E5-A4E9-429E1131CE84}"/>
              </a:ext>
            </a:extLst>
          </p:cNvPr>
          <p:cNvSpPr/>
          <p:nvPr/>
        </p:nvSpPr>
        <p:spPr>
          <a:xfrm>
            <a:off x="176889" y="508217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8B56FEB-E5B1-4202-8026-FF3C7F58ED81}"/>
              </a:ext>
            </a:extLst>
          </p:cNvPr>
          <p:cNvSpPr/>
          <p:nvPr/>
        </p:nvSpPr>
        <p:spPr>
          <a:xfrm>
            <a:off x="5178309" y="5989204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7DE02513-759F-44DC-9445-B65C425DA343}"/>
              </a:ext>
            </a:extLst>
          </p:cNvPr>
          <p:cNvSpPr/>
          <p:nvPr/>
        </p:nvSpPr>
        <p:spPr>
          <a:xfrm>
            <a:off x="5183696" y="617458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CBA8F8E6-5277-4D3F-A728-B44DA03A5BE5}"/>
              </a:ext>
            </a:extLst>
          </p:cNvPr>
          <p:cNvSpPr/>
          <p:nvPr/>
        </p:nvSpPr>
        <p:spPr>
          <a:xfrm>
            <a:off x="4595653" y="639207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A345AF14-A342-461D-A733-C77CCB44E54C}"/>
              </a:ext>
            </a:extLst>
          </p:cNvPr>
          <p:cNvSpPr/>
          <p:nvPr/>
        </p:nvSpPr>
        <p:spPr>
          <a:xfrm>
            <a:off x="5181588" y="6561442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E035C6B3-BB2B-4B9B-983D-CC970660BF08}"/>
              </a:ext>
            </a:extLst>
          </p:cNvPr>
          <p:cNvSpPr/>
          <p:nvPr/>
        </p:nvSpPr>
        <p:spPr>
          <a:xfrm>
            <a:off x="6186067" y="731704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CA7E4D81-1153-4993-89D4-6471BA80398A}"/>
              </a:ext>
            </a:extLst>
          </p:cNvPr>
          <p:cNvSpPr/>
          <p:nvPr/>
        </p:nvSpPr>
        <p:spPr>
          <a:xfrm>
            <a:off x="6186067" y="7491094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5C3CF98C-8F94-488C-82F8-75908B892604}"/>
              </a:ext>
            </a:extLst>
          </p:cNvPr>
          <p:cNvSpPr/>
          <p:nvPr/>
        </p:nvSpPr>
        <p:spPr>
          <a:xfrm>
            <a:off x="6186069" y="768182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F34F011F-F777-4D2D-97E1-483066136AE9}"/>
              </a:ext>
            </a:extLst>
          </p:cNvPr>
          <p:cNvSpPr/>
          <p:nvPr/>
        </p:nvSpPr>
        <p:spPr>
          <a:xfrm>
            <a:off x="6186068" y="787081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Elipse 190">
            <a:extLst>
              <a:ext uri="{FF2B5EF4-FFF2-40B4-BE49-F238E27FC236}">
                <a16:creationId xmlns:a16="http://schemas.microsoft.com/office/drawing/2014/main" id="{F11B249E-42E0-4D8B-A43F-D7871AD658B8}"/>
              </a:ext>
            </a:extLst>
          </p:cNvPr>
          <p:cNvSpPr/>
          <p:nvPr/>
        </p:nvSpPr>
        <p:spPr>
          <a:xfrm>
            <a:off x="6899228" y="805849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Elipse 192">
            <a:extLst>
              <a:ext uri="{FF2B5EF4-FFF2-40B4-BE49-F238E27FC236}">
                <a16:creationId xmlns:a16="http://schemas.microsoft.com/office/drawing/2014/main" id="{C14F8C2C-30A3-49B9-8B11-B88262A11A62}"/>
              </a:ext>
            </a:extLst>
          </p:cNvPr>
          <p:cNvSpPr/>
          <p:nvPr/>
        </p:nvSpPr>
        <p:spPr>
          <a:xfrm>
            <a:off x="6186068" y="826234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5CAC98B6-7A6F-40C3-AE03-5FD0AEF617BF}"/>
              </a:ext>
            </a:extLst>
          </p:cNvPr>
          <p:cNvSpPr/>
          <p:nvPr/>
        </p:nvSpPr>
        <p:spPr>
          <a:xfrm>
            <a:off x="170379" y="4521304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9716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06802" y="3590250"/>
                <a:ext cx="434702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Realice una planeación más interactiva y dinámica, donde todos participaran. Empecé con una actividad donde el alumno reconociera las letras y que nombres de compañeros empezaban con ellas.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42797" y="8370791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31046" y="8709370"/>
              <a:ext cx="390142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 la bienvenida, me volví a presentar, establecí las reglas de la clase y realice una activación didáctica. La presentación fue llamativa y muy visual, fui clara en las instrucciones. 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4713" y="8714078"/>
              <a:ext cx="3901420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Solo se conectaron 6 alumnos, debido al material que se solicito y a que muchos alumnos no interactúan con sus padres (familias divorciadas o madres solteras). Realice un cierre muy abierto, pude haber hecho cuestionamientos.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217F36D6-2987-465F-86B7-1FD774B1C058}"/>
              </a:ext>
            </a:extLst>
          </p:cNvPr>
          <p:cNvSpPr/>
          <p:nvPr/>
        </p:nvSpPr>
        <p:spPr>
          <a:xfrm>
            <a:off x="1414046" y="734627"/>
            <a:ext cx="393726" cy="3981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E056152-21B8-42F5-AC44-20C4F3FFBFF3}"/>
              </a:ext>
            </a:extLst>
          </p:cNvPr>
          <p:cNvSpPr txBox="1"/>
          <p:nvPr/>
        </p:nvSpPr>
        <p:spPr>
          <a:xfrm>
            <a:off x="577012" y="237942"/>
            <a:ext cx="235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 16        06       2021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6D6814E-9A05-47D5-999C-0A30DB112415}"/>
              </a:ext>
            </a:extLst>
          </p:cNvPr>
          <p:cNvSpPr txBox="1"/>
          <p:nvPr/>
        </p:nvSpPr>
        <p:spPr>
          <a:xfrm>
            <a:off x="2586750" y="1092296"/>
            <a:ext cx="4319342" cy="380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Yo se mi nombre</a:t>
            </a:r>
          </a:p>
        </p:txBody>
      </p:sp>
      <p:sp>
        <p:nvSpPr>
          <p:cNvPr id="17" name="Signo de multiplicación 16">
            <a:extLst>
              <a:ext uri="{FF2B5EF4-FFF2-40B4-BE49-F238E27FC236}">
                <a16:creationId xmlns:a16="http://schemas.microsoft.com/office/drawing/2014/main" id="{7AD8B1FB-AE67-490D-97E9-06397B22F30C}"/>
              </a:ext>
            </a:extLst>
          </p:cNvPr>
          <p:cNvSpPr/>
          <p:nvPr/>
        </p:nvSpPr>
        <p:spPr>
          <a:xfrm>
            <a:off x="415986" y="2220541"/>
            <a:ext cx="945291" cy="77612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C1DA51FA-21CB-42DE-A2EB-BE1BB2C28392}"/>
              </a:ext>
            </a:extLst>
          </p:cNvPr>
          <p:cNvSpPr/>
          <p:nvPr/>
        </p:nvSpPr>
        <p:spPr>
          <a:xfrm>
            <a:off x="2894900" y="3120466"/>
            <a:ext cx="669356" cy="387059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5D535FF7-66AC-40F6-9854-501EF9D7A739}"/>
              </a:ext>
            </a:extLst>
          </p:cNvPr>
          <p:cNvSpPr/>
          <p:nvPr/>
        </p:nvSpPr>
        <p:spPr>
          <a:xfrm>
            <a:off x="167421" y="410652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2C070BE5-81D7-4FC8-A557-46E8735774C0}"/>
              </a:ext>
            </a:extLst>
          </p:cNvPr>
          <p:cNvSpPr/>
          <p:nvPr/>
        </p:nvSpPr>
        <p:spPr>
          <a:xfrm>
            <a:off x="166339" y="435029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Elipse 155">
            <a:extLst>
              <a:ext uri="{FF2B5EF4-FFF2-40B4-BE49-F238E27FC236}">
                <a16:creationId xmlns:a16="http://schemas.microsoft.com/office/drawing/2014/main" id="{F1C840EB-A72A-4B43-BE42-DEF93B9C87C4}"/>
              </a:ext>
            </a:extLst>
          </p:cNvPr>
          <p:cNvSpPr/>
          <p:nvPr/>
        </p:nvSpPr>
        <p:spPr>
          <a:xfrm>
            <a:off x="165199" y="472628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4948BFFF-5813-4CCB-AB27-B105A0291D84}"/>
              </a:ext>
            </a:extLst>
          </p:cNvPr>
          <p:cNvSpPr/>
          <p:nvPr/>
        </p:nvSpPr>
        <p:spPr>
          <a:xfrm>
            <a:off x="158644" y="490203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93948AA0-7FEB-41E5-A4E9-429E1131CE84}"/>
              </a:ext>
            </a:extLst>
          </p:cNvPr>
          <p:cNvSpPr/>
          <p:nvPr/>
        </p:nvSpPr>
        <p:spPr>
          <a:xfrm>
            <a:off x="165198" y="508589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8B56FEB-E5B1-4202-8026-FF3C7F58ED81}"/>
              </a:ext>
            </a:extLst>
          </p:cNvPr>
          <p:cNvSpPr/>
          <p:nvPr/>
        </p:nvSpPr>
        <p:spPr>
          <a:xfrm>
            <a:off x="4588697" y="5984270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7DE02513-759F-44DC-9445-B65C425DA343}"/>
              </a:ext>
            </a:extLst>
          </p:cNvPr>
          <p:cNvSpPr/>
          <p:nvPr/>
        </p:nvSpPr>
        <p:spPr>
          <a:xfrm>
            <a:off x="5183696" y="617458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CBA8F8E6-5277-4D3F-A728-B44DA03A5BE5}"/>
              </a:ext>
            </a:extLst>
          </p:cNvPr>
          <p:cNvSpPr/>
          <p:nvPr/>
        </p:nvSpPr>
        <p:spPr>
          <a:xfrm>
            <a:off x="4588697" y="638305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A345AF14-A342-461D-A733-C77CCB44E54C}"/>
              </a:ext>
            </a:extLst>
          </p:cNvPr>
          <p:cNvSpPr/>
          <p:nvPr/>
        </p:nvSpPr>
        <p:spPr>
          <a:xfrm>
            <a:off x="5181588" y="6561442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E035C6B3-BB2B-4B9B-983D-CC970660BF08}"/>
              </a:ext>
            </a:extLst>
          </p:cNvPr>
          <p:cNvSpPr/>
          <p:nvPr/>
        </p:nvSpPr>
        <p:spPr>
          <a:xfrm>
            <a:off x="6186067" y="7295012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CA7E4D81-1153-4993-89D4-6471BA80398A}"/>
              </a:ext>
            </a:extLst>
          </p:cNvPr>
          <p:cNvSpPr/>
          <p:nvPr/>
        </p:nvSpPr>
        <p:spPr>
          <a:xfrm>
            <a:off x="6184209" y="7503748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5C3CF98C-8F94-488C-82F8-75908B892604}"/>
              </a:ext>
            </a:extLst>
          </p:cNvPr>
          <p:cNvSpPr/>
          <p:nvPr/>
        </p:nvSpPr>
        <p:spPr>
          <a:xfrm>
            <a:off x="6186069" y="768182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F34F011F-F777-4D2D-97E1-483066136AE9}"/>
              </a:ext>
            </a:extLst>
          </p:cNvPr>
          <p:cNvSpPr/>
          <p:nvPr/>
        </p:nvSpPr>
        <p:spPr>
          <a:xfrm>
            <a:off x="6186068" y="787081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Elipse 190">
            <a:extLst>
              <a:ext uri="{FF2B5EF4-FFF2-40B4-BE49-F238E27FC236}">
                <a16:creationId xmlns:a16="http://schemas.microsoft.com/office/drawing/2014/main" id="{F11B249E-42E0-4D8B-A43F-D7871AD658B8}"/>
              </a:ext>
            </a:extLst>
          </p:cNvPr>
          <p:cNvSpPr/>
          <p:nvPr/>
        </p:nvSpPr>
        <p:spPr>
          <a:xfrm>
            <a:off x="6913397" y="8038678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Elipse 192">
            <a:extLst>
              <a:ext uri="{FF2B5EF4-FFF2-40B4-BE49-F238E27FC236}">
                <a16:creationId xmlns:a16="http://schemas.microsoft.com/office/drawing/2014/main" id="{C14F8C2C-30A3-49B9-8B11-B88262A11A62}"/>
              </a:ext>
            </a:extLst>
          </p:cNvPr>
          <p:cNvSpPr/>
          <p:nvPr/>
        </p:nvSpPr>
        <p:spPr>
          <a:xfrm>
            <a:off x="6188779" y="8247370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78AE62A5-1449-45C5-847D-F019D687F896}"/>
              </a:ext>
            </a:extLst>
          </p:cNvPr>
          <p:cNvSpPr/>
          <p:nvPr/>
        </p:nvSpPr>
        <p:spPr>
          <a:xfrm>
            <a:off x="165198" y="4537060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901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06802" y="3590250"/>
                <a:ext cx="43470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Es una actividad más interactiva, donde por un tangram crean o reproducen figuras.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42797" y="8370791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31046" y="8709370"/>
              <a:ext cx="390142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Actividad más dinámica. Mejor modo de evaluar. Actividad adecuada a la manera de trabajar.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4713" y="8714078"/>
              <a:ext cx="390142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se realizó un inicio para rescatar los aprendizajes previos.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217F36D6-2987-465F-86B7-1FD774B1C058}"/>
              </a:ext>
            </a:extLst>
          </p:cNvPr>
          <p:cNvSpPr/>
          <p:nvPr/>
        </p:nvSpPr>
        <p:spPr>
          <a:xfrm>
            <a:off x="1918037" y="710711"/>
            <a:ext cx="393726" cy="3981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E056152-21B8-42F5-AC44-20C4F3FFBFF3}"/>
              </a:ext>
            </a:extLst>
          </p:cNvPr>
          <p:cNvSpPr txBox="1"/>
          <p:nvPr/>
        </p:nvSpPr>
        <p:spPr>
          <a:xfrm>
            <a:off x="577012" y="237942"/>
            <a:ext cx="235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 17        06       2021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6D6814E-9A05-47D5-999C-0A30DB112415}"/>
              </a:ext>
            </a:extLst>
          </p:cNvPr>
          <p:cNvSpPr txBox="1"/>
          <p:nvPr/>
        </p:nvSpPr>
        <p:spPr>
          <a:xfrm>
            <a:off x="2586750" y="1092296"/>
            <a:ext cx="4319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Artistas</a:t>
            </a:r>
            <a:endParaRPr lang="es-MX" dirty="0"/>
          </a:p>
        </p:txBody>
      </p:sp>
      <p:sp>
        <p:nvSpPr>
          <p:cNvPr id="17" name="Signo de multiplicación 16">
            <a:extLst>
              <a:ext uri="{FF2B5EF4-FFF2-40B4-BE49-F238E27FC236}">
                <a16:creationId xmlns:a16="http://schemas.microsoft.com/office/drawing/2014/main" id="{7AD8B1FB-AE67-490D-97E9-06397B22F30C}"/>
              </a:ext>
            </a:extLst>
          </p:cNvPr>
          <p:cNvSpPr/>
          <p:nvPr/>
        </p:nvSpPr>
        <p:spPr>
          <a:xfrm>
            <a:off x="1694813" y="2254387"/>
            <a:ext cx="945291" cy="77612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C1DA51FA-21CB-42DE-A2EB-BE1BB2C28392}"/>
              </a:ext>
            </a:extLst>
          </p:cNvPr>
          <p:cNvSpPr/>
          <p:nvPr/>
        </p:nvSpPr>
        <p:spPr>
          <a:xfrm>
            <a:off x="2951673" y="3121653"/>
            <a:ext cx="669356" cy="387059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5D535FF7-66AC-40F6-9854-501EF9D7A739}"/>
              </a:ext>
            </a:extLst>
          </p:cNvPr>
          <p:cNvSpPr/>
          <p:nvPr/>
        </p:nvSpPr>
        <p:spPr>
          <a:xfrm>
            <a:off x="167421" y="410652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2C070BE5-81D7-4FC8-A557-46E8735774C0}"/>
              </a:ext>
            </a:extLst>
          </p:cNvPr>
          <p:cNvSpPr/>
          <p:nvPr/>
        </p:nvSpPr>
        <p:spPr>
          <a:xfrm>
            <a:off x="166339" y="435029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Elipse 155">
            <a:extLst>
              <a:ext uri="{FF2B5EF4-FFF2-40B4-BE49-F238E27FC236}">
                <a16:creationId xmlns:a16="http://schemas.microsoft.com/office/drawing/2014/main" id="{F1C840EB-A72A-4B43-BE42-DEF93B9C87C4}"/>
              </a:ext>
            </a:extLst>
          </p:cNvPr>
          <p:cNvSpPr/>
          <p:nvPr/>
        </p:nvSpPr>
        <p:spPr>
          <a:xfrm>
            <a:off x="165199" y="472628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4948BFFF-5813-4CCB-AB27-B105A0291D84}"/>
              </a:ext>
            </a:extLst>
          </p:cNvPr>
          <p:cNvSpPr/>
          <p:nvPr/>
        </p:nvSpPr>
        <p:spPr>
          <a:xfrm>
            <a:off x="158644" y="490203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93948AA0-7FEB-41E5-A4E9-429E1131CE84}"/>
              </a:ext>
            </a:extLst>
          </p:cNvPr>
          <p:cNvSpPr/>
          <p:nvPr/>
        </p:nvSpPr>
        <p:spPr>
          <a:xfrm>
            <a:off x="165198" y="508589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8B56FEB-E5B1-4202-8026-FF3C7F58ED81}"/>
              </a:ext>
            </a:extLst>
          </p:cNvPr>
          <p:cNvSpPr/>
          <p:nvPr/>
        </p:nvSpPr>
        <p:spPr>
          <a:xfrm>
            <a:off x="5178310" y="599422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7DE02513-759F-44DC-9445-B65C425DA343}"/>
              </a:ext>
            </a:extLst>
          </p:cNvPr>
          <p:cNvSpPr/>
          <p:nvPr/>
        </p:nvSpPr>
        <p:spPr>
          <a:xfrm>
            <a:off x="5183696" y="617458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CBA8F8E6-5277-4D3F-A728-B44DA03A5BE5}"/>
              </a:ext>
            </a:extLst>
          </p:cNvPr>
          <p:cNvSpPr/>
          <p:nvPr/>
        </p:nvSpPr>
        <p:spPr>
          <a:xfrm>
            <a:off x="4588697" y="636869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A345AF14-A342-461D-A733-C77CCB44E54C}"/>
              </a:ext>
            </a:extLst>
          </p:cNvPr>
          <p:cNvSpPr/>
          <p:nvPr/>
        </p:nvSpPr>
        <p:spPr>
          <a:xfrm>
            <a:off x="5181588" y="6561442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E035C6B3-BB2B-4B9B-983D-CC970660BF08}"/>
              </a:ext>
            </a:extLst>
          </p:cNvPr>
          <p:cNvSpPr/>
          <p:nvPr/>
        </p:nvSpPr>
        <p:spPr>
          <a:xfrm>
            <a:off x="6906091" y="728303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CA7E4D81-1153-4993-89D4-6471BA80398A}"/>
              </a:ext>
            </a:extLst>
          </p:cNvPr>
          <p:cNvSpPr/>
          <p:nvPr/>
        </p:nvSpPr>
        <p:spPr>
          <a:xfrm>
            <a:off x="6193663" y="750376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5C3CF98C-8F94-488C-82F8-75908B892604}"/>
              </a:ext>
            </a:extLst>
          </p:cNvPr>
          <p:cNvSpPr/>
          <p:nvPr/>
        </p:nvSpPr>
        <p:spPr>
          <a:xfrm>
            <a:off x="6186069" y="768182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F34F011F-F777-4D2D-97E1-483066136AE9}"/>
              </a:ext>
            </a:extLst>
          </p:cNvPr>
          <p:cNvSpPr/>
          <p:nvPr/>
        </p:nvSpPr>
        <p:spPr>
          <a:xfrm>
            <a:off x="6186068" y="787081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Elipse 190">
            <a:extLst>
              <a:ext uri="{FF2B5EF4-FFF2-40B4-BE49-F238E27FC236}">
                <a16:creationId xmlns:a16="http://schemas.microsoft.com/office/drawing/2014/main" id="{F11B249E-42E0-4D8B-A43F-D7871AD658B8}"/>
              </a:ext>
            </a:extLst>
          </p:cNvPr>
          <p:cNvSpPr/>
          <p:nvPr/>
        </p:nvSpPr>
        <p:spPr>
          <a:xfrm>
            <a:off x="6184209" y="8067861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Elipse 192">
            <a:extLst>
              <a:ext uri="{FF2B5EF4-FFF2-40B4-BE49-F238E27FC236}">
                <a16:creationId xmlns:a16="http://schemas.microsoft.com/office/drawing/2014/main" id="{C14F8C2C-30A3-49B9-8B11-B88262A11A62}"/>
              </a:ext>
            </a:extLst>
          </p:cNvPr>
          <p:cNvSpPr/>
          <p:nvPr/>
        </p:nvSpPr>
        <p:spPr>
          <a:xfrm>
            <a:off x="6179205" y="827173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78AE62A5-1449-45C5-847D-F019D687F896}"/>
              </a:ext>
            </a:extLst>
          </p:cNvPr>
          <p:cNvSpPr/>
          <p:nvPr/>
        </p:nvSpPr>
        <p:spPr>
          <a:xfrm>
            <a:off x="165198" y="4537060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2185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06802" y="3590250"/>
                <a:ext cx="43470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Se utilizó su contexto para realizar la actividad, siendo un aprendizaje más significativo.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42797" y="8370791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31046" y="8709370"/>
              <a:ext cx="390142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utilizó su contexto.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4713" y="8714078"/>
              <a:ext cx="390142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se realizó un inicio para rescatar los aprendizajes previos.</a:t>
              </a:r>
            </a:p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En relación al grupo de WhatsApp enviar los mensajes en tiempo y forma.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217F36D6-2987-465F-86B7-1FD774B1C058}"/>
              </a:ext>
            </a:extLst>
          </p:cNvPr>
          <p:cNvSpPr/>
          <p:nvPr/>
        </p:nvSpPr>
        <p:spPr>
          <a:xfrm>
            <a:off x="2396522" y="731891"/>
            <a:ext cx="393726" cy="3981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E056152-21B8-42F5-AC44-20C4F3FFBFF3}"/>
              </a:ext>
            </a:extLst>
          </p:cNvPr>
          <p:cNvSpPr txBox="1"/>
          <p:nvPr/>
        </p:nvSpPr>
        <p:spPr>
          <a:xfrm>
            <a:off x="577012" y="237942"/>
            <a:ext cx="235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 18        06       2021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6D6814E-9A05-47D5-999C-0A30DB112415}"/>
              </a:ext>
            </a:extLst>
          </p:cNvPr>
          <p:cNvSpPr txBox="1"/>
          <p:nvPr/>
        </p:nvSpPr>
        <p:spPr>
          <a:xfrm>
            <a:off x="2586750" y="1092296"/>
            <a:ext cx="4319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Hablemos de…</a:t>
            </a:r>
            <a:endParaRPr lang="es-MX" dirty="0"/>
          </a:p>
        </p:txBody>
      </p:sp>
      <p:sp>
        <p:nvSpPr>
          <p:cNvPr id="17" name="Signo de multiplicación 16">
            <a:extLst>
              <a:ext uri="{FF2B5EF4-FFF2-40B4-BE49-F238E27FC236}">
                <a16:creationId xmlns:a16="http://schemas.microsoft.com/office/drawing/2014/main" id="{7AD8B1FB-AE67-490D-97E9-06397B22F30C}"/>
              </a:ext>
            </a:extLst>
          </p:cNvPr>
          <p:cNvSpPr/>
          <p:nvPr/>
        </p:nvSpPr>
        <p:spPr>
          <a:xfrm>
            <a:off x="2856914" y="2216908"/>
            <a:ext cx="945291" cy="77612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C1DA51FA-21CB-42DE-A2EB-BE1BB2C28392}"/>
              </a:ext>
            </a:extLst>
          </p:cNvPr>
          <p:cNvSpPr/>
          <p:nvPr/>
        </p:nvSpPr>
        <p:spPr>
          <a:xfrm>
            <a:off x="2944676" y="3101528"/>
            <a:ext cx="669356" cy="387059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5D535FF7-66AC-40F6-9854-501EF9D7A739}"/>
              </a:ext>
            </a:extLst>
          </p:cNvPr>
          <p:cNvSpPr/>
          <p:nvPr/>
        </p:nvSpPr>
        <p:spPr>
          <a:xfrm>
            <a:off x="167421" y="410652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2C070BE5-81D7-4FC8-A557-46E8735774C0}"/>
              </a:ext>
            </a:extLst>
          </p:cNvPr>
          <p:cNvSpPr/>
          <p:nvPr/>
        </p:nvSpPr>
        <p:spPr>
          <a:xfrm>
            <a:off x="166339" y="435029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Elipse 155">
            <a:extLst>
              <a:ext uri="{FF2B5EF4-FFF2-40B4-BE49-F238E27FC236}">
                <a16:creationId xmlns:a16="http://schemas.microsoft.com/office/drawing/2014/main" id="{F1C840EB-A72A-4B43-BE42-DEF93B9C87C4}"/>
              </a:ext>
            </a:extLst>
          </p:cNvPr>
          <p:cNvSpPr/>
          <p:nvPr/>
        </p:nvSpPr>
        <p:spPr>
          <a:xfrm>
            <a:off x="165199" y="472628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4948BFFF-5813-4CCB-AB27-B105A0291D84}"/>
              </a:ext>
            </a:extLst>
          </p:cNvPr>
          <p:cNvSpPr/>
          <p:nvPr/>
        </p:nvSpPr>
        <p:spPr>
          <a:xfrm>
            <a:off x="158644" y="490203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93948AA0-7FEB-41E5-A4E9-429E1131CE84}"/>
              </a:ext>
            </a:extLst>
          </p:cNvPr>
          <p:cNvSpPr/>
          <p:nvPr/>
        </p:nvSpPr>
        <p:spPr>
          <a:xfrm>
            <a:off x="165198" y="508589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8B56FEB-E5B1-4202-8026-FF3C7F58ED81}"/>
              </a:ext>
            </a:extLst>
          </p:cNvPr>
          <p:cNvSpPr/>
          <p:nvPr/>
        </p:nvSpPr>
        <p:spPr>
          <a:xfrm>
            <a:off x="5178310" y="599422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7DE02513-759F-44DC-9445-B65C425DA343}"/>
              </a:ext>
            </a:extLst>
          </p:cNvPr>
          <p:cNvSpPr/>
          <p:nvPr/>
        </p:nvSpPr>
        <p:spPr>
          <a:xfrm>
            <a:off x="5183696" y="617458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CBA8F8E6-5277-4D3F-A728-B44DA03A5BE5}"/>
              </a:ext>
            </a:extLst>
          </p:cNvPr>
          <p:cNvSpPr/>
          <p:nvPr/>
        </p:nvSpPr>
        <p:spPr>
          <a:xfrm>
            <a:off x="4588697" y="636869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A345AF14-A342-461D-A733-C77CCB44E54C}"/>
              </a:ext>
            </a:extLst>
          </p:cNvPr>
          <p:cNvSpPr/>
          <p:nvPr/>
        </p:nvSpPr>
        <p:spPr>
          <a:xfrm>
            <a:off x="5181588" y="6561442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E035C6B3-BB2B-4B9B-983D-CC970660BF08}"/>
              </a:ext>
            </a:extLst>
          </p:cNvPr>
          <p:cNvSpPr/>
          <p:nvPr/>
        </p:nvSpPr>
        <p:spPr>
          <a:xfrm>
            <a:off x="6906091" y="728303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CA7E4D81-1153-4993-89D4-6471BA80398A}"/>
              </a:ext>
            </a:extLst>
          </p:cNvPr>
          <p:cNvSpPr/>
          <p:nvPr/>
        </p:nvSpPr>
        <p:spPr>
          <a:xfrm>
            <a:off x="6193663" y="750376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5C3CF98C-8F94-488C-82F8-75908B892604}"/>
              </a:ext>
            </a:extLst>
          </p:cNvPr>
          <p:cNvSpPr/>
          <p:nvPr/>
        </p:nvSpPr>
        <p:spPr>
          <a:xfrm>
            <a:off x="6186069" y="768182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F34F011F-F777-4D2D-97E1-483066136AE9}"/>
              </a:ext>
            </a:extLst>
          </p:cNvPr>
          <p:cNvSpPr/>
          <p:nvPr/>
        </p:nvSpPr>
        <p:spPr>
          <a:xfrm>
            <a:off x="6186068" y="787081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Elipse 190">
            <a:extLst>
              <a:ext uri="{FF2B5EF4-FFF2-40B4-BE49-F238E27FC236}">
                <a16:creationId xmlns:a16="http://schemas.microsoft.com/office/drawing/2014/main" id="{F11B249E-42E0-4D8B-A43F-D7871AD658B8}"/>
              </a:ext>
            </a:extLst>
          </p:cNvPr>
          <p:cNvSpPr/>
          <p:nvPr/>
        </p:nvSpPr>
        <p:spPr>
          <a:xfrm>
            <a:off x="6184209" y="8067861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Elipse 192">
            <a:extLst>
              <a:ext uri="{FF2B5EF4-FFF2-40B4-BE49-F238E27FC236}">
                <a16:creationId xmlns:a16="http://schemas.microsoft.com/office/drawing/2014/main" id="{C14F8C2C-30A3-49B9-8B11-B88262A11A62}"/>
              </a:ext>
            </a:extLst>
          </p:cNvPr>
          <p:cNvSpPr/>
          <p:nvPr/>
        </p:nvSpPr>
        <p:spPr>
          <a:xfrm>
            <a:off x="6179205" y="827173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78AE62A5-1449-45C5-847D-F019D687F896}"/>
              </a:ext>
            </a:extLst>
          </p:cNvPr>
          <p:cNvSpPr/>
          <p:nvPr/>
        </p:nvSpPr>
        <p:spPr>
          <a:xfrm>
            <a:off x="165198" y="4537060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8098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6137</TotalTime>
  <Words>1127</Words>
  <Application>Microsoft Office PowerPoint</Application>
  <PresentationFormat>Personalizado</PresentationFormat>
  <Paragraphs>271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daiva ramirez treviño</cp:lastModifiedBy>
  <cp:revision>39</cp:revision>
  <dcterms:created xsi:type="dcterms:W3CDTF">2020-11-09T23:20:30Z</dcterms:created>
  <dcterms:modified xsi:type="dcterms:W3CDTF">2021-06-18T15:12:49Z</dcterms:modified>
</cp:coreProperties>
</file>