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7" r:id="rId3"/>
    <p:sldId id="260" r:id="rId4"/>
    <p:sldId id="261" r:id="rId5"/>
    <p:sldId id="262" r:id="rId6"/>
    <p:sldId id="263" r:id="rId7"/>
    <p:sldId id="264" r:id="rId8"/>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8078C0-7DCE-493C-A976-D73440D9A2E3}" v="71" dt="2021-06-19T21:20:56.1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29" autoAdjust="0"/>
    <p:restoredTop sz="94249" autoAdjust="0"/>
  </p:normalViewPr>
  <p:slideViewPr>
    <p:cSldViewPr snapToGrid="0">
      <p:cViewPr>
        <p:scale>
          <a:sx n="64" d="100"/>
          <a:sy n="64" d="100"/>
        </p:scale>
        <p:origin x="1716"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flores" userId="5d0269ee9b06e5e9" providerId="LiveId" clId="{5D8078C0-7DCE-493C-A976-D73440D9A2E3}"/>
    <pc:docChg chg="undo custSel modSld">
      <pc:chgData name="andrea flores" userId="5d0269ee9b06e5e9" providerId="LiveId" clId="{5D8078C0-7DCE-493C-A976-D73440D9A2E3}" dt="2021-06-19T21:20:56.127" v="2035" actId="20577"/>
      <pc:docMkLst>
        <pc:docMk/>
      </pc:docMkLst>
      <pc:sldChg chg="modSp mod">
        <pc:chgData name="andrea flores" userId="5d0269ee9b06e5e9" providerId="LiveId" clId="{5D8078C0-7DCE-493C-A976-D73440D9A2E3}" dt="2021-06-19T17:59:03.099" v="2" actId="20577"/>
        <pc:sldMkLst>
          <pc:docMk/>
          <pc:sldMk cId="377660503" sldId="260"/>
        </pc:sldMkLst>
        <pc:spChg chg="mod">
          <ac:chgData name="andrea flores" userId="5d0269ee9b06e5e9" providerId="LiveId" clId="{5D8078C0-7DCE-493C-A976-D73440D9A2E3}" dt="2021-06-19T17:59:03.099" v="2" actId="20577"/>
          <ac:spMkLst>
            <pc:docMk/>
            <pc:sldMk cId="377660503" sldId="260"/>
            <ac:spMk id="3" creationId="{00000000-0000-0000-0000-000000000000}"/>
          </ac:spMkLst>
        </pc:spChg>
      </pc:sldChg>
      <pc:sldChg chg="addSp modSp mod">
        <pc:chgData name="andrea flores" userId="5d0269ee9b06e5e9" providerId="LiveId" clId="{5D8078C0-7DCE-493C-A976-D73440D9A2E3}" dt="2021-06-19T19:06:55.779" v="1032" actId="1076"/>
        <pc:sldMkLst>
          <pc:docMk/>
          <pc:sldMk cId="3546505649" sldId="261"/>
        </pc:sldMkLst>
        <pc:spChg chg="mod">
          <ac:chgData name="andrea flores" userId="5d0269ee9b06e5e9" providerId="LiveId" clId="{5D8078C0-7DCE-493C-A976-D73440D9A2E3}" dt="2021-06-19T17:59:08.633" v="3" actId="20577"/>
          <ac:spMkLst>
            <pc:docMk/>
            <pc:sldMk cId="3546505649" sldId="261"/>
            <ac:spMk id="3" creationId="{00000000-0000-0000-0000-000000000000}"/>
          </ac:spMkLst>
        </pc:spChg>
        <pc:spChg chg="add mod">
          <ac:chgData name="andrea flores" userId="5d0269ee9b06e5e9" providerId="LiveId" clId="{5D8078C0-7DCE-493C-A976-D73440D9A2E3}" dt="2021-06-19T18:05:09.994" v="102" actId="1036"/>
          <ac:spMkLst>
            <pc:docMk/>
            <pc:sldMk cId="3546505649" sldId="261"/>
            <ac:spMk id="156" creationId="{8E45EB64-2D37-42A2-8030-F1A960CCB017}"/>
          </ac:spMkLst>
        </pc:spChg>
        <pc:spChg chg="add mod">
          <ac:chgData name="andrea flores" userId="5d0269ee9b06e5e9" providerId="LiveId" clId="{5D8078C0-7DCE-493C-A976-D73440D9A2E3}" dt="2021-06-19T18:05:21.877" v="112" actId="1076"/>
          <ac:spMkLst>
            <pc:docMk/>
            <pc:sldMk cId="3546505649" sldId="261"/>
            <ac:spMk id="157" creationId="{2280B33A-D928-434E-8113-FFF34C5D4876}"/>
          </ac:spMkLst>
        </pc:spChg>
        <pc:spChg chg="add mod">
          <ac:chgData name="andrea flores" userId="5d0269ee9b06e5e9" providerId="LiveId" clId="{5D8078C0-7DCE-493C-A976-D73440D9A2E3}" dt="2021-06-19T18:05:27.713" v="114" actId="1076"/>
          <ac:spMkLst>
            <pc:docMk/>
            <pc:sldMk cId="3546505649" sldId="261"/>
            <ac:spMk id="158" creationId="{8ADDEB00-9758-4AFB-8563-DE48C055CEE1}"/>
          </ac:spMkLst>
        </pc:spChg>
        <pc:spChg chg="add mod">
          <ac:chgData name="andrea flores" userId="5d0269ee9b06e5e9" providerId="LiveId" clId="{5D8078C0-7DCE-493C-A976-D73440D9A2E3}" dt="2021-06-19T18:05:31.777" v="116" actId="1076"/>
          <ac:spMkLst>
            <pc:docMk/>
            <pc:sldMk cId="3546505649" sldId="261"/>
            <ac:spMk id="159" creationId="{5AAB28C2-141A-4073-88A8-2E5E0250D4DD}"/>
          </ac:spMkLst>
        </pc:spChg>
        <pc:spChg chg="add mod">
          <ac:chgData name="andrea flores" userId="5d0269ee9b06e5e9" providerId="LiveId" clId="{5D8078C0-7DCE-493C-A976-D73440D9A2E3}" dt="2021-06-19T18:10:51.189" v="523" actId="20577"/>
          <ac:spMkLst>
            <pc:docMk/>
            <pc:sldMk cId="3546505649" sldId="261"/>
            <ac:spMk id="160" creationId="{C0F40422-921E-4FAA-8E4A-373F06412B83}"/>
          </ac:spMkLst>
        </pc:spChg>
        <pc:spChg chg="add mod">
          <ac:chgData name="andrea flores" userId="5d0269ee9b06e5e9" providerId="LiveId" clId="{5D8078C0-7DCE-493C-A976-D73440D9A2E3}" dt="2021-06-19T19:05:22.578" v="856" actId="1076"/>
          <ac:spMkLst>
            <pc:docMk/>
            <pc:sldMk cId="3546505649" sldId="261"/>
            <ac:spMk id="162" creationId="{0EC9EBC7-B168-4A56-B907-59766EFCC950}"/>
          </ac:spMkLst>
        </pc:spChg>
        <pc:spChg chg="add mod">
          <ac:chgData name="andrea flores" userId="5d0269ee9b06e5e9" providerId="LiveId" clId="{5D8078C0-7DCE-493C-A976-D73440D9A2E3}" dt="2021-06-19T18:11:18.353" v="528" actId="1076"/>
          <ac:spMkLst>
            <pc:docMk/>
            <pc:sldMk cId="3546505649" sldId="261"/>
            <ac:spMk id="163" creationId="{12996F7E-C919-4BA0-B157-3AE805194DD0}"/>
          </ac:spMkLst>
        </pc:spChg>
        <pc:spChg chg="add mod">
          <ac:chgData name="andrea flores" userId="5d0269ee9b06e5e9" providerId="LiveId" clId="{5D8078C0-7DCE-493C-A976-D73440D9A2E3}" dt="2021-06-19T18:11:25.334" v="530" actId="1076"/>
          <ac:spMkLst>
            <pc:docMk/>
            <pc:sldMk cId="3546505649" sldId="261"/>
            <ac:spMk id="164" creationId="{8C73FC48-863E-4F6C-AC60-060773436100}"/>
          </ac:spMkLst>
        </pc:spChg>
        <pc:spChg chg="add mod">
          <ac:chgData name="andrea flores" userId="5d0269ee9b06e5e9" providerId="LiveId" clId="{5D8078C0-7DCE-493C-A976-D73440D9A2E3}" dt="2021-06-19T18:11:32.495" v="532" actId="1076"/>
          <ac:spMkLst>
            <pc:docMk/>
            <pc:sldMk cId="3546505649" sldId="261"/>
            <ac:spMk id="167" creationId="{30919D26-558B-4478-941F-527C2B069409}"/>
          </ac:spMkLst>
        </pc:spChg>
        <pc:spChg chg="add mod">
          <ac:chgData name="andrea flores" userId="5d0269ee9b06e5e9" providerId="LiveId" clId="{5D8078C0-7DCE-493C-A976-D73440D9A2E3}" dt="2021-06-19T18:11:43.385" v="535" actId="1076"/>
          <ac:spMkLst>
            <pc:docMk/>
            <pc:sldMk cId="3546505649" sldId="261"/>
            <ac:spMk id="188" creationId="{501F4F2B-4BC6-4FA5-B37A-267B9D497CB9}"/>
          </ac:spMkLst>
        </pc:spChg>
        <pc:spChg chg="add mod">
          <ac:chgData name="andrea flores" userId="5d0269ee9b06e5e9" providerId="LiveId" clId="{5D8078C0-7DCE-493C-A976-D73440D9A2E3}" dt="2021-06-19T18:11:52.615" v="537" actId="1076"/>
          <ac:spMkLst>
            <pc:docMk/>
            <pc:sldMk cId="3546505649" sldId="261"/>
            <ac:spMk id="189" creationId="{65E4C6F2-98D0-4D5B-941C-4468243F4313}"/>
          </ac:spMkLst>
        </pc:spChg>
        <pc:spChg chg="add mod">
          <ac:chgData name="andrea flores" userId="5d0269ee9b06e5e9" providerId="LiveId" clId="{5D8078C0-7DCE-493C-A976-D73440D9A2E3}" dt="2021-06-19T18:11:59.366" v="539" actId="1076"/>
          <ac:spMkLst>
            <pc:docMk/>
            <pc:sldMk cId="3546505649" sldId="261"/>
            <ac:spMk id="191" creationId="{0CAA6FEE-65F4-464D-B5EF-74D4FE173C10}"/>
          </ac:spMkLst>
        </pc:spChg>
        <pc:spChg chg="mod">
          <ac:chgData name="andrea flores" userId="5d0269ee9b06e5e9" providerId="LiveId" clId="{5D8078C0-7DCE-493C-A976-D73440D9A2E3}" dt="2021-06-19T19:05:13.449" v="855" actId="20577"/>
          <ac:spMkLst>
            <pc:docMk/>
            <pc:sldMk cId="3546505649" sldId="261"/>
            <ac:spMk id="192" creationId="{85E2E26E-9342-4297-B7CB-788C1192AFE7}"/>
          </ac:spMkLst>
        </pc:spChg>
        <pc:spChg chg="add mod">
          <ac:chgData name="andrea flores" userId="5d0269ee9b06e5e9" providerId="LiveId" clId="{5D8078C0-7DCE-493C-A976-D73440D9A2E3}" dt="2021-06-19T18:12:04.958" v="541" actId="1076"/>
          <ac:spMkLst>
            <pc:docMk/>
            <pc:sldMk cId="3546505649" sldId="261"/>
            <ac:spMk id="193" creationId="{9D212C1D-E00E-426B-8ACC-11B53417F183}"/>
          </ac:spMkLst>
        </pc:spChg>
        <pc:spChg chg="add mod">
          <ac:chgData name="andrea flores" userId="5d0269ee9b06e5e9" providerId="LiveId" clId="{5D8078C0-7DCE-493C-A976-D73440D9A2E3}" dt="2021-06-19T18:12:13.262" v="543" actId="1076"/>
          <ac:spMkLst>
            <pc:docMk/>
            <pc:sldMk cId="3546505649" sldId="261"/>
            <ac:spMk id="195" creationId="{378D6E75-0DE2-4915-B4C9-6908EA1594A3}"/>
          </ac:spMkLst>
        </pc:spChg>
        <pc:spChg chg="add mod">
          <ac:chgData name="andrea flores" userId="5d0269ee9b06e5e9" providerId="LiveId" clId="{5D8078C0-7DCE-493C-A976-D73440D9A2E3}" dt="2021-06-19T18:12:21.722" v="545" actId="1076"/>
          <ac:spMkLst>
            <pc:docMk/>
            <pc:sldMk cId="3546505649" sldId="261"/>
            <ac:spMk id="197" creationId="{2A2CF0CF-B43D-4C7D-A149-C36A48AC8097}"/>
          </ac:spMkLst>
        </pc:spChg>
        <pc:spChg chg="mod">
          <ac:chgData name="andrea flores" userId="5d0269ee9b06e5e9" providerId="LiveId" clId="{5D8078C0-7DCE-493C-A976-D73440D9A2E3}" dt="2021-06-19T19:06:48.490" v="1031" actId="20577"/>
          <ac:spMkLst>
            <pc:docMk/>
            <pc:sldMk cId="3546505649" sldId="261"/>
            <ac:spMk id="198" creationId="{8EA301CD-1810-4DA1-96E7-490B3EEE9E43}"/>
          </ac:spMkLst>
        </pc:spChg>
        <pc:spChg chg="add mod">
          <ac:chgData name="andrea flores" userId="5d0269ee9b06e5e9" providerId="LiveId" clId="{5D8078C0-7DCE-493C-A976-D73440D9A2E3}" dt="2021-06-19T19:06:55.779" v="1032" actId="1076"/>
          <ac:spMkLst>
            <pc:docMk/>
            <pc:sldMk cId="3546505649" sldId="261"/>
            <ac:spMk id="199" creationId="{F9760398-8232-4403-8C3C-319A4EB6C726}"/>
          </ac:spMkLst>
        </pc:spChg>
        <pc:cxnChg chg="add mod">
          <ac:chgData name="andrea flores" userId="5d0269ee9b06e5e9" providerId="LiveId" clId="{5D8078C0-7DCE-493C-A976-D73440D9A2E3}" dt="2021-06-19T17:59:21.184" v="38" actId="1035"/>
          <ac:cxnSpMkLst>
            <pc:docMk/>
            <pc:sldMk cId="3546505649" sldId="261"/>
            <ac:cxnSpMk id="133" creationId="{6BA31D3F-9904-40F7-8508-4663CBA02235}"/>
          </ac:cxnSpMkLst>
        </pc:cxnChg>
        <pc:cxnChg chg="add mod">
          <ac:chgData name="andrea flores" userId="5d0269ee9b06e5e9" providerId="LiveId" clId="{5D8078C0-7DCE-493C-A976-D73440D9A2E3}" dt="2021-06-19T18:00:16.864" v="75" actId="1038"/>
          <ac:cxnSpMkLst>
            <pc:docMk/>
            <pc:sldMk cId="3546505649" sldId="261"/>
            <ac:cxnSpMk id="134" creationId="{CAD66B34-430E-4FEB-850D-B0822DCB9FB2}"/>
          </ac:cxnSpMkLst>
        </pc:cxnChg>
        <pc:cxnChg chg="add mod">
          <ac:chgData name="andrea flores" userId="5d0269ee9b06e5e9" providerId="LiveId" clId="{5D8078C0-7DCE-493C-A976-D73440D9A2E3}" dt="2021-06-19T18:00:43.290" v="89" actId="14100"/>
          <ac:cxnSpMkLst>
            <pc:docMk/>
            <pc:sldMk cId="3546505649" sldId="261"/>
            <ac:cxnSpMk id="154" creationId="{77207EA8-21CB-4179-AE71-179F27EA2052}"/>
          </ac:cxnSpMkLst>
        </pc:cxnChg>
      </pc:sldChg>
      <pc:sldChg chg="addSp delSp modSp mod">
        <pc:chgData name="andrea flores" userId="5d0269ee9b06e5e9" providerId="LiveId" clId="{5D8078C0-7DCE-493C-A976-D73440D9A2E3}" dt="2021-06-19T20:24:26.091" v="1718" actId="1076"/>
        <pc:sldMkLst>
          <pc:docMk/>
          <pc:sldMk cId="1480113235" sldId="262"/>
        </pc:sldMkLst>
        <pc:spChg chg="mod">
          <ac:chgData name="andrea flores" userId="5d0269ee9b06e5e9" providerId="LiveId" clId="{5D8078C0-7DCE-493C-A976-D73440D9A2E3}" dt="2021-06-19T19:10:45.461" v="1033" actId="20577"/>
          <ac:spMkLst>
            <pc:docMk/>
            <pc:sldMk cId="1480113235" sldId="262"/>
            <ac:spMk id="3" creationId="{00000000-0000-0000-0000-000000000000}"/>
          </ac:spMkLst>
        </pc:spChg>
        <pc:spChg chg="add mod">
          <ac:chgData name="andrea flores" userId="5d0269ee9b06e5e9" providerId="LiveId" clId="{5D8078C0-7DCE-493C-A976-D73440D9A2E3}" dt="2021-06-19T19:12:39.597" v="1045"/>
          <ac:spMkLst>
            <pc:docMk/>
            <pc:sldMk cId="1480113235" sldId="262"/>
            <ac:spMk id="157" creationId="{99F55F21-418A-48CB-A405-6FF78CCDDC2C}"/>
          </ac:spMkLst>
        </pc:spChg>
        <pc:spChg chg="add mod">
          <ac:chgData name="andrea flores" userId="5d0269ee9b06e5e9" providerId="LiveId" clId="{5D8078C0-7DCE-493C-A976-D73440D9A2E3}" dt="2021-06-19T19:19:17.895" v="1057" actId="1035"/>
          <ac:spMkLst>
            <pc:docMk/>
            <pc:sldMk cId="1480113235" sldId="262"/>
            <ac:spMk id="158" creationId="{8320BBFA-4D4C-49BE-A2CD-D9D17491D926}"/>
          </ac:spMkLst>
        </pc:spChg>
        <pc:spChg chg="add mod">
          <ac:chgData name="andrea flores" userId="5d0269ee9b06e5e9" providerId="LiveId" clId="{5D8078C0-7DCE-493C-A976-D73440D9A2E3}" dt="2021-06-19T19:13:00.370" v="1051" actId="1076"/>
          <ac:spMkLst>
            <pc:docMk/>
            <pc:sldMk cId="1480113235" sldId="262"/>
            <ac:spMk id="159" creationId="{BD0C313C-FB06-4AEF-89DA-0845CB045DC6}"/>
          </ac:spMkLst>
        </pc:spChg>
        <pc:spChg chg="add mod">
          <ac:chgData name="andrea flores" userId="5d0269ee9b06e5e9" providerId="LiveId" clId="{5D8078C0-7DCE-493C-A976-D73440D9A2E3}" dt="2021-06-19T19:13:04.814" v="1052" actId="1076"/>
          <ac:spMkLst>
            <pc:docMk/>
            <pc:sldMk cId="1480113235" sldId="262"/>
            <ac:spMk id="160" creationId="{6ABE291C-AE05-45FF-9183-550275176573}"/>
          </ac:spMkLst>
        </pc:spChg>
        <pc:spChg chg="add mod">
          <ac:chgData name="andrea flores" userId="5d0269ee9b06e5e9" providerId="LiveId" clId="{5D8078C0-7DCE-493C-A976-D73440D9A2E3}" dt="2021-06-19T19:13:08.966" v="1053" actId="1076"/>
          <ac:spMkLst>
            <pc:docMk/>
            <pc:sldMk cId="1480113235" sldId="262"/>
            <ac:spMk id="162" creationId="{3B49640C-9742-4E41-B254-3879853B0CDB}"/>
          </ac:spMkLst>
        </pc:spChg>
        <pc:spChg chg="add mod">
          <ac:chgData name="andrea flores" userId="5d0269ee9b06e5e9" providerId="LiveId" clId="{5D8078C0-7DCE-493C-A976-D73440D9A2E3}" dt="2021-06-19T19:13:13.812" v="1055" actId="1076"/>
          <ac:spMkLst>
            <pc:docMk/>
            <pc:sldMk cId="1480113235" sldId="262"/>
            <ac:spMk id="163" creationId="{D6651E78-CC79-4BF6-939B-7D1885DC53C0}"/>
          </ac:spMkLst>
        </pc:spChg>
        <pc:spChg chg="add mod">
          <ac:chgData name="andrea flores" userId="5d0269ee9b06e5e9" providerId="LiveId" clId="{5D8078C0-7DCE-493C-A976-D73440D9A2E3}" dt="2021-06-19T19:29:41.739" v="1327" actId="20577"/>
          <ac:spMkLst>
            <pc:docMk/>
            <pc:sldMk cId="1480113235" sldId="262"/>
            <ac:spMk id="164" creationId="{E15CFF66-77D8-4510-92EA-4DA46DBD60AA}"/>
          </ac:spMkLst>
        </pc:spChg>
        <pc:spChg chg="add mod">
          <ac:chgData name="andrea flores" userId="5d0269ee9b06e5e9" providerId="LiveId" clId="{5D8078C0-7DCE-493C-A976-D73440D9A2E3}" dt="2021-06-19T19:30:03.265" v="1329" actId="1076"/>
          <ac:spMkLst>
            <pc:docMk/>
            <pc:sldMk cId="1480113235" sldId="262"/>
            <ac:spMk id="167" creationId="{63300737-1B16-45A6-9BAE-01D3191B5746}"/>
          </ac:spMkLst>
        </pc:spChg>
        <pc:spChg chg="add mod">
          <ac:chgData name="andrea flores" userId="5d0269ee9b06e5e9" providerId="LiveId" clId="{5D8078C0-7DCE-493C-A976-D73440D9A2E3}" dt="2021-06-19T19:30:17.484" v="1335" actId="1076"/>
          <ac:spMkLst>
            <pc:docMk/>
            <pc:sldMk cId="1480113235" sldId="262"/>
            <ac:spMk id="188" creationId="{596C5640-4CDA-466E-BDFC-6BF8C07A962A}"/>
          </ac:spMkLst>
        </pc:spChg>
        <pc:spChg chg="add mod">
          <ac:chgData name="andrea flores" userId="5d0269ee9b06e5e9" providerId="LiveId" clId="{5D8078C0-7DCE-493C-A976-D73440D9A2E3}" dt="2021-06-19T19:30:13.317" v="1334" actId="1076"/>
          <ac:spMkLst>
            <pc:docMk/>
            <pc:sldMk cId="1480113235" sldId="262"/>
            <ac:spMk id="189" creationId="{146C8295-6DBC-4B05-92FA-36B3411083E4}"/>
          </ac:spMkLst>
        </pc:spChg>
        <pc:spChg chg="add mod">
          <ac:chgData name="andrea flores" userId="5d0269ee9b06e5e9" providerId="LiveId" clId="{5D8078C0-7DCE-493C-A976-D73440D9A2E3}" dt="2021-06-19T19:30:09.491" v="1333" actId="1076"/>
          <ac:spMkLst>
            <pc:docMk/>
            <pc:sldMk cId="1480113235" sldId="262"/>
            <ac:spMk id="191" creationId="{38C8F368-F8B9-4A0C-BC4D-83CD3A229CE1}"/>
          </ac:spMkLst>
        </pc:spChg>
        <pc:spChg chg="add mod">
          <ac:chgData name="andrea flores" userId="5d0269ee9b06e5e9" providerId="LiveId" clId="{5D8078C0-7DCE-493C-A976-D73440D9A2E3}" dt="2021-06-19T19:30:29.793" v="1337" actId="1076"/>
          <ac:spMkLst>
            <pc:docMk/>
            <pc:sldMk cId="1480113235" sldId="262"/>
            <ac:spMk id="193" creationId="{BC34D614-AC90-489A-9732-491A84BB68D2}"/>
          </ac:spMkLst>
        </pc:spChg>
        <pc:spChg chg="add mod">
          <ac:chgData name="andrea flores" userId="5d0269ee9b06e5e9" providerId="LiveId" clId="{5D8078C0-7DCE-493C-A976-D73440D9A2E3}" dt="2021-06-19T19:30:39.473" v="1344" actId="1076"/>
          <ac:spMkLst>
            <pc:docMk/>
            <pc:sldMk cId="1480113235" sldId="262"/>
            <ac:spMk id="195" creationId="{4C205FBF-306A-4852-A075-54B20D83FCE1}"/>
          </ac:spMkLst>
        </pc:spChg>
        <pc:spChg chg="mod">
          <ac:chgData name="andrea flores" userId="5d0269ee9b06e5e9" providerId="LiveId" clId="{5D8078C0-7DCE-493C-A976-D73440D9A2E3}" dt="2021-06-19T20:21:30.712" v="1675" actId="1035"/>
          <ac:spMkLst>
            <pc:docMk/>
            <pc:sldMk cId="1480113235" sldId="262"/>
            <ac:spMk id="196" creationId="{3E8B0A84-AA2E-44B9-9328-AF2D69544E7C}"/>
          </ac:spMkLst>
        </pc:spChg>
        <pc:spChg chg="add mod">
          <ac:chgData name="andrea flores" userId="5d0269ee9b06e5e9" providerId="LiveId" clId="{5D8078C0-7DCE-493C-A976-D73440D9A2E3}" dt="2021-06-19T19:30:35.716" v="1340" actId="1076"/>
          <ac:spMkLst>
            <pc:docMk/>
            <pc:sldMk cId="1480113235" sldId="262"/>
            <ac:spMk id="197" creationId="{4D40C6AC-7E04-4848-B954-75907C1E3B9A}"/>
          </ac:spMkLst>
        </pc:spChg>
        <pc:spChg chg="mod">
          <ac:chgData name="andrea flores" userId="5d0269ee9b06e5e9" providerId="LiveId" clId="{5D8078C0-7DCE-493C-A976-D73440D9A2E3}" dt="2021-06-19T20:21:15.166" v="1670" actId="20577"/>
          <ac:spMkLst>
            <pc:docMk/>
            <pc:sldMk cId="1480113235" sldId="262"/>
            <ac:spMk id="198" creationId="{8EA301CD-1810-4DA1-96E7-490B3EEE9E43}"/>
          </ac:spMkLst>
        </pc:spChg>
        <pc:spChg chg="add mod">
          <ac:chgData name="andrea flores" userId="5d0269ee9b06e5e9" providerId="LiveId" clId="{5D8078C0-7DCE-493C-A976-D73440D9A2E3}" dt="2021-06-19T19:30:41.679" v="1345" actId="1076"/>
          <ac:spMkLst>
            <pc:docMk/>
            <pc:sldMk cId="1480113235" sldId="262"/>
            <ac:spMk id="199" creationId="{1AB70069-C3A8-411F-9B39-E0E9BE4320A1}"/>
          </ac:spMkLst>
        </pc:spChg>
        <pc:spChg chg="add mod">
          <ac:chgData name="andrea flores" userId="5d0269ee9b06e5e9" providerId="LiveId" clId="{5D8078C0-7DCE-493C-A976-D73440D9A2E3}" dt="2021-06-19T19:30:45.509" v="1347" actId="1076"/>
          <ac:spMkLst>
            <pc:docMk/>
            <pc:sldMk cId="1480113235" sldId="262"/>
            <ac:spMk id="200" creationId="{1FBBB95B-24F9-4BBB-921D-E29049CE40E2}"/>
          </ac:spMkLst>
        </pc:spChg>
        <pc:spChg chg="add del mod">
          <ac:chgData name="andrea flores" userId="5d0269ee9b06e5e9" providerId="LiveId" clId="{5D8078C0-7DCE-493C-A976-D73440D9A2E3}" dt="2021-06-19T19:30:42.941" v="1346" actId="478"/>
          <ac:spMkLst>
            <pc:docMk/>
            <pc:sldMk cId="1480113235" sldId="262"/>
            <ac:spMk id="203" creationId="{3BC30779-CBC6-4B2D-9FA0-10D8CD0DF72C}"/>
          </ac:spMkLst>
        </pc:spChg>
        <pc:spChg chg="add del mod">
          <ac:chgData name="andrea flores" userId="5d0269ee9b06e5e9" providerId="LiveId" clId="{5D8078C0-7DCE-493C-A976-D73440D9A2E3}" dt="2021-06-19T19:59:54.410" v="1553" actId="478"/>
          <ac:spMkLst>
            <pc:docMk/>
            <pc:sldMk cId="1480113235" sldId="262"/>
            <ac:spMk id="204" creationId="{22C8D46D-9D9E-495A-ABCE-252778480869}"/>
          </ac:spMkLst>
        </pc:spChg>
        <pc:spChg chg="add del mod">
          <ac:chgData name="andrea flores" userId="5d0269ee9b06e5e9" providerId="LiveId" clId="{5D8078C0-7DCE-493C-A976-D73440D9A2E3}" dt="2021-06-19T19:59:56.702" v="1555" actId="478"/>
          <ac:spMkLst>
            <pc:docMk/>
            <pc:sldMk cId="1480113235" sldId="262"/>
            <ac:spMk id="205" creationId="{20D957BB-0E84-40A1-AF71-BE90C076F87A}"/>
          </ac:spMkLst>
        </pc:spChg>
        <pc:spChg chg="add mod">
          <ac:chgData name="andrea flores" userId="5d0269ee9b06e5e9" providerId="LiveId" clId="{5D8078C0-7DCE-493C-A976-D73440D9A2E3}" dt="2021-06-19T20:00:16.301" v="1556"/>
          <ac:spMkLst>
            <pc:docMk/>
            <pc:sldMk cId="1480113235" sldId="262"/>
            <ac:spMk id="206" creationId="{03AAC798-9BC7-4394-B80C-C760BECD2C5A}"/>
          </ac:spMkLst>
        </pc:spChg>
        <pc:spChg chg="add mod">
          <ac:chgData name="andrea flores" userId="5d0269ee9b06e5e9" providerId="LiveId" clId="{5D8078C0-7DCE-493C-A976-D73440D9A2E3}" dt="2021-06-19T20:21:24.161" v="1671" actId="1076"/>
          <ac:spMkLst>
            <pc:docMk/>
            <pc:sldMk cId="1480113235" sldId="262"/>
            <ac:spMk id="207" creationId="{61E74420-B9FE-472B-A631-7494E1D97F2B}"/>
          </ac:spMkLst>
        </pc:spChg>
        <pc:cxnChg chg="add mod">
          <ac:chgData name="andrea flores" userId="5d0269ee9b06e5e9" providerId="LiveId" clId="{5D8078C0-7DCE-493C-A976-D73440D9A2E3}" dt="2021-06-19T19:11:00.165" v="1035" actId="1076"/>
          <ac:cxnSpMkLst>
            <pc:docMk/>
            <pc:sldMk cId="1480113235" sldId="262"/>
            <ac:cxnSpMk id="133" creationId="{D0056A96-F65A-49C4-AB70-4120DC00679D}"/>
          </ac:cxnSpMkLst>
        </pc:cxnChg>
        <pc:cxnChg chg="add mod">
          <ac:chgData name="andrea flores" userId="5d0269ee9b06e5e9" providerId="LiveId" clId="{5D8078C0-7DCE-493C-A976-D73440D9A2E3}" dt="2021-06-19T19:11:06.606" v="1036"/>
          <ac:cxnSpMkLst>
            <pc:docMk/>
            <pc:sldMk cId="1480113235" sldId="262"/>
            <ac:cxnSpMk id="134" creationId="{A63625E7-90BD-4874-9207-6E58D6E62CB4}"/>
          </ac:cxnSpMkLst>
        </pc:cxnChg>
        <pc:cxnChg chg="add mod">
          <ac:chgData name="andrea flores" userId="5d0269ee9b06e5e9" providerId="LiveId" clId="{5D8078C0-7DCE-493C-A976-D73440D9A2E3}" dt="2021-06-19T19:12:03.391" v="1040" actId="1076"/>
          <ac:cxnSpMkLst>
            <pc:docMk/>
            <pc:sldMk cId="1480113235" sldId="262"/>
            <ac:cxnSpMk id="154" creationId="{8BCC609D-1D98-40E0-8DC2-14FB66149EDE}"/>
          </ac:cxnSpMkLst>
        </pc:cxnChg>
        <pc:cxnChg chg="add mod">
          <ac:chgData name="andrea flores" userId="5d0269ee9b06e5e9" providerId="LiveId" clId="{5D8078C0-7DCE-493C-A976-D73440D9A2E3}" dt="2021-06-19T20:24:26.091" v="1718" actId="1076"/>
          <ac:cxnSpMkLst>
            <pc:docMk/>
            <pc:sldMk cId="1480113235" sldId="262"/>
            <ac:cxnSpMk id="156" creationId="{E38C62E7-0096-44B6-B983-4C413269824E}"/>
          </ac:cxnSpMkLst>
        </pc:cxnChg>
      </pc:sldChg>
      <pc:sldChg chg="addSp delSp modSp mod">
        <pc:chgData name="andrea flores" userId="5d0269ee9b06e5e9" providerId="LiveId" clId="{5D8078C0-7DCE-493C-A976-D73440D9A2E3}" dt="2021-06-19T21:20:17.219" v="2029" actId="1076"/>
        <pc:sldMkLst>
          <pc:docMk/>
          <pc:sldMk cId="1533674131" sldId="263"/>
        </pc:sldMkLst>
        <pc:spChg chg="mod">
          <ac:chgData name="andrea flores" userId="5d0269ee9b06e5e9" providerId="LiveId" clId="{5D8078C0-7DCE-493C-A976-D73440D9A2E3}" dt="2021-06-19T20:21:46.613" v="1676" actId="20577"/>
          <ac:spMkLst>
            <pc:docMk/>
            <pc:sldMk cId="1533674131" sldId="263"/>
            <ac:spMk id="3" creationId="{00000000-0000-0000-0000-000000000000}"/>
          </ac:spMkLst>
        </pc:spChg>
        <pc:spChg chg="add mod">
          <ac:chgData name="andrea flores" userId="5d0269ee9b06e5e9" providerId="LiveId" clId="{5D8078C0-7DCE-493C-A976-D73440D9A2E3}" dt="2021-06-19T20:24:12.304" v="1716"/>
          <ac:spMkLst>
            <pc:docMk/>
            <pc:sldMk cId="1533674131" sldId="263"/>
            <ac:spMk id="156" creationId="{B61FDED2-2EF7-447C-8B3C-A8609EC1C674}"/>
          </ac:spMkLst>
        </pc:spChg>
        <pc:spChg chg="add mod">
          <ac:chgData name="andrea flores" userId="5d0269ee9b06e5e9" providerId="LiveId" clId="{5D8078C0-7DCE-493C-A976-D73440D9A2E3}" dt="2021-06-19T21:02:16.028" v="1721" actId="1076"/>
          <ac:spMkLst>
            <pc:docMk/>
            <pc:sldMk cId="1533674131" sldId="263"/>
            <ac:spMk id="157" creationId="{FE8D1671-01FB-46CC-9A53-E3888E4C5849}"/>
          </ac:spMkLst>
        </pc:spChg>
        <pc:spChg chg="add mod">
          <ac:chgData name="andrea flores" userId="5d0269ee9b06e5e9" providerId="LiveId" clId="{5D8078C0-7DCE-493C-A976-D73440D9A2E3}" dt="2021-06-19T21:02:21.043" v="1723" actId="1076"/>
          <ac:spMkLst>
            <pc:docMk/>
            <pc:sldMk cId="1533674131" sldId="263"/>
            <ac:spMk id="158" creationId="{A2E822D9-D74B-43BD-A89A-8CF0CBC0DA30}"/>
          </ac:spMkLst>
        </pc:spChg>
        <pc:spChg chg="add mod">
          <ac:chgData name="andrea flores" userId="5d0269ee9b06e5e9" providerId="LiveId" clId="{5D8078C0-7DCE-493C-A976-D73440D9A2E3}" dt="2021-06-19T21:02:26.371" v="1725" actId="1076"/>
          <ac:spMkLst>
            <pc:docMk/>
            <pc:sldMk cId="1533674131" sldId="263"/>
            <ac:spMk id="159" creationId="{7B309793-095E-42BA-B4FE-73D8ABD8927B}"/>
          </ac:spMkLst>
        </pc:spChg>
        <pc:spChg chg="add del mod">
          <ac:chgData name="andrea flores" userId="5d0269ee9b06e5e9" providerId="LiveId" clId="{5D8078C0-7DCE-493C-A976-D73440D9A2E3}" dt="2021-06-19T21:03:19.629" v="1731" actId="478"/>
          <ac:spMkLst>
            <pc:docMk/>
            <pc:sldMk cId="1533674131" sldId="263"/>
            <ac:spMk id="160" creationId="{1B98DDA2-45DF-414D-9232-06CA10F0E8AF}"/>
          </ac:spMkLst>
        </pc:spChg>
        <pc:spChg chg="add mod">
          <ac:chgData name="andrea flores" userId="5d0269ee9b06e5e9" providerId="LiveId" clId="{5D8078C0-7DCE-493C-A976-D73440D9A2E3}" dt="2021-06-19T21:02:36.481" v="1729" actId="1076"/>
          <ac:spMkLst>
            <pc:docMk/>
            <pc:sldMk cId="1533674131" sldId="263"/>
            <ac:spMk id="162" creationId="{9D6B9A66-4355-4C74-B4C4-BF93CC7A0325}"/>
          </ac:spMkLst>
        </pc:spChg>
        <pc:spChg chg="add mod">
          <ac:chgData name="andrea flores" userId="5d0269ee9b06e5e9" providerId="LiveId" clId="{5D8078C0-7DCE-493C-A976-D73440D9A2E3}" dt="2021-06-19T21:03:17.005" v="1730"/>
          <ac:spMkLst>
            <pc:docMk/>
            <pc:sldMk cId="1533674131" sldId="263"/>
            <ac:spMk id="163" creationId="{7CFA36BB-50D2-426C-AB99-59B25B3F032D}"/>
          </ac:spMkLst>
        </pc:spChg>
        <pc:spChg chg="add mod">
          <ac:chgData name="andrea flores" userId="5d0269ee9b06e5e9" providerId="LiveId" clId="{5D8078C0-7DCE-493C-A976-D73440D9A2E3}" dt="2021-06-19T21:15:29.231" v="1732"/>
          <ac:spMkLst>
            <pc:docMk/>
            <pc:sldMk cId="1533674131" sldId="263"/>
            <ac:spMk id="164" creationId="{8FEDDEF8-CBAC-4B8C-88A5-8B4D5FBCC7AD}"/>
          </ac:spMkLst>
        </pc:spChg>
        <pc:spChg chg="add mod">
          <ac:chgData name="andrea flores" userId="5d0269ee9b06e5e9" providerId="LiveId" clId="{5D8078C0-7DCE-493C-A976-D73440D9A2E3}" dt="2021-06-19T21:15:29.231" v="1732"/>
          <ac:spMkLst>
            <pc:docMk/>
            <pc:sldMk cId="1533674131" sldId="263"/>
            <ac:spMk id="167" creationId="{6F083D48-5DC1-483F-9C64-2A1C7D8E4EBB}"/>
          </ac:spMkLst>
        </pc:spChg>
        <pc:spChg chg="add mod">
          <ac:chgData name="andrea flores" userId="5d0269ee9b06e5e9" providerId="LiveId" clId="{5D8078C0-7DCE-493C-A976-D73440D9A2E3}" dt="2021-06-19T21:15:29.231" v="1732"/>
          <ac:spMkLst>
            <pc:docMk/>
            <pc:sldMk cId="1533674131" sldId="263"/>
            <ac:spMk id="188" creationId="{7810C0A7-67A2-4D9D-BAE3-5DA3483BE113}"/>
          </ac:spMkLst>
        </pc:spChg>
        <pc:spChg chg="add mod">
          <ac:chgData name="andrea flores" userId="5d0269ee9b06e5e9" providerId="LiveId" clId="{5D8078C0-7DCE-493C-A976-D73440D9A2E3}" dt="2021-06-19T21:15:29.231" v="1732"/>
          <ac:spMkLst>
            <pc:docMk/>
            <pc:sldMk cId="1533674131" sldId="263"/>
            <ac:spMk id="189" creationId="{DD3CB1DD-DE35-4133-B8AD-E5B03AD56476}"/>
          </ac:spMkLst>
        </pc:spChg>
        <pc:spChg chg="add mod">
          <ac:chgData name="andrea flores" userId="5d0269ee9b06e5e9" providerId="LiveId" clId="{5D8078C0-7DCE-493C-A976-D73440D9A2E3}" dt="2021-06-19T21:15:29.231" v="1732"/>
          <ac:spMkLst>
            <pc:docMk/>
            <pc:sldMk cId="1533674131" sldId="263"/>
            <ac:spMk id="191" creationId="{5B538ED1-293A-4D74-9437-BAD17639FCAB}"/>
          </ac:spMkLst>
        </pc:spChg>
        <pc:spChg chg="mod">
          <ac:chgData name="andrea flores" userId="5d0269ee9b06e5e9" providerId="LiveId" clId="{5D8078C0-7DCE-493C-A976-D73440D9A2E3}" dt="2021-06-19T21:16:19.573" v="1797" actId="20577"/>
          <ac:spMkLst>
            <pc:docMk/>
            <pc:sldMk cId="1533674131" sldId="263"/>
            <ac:spMk id="192" creationId="{85E2E26E-9342-4297-B7CB-788C1192AFE7}"/>
          </ac:spMkLst>
        </pc:spChg>
        <pc:spChg chg="add mod">
          <ac:chgData name="andrea flores" userId="5d0269ee9b06e5e9" providerId="LiveId" clId="{5D8078C0-7DCE-493C-A976-D73440D9A2E3}" dt="2021-06-19T21:15:29.231" v="1732"/>
          <ac:spMkLst>
            <pc:docMk/>
            <pc:sldMk cId="1533674131" sldId="263"/>
            <ac:spMk id="193" creationId="{A1A12B73-A092-4448-BAC9-E5FF0A08455B}"/>
          </ac:spMkLst>
        </pc:spChg>
        <pc:spChg chg="add mod">
          <ac:chgData name="andrea flores" userId="5d0269ee9b06e5e9" providerId="LiveId" clId="{5D8078C0-7DCE-493C-A976-D73440D9A2E3}" dt="2021-06-19T21:15:29.231" v="1732"/>
          <ac:spMkLst>
            <pc:docMk/>
            <pc:sldMk cId="1533674131" sldId="263"/>
            <ac:spMk id="195" creationId="{43F63F4D-877E-4028-95B3-1CAFD9573534}"/>
          </ac:spMkLst>
        </pc:spChg>
        <pc:spChg chg="mod">
          <ac:chgData name="andrea flores" userId="5d0269ee9b06e5e9" providerId="LiveId" clId="{5D8078C0-7DCE-493C-A976-D73440D9A2E3}" dt="2021-06-19T21:20:07.006" v="2024" actId="1035"/>
          <ac:spMkLst>
            <pc:docMk/>
            <pc:sldMk cId="1533674131" sldId="263"/>
            <ac:spMk id="196" creationId="{3E8B0A84-AA2E-44B9-9328-AF2D69544E7C}"/>
          </ac:spMkLst>
        </pc:spChg>
        <pc:spChg chg="add mod">
          <ac:chgData name="andrea flores" userId="5d0269ee9b06e5e9" providerId="LiveId" clId="{5D8078C0-7DCE-493C-A976-D73440D9A2E3}" dt="2021-06-19T21:15:29.231" v="1732"/>
          <ac:spMkLst>
            <pc:docMk/>
            <pc:sldMk cId="1533674131" sldId="263"/>
            <ac:spMk id="197" creationId="{5B1D5171-E404-499E-B6F4-452E55348692}"/>
          </ac:spMkLst>
        </pc:spChg>
        <pc:spChg chg="mod">
          <ac:chgData name="andrea flores" userId="5d0269ee9b06e5e9" providerId="LiveId" clId="{5D8078C0-7DCE-493C-A976-D73440D9A2E3}" dt="2021-06-19T21:20:11.056" v="2028" actId="1035"/>
          <ac:spMkLst>
            <pc:docMk/>
            <pc:sldMk cId="1533674131" sldId="263"/>
            <ac:spMk id="198" creationId="{8EA301CD-1810-4DA1-96E7-490B3EEE9E43}"/>
          </ac:spMkLst>
        </pc:spChg>
        <pc:spChg chg="add mod">
          <ac:chgData name="andrea flores" userId="5d0269ee9b06e5e9" providerId="LiveId" clId="{5D8078C0-7DCE-493C-A976-D73440D9A2E3}" dt="2021-06-19T21:15:29.231" v="1732"/>
          <ac:spMkLst>
            <pc:docMk/>
            <pc:sldMk cId="1533674131" sldId="263"/>
            <ac:spMk id="199" creationId="{5BCA8032-AF4C-401E-A1EC-C65FA5DD1B96}"/>
          </ac:spMkLst>
        </pc:spChg>
        <pc:spChg chg="add mod">
          <ac:chgData name="andrea flores" userId="5d0269ee9b06e5e9" providerId="LiveId" clId="{5D8078C0-7DCE-493C-A976-D73440D9A2E3}" dt="2021-06-19T21:15:29.231" v="1732"/>
          <ac:spMkLst>
            <pc:docMk/>
            <pc:sldMk cId="1533674131" sldId="263"/>
            <ac:spMk id="200" creationId="{7D152A03-B72E-4B53-99DA-4A8A8EFA2ACE}"/>
          </ac:spMkLst>
        </pc:spChg>
        <pc:spChg chg="add mod">
          <ac:chgData name="andrea flores" userId="5d0269ee9b06e5e9" providerId="LiveId" clId="{5D8078C0-7DCE-493C-A976-D73440D9A2E3}" dt="2021-06-19T21:16:36.857" v="1804" actId="1037"/>
          <ac:spMkLst>
            <pc:docMk/>
            <pc:sldMk cId="1533674131" sldId="263"/>
            <ac:spMk id="203" creationId="{102120E2-C9AE-4CDF-BBDB-45DFC573BF78}"/>
          </ac:spMkLst>
        </pc:spChg>
        <pc:spChg chg="add mod">
          <ac:chgData name="andrea flores" userId="5d0269ee9b06e5e9" providerId="LiveId" clId="{5D8078C0-7DCE-493C-A976-D73440D9A2E3}" dt="2021-06-19T21:20:17.219" v="2029" actId="1076"/>
          <ac:spMkLst>
            <pc:docMk/>
            <pc:sldMk cId="1533674131" sldId="263"/>
            <ac:spMk id="204" creationId="{8265C1F6-0670-4A4B-B736-877AC6621830}"/>
          </ac:spMkLst>
        </pc:spChg>
        <pc:cxnChg chg="add mod">
          <ac:chgData name="andrea flores" userId="5d0269ee9b06e5e9" providerId="LiveId" clId="{5D8078C0-7DCE-493C-A976-D73440D9A2E3}" dt="2021-06-19T20:22:00.025" v="1700" actId="1036"/>
          <ac:cxnSpMkLst>
            <pc:docMk/>
            <pc:sldMk cId="1533674131" sldId="263"/>
            <ac:cxnSpMk id="133" creationId="{A20C1E5A-E627-44B1-A08F-AA06D30A19F8}"/>
          </ac:cxnSpMkLst>
        </pc:cxnChg>
        <pc:cxnChg chg="add mod">
          <ac:chgData name="andrea flores" userId="5d0269ee9b06e5e9" providerId="LiveId" clId="{5D8078C0-7DCE-493C-A976-D73440D9A2E3}" dt="2021-06-19T20:24:20.476" v="1717" actId="1076"/>
          <ac:cxnSpMkLst>
            <pc:docMk/>
            <pc:sldMk cId="1533674131" sldId="263"/>
            <ac:cxnSpMk id="134" creationId="{9C45B6C0-C9DC-493B-AC67-E1172422AC80}"/>
          </ac:cxnSpMkLst>
        </pc:cxnChg>
        <pc:cxnChg chg="add mod">
          <ac:chgData name="andrea flores" userId="5d0269ee9b06e5e9" providerId="LiveId" clId="{5D8078C0-7DCE-493C-A976-D73440D9A2E3}" dt="2021-06-19T20:24:01.550" v="1715" actId="14100"/>
          <ac:cxnSpMkLst>
            <pc:docMk/>
            <pc:sldMk cId="1533674131" sldId="263"/>
            <ac:cxnSpMk id="154" creationId="{70922889-4F37-4BC2-AD99-0DFBF74F51C8}"/>
          </ac:cxnSpMkLst>
        </pc:cxnChg>
      </pc:sldChg>
      <pc:sldChg chg="modSp mod">
        <pc:chgData name="andrea flores" userId="5d0269ee9b06e5e9" providerId="LiveId" clId="{5D8078C0-7DCE-493C-A976-D73440D9A2E3}" dt="2021-06-19T21:20:56.127" v="2035" actId="20577"/>
        <pc:sldMkLst>
          <pc:docMk/>
          <pc:sldMk cId="294343899" sldId="264"/>
        </pc:sldMkLst>
        <pc:spChg chg="mod">
          <ac:chgData name="andrea flores" userId="5d0269ee9b06e5e9" providerId="LiveId" clId="{5D8078C0-7DCE-493C-A976-D73440D9A2E3}" dt="2021-06-19T21:20:56.127" v="2035" actId="20577"/>
          <ac:spMkLst>
            <pc:docMk/>
            <pc:sldMk cId="294343899" sldId="264"/>
            <ac:spMk id="3" creationId="{8695A650-F3B0-462A-911F-69FCD87753C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19/06/2021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19/06/2021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19/06/2021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19/06/2021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19/06/2021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19/06/2021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19/06/2021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19/06/2021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19/06/2021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19/06/2021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19/06/2021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19/06/2021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hyperlink" Target="http://www.conisen.mx/memorias/memorias/1/C200117-J003.docx.pdf" TargetMode="External"/><Relationship Id="rId3" Type="http://schemas.openxmlformats.org/officeDocument/2006/relationships/hyperlink" Target="https://bit.ly/3hfZLjL" TargetMode="External"/><Relationship Id="rId7" Type="http://schemas.openxmlformats.org/officeDocument/2006/relationships/hyperlink" Target="http://200.23.113.51/pdf/30275.pdf" TargetMode="External"/><Relationship Id="rId2" Type="http://schemas.openxmlformats.org/officeDocument/2006/relationships/hyperlink" Target="https://bit.ly/3bjSHyM" TargetMode="External"/><Relationship Id="rId1" Type="http://schemas.openxmlformats.org/officeDocument/2006/relationships/slideLayout" Target="../slideLayouts/slideLayout2.xml"/><Relationship Id="rId6" Type="http://schemas.openxmlformats.org/officeDocument/2006/relationships/hyperlink" Target="https://bit.ly/2TOPYrf" TargetMode="External"/><Relationship Id="rId5" Type="http://schemas.openxmlformats.org/officeDocument/2006/relationships/hyperlink" Target="https://www.ipespaulofreire.edu.ar/web/images/ipes/docentes/recursos/La-consigna-escolar---Dossier.pdf" TargetMode="External"/><Relationship Id="rId4" Type="http://schemas.openxmlformats.org/officeDocument/2006/relationships/hyperlink" Target="https://bit.ly/3oaBr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4679" y="204101"/>
            <a:ext cx="6707803" cy="1649191"/>
          </a:xfrm>
        </p:spPr>
        <p:txBody>
          <a:bodyPr>
            <a:normAutofit/>
          </a:bodyPr>
          <a:lstStyle/>
          <a:p>
            <a:pPr algn="ctr"/>
            <a:r>
              <a:rPr lang="es-MX" sz="2000" b="1" dirty="0">
                <a:latin typeface="Arial" panose="020B0604020202020204" pitchFamily="34" charset="0"/>
                <a:cs typeface="Arial" panose="020B0604020202020204" pitchFamily="34" charset="0"/>
              </a:rPr>
              <a:t>Escuela Normal de Educación Preescolar del Estado de Coahuila</a:t>
            </a:r>
            <a:br>
              <a:rPr lang="es-MX" sz="2000" b="1" dirty="0">
                <a:latin typeface="Arial" panose="020B0604020202020204" pitchFamily="34" charset="0"/>
                <a:cs typeface="Arial" panose="020B0604020202020204" pitchFamily="34" charset="0"/>
              </a:rPr>
            </a:br>
            <a:r>
              <a:rPr lang="es-MX" sz="2000" b="1" dirty="0">
                <a:latin typeface="Arial" panose="020B0604020202020204" pitchFamily="34" charset="0"/>
                <a:cs typeface="Arial" panose="020B0604020202020204" pitchFamily="34" charset="0"/>
              </a:rPr>
              <a:t>2020 – 2021</a:t>
            </a:r>
            <a:br>
              <a:rPr lang="es-MX" sz="2800" b="1" dirty="0">
                <a:latin typeface="Arial" panose="020B0604020202020204" pitchFamily="34" charset="0"/>
                <a:cs typeface="Arial" panose="020B0604020202020204" pitchFamily="34" charset="0"/>
              </a:rPr>
            </a:br>
            <a:endParaRPr lang="es-MX" sz="2800" b="1" dirty="0">
              <a:latin typeface="Arial" panose="020B0604020202020204" pitchFamily="34" charset="0"/>
              <a:cs typeface="Arial" panose="020B060402020202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72706" y="1390249"/>
            <a:ext cx="1231746" cy="1511111"/>
          </a:xfrm>
        </p:spPr>
      </p:pic>
      <p:sp>
        <p:nvSpPr>
          <p:cNvPr id="5" name="CuadroTexto 4"/>
          <p:cNvSpPr txBox="1"/>
          <p:nvPr/>
        </p:nvSpPr>
        <p:spPr>
          <a:xfrm>
            <a:off x="172613" y="3175627"/>
            <a:ext cx="7431932" cy="6001643"/>
          </a:xfrm>
          <a:prstGeom prst="rect">
            <a:avLst/>
          </a:prstGeom>
          <a:noFill/>
        </p:spPr>
        <p:txBody>
          <a:bodyPr wrap="square" rtlCol="0">
            <a:spAutoFit/>
          </a:bodyPr>
          <a:lstStyle/>
          <a:p>
            <a:pPr algn="ctr"/>
            <a:r>
              <a:rPr lang="es-MX" sz="1600" b="1" dirty="0">
                <a:latin typeface="Arial" panose="020B0604020202020204" pitchFamily="34" charset="0"/>
                <a:cs typeface="Arial" panose="020B0604020202020204" pitchFamily="34" charset="0"/>
              </a:rPr>
              <a:t>Docente: </a:t>
            </a:r>
            <a:r>
              <a:rPr lang="es-MX" sz="1600" dirty="0">
                <a:latin typeface="Arial" panose="020B0604020202020204" pitchFamily="34" charset="0"/>
                <a:cs typeface="Arial" panose="020B0604020202020204" pitchFamily="34" charset="0"/>
              </a:rPr>
              <a:t>Dolores Patricia Segovia Gómez. </a:t>
            </a:r>
          </a:p>
          <a:p>
            <a:pPr algn="ctr"/>
            <a:r>
              <a:rPr lang="es-MX" sz="1600" b="1" dirty="0">
                <a:latin typeface="Arial" panose="020B0604020202020204" pitchFamily="34" charset="0"/>
                <a:cs typeface="Arial" panose="020B0604020202020204" pitchFamily="34" charset="0"/>
              </a:rPr>
              <a:t>Asignatura: </a:t>
            </a:r>
            <a:r>
              <a:rPr lang="es-MX" sz="1600" dirty="0">
                <a:latin typeface="Arial" panose="020B0604020202020204" pitchFamily="34" charset="0"/>
                <a:cs typeface="Arial" panose="020B0604020202020204" pitchFamily="34" charset="0"/>
              </a:rPr>
              <a:t>Trabajo docente y proyectos de mejora escolar.</a:t>
            </a:r>
          </a:p>
          <a:p>
            <a:pPr algn="ctr"/>
            <a:r>
              <a:rPr lang="es-MX" sz="1600" b="1" dirty="0">
                <a:latin typeface="Arial" panose="020B0604020202020204" pitchFamily="34" charset="0"/>
                <a:cs typeface="Arial" panose="020B0604020202020204" pitchFamily="34" charset="0"/>
              </a:rPr>
              <a:t>Diario </a:t>
            </a:r>
          </a:p>
          <a:p>
            <a:pPr algn="ctr"/>
            <a:r>
              <a:rPr lang="es-MX" sz="1600" b="1" dirty="0">
                <a:latin typeface="Arial" panose="020B0604020202020204" pitchFamily="34" charset="0"/>
                <a:cs typeface="Arial" panose="020B0604020202020204" pitchFamily="34" charset="0"/>
              </a:rPr>
              <a:t>Competencias: </a:t>
            </a:r>
          </a:p>
          <a:p>
            <a:pPr algn="just"/>
            <a:r>
              <a:rPr lang="es-MX" sz="1600" dirty="0">
                <a:latin typeface="Arial" panose="020B0604020202020204" pitchFamily="34" charset="0"/>
                <a:cs typeface="Arial" panose="020B0604020202020204" pitchFamily="34" charset="0"/>
              </a:rPr>
              <a:t>• Detecta los procesos de aprendizaje de sus alumnos para favorecer su desarrollo cognitivo y socioemocional.</a:t>
            </a:r>
          </a:p>
          <a:p>
            <a:pPr algn="just"/>
            <a:r>
              <a:rPr lang="es-MX" sz="1600" dirty="0">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algn="just"/>
            <a:r>
              <a:rPr lang="es-MX" sz="1600" dirty="0">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algn="just"/>
            <a:r>
              <a:rPr lang="es-MX" sz="1600" dirty="0">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algn="just"/>
            <a:r>
              <a:rPr lang="es-MX" sz="1600" dirty="0">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algn="just"/>
            <a:r>
              <a:rPr lang="es-MX" sz="1600" dirty="0">
                <a:latin typeface="Arial" panose="020B0604020202020204" pitchFamily="34" charset="0"/>
                <a:cs typeface="Arial" panose="020B0604020202020204" pitchFamily="34" charset="0"/>
              </a:rPr>
              <a:t>• Actúa de manera ética ante la diversidad de situaciones que se presentan en la práctica profesional.</a:t>
            </a:r>
          </a:p>
          <a:p>
            <a:endParaRPr lang="es-MX" sz="1600" dirty="0">
              <a:latin typeface="Arial" panose="020B0604020202020204" pitchFamily="34" charset="0"/>
              <a:cs typeface="Arial" panose="020B0604020202020204" pitchFamily="34" charset="0"/>
            </a:endParaRPr>
          </a:p>
          <a:p>
            <a:pPr algn="ctr"/>
            <a:r>
              <a:rPr lang="es-MX" sz="1600" dirty="0">
                <a:latin typeface="Arial" panose="020B0604020202020204" pitchFamily="34" charset="0"/>
                <a:cs typeface="Arial" panose="020B0604020202020204" pitchFamily="34" charset="0"/>
              </a:rPr>
              <a:t>Alumna: Andrea Flores Sandoval #5. </a:t>
            </a:r>
          </a:p>
          <a:p>
            <a:pPr algn="ctr"/>
            <a:endParaRPr lang="es-MX" sz="1600" dirty="0">
              <a:latin typeface="Arial" panose="020B0604020202020204" pitchFamily="34" charset="0"/>
              <a:cs typeface="Arial" panose="020B0604020202020204" pitchFamily="34" charset="0"/>
            </a:endParaRPr>
          </a:p>
          <a:p>
            <a:pPr algn="ctr"/>
            <a:r>
              <a:rPr lang="es-MX" sz="1600" dirty="0">
                <a:latin typeface="Arial" panose="020B0604020202020204" pitchFamily="34" charset="0"/>
                <a:cs typeface="Arial" panose="020B0604020202020204" pitchFamily="34" charset="0"/>
              </a:rPr>
              <a:t>3° “A”</a:t>
            </a:r>
          </a:p>
          <a:p>
            <a:pPr algn="ctr"/>
            <a:r>
              <a:rPr lang="es-MX" sz="1600" dirty="0">
                <a:latin typeface="Arial" panose="020B0604020202020204" pitchFamily="34" charset="0"/>
                <a:cs typeface="Arial" panose="020B0604020202020204" pitchFamily="34" charset="0"/>
              </a:rPr>
              <a:t>Saltillo Coahuila, a Junio del 2021                                                                                                                                                                                        </a:t>
            </a:r>
            <a:endParaRPr lang="es-MX" sz="1600" dirty="0"/>
          </a:p>
        </p:txBody>
      </p:sp>
    </p:spTree>
    <p:extLst>
      <p:ext uri="{BB962C8B-B14F-4D97-AF65-F5344CB8AC3E}">
        <p14:creationId xmlns:p14="http://schemas.microsoft.com/office/powerpoint/2010/main" val="733152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21137" y="1303640"/>
              <a:ext cx="7777163" cy="369332"/>
            </a:xfrm>
            <a:prstGeom prst="rect">
              <a:avLst/>
            </a:prstGeom>
            <a:noFill/>
          </p:spPr>
          <p:txBody>
            <a:bodyPr wrap="square" rtlCol="0">
              <a:spAutoFit/>
            </a:bodyPr>
            <a:lstStyle/>
            <a:p>
              <a:r>
                <a:rPr lang="es-MX" dirty="0"/>
                <a:t>Situación de Aprendizaje: Trabajando en casa.</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20690"/>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20032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529816" y="252679"/>
            <a:ext cx="615805" cy="369332"/>
          </a:xfrm>
          <a:prstGeom prst="rect">
            <a:avLst/>
          </a:prstGeom>
          <a:noFill/>
        </p:spPr>
        <p:txBody>
          <a:bodyPr wrap="square" rtlCol="0">
            <a:spAutoFit/>
          </a:bodyPr>
          <a:lstStyle/>
          <a:p>
            <a:pPr algn="ctr"/>
            <a:r>
              <a:rPr lang="es-MX" dirty="0">
                <a:latin typeface="Comic Sans MS" panose="030F0702030302020204" pitchFamily="66" charset="0"/>
              </a:rPr>
              <a:t>14</a:t>
            </a:r>
          </a:p>
        </p:txBody>
      </p:sp>
      <p:sp>
        <p:nvSpPr>
          <p:cNvPr id="127" name="CuadroTexto 126"/>
          <p:cNvSpPr txBox="1"/>
          <p:nvPr/>
        </p:nvSpPr>
        <p:spPr>
          <a:xfrm>
            <a:off x="1218108" y="267086"/>
            <a:ext cx="777914" cy="369332"/>
          </a:xfrm>
          <a:prstGeom prst="rect">
            <a:avLst/>
          </a:prstGeom>
          <a:noFill/>
        </p:spPr>
        <p:txBody>
          <a:bodyPr wrap="square" rtlCol="0">
            <a:spAutoFit/>
          </a:bodyPr>
          <a:lstStyle/>
          <a:p>
            <a:pPr algn="ctr"/>
            <a:r>
              <a:rPr lang="es-MX" dirty="0">
                <a:latin typeface="Comic Sans MS" panose="030F0702030302020204" pitchFamily="66" charset="0"/>
              </a:rPr>
              <a:t>Junio</a:t>
            </a:r>
          </a:p>
        </p:txBody>
      </p:sp>
      <p:sp>
        <p:nvSpPr>
          <p:cNvPr id="129" name="CuadroTexto 128"/>
          <p:cNvSpPr txBox="1"/>
          <p:nvPr/>
        </p:nvSpPr>
        <p:spPr>
          <a:xfrm>
            <a:off x="2048744" y="249506"/>
            <a:ext cx="747617" cy="369332"/>
          </a:xfrm>
          <a:prstGeom prst="rect">
            <a:avLst/>
          </a:prstGeom>
          <a:noFill/>
        </p:spPr>
        <p:txBody>
          <a:bodyPr wrap="square" rtlCol="0">
            <a:spAutoFit/>
          </a:bodyPr>
          <a:lstStyle/>
          <a:p>
            <a:pPr algn="ctr"/>
            <a:r>
              <a:rPr lang="es-MX" dirty="0">
                <a:latin typeface="Comic Sans MS" panose="030F0702030302020204" pitchFamily="66" charset="0"/>
              </a:rPr>
              <a:t>2021</a:t>
            </a:r>
          </a:p>
        </p:txBody>
      </p:sp>
      <p:cxnSp>
        <p:nvCxnSpPr>
          <p:cNvPr id="9" name="Conector recto 8">
            <a:extLst>
              <a:ext uri="{FF2B5EF4-FFF2-40B4-BE49-F238E27FC236}">
                <a16:creationId xmlns:a16="http://schemas.microsoft.com/office/drawing/2014/main" id="{0F598056-3315-457E-99F4-7F17C4E98260}"/>
              </a:ext>
            </a:extLst>
          </p:cNvPr>
          <p:cNvCxnSpPr/>
          <p:nvPr/>
        </p:nvCxnSpPr>
        <p:spPr>
          <a:xfrm>
            <a:off x="379989" y="714322"/>
            <a:ext cx="381836" cy="426720"/>
          </a:xfrm>
          <a:prstGeom prst="line">
            <a:avLst/>
          </a:prstGeom>
          <a:ln w="28575"/>
        </p:spPr>
        <p:style>
          <a:lnRef idx="3">
            <a:schemeClr val="dk1"/>
          </a:lnRef>
          <a:fillRef idx="0">
            <a:schemeClr val="dk1"/>
          </a:fillRef>
          <a:effectRef idx="2">
            <a:schemeClr val="dk1"/>
          </a:effectRef>
          <a:fontRef idx="minor">
            <a:schemeClr val="tx1"/>
          </a:fontRef>
        </p:style>
      </p:cxnSp>
      <p:cxnSp>
        <p:nvCxnSpPr>
          <p:cNvPr id="131" name="Conector recto 130">
            <a:extLst>
              <a:ext uri="{FF2B5EF4-FFF2-40B4-BE49-F238E27FC236}">
                <a16:creationId xmlns:a16="http://schemas.microsoft.com/office/drawing/2014/main" id="{F23225E5-949D-438F-9902-2E4C0370FBAF}"/>
              </a:ext>
            </a:extLst>
          </p:cNvPr>
          <p:cNvCxnSpPr>
            <a:cxnSpLocks/>
          </p:cNvCxnSpPr>
          <p:nvPr/>
        </p:nvCxnSpPr>
        <p:spPr>
          <a:xfrm>
            <a:off x="6367833" y="2366031"/>
            <a:ext cx="1134262" cy="549793"/>
          </a:xfrm>
          <a:prstGeom prst="line">
            <a:avLst/>
          </a:prstGeom>
          <a:ln w="28575"/>
        </p:spPr>
        <p:style>
          <a:lnRef idx="3">
            <a:schemeClr val="dk1"/>
          </a:lnRef>
          <a:fillRef idx="0">
            <a:schemeClr val="dk1"/>
          </a:fillRef>
          <a:effectRef idx="2">
            <a:schemeClr val="dk1"/>
          </a:effectRef>
          <a:fontRef idx="minor">
            <a:schemeClr val="tx1"/>
          </a:fontRef>
        </p:style>
      </p:cxnSp>
      <p:cxnSp>
        <p:nvCxnSpPr>
          <p:cNvPr id="133" name="Conector recto 132">
            <a:extLst>
              <a:ext uri="{FF2B5EF4-FFF2-40B4-BE49-F238E27FC236}">
                <a16:creationId xmlns:a16="http://schemas.microsoft.com/office/drawing/2014/main" id="{4AAB5051-2ED9-493C-86F2-20D7E52E8466}"/>
              </a:ext>
            </a:extLst>
          </p:cNvPr>
          <p:cNvCxnSpPr>
            <a:cxnSpLocks/>
          </p:cNvCxnSpPr>
          <p:nvPr/>
        </p:nvCxnSpPr>
        <p:spPr>
          <a:xfrm>
            <a:off x="6392515" y="3132397"/>
            <a:ext cx="682282" cy="392171"/>
          </a:xfrm>
          <a:prstGeom prst="line">
            <a:avLst/>
          </a:prstGeom>
          <a:ln w="28575"/>
        </p:spPr>
        <p:style>
          <a:lnRef idx="3">
            <a:schemeClr val="dk1"/>
          </a:lnRef>
          <a:fillRef idx="0">
            <a:schemeClr val="dk1"/>
          </a:fillRef>
          <a:effectRef idx="2">
            <a:schemeClr val="dk1"/>
          </a:effectRef>
          <a:fontRef idx="minor">
            <a:schemeClr val="tx1"/>
          </a:fontRef>
        </p:style>
      </p:cxnSp>
      <p:sp>
        <p:nvSpPr>
          <p:cNvPr id="154" name="Elipse 153">
            <a:extLst>
              <a:ext uri="{FF2B5EF4-FFF2-40B4-BE49-F238E27FC236}">
                <a16:creationId xmlns:a16="http://schemas.microsoft.com/office/drawing/2014/main" id="{A11F791A-095C-4E47-8D61-E48A19CA0F6D}"/>
              </a:ext>
            </a:extLst>
          </p:cNvPr>
          <p:cNvSpPr/>
          <p:nvPr/>
        </p:nvSpPr>
        <p:spPr>
          <a:xfrm>
            <a:off x="129768" y="4324663"/>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6" name="Elipse 155">
            <a:extLst>
              <a:ext uri="{FF2B5EF4-FFF2-40B4-BE49-F238E27FC236}">
                <a16:creationId xmlns:a16="http://schemas.microsoft.com/office/drawing/2014/main" id="{B90C8248-27C6-44D7-81DD-58BACBA09506}"/>
              </a:ext>
            </a:extLst>
          </p:cNvPr>
          <p:cNvSpPr/>
          <p:nvPr/>
        </p:nvSpPr>
        <p:spPr>
          <a:xfrm>
            <a:off x="146332" y="453512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7" name="Elipse 156">
            <a:extLst>
              <a:ext uri="{FF2B5EF4-FFF2-40B4-BE49-F238E27FC236}">
                <a16:creationId xmlns:a16="http://schemas.microsoft.com/office/drawing/2014/main" id="{7AC6ACC1-8107-49F4-A0BF-3B5911074139}"/>
              </a:ext>
            </a:extLst>
          </p:cNvPr>
          <p:cNvSpPr/>
          <p:nvPr/>
        </p:nvSpPr>
        <p:spPr>
          <a:xfrm>
            <a:off x="165199" y="4708490"/>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Elipse 157">
            <a:extLst>
              <a:ext uri="{FF2B5EF4-FFF2-40B4-BE49-F238E27FC236}">
                <a16:creationId xmlns:a16="http://schemas.microsoft.com/office/drawing/2014/main" id="{59E94E4E-37BA-42F5-8CCC-E814FD360DCA}"/>
              </a:ext>
            </a:extLst>
          </p:cNvPr>
          <p:cNvSpPr/>
          <p:nvPr/>
        </p:nvSpPr>
        <p:spPr>
          <a:xfrm>
            <a:off x="164431" y="511325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CuadroTexto 22">
            <a:extLst>
              <a:ext uri="{FF2B5EF4-FFF2-40B4-BE49-F238E27FC236}">
                <a16:creationId xmlns:a16="http://schemas.microsoft.com/office/drawing/2014/main" id="{F4D4CB46-49EF-4823-BA42-B8CE4D9CDA5B}"/>
              </a:ext>
            </a:extLst>
          </p:cNvPr>
          <p:cNvSpPr txBox="1"/>
          <p:nvPr/>
        </p:nvSpPr>
        <p:spPr>
          <a:xfrm>
            <a:off x="3780602" y="4191607"/>
            <a:ext cx="3945904" cy="1015663"/>
          </a:xfrm>
          <a:prstGeom prst="rect">
            <a:avLst/>
          </a:prstGeom>
          <a:noFill/>
        </p:spPr>
        <p:txBody>
          <a:bodyPr wrap="square" rtlCol="0">
            <a:spAutoFit/>
          </a:bodyPr>
          <a:lstStyle/>
          <a:p>
            <a:r>
              <a:rPr lang="es-MX" sz="1200" dirty="0">
                <a:latin typeface="Comic Sans MS" panose="030F0702030302020204" pitchFamily="66" charset="0"/>
              </a:rPr>
              <a:t>El diseño de la actividad fue adecuado y de acuerdo con lo visto en la programación de Aprende en Casa. Sin embargo, los alumnos no se presentaron en la asistencia ni en el desarrollo de las actividades. Los materiales son accesibles para el trabajo en casa.</a:t>
            </a:r>
          </a:p>
        </p:txBody>
      </p:sp>
      <p:sp>
        <p:nvSpPr>
          <p:cNvPr id="159" name="Elipse 158">
            <a:extLst>
              <a:ext uri="{FF2B5EF4-FFF2-40B4-BE49-F238E27FC236}">
                <a16:creationId xmlns:a16="http://schemas.microsoft.com/office/drawing/2014/main" id="{AB590D91-EE84-486B-BD4E-4E0241182198}"/>
              </a:ext>
            </a:extLst>
          </p:cNvPr>
          <p:cNvSpPr/>
          <p:nvPr/>
        </p:nvSpPr>
        <p:spPr>
          <a:xfrm>
            <a:off x="5657874" y="5991845"/>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0" name="Elipse 159">
            <a:extLst>
              <a:ext uri="{FF2B5EF4-FFF2-40B4-BE49-F238E27FC236}">
                <a16:creationId xmlns:a16="http://schemas.microsoft.com/office/drawing/2014/main" id="{093876BD-6375-4745-A8B2-4B4AF145196A}"/>
              </a:ext>
            </a:extLst>
          </p:cNvPr>
          <p:cNvSpPr/>
          <p:nvPr/>
        </p:nvSpPr>
        <p:spPr>
          <a:xfrm>
            <a:off x="5671321" y="618321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62" name="Elipse 161">
            <a:extLst>
              <a:ext uri="{FF2B5EF4-FFF2-40B4-BE49-F238E27FC236}">
                <a16:creationId xmlns:a16="http://schemas.microsoft.com/office/drawing/2014/main" id="{7DC34C9D-CF0B-4A14-8BB5-79E9B8F26FDC}"/>
              </a:ext>
            </a:extLst>
          </p:cNvPr>
          <p:cNvSpPr/>
          <p:nvPr/>
        </p:nvSpPr>
        <p:spPr>
          <a:xfrm>
            <a:off x="5685754" y="6360739"/>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3" name="Elipse 162">
            <a:extLst>
              <a:ext uri="{FF2B5EF4-FFF2-40B4-BE49-F238E27FC236}">
                <a16:creationId xmlns:a16="http://schemas.microsoft.com/office/drawing/2014/main" id="{6ED7228C-108F-4A1F-BF63-D6D7462ACC63}"/>
              </a:ext>
            </a:extLst>
          </p:cNvPr>
          <p:cNvSpPr/>
          <p:nvPr/>
        </p:nvSpPr>
        <p:spPr>
          <a:xfrm>
            <a:off x="5699762" y="6579956"/>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4" name="Elipse 163">
            <a:extLst>
              <a:ext uri="{FF2B5EF4-FFF2-40B4-BE49-F238E27FC236}">
                <a16:creationId xmlns:a16="http://schemas.microsoft.com/office/drawing/2014/main" id="{4A82BBBB-97B7-436B-9F91-EF268CAE024A}"/>
              </a:ext>
            </a:extLst>
          </p:cNvPr>
          <p:cNvSpPr/>
          <p:nvPr/>
        </p:nvSpPr>
        <p:spPr>
          <a:xfrm>
            <a:off x="6159199" y="7481712"/>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Elipse 166">
            <a:extLst>
              <a:ext uri="{FF2B5EF4-FFF2-40B4-BE49-F238E27FC236}">
                <a16:creationId xmlns:a16="http://schemas.microsoft.com/office/drawing/2014/main" id="{010514E1-1C2D-4229-8628-49A088836F08}"/>
              </a:ext>
            </a:extLst>
          </p:cNvPr>
          <p:cNvSpPr/>
          <p:nvPr/>
        </p:nvSpPr>
        <p:spPr>
          <a:xfrm>
            <a:off x="6159199" y="7681829"/>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Elipse 187">
            <a:extLst>
              <a:ext uri="{FF2B5EF4-FFF2-40B4-BE49-F238E27FC236}">
                <a16:creationId xmlns:a16="http://schemas.microsoft.com/office/drawing/2014/main" id="{5904ADB8-9523-4935-AF88-030D0D276209}"/>
              </a:ext>
            </a:extLst>
          </p:cNvPr>
          <p:cNvSpPr/>
          <p:nvPr/>
        </p:nvSpPr>
        <p:spPr>
          <a:xfrm>
            <a:off x="6159701" y="785784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Elipse 188">
            <a:extLst>
              <a:ext uri="{FF2B5EF4-FFF2-40B4-BE49-F238E27FC236}">
                <a16:creationId xmlns:a16="http://schemas.microsoft.com/office/drawing/2014/main" id="{B2AB5CDE-D386-473E-A299-3CA5DA0CD907}"/>
              </a:ext>
            </a:extLst>
          </p:cNvPr>
          <p:cNvSpPr/>
          <p:nvPr/>
        </p:nvSpPr>
        <p:spPr>
          <a:xfrm>
            <a:off x="6159701" y="8043789"/>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Elipse 190">
            <a:extLst>
              <a:ext uri="{FF2B5EF4-FFF2-40B4-BE49-F238E27FC236}">
                <a16:creationId xmlns:a16="http://schemas.microsoft.com/office/drawing/2014/main" id="{D6FB46EB-EE9C-431E-95A2-AA22639EEB47}"/>
              </a:ext>
            </a:extLst>
          </p:cNvPr>
          <p:cNvSpPr/>
          <p:nvPr/>
        </p:nvSpPr>
        <p:spPr>
          <a:xfrm>
            <a:off x="6165401" y="8251162"/>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CuadroTexto 192">
            <a:extLst>
              <a:ext uri="{FF2B5EF4-FFF2-40B4-BE49-F238E27FC236}">
                <a16:creationId xmlns:a16="http://schemas.microsoft.com/office/drawing/2014/main" id="{8663A9AD-DA01-444B-93EA-1A37670C631D}"/>
              </a:ext>
            </a:extLst>
          </p:cNvPr>
          <p:cNvSpPr txBox="1"/>
          <p:nvPr/>
        </p:nvSpPr>
        <p:spPr>
          <a:xfrm>
            <a:off x="1939" y="8561361"/>
            <a:ext cx="3926983" cy="1384995"/>
          </a:xfrm>
          <a:prstGeom prst="rect">
            <a:avLst/>
          </a:prstGeom>
          <a:noFill/>
        </p:spPr>
        <p:txBody>
          <a:bodyPr wrap="square" rtlCol="0">
            <a:spAutoFit/>
          </a:bodyPr>
          <a:lstStyle/>
          <a:p>
            <a:r>
              <a:rPr lang="es-MX" sz="1200" dirty="0">
                <a:latin typeface="Comic Sans MS" panose="030F0702030302020204" pitchFamily="66" charset="0"/>
              </a:rPr>
              <a:t>Las consignas empleadas para la actividad funcionaron, ya que los pocos alumnos que trabajaron entendieron la actividad. En el </a:t>
            </a:r>
            <a:r>
              <a:rPr lang="pt-BR" sz="1200" dirty="0">
                <a:latin typeface="Comic Sans MS" panose="030F0702030302020204" pitchFamily="66" charset="0"/>
              </a:rPr>
              <a:t>documento </a:t>
            </a:r>
            <a:r>
              <a:rPr lang="pt-BR" sz="1200" dirty="0" err="1">
                <a:latin typeface="Comic Sans MS" panose="030F0702030302020204" pitchFamily="66" charset="0"/>
              </a:rPr>
              <a:t>Ateneo</a:t>
            </a:r>
            <a:r>
              <a:rPr lang="pt-BR" sz="1200" dirty="0">
                <a:latin typeface="Comic Sans MS" panose="030F0702030302020204" pitchFamily="66" charset="0"/>
              </a:rPr>
              <a:t> didático Nº 2, se </a:t>
            </a:r>
            <a:r>
              <a:rPr lang="pt-BR" sz="1200" dirty="0" err="1">
                <a:latin typeface="Comic Sans MS" panose="030F0702030302020204" pitchFamily="66" charset="0"/>
              </a:rPr>
              <a:t>habla</a:t>
            </a:r>
            <a:r>
              <a:rPr lang="pt-BR" sz="1200" dirty="0">
                <a:latin typeface="Comic Sans MS" panose="030F0702030302020204" pitchFamily="66" charset="0"/>
              </a:rPr>
              <a:t> acerca de </a:t>
            </a:r>
            <a:r>
              <a:rPr lang="pt-BR" sz="1200" dirty="0" err="1">
                <a:latin typeface="Comic Sans MS" panose="030F0702030302020204" pitchFamily="66" charset="0"/>
              </a:rPr>
              <a:t>las</a:t>
            </a:r>
            <a:r>
              <a:rPr lang="pt-BR" sz="1200" dirty="0">
                <a:latin typeface="Comic Sans MS" panose="030F0702030302020204" pitchFamily="66" charset="0"/>
              </a:rPr>
              <a:t> funciones que </a:t>
            </a:r>
            <a:r>
              <a:rPr lang="pt-BR" sz="1200" dirty="0" err="1">
                <a:latin typeface="Comic Sans MS" panose="030F0702030302020204" pitchFamily="66" charset="0"/>
              </a:rPr>
              <a:t>tiene</a:t>
            </a:r>
            <a:r>
              <a:rPr lang="pt-BR" sz="1200" dirty="0">
                <a:latin typeface="Comic Sans MS" panose="030F0702030302020204" pitchFamily="66" charset="0"/>
              </a:rPr>
              <a:t> </a:t>
            </a:r>
            <a:r>
              <a:rPr lang="pt-BR" sz="1200" dirty="0" err="1">
                <a:latin typeface="Comic Sans MS" panose="030F0702030302020204" pitchFamily="66" charset="0"/>
              </a:rPr>
              <a:t>la</a:t>
            </a:r>
            <a:r>
              <a:rPr lang="pt-BR" sz="1200" dirty="0">
                <a:latin typeface="Comic Sans MS" panose="030F0702030302020204" pitchFamily="66" charset="0"/>
              </a:rPr>
              <a:t> consigna, dentro de </a:t>
            </a:r>
            <a:r>
              <a:rPr lang="pt-BR" sz="1200" dirty="0" err="1">
                <a:latin typeface="Comic Sans MS" panose="030F0702030302020204" pitchFamily="66" charset="0"/>
              </a:rPr>
              <a:t>las</a:t>
            </a:r>
            <a:r>
              <a:rPr lang="pt-BR" sz="1200" dirty="0">
                <a:latin typeface="Comic Sans MS" panose="030F0702030302020204" pitchFamily="66" charset="0"/>
              </a:rPr>
              <a:t> </a:t>
            </a:r>
            <a:r>
              <a:rPr lang="pt-BR" sz="1200" dirty="0" err="1">
                <a:latin typeface="Comic Sans MS" panose="030F0702030302020204" pitchFamily="66" charset="0"/>
              </a:rPr>
              <a:t>cuales</a:t>
            </a:r>
            <a:r>
              <a:rPr lang="pt-BR" sz="1200" dirty="0">
                <a:latin typeface="Comic Sans MS" panose="030F0702030302020204" pitchFamily="66" charset="0"/>
              </a:rPr>
              <a:t> destaca </a:t>
            </a:r>
            <a:r>
              <a:rPr lang="pt-BR" sz="1200" dirty="0" err="1">
                <a:latin typeface="Comic Sans MS" panose="030F0702030302020204" pitchFamily="66" charset="0"/>
              </a:rPr>
              <a:t>la</a:t>
            </a:r>
            <a:r>
              <a:rPr lang="pt-BR" sz="1200" dirty="0">
                <a:latin typeface="Comic Sans MS" panose="030F0702030302020204" pitchFamily="66" charset="0"/>
              </a:rPr>
              <a:t> de </a:t>
            </a:r>
            <a:r>
              <a:rPr lang="pt-BR" sz="1200" dirty="0" err="1">
                <a:latin typeface="Comic Sans MS" panose="030F0702030302020204" pitchFamily="66" charset="0"/>
              </a:rPr>
              <a:t>mantener</a:t>
            </a:r>
            <a:r>
              <a:rPr lang="pt-BR" sz="1200" dirty="0">
                <a:latin typeface="Comic Sans MS" panose="030F0702030302020204" pitchFamily="66" charset="0"/>
              </a:rPr>
              <a:t> </a:t>
            </a:r>
            <a:r>
              <a:rPr lang="pt-BR" sz="1200" dirty="0" err="1">
                <a:latin typeface="Comic Sans MS" panose="030F0702030302020204" pitchFamily="66" charset="0"/>
              </a:rPr>
              <a:t>el</a:t>
            </a:r>
            <a:r>
              <a:rPr lang="pt-BR" sz="1200" dirty="0">
                <a:latin typeface="Comic Sans MS" panose="030F0702030302020204" pitchFamily="66" charset="0"/>
              </a:rPr>
              <a:t> </a:t>
            </a:r>
            <a:r>
              <a:rPr lang="pt-BR" sz="1200" dirty="0" err="1">
                <a:latin typeface="Comic Sans MS" panose="030F0702030302020204" pitchFamily="66" charset="0"/>
              </a:rPr>
              <a:t>orden</a:t>
            </a:r>
            <a:r>
              <a:rPr lang="pt-BR" sz="1200" dirty="0">
                <a:latin typeface="Comic Sans MS" panose="030F0702030302020204" pitchFamily="66" charset="0"/>
              </a:rPr>
              <a:t> e </a:t>
            </a:r>
            <a:r>
              <a:rPr lang="pt-BR" sz="1200" dirty="0" err="1">
                <a:latin typeface="Comic Sans MS" panose="030F0702030302020204" pitchFamily="66" charset="0"/>
              </a:rPr>
              <a:t>interés</a:t>
            </a:r>
            <a:r>
              <a:rPr lang="pt-BR" sz="1200" dirty="0">
                <a:latin typeface="Comic Sans MS" panose="030F0702030302020204" pitchFamily="66" charset="0"/>
              </a:rPr>
              <a:t> de </a:t>
            </a:r>
            <a:r>
              <a:rPr lang="pt-BR" sz="1200" dirty="0" err="1">
                <a:latin typeface="Comic Sans MS" panose="030F0702030302020204" pitchFamily="66" charset="0"/>
              </a:rPr>
              <a:t>los</a:t>
            </a:r>
            <a:r>
              <a:rPr lang="pt-BR" sz="1200" dirty="0">
                <a:latin typeface="Comic Sans MS" panose="030F0702030302020204" pitchFamily="66" charset="0"/>
              </a:rPr>
              <a:t> alunos </a:t>
            </a:r>
            <a:r>
              <a:rPr lang="pt-BR" sz="1200" dirty="0" err="1">
                <a:latin typeface="Comic Sans MS" panose="030F0702030302020204" pitchFamily="66" charset="0"/>
              </a:rPr>
              <a:t>en</a:t>
            </a:r>
            <a:r>
              <a:rPr lang="pt-BR" sz="1200" dirty="0">
                <a:latin typeface="Comic Sans MS" panose="030F0702030302020204" pitchFamily="66" charset="0"/>
              </a:rPr>
              <a:t> </a:t>
            </a:r>
            <a:r>
              <a:rPr lang="pt-BR" sz="1200" dirty="0" err="1">
                <a:latin typeface="Comic Sans MS" panose="030F0702030302020204" pitchFamily="66" charset="0"/>
              </a:rPr>
              <a:t>la</a:t>
            </a:r>
            <a:r>
              <a:rPr lang="pt-BR" sz="1200" dirty="0">
                <a:latin typeface="Comic Sans MS" panose="030F0702030302020204" pitchFamily="66" charset="0"/>
              </a:rPr>
              <a:t> </a:t>
            </a:r>
            <a:r>
              <a:rPr lang="pt-BR" sz="1200" dirty="0" err="1">
                <a:latin typeface="Comic Sans MS" panose="030F0702030302020204" pitchFamily="66" charset="0"/>
              </a:rPr>
              <a:t>actividad</a:t>
            </a:r>
            <a:r>
              <a:rPr lang="pt-BR" sz="1200" dirty="0">
                <a:latin typeface="Comic Sans MS" panose="030F0702030302020204" pitchFamily="66" charset="0"/>
              </a:rPr>
              <a:t>.</a:t>
            </a:r>
            <a:endParaRPr lang="es-MX" sz="1200" dirty="0">
              <a:latin typeface="Comic Sans MS" panose="030F0702030302020204" pitchFamily="66" charset="0"/>
            </a:endParaRPr>
          </a:p>
        </p:txBody>
      </p:sp>
      <p:sp>
        <p:nvSpPr>
          <p:cNvPr id="195" name="CuadroTexto 194">
            <a:extLst>
              <a:ext uri="{FF2B5EF4-FFF2-40B4-BE49-F238E27FC236}">
                <a16:creationId xmlns:a16="http://schemas.microsoft.com/office/drawing/2014/main" id="{FFA05375-B32C-4438-A931-C6A2BB077AF4}"/>
              </a:ext>
            </a:extLst>
          </p:cNvPr>
          <p:cNvSpPr txBox="1"/>
          <p:nvPr/>
        </p:nvSpPr>
        <p:spPr>
          <a:xfrm>
            <a:off x="3864783" y="8579956"/>
            <a:ext cx="3924355" cy="1200329"/>
          </a:xfrm>
          <a:prstGeom prst="rect">
            <a:avLst/>
          </a:prstGeom>
          <a:noFill/>
        </p:spPr>
        <p:txBody>
          <a:bodyPr wrap="square" rtlCol="0">
            <a:spAutoFit/>
          </a:bodyPr>
          <a:lstStyle/>
          <a:p>
            <a:r>
              <a:rPr lang="es-MX" sz="1200" dirty="0">
                <a:latin typeface="Comic Sans MS" panose="030F0702030302020204" pitchFamily="66" charset="0"/>
              </a:rPr>
              <a:t>La participación por parte de alumnos y pares de familia fue muy poca, considero que esto fue gracias al apoyo por parte de los padres. Urie Bronfenbrenner, en su teoría, menciona la influencia que tiene el contexto donde los niños se desarrollan en su formación y educación.</a:t>
            </a:r>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21760"/>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277273"/>
            </a:xfrm>
            <a:prstGeom prst="rect">
              <a:avLst/>
            </a:prstGeom>
            <a:noFill/>
          </p:spPr>
          <p:txBody>
            <a:bodyPr wrap="square">
              <a:spAutoFit/>
            </a:bodyPr>
            <a:lstStyle/>
            <a:p>
              <a:pPr algn="ctr"/>
              <a:r>
                <a:rPr lang="es-MX" sz="11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473377" y="249506"/>
            <a:ext cx="615805" cy="369332"/>
          </a:xfrm>
          <a:prstGeom prst="rect">
            <a:avLst/>
          </a:prstGeom>
          <a:noFill/>
        </p:spPr>
        <p:txBody>
          <a:bodyPr wrap="square" rtlCol="0">
            <a:spAutoFit/>
          </a:bodyPr>
          <a:lstStyle/>
          <a:p>
            <a:pPr algn="ctr"/>
            <a:r>
              <a:rPr lang="es-MX" dirty="0">
                <a:latin typeface="Comic Sans MS" panose="030F0702030302020204" pitchFamily="66" charset="0"/>
              </a:rPr>
              <a:t>15</a:t>
            </a:r>
          </a:p>
        </p:txBody>
      </p:sp>
      <p:sp>
        <p:nvSpPr>
          <p:cNvPr id="127" name="CuadroTexto 126"/>
          <p:cNvSpPr txBox="1"/>
          <p:nvPr/>
        </p:nvSpPr>
        <p:spPr>
          <a:xfrm>
            <a:off x="1218108" y="267086"/>
            <a:ext cx="777914" cy="369332"/>
          </a:xfrm>
          <a:prstGeom prst="rect">
            <a:avLst/>
          </a:prstGeom>
          <a:noFill/>
        </p:spPr>
        <p:txBody>
          <a:bodyPr wrap="square" rtlCol="0">
            <a:spAutoFit/>
          </a:bodyPr>
          <a:lstStyle/>
          <a:p>
            <a:pPr algn="ctr"/>
            <a:r>
              <a:rPr lang="es-MX" dirty="0">
                <a:latin typeface="Comic Sans MS" panose="030F0702030302020204" pitchFamily="66" charset="0"/>
              </a:rPr>
              <a:t>Junio</a:t>
            </a:r>
          </a:p>
        </p:txBody>
      </p:sp>
      <p:sp>
        <p:nvSpPr>
          <p:cNvPr id="129" name="CuadroTexto 128"/>
          <p:cNvSpPr txBox="1"/>
          <p:nvPr/>
        </p:nvSpPr>
        <p:spPr>
          <a:xfrm>
            <a:off x="2048744" y="249506"/>
            <a:ext cx="747617" cy="369332"/>
          </a:xfrm>
          <a:prstGeom prst="rect">
            <a:avLst/>
          </a:prstGeom>
          <a:noFill/>
        </p:spPr>
        <p:txBody>
          <a:bodyPr wrap="square" rtlCol="0">
            <a:spAutoFit/>
          </a:bodyPr>
          <a:lstStyle/>
          <a:p>
            <a:pPr algn="ctr"/>
            <a:r>
              <a:rPr lang="es-MX" dirty="0">
                <a:latin typeface="Comic Sans MS" panose="030F0702030302020204" pitchFamily="66" charset="0"/>
              </a:rPr>
              <a:t>2021</a:t>
            </a:r>
          </a:p>
        </p:txBody>
      </p:sp>
      <p:sp>
        <p:nvSpPr>
          <p:cNvPr id="131" name="CuadroTexto 130">
            <a:extLst>
              <a:ext uri="{FF2B5EF4-FFF2-40B4-BE49-F238E27FC236}">
                <a16:creationId xmlns:a16="http://schemas.microsoft.com/office/drawing/2014/main" id="{E9B821D4-F2C2-46CC-9A80-F5724D87CBFB}"/>
              </a:ext>
            </a:extLst>
          </p:cNvPr>
          <p:cNvSpPr txBox="1"/>
          <p:nvPr/>
        </p:nvSpPr>
        <p:spPr>
          <a:xfrm>
            <a:off x="21137" y="1303640"/>
            <a:ext cx="7777163" cy="369332"/>
          </a:xfrm>
          <a:prstGeom prst="rect">
            <a:avLst/>
          </a:prstGeom>
          <a:noFill/>
        </p:spPr>
        <p:txBody>
          <a:bodyPr wrap="square" rtlCol="0">
            <a:spAutoFit/>
          </a:bodyPr>
          <a:lstStyle/>
          <a:p>
            <a:r>
              <a:rPr lang="es-MX" dirty="0"/>
              <a:t>Situación de Aprendizaje: Trabajando en casa.</a:t>
            </a:r>
          </a:p>
        </p:txBody>
      </p:sp>
      <p:cxnSp>
        <p:nvCxnSpPr>
          <p:cNvPr id="133" name="Conector recto 132">
            <a:extLst>
              <a:ext uri="{FF2B5EF4-FFF2-40B4-BE49-F238E27FC236}">
                <a16:creationId xmlns:a16="http://schemas.microsoft.com/office/drawing/2014/main" id="{FFA4F8D3-B8A5-4CCD-B6B0-5A0B6C65DBEB}"/>
              </a:ext>
            </a:extLst>
          </p:cNvPr>
          <p:cNvCxnSpPr/>
          <p:nvPr/>
        </p:nvCxnSpPr>
        <p:spPr>
          <a:xfrm>
            <a:off x="943677" y="686139"/>
            <a:ext cx="381836" cy="426720"/>
          </a:xfrm>
          <a:prstGeom prst="line">
            <a:avLst/>
          </a:prstGeom>
          <a:ln w="28575"/>
        </p:spPr>
        <p:style>
          <a:lnRef idx="3">
            <a:schemeClr val="dk1"/>
          </a:lnRef>
          <a:fillRef idx="0">
            <a:schemeClr val="dk1"/>
          </a:fillRef>
          <a:effectRef idx="2">
            <a:schemeClr val="dk1"/>
          </a:effectRef>
          <a:fontRef idx="minor">
            <a:schemeClr val="tx1"/>
          </a:fontRef>
        </p:style>
      </p:cxnSp>
      <p:cxnSp>
        <p:nvCxnSpPr>
          <p:cNvPr id="134" name="Conector recto 133">
            <a:extLst>
              <a:ext uri="{FF2B5EF4-FFF2-40B4-BE49-F238E27FC236}">
                <a16:creationId xmlns:a16="http://schemas.microsoft.com/office/drawing/2014/main" id="{45A18524-BC7A-4B6F-929C-CB6069FD3AF3}"/>
              </a:ext>
            </a:extLst>
          </p:cNvPr>
          <p:cNvCxnSpPr>
            <a:cxnSpLocks/>
          </p:cNvCxnSpPr>
          <p:nvPr/>
        </p:nvCxnSpPr>
        <p:spPr>
          <a:xfrm>
            <a:off x="1580562" y="2352250"/>
            <a:ext cx="1134262" cy="549793"/>
          </a:xfrm>
          <a:prstGeom prst="line">
            <a:avLst/>
          </a:prstGeom>
          <a:ln w="28575"/>
        </p:spPr>
        <p:style>
          <a:lnRef idx="3">
            <a:schemeClr val="dk1"/>
          </a:lnRef>
          <a:fillRef idx="0">
            <a:schemeClr val="dk1"/>
          </a:fillRef>
          <a:effectRef idx="2">
            <a:schemeClr val="dk1"/>
          </a:effectRef>
          <a:fontRef idx="minor">
            <a:schemeClr val="tx1"/>
          </a:fontRef>
        </p:style>
      </p:cxnSp>
      <p:cxnSp>
        <p:nvCxnSpPr>
          <p:cNvPr id="154" name="Conector recto 153">
            <a:extLst>
              <a:ext uri="{FF2B5EF4-FFF2-40B4-BE49-F238E27FC236}">
                <a16:creationId xmlns:a16="http://schemas.microsoft.com/office/drawing/2014/main" id="{5127E3D6-648F-47B4-9B7B-172A7412F7D0}"/>
              </a:ext>
            </a:extLst>
          </p:cNvPr>
          <p:cNvCxnSpPr>
            <a:cxnSpLocks/>
          </p:cNvCxnSpPr>
          <p:nvPr/>
        </p:nvCxnSpPr>
        <p:spPr>
          <a:xfrm>
            <a:off x="2781907" y="2356039"/>
            <a:ext cx="1134262" cy="549793"/>
          </a:xfrm>
          <a:prstGeom prst="line">
            <a:avLst/>
          </a:prstGeom>
          <a:ln w="28575"/>
        </p:spPr>
        <p:style>
          <a:lnRef idx="3">
            <a:schemeClr val="dk1"/>
          </a:lnRef>
          <a:fillRef idx="0">
            <a:schemeClr val="dk1"/>
          </a:fillRef>
          <a:effectRef idx="2">
            <a:schemeClr val="dk1"/>
          </a:effectRef>
          <a:fontRef idx="minor">
            <a:schemeClr val="tx1"/>
          </a:fontRef>
        </p:style>
      </p:cxnSp>
      <p:cxnSp>
        <p:nvCxnSpPr>
          <p:cNvPr id="156" name="Conector recto 155">
            <a:extLst>
              <a:ext uri="{FF2B5EF4-FFF2-40B4-BE49-F238E27FC236}">
                <a16:creationId xmlns:a16="http://schemas.microsoft.com/office/drawing/2014/main" id="{9BE1B5D7-45C9-42F0-A557-4DDE1EDB1384}"/>
              </a:ext>
            </a:extLst>
          </p:cNvPr>
          <p:cNvCxnSpPr>
            <a:cxnSpLocks/>
          </p:cNvCxnSpPr>
          <p:nvPr/>
        </p:nvCxnSpPr>
        <p:spPr>
          <a:xfrm>
            <a:off x="4065082" y="3085132"/>
            <a:ext cx="640504" cy="454889"/>
          </a:xfrm>
          <a:prstGeom prst="line">
            <a:avLst/>
          </a:prstGeom>
          <a:ln w="28575"/>
        </p:spPr>
        <p:style>
          <a:lnRef idx="3">
            <a:schemeClr val="dk1"/>
          </a:lnRef>
          <a:fillRef idx="0">
            <a:schemeClr val="dk1"/>
          </a:fillRef>
          <a:effectRef idx="2">
            <a:schemeClr val="dk1"/>
          </a:effectRef>
          <a:fontRef idx="minor">
            <a:schemeClr val="tx1"/>
          </a:fontRef>
        </p:style>
      </p:cxnSp>
      <p:sp>
        <p:nvSpPr>
          <p:cNvPr id="157" name="CuadroTexto 156">
            <a:extLst>
              <a:ext uri="{FF2B5EF4-FFF2-40B4-BE49-F238E27FC236}">
                <a16:creationId xmlns:a16="http://schemas.microsoft.com/office/drawing/2014/main" id="{C2454AAE-AE57-40F1-A328-3BE5151E5F81}"/>
              </a:ext>
            </a:extLst>
          </p:cNvPr>
          <p:cNvSpPr txBox="1"/>
          <p:nvPr/>
        </p:nvSpPr>
        <p:spPr>
          <a:xfrm>
            <a:off x="3780602" y="4191607"/>
            <a:ext cx="3945904" cy="1015663"/>
          </a:xfrm>
          <a:prstGeom prst="rect">
            <a:avLst/>
          </a:prstGeom>
          <a:noFill/>
        </p:spPr>
        <p:txBody>
          <a:bodyPr wrap="square" rtlCol="0">
            <a:spAutoFit/>
          </a:bodyPr>
          <a:lstStyle/>
          <a:p>
            <a:r>
              <a:rPr lang="es-MX" sz="1200" dirty="0">
                <a:latin typeface="Comic Sans MS" panose="030F0702030302020204" pitchFamily="66" charset="0"/>
              </a:rPr>
              <a:t>Las actividades del día se realizaron de manera que pudieran ser atractivas para los alumnos y sencillas para que los padres de familia las puedan realizar. Asimismo, se emplearon materiales complementarios que fueran atractivos.</a:t>
            </a:r>
          </a:p>
        </p:txBody>
      </p:sp>
      <p:sp>
        <p:nvSpPr>
          <p:cNvPr id="158" name="Elipse 157">
            <a:extLst>
              <a:ext uri="{FF2B5EF4-FFF2-40B4-BE49-F238E27FC236}">
                <a16:creationId xmlns:a16="http://schemas.microsoft.com/office/drawing/2014/main" id="{3A51232D-7948-4864-B925-4EF610041B5B}"/>
              </a:ext>
            </a:extLst>
          </p:cNvPr>
          <p:cNvSpPr/>
          <p:nvPr/>
        </p:nvSpPr>
        <p:spPr>
          <a:xfrm>
            <a:off x="129768" y="4324663"/>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Elipse 158">
            <a:extLst>
              <a:ext uri="{FF2B5EF4-FFF2-40B4-BE49-F238E27FC236}">
                <a16:creationId xmlns:a16="http://schemas.microsoft.com/office/drawing/2014/main" id="{D9135F6F-34F3-4E6C-ACAB-32F6605479D0}"/>
              </a:ext>
            </a:extLst>
          </p:cNvPr>
          <p:cNvSpPr/>
          <p:nvPr/>
        </p:nvSpPr>
        <p:spPr>
          <a:xfrm>
            <a:off x="146332" y="410068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0" name="Elipse 159">
            <a:extLst>
              <a:ext uri="{FF2B5EF4-FFF2-40B4-BE49-F238E27FC236}">
                <a16:creationId xmlns:a16="http://schemas.microsoft.com/office/drawing/2014/main" id="{10BF36DA-95BF-49E8-8DFC-20FCA686AA30}"/>
              </a:ext>
            </a:extLst>
          </p:cNvPr>
          <p:cNvSpPr/>
          <p:nvPr/>
        </p:nvSpPr>
        <p:spPr>
          <a:xfrm>
            <a:off x="125852" y="4548650"/>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2" name="Elipse 161">
            <a:extLst>
              <a:ext uri="{FF2B5EF4-FFF2-40B4-BE49-F238E27FC236}">
                <a16:creationId xmlns:a16="http://schemas.microsoft.com/office/drawing/2014/main" id="{A8593D68-8372-4434-B1E5-9D6A420F6059}"/>
              </a:ext>
            </a:extLst>
          </p:cNvPr>
          <p:cNvSpPr/>
          <p:nvPr/>
        </p:nvSpPr>
        <p:spPr>
          <a:xfrm>
            <a:off x="122455" y="4736420"/>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3" name="Elipse 162">
            <a:extLst>
              <a:ext uri="{FF2B5EF4-FFF2-40B4-BE49-F238E27FC236}">
                <a16:creationId xmlns:a16="http://schemas.microsoft.com/office/drawing/2014/main" id="{162A5CA0-812C-4D0C-9148-61A62D45AF9B}"/>
              </a:ext>
            </a:extLst>
          </p:cNvPr>
          <p:cNvSpPr/>
          <p:nvPr/>
        </p:nvSpPr>
        <p:spPr>
          <a:xfrm>
            <a:off x="136577" y="4910943"/>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4" name="Elipse 163">
            <a:extLst>
              <a:ext uri="{FF2B5EF4-FFF2-40B4-BE49-F238E27FC236}">
                <a16:creationId xmlns:a16="http://schemas.microsoft.com/office/drawing/2014/main" id="{9A4B7830-D127-4657-9E2C-588DB9CAC945}"/>
              </a:ext>
            </a:extLst>
          </p:cNvPr>
          <p:cNvSpPr/>
          <p:nvPr/>
        </p:nvSpPr>
        <p:spPr>
          <a:xfrm>
            <a:off x="149803" y="5100319"/>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Elipse 166">
            <a:extLst>
              <a:ext uri="{FF2B5EF4-FFF2-40B4-BE49-F238E27FC236}">
                <a16:creationId xmlns:a16="http://schemas.microsoft.com/office/drawing/2014/main" id="{964C1E26-E5EC-4EAE-B1AA-336C69BB1E24}"/>
              </a:ext>
            </a:extLst>
          </p:cNvPr>
          <p:cNvSpPr/>
          <p:nvPr/>
        </p:nvSpPr>
        <p:spPr>
          <a:xfrm>
            <a:off x="5155397" y="5974225"/>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Elipse 187">
            <a:extLst>
              <a:ext uri="{FF2B5EF4-FFF2-40B4-BE49-F238E27FC236}">
                <a16:creationId xmlns:a16="http://schemas.microsoft.com/office/drawing/2014/main" id="{816B3841-8466-4E76-BF98-CCAB8484F68A}"/>
              </a:ext>
            </a:extLst>
          </p:cNvPr>
          <p:cNvSpPr/>
          <p:nvPr/>
        </p:nvSpPr>
        <p:spPr>
          <a:xfrm>
            <a:off x="5157468" y="615379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Elipse 188">
            <a:extLst>
              <a:ext uri="{FF2B5EF4-FFF2-40B4-BE49-F238E27FC236}">
                <a16:creationId xmlns:a16="http://schemas.microsoft.com/office/drawing/2014/main" id="{3099880D-D7FF-4884-A942-081A252C59C7}"/>
              </a:ext>
            </a:extLst>
          </p:cNvPr>
          <p:cNvSpPr/>
          <p:nvPr/>
        </p:nvSpPr>
        <p:spPr>
          <a:xfrm>
            <a:off x="5161500" y="636063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Elipse 190">
            <a:extLst>
              <a:ext uri="{FF2B5EF4-FFF2-40B4-BE49-F238E27FC236}">
                <a16:creationId xmlns:a16="http://schemas.microsoft.com/office/drawing/2014/main" id="{CE5F5B73-356D-4DE7-A595-6E6437E144E8}"/>
              </a:ext>
            </a:extLst>
          </p:cNvPr>
          <p:cNvSpPr/>
          <p:nvPr/>
        </p:nvSpPr>
        <p:spPr>
          <a:xfrm>
            <a:off x="5165373" y="655284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Elipse 192">
            <a:extLst>
              <a:ext uri="{FF2B5EF4-FFF2-40B4-BE49-F238E27FC236}">
                <a16:creationId xmlns:a16="http://schemas.microsoft.com/office/drawing/2014/main" id="{375D32CB-6D45-4BE9-82A7-2225C9319B74}"/>
              </a:ext>
            </a:extLst>
          </p:cNvPr>
          <p:cNvSpPr/>
          <p:nvPr/>
        </p:nvSpPr>
        <p:spPr>
          <a:xfrm>
            <a:off x="6166063" y="7295264"/>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5" name="Elipse 194">
            <a:extLst>
              <a:ext uri="{FF2B5EF4-FFF2-40B4-BE49-F238E27FC236}">
                <a16:creationId xmlns:a16="http://schemas.microsoft.com/office/drawing/2014/main" id="{683D554C-BF3A-4C96-9312-1D3EE03001DD}"/>
              </a:ext>
            </a:extLst>
          </p:cNvPr>
          <p:cNvSpPr/>
          <p:nvPr/>
        </p:nvSpPr>
        <p:spPr>
          <a:xfrm>
            <a:off x="6177604" y="7499253"/>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7" name="Elipse 196">
            <a:extLst>
              <a:ext uri="{FF2B5EF4-FFF2-40B4-BE49-F238E27FC236}">
                <a16:creationId xmlns:a16="http://schemas.microsoft.com/office/drawing/2014/main" id="{A78D29F1-F45D-469B-9876-EF6B6191E874}"/>
              </a:ext>
            </a:extLst>
          </p:cNvPr>
          <p:cNvSpPr/>
          <p:nvPr/>
        </p:nvSpPr>
        <p:spPr>
          <a:xfrm>
            <a:off x="6184141" y="7691890"/>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9" name="Elipse 198">
            <a:extLst>
              <a:ext uri="{FF2B5EF4-FFF2-40B4-BE49-F238E27FC236}">
                <a16:creationId xmlns:a16="http://schemas.microsoft.com/office/drawing/2014/main" id="{0FEEC044-8D1C-49A6-8BF4-A9E4508750E1}"/>
              </a:ext>
            </a:extLst>
          </p:cNvPr>
          <p:cNvSpPr/>
          <p:nvPr/>
        </p:nvSpPr>
        <p:spPr>
          <a:xfrm>
            <a:off x="6190942" y="7884379"/>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0" name="Elipse 199">
            <a:extLst>
              <a:ext uri="{FF2B5EF4-FFF2-40B4-BE49-F238E27FC236}">
                <a16:creationId xmlns:a16="http://schemas.microsoft.com/office/drawing/2014/main" id="{EE979B09-7E99-4FF1-AD8D-6B1026BF4252}"/>
              </a:ext>
            </a:extLst>
          </p:cNvPr>
          <p:cNvSpPr/>
          <p:nvPr/>
        </p:nvSpPr>
        <p:spPr>
          <a:xfrm>
            <a:off x="6184141" y="8061725"/>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3" name="Elipse 202">
            <a:extLst>
              <a:ext uri="{FF2B5EF4-FFF2-40B4-BE49-F238E27FC236}">
                <a16:creationId xmlns:a16="http://schemas.microsoft.com/office/drawing/2014/main" id="{32EFA6FA-2004-417B-9FBC-B12BD9232A05}"/>
              </a:ext>
            </a:extLst>
          </p:cNvPr>
          <p:cNvSpPr/>
          <p:nvPr/>
        </p:nvSpPr>
        <p:spPr>
          <a:xfrm>
            <a:off x="6189345" y="8254741"/>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4" name="CuadroTexto 203">
            <a:extLst>
              <a:ext uri="{FF2B5EF4-FFF2-40B4-BE49-F238E27FC236}">
                <a16:creationId xmlns:a16="http://schemas.microsoft.com/office/drawing/2014/main" id="{2A7C4DBF-55CB-4AD2-BDBB-2738712B1652}"/>
              </a:ext>
            </a:extLst>
          </p:cNvPr>
          <p:cNvSpPr txBox="1"/>
          <p:nvPr/>
        </p:nvSpPr>
        <p:spPr>
          <a:xfrm>
            <a:off x="6391" y="8573052"/>
            <a:ext cx="3855025" cy="1384995"/>
          </a:xfrm>
          <a:prstGeom prst="rect">
            <a:avLst/>
          </a:prstGeom>
          <a:noFill/>
        </p:spPr>
        <p:txBody>
          <a:bodyPr wrap="square" rtlCol="0">
            <a:spAutoFit/>
          </a:bodyPr>
          <a:lstStyle/>
          <a:p>
            <a:r>
              <a:rPr lang="es-MX" sz="1200" dirty="0">
                <a:latin typeface="Comic Sans MS" panose="030F0702030302020204" pitchFamily="66" charset="0"/>
              </a:rPr>
              <a:t>Hubo mayor participación en las actividades del día gracias a la motivación que hubo con videos y con el tema que se relacionó. La autora Carmen Morón Macías, menciona que en la motivación es muy importante el papel del docente ya que de estos depende el tipo de ambiente en que los alumnos se desarrollan.</a:t>
            </a:r>
          </a:p>
        </p:txBody>
      </p:sp>
      <p:sp>
        <p:nvSpPr>
          <p:cNvPr id="205" name="CuadroTexto 204">
            <a:extLst>
              <a:ext uri="{FF2B5EF4-FFF2-40B4-BE49-F238E27FC236}">
                <a16:creationId xmlns:a16="http://schemas.microsoft.com/office/drawing/2014/main" id="{C950F3AB-3900-48F0-9DAC-CC7C96807D7D}"/>
              </a:ext>
            </a:extLst>
          </p:cNvPr>
          <p:cNvSpPr txBox="1"/>
          <p:nvPr/>
        </p:nvSpPr>
        <p:spPr>
          <a:xfrm>
            <a:off x="3888581" y="8591560"/>
            <a:ext cx="3855025" cy="1277273"/>
          </a:xfrm>
          <a:prstGeom prst="rect">
            <a:avLst/>
          </a:prstGeom>
          <a:noFill/>
        </p:spPr>
        <p:txBody>
          <a:bodyPr wrap="square" rtlCol="0">
            <a:spAutoFit/>
          </a:bodyPr>
          <a:lstStyle/>
          <a:p>
            <a:r>
              <a:rPr lang="es-MX" sz="1100" dirty="0">
                <a:latin typeface="Comic Sans MS" panose="030F0702030302020204" pitchFamily="66" charset="0"/>
              </a:rPr>
              <a:t>Algunos padres de familia enviaron las tareas incompletas debido a que trabajan jornadas muy extensas y esto no les permite atender a sus hijos. Kelly Anaya, Ana </a:t>
            </a:r>
            <a:r>
              <a:rPr lang="es-MX" sz="1100" dirty="0" err="1">
                <a:latin typeface="Comic Sans MS" panose="030F0702030302020204" pitchFamily="66" charset="0"/>
              </a:rPr>
              <a:t>Rdz</a:t>
            </a:r>
            <a:r>
              <a:rPr lang="es-MX" sz="1100" dirty="0">
                <a:latin typeface="Comic Sans MS" panose="030F0702030302020204" pitchFamily="66" charset="0"/>
              </a:rPr>
              <a:t>. Y Evelin Palacio dicen que los padres de familia trabajan en su gran mayoría en cortas o largas jornadas de trabajo, lo que implica un cansancio físico y poca motivación para acompañar al niño en sus tareas.</a:t>
            </a:r>
          </a:p>
        </p:txBody>
      </p:sp>
    </p:spTree>
    <p:extLst>
      <p:ext uri="{BB962C8B-B14F-4D97-AF65-F5344CB8AC3E}">
        <p14:creationId xmlns:p14="http://schemas.microsoft.com/office/powerpoint/2010/main" val="37766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74888"/>
            <a:chOff x="-60113" y="101667"/>
            <a:chExt cx="8202188" cy="9874888"/>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77273"/>
            </a:xfrm>
            <a:prstGeom prst="rect">
              <a:avLst/>
            </a:prstGeom>
            <a:noFill/>
          </p:spPr>
          <p:txBody>
            <a:bodyPr wrap="square">
              <a:spAutoFit/>
            </a:bodyPr>
            <a:lstStyle/>
            <a:p>
              <a:pPr algn="ctr"/>
              <a:r>
                <a:rPr lang="es-MX" sz="11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384995"/>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510361" y="252679"/>
            <a:ext cx="615805" cy="369332"/>
          </a:xfrm>
          <a:prstGeom prst="rect">
            <a:avLst/>
          </a:prstGeom>
          <a:noFill/>
        </p:spPr>
        <p:txBody>
          <a:bodyPr wrap="square" rtlCol="0">
            <a:spAutoFit/>
          </a:bodyPr>
          <a:lstStyle/>
          <a:p>
            <a:pPr algn="ctr"/>
            <a:r>
              <a:rPr lang="es-MX" dirty="0">
                <a:latin typeface="Comic Sans MS" panose="030F0702030302020204" pitchFamily="66" charset="0"/>
              </a:rPr>
              <a:t>16</a:t>
            </a:r>
          </a:p>
        </p:txBody>
      </p:sp>
      <p:sp>
        <p:nvSpPr>
          <p:cNvPr id="127" name="CuadroTexto 126"/>
          <p:cNvSpPr txBox="1"/>
          <p:nvPr/>
        </p:nvSpPr>
        <p:spPr>
          <a:xfrm>
            <a:off x="1218108" y="267086"/>
            <a:ext cx="777914" cy="369332"/>
          </a:xfrm>
          <a:prstGeom prst="rect">
            <a:avLst/>
          </a:prstGeom>
          <a:noFill/>
        </p:spPr>
        <p:txBody>
          <a:bodyPr wrap="square" rtlCol="0">
            <a:spAutoFit/>
          </a:bodyPr>
          <a:lstStyle/>
          <a:p>
            <a:pPr algn="ctr"/>
            <a:r>
              <a:rPr lang="es-MX" dirty="0">
                <a:latin typeface="Comic Sans MS" panose="030F0702030302020204" pitchFamily="66" charset="0"/>
              </a:rPr>
              <a:t>Junio</a:t>
            </a:r>
          </a:p>
        </p:txBody>
      </p:sp>
      <p:sp>
        <p:nvSpPr>
          <p:cNvPr id="129" name="CuadroTexto 128"/>
          <p:cNvSpPr txBox="1"/>
          <p:nvPr/>
        </p:nvSpPr>
        <p:spPr>
          <a:xfrm>
            <a:off x="2048744" y="249506"/>
            <a:ext cx="747617" cy="369332"/>
          </a:xfrm>
          <a:prstGeom prst="rect">
            <a:avLst/>
          </a:prstGeom>
          <a:noFill/>
        </p:spPr>
        <p:txBody>
          <a:bodyPr wrap="square" rtlCol="0">
            <a:spAutoFit/>
          </a:bodyPr>
          <a:lstStyle/>
          <a:p>
            <a:pPr algn="ctr"/>
            <a:r>
              <a:rPr lang="es-MX" dirty="0">
                <a:latin typeface="Comic Sans MS" panose="030F0702030302020204" pitchFamily="66" charset="0"/>
              </a:rPr>
              <a:t>2021</a:t>
            </a:r>
          </a:p>
        </p:txBody>
      </p:sp>
      <p:sp>
        <p:nvSpPr>
          <p:cNvPr id="131" name="CuadroTexto 130">
            <a:extLst>
              <a:ext uri="{FF2B5EF4-FFF2-40B4-BE49-F238E27FC236}">
                <a16:creationId xmlns:a16="http://schemas.microsoft.com/office/drawing/2014/main" id="{4B4A9A80-48E0-4C1B-98CD-ABFCFBCC9DFA}"/>
              </a:ext>
            </a:extLst>
          </p:cNvPr>
          <p:cNvSpPr txBox="1"/>
          <p:nvPr/>
        </p:nvSpPr>
        <p:spPr>
          <a:xfrm>
            <a:off x="21137" y="1303640"/>
            <a:ext cx="7777163" cy="369332"/>
          </a:xfrm>
          <a:prstGeom prst="rect">
            <a:avLst/>
          </a:prstGeom>
          <a:noFill/>
        </p:spPr>
        <p:txBody>
          <a:bodyPr wrap="square" rtlCol="0">
            <a:spAutoFit/>
          </a:bodyPr>
          <a:lstStyle/>
          <a:p>
            <a:r>
              <a:rPr lang="es-MX" dirty="0"/>
              <a:t>Situación de Aprendizaje: Trabajando en casa.</a:t>
            </a:r>
          </a:p>
        </p:txBody>
      </p:sp>
      <p:cxnSp>
        <p:nvCxnSpPr>
          <p:cNvPr id="133" name="Conector recto 132">
            <a:extLst>
              <a:ext uri="{FF2B5EF4-FFF2-40B4-BE49-F238E27FC236}">
                <a16:creationId xmlns:a16="http://schemas.microsoft.com/office/drawing/2014/main" id="{6BA31D3F-9904-40F7-8508-4663CBA02235}"/>
              </a:ext>
            </a:extLst>
          </p:cNvPr>
          <p:cNvCxnSpPr/>
          <p:nvPr/>
        </p:nvCxnSpPr>
        <p:spPr>
          <a:xfrm>
            <a:off x="1410610" y="686139"/>
            <a:ext cx="381836" cy="426720"/>
          </a:xfrm>
          <a:prstGeom prst="line">
            <a:avLst/>
          </a:prstGeom>
          <a:ln w="28575"/>
        </p:spPr>
        <p:style>
          <a:lnRef idx="3">
            <a:schemeClr val="dk1"/>
          </a:lnRef>
          <a:fillRef idx="0">
            <a:schemeClr val="dk1"/>
          </a:fillRef>
          <a:effectRef idx="2">
            <a:schemeClr val="dk1"/>
          </a:effectRef>
          <a:fontRef idx="minor">
            <a:schemeClr val="tx1"/>
          </a:fontRef>
        </p:style>
      </p:cxnSp>
      <p:cxnSp>
        <p:nvCxnSpPr>
          <p:cNvPr id="134" name="Conector recto 133">
            <a:extLst>
              <a:ext uri="{FF2B5EF4-FFF2-40B4-BE49-F238E27FC236}">
                <a16:creationId xmlns:a16="http://schemas.microsoft.com/office/drawing/2014/main" id="{CAD66B34-430E-4FEB-850D-B0822DCB9FB2}"/>
              </a:ext>
            </a:extLst>
          </p:cNvPr>
          <p:cNvCxnSpPr>
            <a:cxnSpLocks/>
          </p:cNvCxnSpPr>
          <p:nvPr/>
        </p:nvCxnSpPr>
        <p:spPr>
          <a:xfrm>
            <a:off x="393786" y="2352250"/>
            <a:ext cx="1134262" cy="549793"/>
          </a:xfrm>
          <a:prstGeom prst="line">
            <a:avLst/>
          </a:prstGeom>
          <a:ln w="28575"/>
        </p:spPr>
        <p:style>
          <a:lnRef idx="3">
            <a:schemeClr val="dk1"/>
          </a:lnRef>
          <a:fillRef idx="0">
            <a:schemeClr val="dk1"/>
          </a:fillRef>
          <a:effectRef idx="2">
            <a:schemeClr val="dk1"/>
          </a:effectRef>
          <a:fontRef idx="minor">
            <a:schemeClr val="tx1"/>
          </a:fontRef>
        </p:style>
      </p:cxnSp>
      <p:cxnSp>
        <p:nvCxnSpPr>
          <p:cNvPr id="154" name="Conector recto 153">
            <a:extLst>
              <a:ext uri="{FF2B5EF4-FFF2-40B4-BE49-F238E27FC236}">
                <a16:creationId xmlns:a16="http://schemas.microsoft.com/office/drawing/2014/main" id="{77207EA8-21CB-4179-AE71-179F27EA2052}"/>
              </a:ext>
            </a:extLst>
          </p:cNvPr>
          <p:cNvCxnSpPr>
            <a:cxnSpLocks/>
          </p:cNvCxnSpPr>
          <p:nvPr/>
        </p:nvCxnSpPr>
        <p:spPr>
          <a:xfrm>
            <a:off x="4070377" y="3114599"/>
            <a:ext cx="679184" cy="404832"/>
          </a:xfrm>
          <a:prstGeom prst="line">
            <a:avLst/>
          </a:prstGeom>
          <a:ln w="28575"/>
        </p:spPr>
        <p:style>
          <a:lnRef idx="3">
            <a:schemeClr val="dk1"/>
          </a:lnRef>
          <a:fillRef idx="0">
            <a:schemeClr val="dk1"/>
          </a:fillRef>
          <a:effectRef idx="2">
            <a:schemeClr val="dk1"/>
          </a:effectRef>
          <a:fontRef idx="minor">
            <a:schemeClr val="tx1"/>
          </a:fontRef>
        </p:style>
      </p:cxnSp>
      <p:sp>
        <p:nvSpPr>
          <p:cNvPr id="156" name="Elipse 155">
            <a:extLst>
              <a:ext uri="{FF2B5EF4-FFF2-40B4-BE49-F238E27FC236}">
                <a16:creationId xmlns:a16="http://schemas.microsoft.com/office/drawing/2014/main" id="{8E45EB64-2D37-42A2-8030-F1A960CCB017}"/>
              </a:ext>
            </a:extLst>
          </p:cNvPr>
          <p:cNvSpPr/>
          <p:nvPr/>
        </p:nvSpPr>
        <p:spPr>
          <a:xfrm>
            <a:off x="146332" y="433414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7" name="Elipse 156">
            <a:extLst>
              <a:ext uri="{FF2B5EF4-FFF2-40B4-BE49-F238E27FC236}">
                <a16:creationId xmlns:a16="http://schemas.microsoft.com/office/drawing/2014/main" id="{2280B33A-D928-434E-8113-FFF34C5D4876}"/>
              </a:ext>
            </a:extLst>
          </p:cNvPr>
          <p:cNvSpPr/>
          <p:nvPr/>
        </p:nvSpPr>
        <p:spPr>
          <a:xfrm>
            <a:off x="141457" y="4739140"/>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Elipse 157">
            <a:extLst>
              <a:ext uri="{FF2B5EF4-FFF2-40B4-BE49-F238E27FC236}">
                <a16:creationId xmlns:a16="http://schemas.microsoft.com/office/drawing/2014/main" id="{8ADDEB00-9758-4AFB-8563-DE48C055CEE1}"/>
              </a:ext>
            </a:extLst>
          </p:cNvPr>
          <p:cNvSpPr/>
          <p:nvPr/>
        </p:nvSpPr>
        <p:spPr>
          <a:xfrm>
            <a:off x="175341" y="4873616"/>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Elipse 158">
            <a:extLst>
              <a:ext uri="{FF2B5EF4-FFF2-40B4-BE49-F238E27FC236}">
                <a16:creationId xmlns:a16="http://schemas.microsoft.com/office/drawing/2014/main" id="{5AAB28C2-141A-4073-88A8-2E5E0250D4DD}"/>
              </a:ext>
            </a:extLst>
          </p:cNvPr>
          <p:cNvSpPr/>
          <p:nvPr/>
        </p:nvSpPr>
        <p:spPr>
          <a:xfrm>
            <a:off x="175341" y="506375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0" name="CuadroTexto 159">
            <a:extLst>
              <a:ext uri="{FF2B5EF4-FFF2-40B4-BE49-F238E27FC236}">
                <a16:creationId xmlns:a16="http://schemas.microsoft.com/office/drawing/2014/main" id="{C0F40422-921E-4FAA-8E4A-373F06412B83}"/>
              </a:ext>
            </a:extLst>
          </p:cNvPr>
          <p:cNvSpPr txBox="1"/>
          <p:nvPr/>
        </p:nvSpPr>
        <p:spPr>
          <a:xfrm>
            <a:off x="3780602" y="4191607"/>
            <a:ext cx="3945904" cy="830997"/>
          </a:xfrm>
          <a:prstGeom prst="rect">
            <a:avLst/>
          </a:prstGeom>
          <a:noFill/>
        </p:spPr>
        <p:txBody>
          <a:bodyPr wrap="square" rtlCol="0">
            <a:spAutoFit/>
          </a:bodyPr>
          <a:lstStyle/>
          <a:p>
            <a:r>
              <a:rPr lang="es-MX" sz="1200" dirty="0">
                <a:latin typeface="Comic Sans MS" panose="030F0702030302020204" pitchFamily="66" charset="0"/>
              </a:rPr>
              <a:t>La actividad no cumplió con el aprendizaje esperado debido a las consignas y a la manera en que se les presentó. El nivel de complejidad fue un poco elevado por la situación actual de pandemia que se vive.</a:t>
            </a:r>
          </a:p>
        </p:txBody>
      </p:sp>
      <p:sp>
        <p:nvSpPr>
          <p:cNvPr id="162" name="CuadroTexto 161">
            <a:extLst>
              <a:ext uri="{FF2B5EF4-FFF2-40B4-BE49-F238E27FC236}">
                <a16:creationId xmlns:a16="http://schemas.microsoft.com/office/drawing/2014/main" id="{0EC9EBC7-B168-4A56-B907-59766EFCC950}"/>
              </a:ext>
            </a:extLst>
          </p:cNvPr>
          <p:cNvSpPr txBox="1"/>
          <p:nvPr/>
        </p:nvSpPr>
        <p:spPr>
          <a:xfrm>
            <a:off x="28833" y="8590448"/>
            <a:ext cx="3829905" cy="1277273"/>
          </a:xfrm>
          <a:prstGeom prst="rect">
            <a:avLst/>
          </a:prstGeom>
          <a:noFill/>
        </p:spPr>
        <p:txBody>
          <a:bodyPr wrap="square" rtlCol="0">
            <a:spAutoFit/>
          </a:bodyPr>
          <a:lstStyle/>
          <a:p>
            <a:r>
              <a:rPr lang="es-MX" sz="1100" dirty="0">
                <a:latin typeface="Comic Sans MS" panose="030F0702030302020204" pitchFamily="66" charset="0"/>
              </a:rPr>
              <a:t>Se observó la capacidad de solucionar problemas en la intervención como educadora practicante. Hubo una confusión con la actividad pero se aclaró al instante. Martha Guadalupe Flores Cárdenas (1999) menciona que se pretende enseñar al alumno a desarrollar habilidades de solución de problemas que le permitan generar nuevas y mejores maneras de pensar y actuar</a:t>
            </a:r>
          </a:p>
        </p:txBody>
      </p:sp>
      <p:sp>
        <p:nvSpPr>
          <p:cNvPr id="163" name="Elipse 162">
            <a:extLst>
              <a:ext uri="{FF2B5EF4-FFF2-40B4-BE49-F238E27FC236}">
                <a16:creationId xmlns:a16="http://schemas.microsoft.com/office/drawing/2014/main" id="{12996F7E-C919-4BA0-B157-3AE805194DD0}"/>
              </a:ext>
            </a:extLst>
          </p:cNvPr>
          <p:cNvSpPr/>
          <p:nvPr/>
        </p:nvSpPr>
        <p:spPr>
          <a:xfrm>
            <a:off x="5160351" y="6004532"/>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4" name="Elipse 163">
            <a:extLst>
              <a:ext uri="{FF2B5EF4-FFF2-40B4-BE49-F238E27FC236}">
                <a16:creationId xmlns:a16="http://schemas.microsoft.com/office/drawing/2014/main" id="{8C73FC48-863E-4F6C-AC60-060773436100}"/>
              </a:ext>
            </a:extLst>
          </p:cNvPr>
          <p:cNvSpPr/>
          <p:nvPr/>
        </p:nvSpPr>
        <p:spPr>
          <a:xfrm>
            <a:off x="5685754" y="6196462"/>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Elipse 166">
            <a:extLst>
              <a:ext uri="{FF2B5EF4-FFF2-40B4-BE49-F238E27FC236}">
                <a16:creationId xmlns:a16="http://schemas.microsoft.com/office/drawing/2014/main" id="{30919D26-558B-4478-941F-527C2B069409}"/>
              </a:ext>
            </a:extLst>
          </p:cNvPr>
          <p:cNvSpPr/>
          <p:nvPr/>
        </p:nvSpPr>
        <p:spPr>
          <a:xfrm>
            <a:off x="5699378" y="6368149"/>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Elipse 187">
            <a:extLst>
              <a:ext uri="{FF2B5EF4-FFF2-40B4-BE49-F238E27FC236}">
                <a16:creationId xmlns:a16="http://schemas.microsoft.com/office/drawing/2014/main" id="{501F4F2B-4BC6-4FA5-B37A-267B9D497CB9}"/>
              </a:ext>
            </a:extLst>
          </p:cNvPr>
          <p:cNvSpPr/>
          <p:nvPr/>
        </p:nvSpPr>
        <p:spPr>
          <a:xfrm>
            <a:off x="5175225" y="6580104"/>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Elipse 188">
            <a:extLst>
              <a:ext uri="{FF2B5EF4-FFF2-40B4-BE49-F238E27FC236}">
                <a16:creationId xmlns:a16="http://schemas.microsoft.com/office/drawing/2014/main" id="{65E4C6F2-98D0-4D5B-941C-4468243F4313}"/>
              </a:ext>
            </a:extLst>
          </p:cNvPr>
          <p:cNvSpPr/>
          <p:nvPr/>
        </p:nvSpPr>
        <p:spPr>
          <a:xfrm>
            <a:off x="6199790" y="7531486"/>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Elipse 190">
            <a:extLst>
              <a:ext uri="{FF2B5EF4-FFF2-40B4-BE49-F238E27FC236}">
                <a16:creationId xmlns:a16="http://schemas.microsoft.com/office/drawing/2014/main" id="{0CAA6FEE-65F4-464D-B5EF-74D4FE173C10}"/>
              </a:ext>
            </a:extLst>
          </p:cNvPr>
          <p:cNvSpPr/>
          <p:nvPr/>
        </p:nvSpPr>
        <p:spPr>
          <a:xfrm>
            <a:off x="6195711" y="7683946"/>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Elipse 192">
            <a:extLst>
              <a:ext uri="{FF2B5EF4-FFF2-40B4-BE49-F238E27FC236}">
                <a16:creationId xmlns:a16="http://schemas.microsoft.com/office/drawing/2014/main" id="{9D212C1D-E00E-426B-8ACC-11B53417F183}"/>
              </a:ext>
            </a:extLst>
          </p:cNvPr>
          <p:cNvSpPr/>
          <p:nvPr/>
        </p:nvSpPr>
        <p:spPr>
          <a:xfrm>
            <a:off x="6859215" y="7875275"/>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5" name="Elipse 194">
            <a:extLst>
              <a:ext uri="{FF2B5EF4-FFF2-40B4-BE49-F238E27FC236}">
                <a16:creationId xmlns:a16="http://schemas.microsoft.com/office/drawing/2014/main" id="{378D6E75-0DE2-4915-B4C9-6908EA1594A3}"/>
              </a:ext>
            </a:extLst>
          </p:cNvPr>
          <p:cNvSpPr/>
          <p:nvPr/>
        </p:nvSpPr>
        <p:spPr>
          <a:xfrm>
            <a:off x="6175704" y="8085956"/>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7" name="Elipse 196">
            <a:extLst>
              <a:ext uri="{FF2B5EF4-FFF2-40B4-BE49-F238E27FC236}">
                <a16:creationId xmlns:a16="http://schemas.microsoft.com/office/drawing/2014/main" id="{2A2CF0CF-B43D-4C7D-A149-C36A48AC8097}"/>
              </a:ext>
            </a:extLst>
          </p:cNvPr>
          <p:cNvSpPr/>
          <p:nvPr/>
        </p:nvSpPr>
        <p:spPr>
          <a:xfrm>
            <a:off x="6193068" y="8276402"/>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9" name="CuadroTexto 198">
            <a:extLst>
              <a:ext uri="{FF2B5EF4-FFF2-40B4-BE49-F238E27FC236}">
                <a16:creationId xmlns:a16="http://schemas.microsoft.com/office/drawing/2014/main" id="{F9760398-8232-4403-8C3C-319A4EB6C726}"/>
              </a:ext>
            </a:extLst>
          </p:cNvPr>
          <p:cNvSpPr txBox="1"/>
          <p:nvPr/>
        </p:nvSpPr>
        <p:spPr>
          <a:xfrm>
            <a:off x="3941546" y="8574114"/>
            <a:ext cx="3829905" cy="1384995"/>
          </a:xfrm>
          <a:prstGeom prst="rect">
            <a:avLst/>
          </a:prstGeom>
          <a:noFill/>
        </p:spPr>
        <p:txBody>
          <a:bodyPr wrap="square" rtlCol="0">
            <a:spAutoFit/>
          </a:bodyPr>
          <a:lstStyle/>
          <a:p>
            <a:r>
              <a:rPr lang="es-MX" sz="1200" dirty="0">
                <a:latin typeface="Comic Sans MS" panose="030F0702030302020204" pitchFamily="66" charset="0"/>
              </a:rPr>
              <a:t>La problemática presentada fue a causa de que no se otorgaron consignas claras en las indicaciones de la actividad a realizar. En el </a:t>
            </a:r>
            <a:r>
              <a:rPr lang="pt-BR" sz="1200" dirty="0">
                <a:latin typeface="Comic Sans MS" panose="030F0702030302020204" pitchFamily="66" charset="0"/>
              </a:rPr>
              <a:t>documento </a:t>
            </a:r>
            <a:r>
              <a:rPr lang="pt-BR" sz="1200" dirty="0" err="1">
                <a:latin typeface="Comic Sans MS" panose="030F0702030302020204" pitchFamily="66" charset="0"/>
              </a:rPr>
              <a:t>Ateneo</a:t>
            </a:r>
            <a:r>
              <a:rPr lang="pt-BR" sz="1200" dirty="0">
                <a:latin typeface="Comic Sans MS" panose="030F0702030302020204" pitchFamily="66" charset="0"/>
              </a:rPr>
              <a:t> didático Nº 2, se </a:t>
            </a:r>
            <a:r>
              <a:rPr lang="pt-BR" sz="1200" dirty="0" err="1">
                <a:latin typeface="Comic Sans MS" panose="030F0702030302020204" pitchFamily="66" charset="0"/>
              </a:rPr>
              <a:t>habla</a:t>
            </a:r>
            <a:r>
              <a:rPr lang="pt-BR" sz="1200" dirty="0">
                <a:latin typeface="Comic Sans MS" panose="030F0702030302020204" pitchFamily="66" charset="0"/>
              </a:rPr>
              <a:t> acerca de </a:t>
            </a:r>
            <a:r>
              <a:rPr lang="pt-BR" sz="1200" dirty="0" err="1">
                <a:latin typeface="Comic Sans MS" panose="030F0702030302020204" pitchFamily="66" charset="0"/>
              </a:rPr>
              <a:t>las</a:t>
            </a:r>
            <a:r>
              <a:rPr lang="pt-BR" sz="1200" dirty="0">
                <a:latin typeface="Comic Sans MS" panose="030F0702030302020204" pitchFamily="66" charset="0"/>
              </a:rPr>
              <a:t> funciones que </a:t>
            </a:r>
            <a:r>
              <a:rPr lang="pt-BR" sz="1200" dirty="0" err="1">
                <a:latin typeface="Comic Sans MS" panose="030F0702030302020204" pitchFamily="66" charset="0"/>
              </a:rPr>
              <a:t>tiene</a:t>
            </a:r>
            <a:r>
              <a:rPr lang="pt-BR" sz="1200" dirty="0">
                <a:latin typeface="Comic Sans MS" panose="030F0702030302020204" pitchFamily="66" charset="0"/>
              </a:rPr>
              <a:t> </a:t>
            </a:r>
            <a:r>
              <a:rPr lang="pt-BR" sz="1200" dirty="0" err="1">
                <a:latin typeface="Comic Sans MS" panose="030F0702030302020204" pitchFamily="66" charset="0"/>
              </a:rPr>
              <a:t>la</a:t>
            </a:r>
            <a:r>
              <a:rPr lang="pt-BR" sz="1200" dirty="0">
                <a:latin typeface="Comic Sans MS" panose="030F0702030302020204" pitchFamily="66" charset="0"/>
              </a:rPr>
              <a:t> consigna, dentro de </a:t>
            </a:r>
            <a:r>
              <a:rPr lang="pt-BR" sz="1200" dirty="0" err="1">
                <a:latin typeface="Comic Sans MS" panose="030F0702030302020204" pitchFamily="66" charset="0"/>
              </a:rPr>
              <a:t>las</a:t>
            </a:r>
            <a:r>
              <a:rPr lang="pt-BR" sz="1200" dirty="0">
                <a:latin typeface="Comic Sans MS" panose="030F0702030302020204" pitchFamily="66" charset="0"/>
              </a:rPr>
              <a:t> </a:t>
            </a:r>
            <a:r>
              <a:rPr lang="pt-BR" sz="1200" dirty="0" err="1">
                <a:latin typeface="Comic Sans MS" panose="030F0702030302020204" pitchFamily="66" charset="0"/>
              </a:rPr>
              <a:t>cuales</a:t>
            </a:r>
            <a:r>
              <a:rPr lang="pt-BR" sz="1200" dirty="0">
                <a:latin typeface="Comic Sans MS" panose="030F0702030302020204" pitchFamily="66" charset="0"/>
              </a:rPr>
              <a:t> destaca </a:t>
            </a:r>
            <a:r>
              <a:rPr lang="pt-BR" sz="1200" dirty="0" err="1">
                <a:latin typeface="Comic Sans MS" panose="030F0702030302020204" pitchFamily="66" charset="0"/>
              </a:rPr>
              <a:t>la</a:t>
            </a:r>
            <a:r>
              <a:rPr lang="pt-BR" sz="1200" dirty="0">
                <a:latin typeface="Comic Sans MS" panose="030F0702030302020204" pitchFamily="66" charset="0"/>
              </a:rPr>
              <a:t> de </a:t>
            </a:r>
            <a:r>
              <a:rPr lang="pt-BR" sz="1200" dirty="0" err="1">
                <a:latin typeface="Comic Sans MS" panose="030F0702030302020204" pitchFamily="66" charset="0"/>
              </a:rPr>
              <a:t>mantener</a:t>
            </a:r>
            <a:r>
              <a:rPr lang="pt-BR" sz="1200" dirty="0">
                <a:latin typeface="Comic Sans MS" panose="030F0702030302020204" pitchFamily="66" charset="0"/>
              </a:rPr>
              <a:t> </a:t>
            </a:r>
            <a:r>
              <a:rPr lang="pt-BR" sz="1200" dirty="0" err="1">
                <a:latin typeface="Comic Sans MS" panose="030F0702030302020204" pitchFamily="66" charset="0"/>
              </a:rPr>
              <a:t>el</a:t>
            </a:r>
            <a:r>
              <a:rPr lang="pt-BR" sz="1200" dirty="0">
                <a:latin typeface="Comic Sans MS" panose="030F0702030302020204" pitchFamily="66" charset="0"/>
              </a:rPr>
              <a:t> </a:t>
            </a:r>
            <a:r>
              <a:rPr lang="pt-BR" sz="1200" dirty="0" err="1">
                <a:latin typeface="Comic Sans MS" panose="030F0702030302020204" pitchFamily="66" charset="0"/>
              </a:rPr>
              <a:t>orden</a:t>
            </a:r>
            <a:r>
              <a:rPr lang="pt-BR" sz="1200" dirty="0">
                <a:latin typeface="Comic Sans MS" panose="030F0702030302020204" pitchFamily="66" charset="0"/>
              </a:rPr>
              <a:t> e </a:t>
            </a:r>
            <a:r>
              <a:rPr lang="pt-BR" sz="1200" dirty="0" err="1">
                <a:latin typeface="Comic Sans MS" panose="030F0702030302020204" pitchFamily="66" charset="0"/>
              </a:rPr>
              <a:t>interés</a:t>
            </a:r>
            <a:r>
              <a:rPr lang="pt-BR" sz="1200" dirty="0">
                <a:latin typeface="Comic Sans MS" panose="030F0702030302020204" pitchFamily="66" charset="0"/>
              </a:rPr>
              <a:t> de </a:t>
            </a:r>
            <a:r>
              <a:rPr lang="pt-BR" sz="1200" dirty="0" err="1">
                <a:latin typeface="Comic Sans MS" panose="030F0702030302020204" pitchFamily="66" charset="0"/>
              </a:rPr>
              <a:t>los</a:t>
            </a:r>
            <a:r>
              <a:rPr lang="pt-BR" sz="1200" dirty="0">
                <a:latin typeface="Comic Sans MS" panose="030F0702030302020204" pitchFamily="66" charset="0"/>
              </a:rPr>
              <a:t> alunos </a:t>
            </a:r>
            <a:r>
              <a:rPr lang="pt-BR" sz="1200" dirty="0" err="1">
                <a:latin typeface="Comic Sans MS" panose="030F0702030302020204" pitchFamily="66" charset="0"/>
              </a:rPr>
              <a:t>en</a:t>
            </a:r>
            <a:r>
              <a:rPr lang="pt-BR" sz="1200" dirty="0">
                <a:latin typeface="Comic Sans MS" panose="030F0702030302020204" pitchFamily="66" charset="0"/>
              </a:rPr>
              <a:t> </a:t>
            </a:r>
            <a:r>
              <a:rPr lang="pt-BR" sz="1200" dirty="0" err="1">
                <a:latin typeface="Comic Sans MS" panose="030F0702030302020204" pitchFamily="66" charset="0"/>
              </a:rPr>
              <a:t>la</a:t>
            </a:r>
            <a:r>
              <a:rPr lang="pt-BR" sz="1200" dirty="0">
                <a:latin typeface="Comic Sans MS" panose="030F0702030302020204" pitchFamily="66" charset="0"/>
              </a:rPr>
              <a:t> </a:t>
            </a:r>
            <a:r>
              <a:rPr lang="pt-BR" sz="1200" dirty="0" err="1">
                <a:latin typeface="Comic Sans MS" panose="030F0702030302020204" pitchFamily="66" charset="0"/>
              </a:rPr>
              <a:t>actividad</a:t>
            </a:r>
            <a:r>
              <a:rPr lang="pt-BR" sz="1200" dirty="0">
                <a:latin typeface="Comic Sans MS" panose="030F0702030302020204" pitchFamily="66" charset="0"/>
              </a:rPr>
              <a:t>.</a:t>
            </a:r>
            <a:endParaRPr lang="es-MX" sz="1200" dirty="0">
              <a:latin typeface="Comic Sans MS" panose="030F0702030302020204" pitchFamily="66" charset="0"/>
            </a:endParaRPr>
          </a:p>
        </p:txBody>
      </p:sp>
    </p:spTree>
    <p:extLst>
      <p:ext uri="{BB962C8B-B14F-4D97-AF65-F5344CB8AC3E}">
        <p14:creationId xmlns:p14="http://schemas.microsoft.com/office/powerpoint/2010/main" val="3546505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22226"/>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277273"/>
            </a:xfrm>
            <a:prstGeom prst="rect">
              <a:avLst/>
            </a:prstGeom>
            <a:noFill/>
          </p:spPr>
          <p:txBody>
            <a:bodyPr wrap="square">
              <a:spAutoFit/>
            </a:bodyPr>
            <a:lstStyle/>
            <a:p>
              <a:pPr algn="ctr"/>
              <a:r>
                <a:rPr lang="es-MX" sz="11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510361" y="252679"/>
            <a:ext cx="615805" cy="369332"/>
          </a:xfrm>
          <a:prstGeom prst="rect">
            <a:avLst/>
          </a:prstGeom>
          <a:noFill/>
        </p:spPr>
        <p:txBody>
          <a:bodyPr wrap="square" rtlCol="0">
            <a:spAutoFit/>
          </a:bodyPr>
          <a:lstStyle/>
          <a:p>
            <a:pPr algn="ctr"/>
            <a:r>
              <a:rPr lang="es-MX" dirty="0">
                <a:latin typeface="Comic Sans MS" panose="030F0702030302020204" pitchFamily="66" charset="0"/>
              </a:rPr>
              <a:t>17</a:t>
            </a:r>
          </a:p>
        </p:txBody>
      </p:sp>
      <p:sp>
        <p:nvSpPr>
          <p:cNvPr id="127" name="CuadroTexto 126"/>
          <p:cNvSpPr txBox="1"/>
          <p:nvPr/>
        </p:nvSpPr>
        <p:spPr>
          <a:xfrm>
            <a:off x="1218108" y="267086"/>
            <a:ext cx="777914" cy="369332"/>
          </a:xfrm>
          <a:prstGeom prst="rect">
            <a:avLst/>
          </a:prstGeom>
          <a:noFill/>
        </p:spPr>
        <p:txBody>
          <a:bodyPr wrap="square" rtlCol="0">
            <a:spAutoFit/>
          </a:bodyPr>
          <a:lstStyle/>
          <a:p>
            <a:pPr algn="ctr"/>
            <a:r>
              <a:rPr lang="es-MX" dirty="0">
                <a:latin typeface="Comic Sans MS" panose="030F0702030302020204" pitchFamily="66" charset="0"/>
              </a:rPr>
              <a:t>Junio</a:t>
            </a:r>
          </a:p>
        </p:txBody>
      </p:sp>
      <p:sp>
        <p:nvSpPr>
          <p:cNvPr id="129" name="CuadroTexto 128"/>
          <p:cNvSpPr txBox="1"/>
          <p:nvPr/>
        </p:nvSpPr>
        <p:spPr>
          <a:xfrm>
            <a:off x="2048744" y="249506"/>
            <a:ext cx="747617" cy="369332"/>
          </a:xfrm>
          <a:prstGeom prst="rect">
            <a:avLst/>
          </a:prstGeom>
          <a:noFill/>
        </p:spPr>
        <p:txBody>
          <a:bodyPr wrap="square" rtlCol="0">
            <a:spAutoFit/>
          </a:bodyPr>
          <a:lstStyle/>
          <a:p>
            <a:pPr algn="ctr"/>
            <a:r>
              <a:rPr lang="es-MX" dirty="0">
                <a:latin typeface="Comic Sans MS" panose="030F0702030302020204" pitchFamily="66" charset="0"/>
              </a:rPr>
              <a:t>2021</a:t>
            </a:r>
          </a:p>
        </p:txBody>
      </p:sp>
      <p:sp>
        <p:nvSpPr>
          <p:cNvPr id="131" name="CuadroTexto 130">
            <a:extLst>
              <a:ext uri="{FF2B5EF4-FFF2-40B4-BE49-F238E27FC236}">
                <a16:creationId xmlns:a16="http://schemas.microsoft.com/office/drawing/2014/main" id="{D41C03B8-1845-4179-99CB-70B76A7F7453}"/>
              </a:ext>
            </a:extLst>
          </p:cNvPr>
          <p:cNvSpPr txBox="1"/>
          <p:nvPr/>
        </p:nvSpPr>
        <p:spPr>
          <a:xfrm>
            <a:off x="21137" y="1303640"/>
            <a:ext cx="7777163" cy="369332"/>
          </a:xfrm>
          <a:prstGeom prst="rect">
            <a:avLst/>
          </a:prstGeom>
          <a:noFill/>
        </p:spPr>
        <p:txBody>
          <a:bodyPr wrap="square" rtlCol="0">
            <a:spAutoFit/>
          </a:bodyPr>
          <a:lstStyle/>
          <a:p>
            <a:r>
              <a:rPr lang="es-MX" dirty="0"/>
              <a:t>Situación de Aprendizaje: Trabajando en casa.</a:t>
            </a:r>
          </a:p>
        </p:txBody>
      </p:sp>
      <p:cxnSp>
        <p:nvCxnSpPr>
          <p:cNvPr id="133" name="Conector recto 132">
            <a:extLst>
              <a:ext uri="{FF2B5EF4-FFF2-40B4-BE49-F238E27FC236}">
                <a16:creationId xmlns:a16="http://schemas.microsoft.com/office/drawing/2014/main" id="{D0056A96-F65A-49C4-AB70-4120DC00679D}"/>
              </a:ext>
            </a:extLst>
          </p:cNvPr>
          <p:cNvCxnSpPr/>
          <p:nvPr/>
        </p:nvCxnSpPr>
        <p:spPr>
          <a:xfrm>
            <a:off x="1945716" y="674740"/>
            <a:ext cx="381836" cy="426720"/>
          </a:xfrm>
          <a:prstGeom prst="line">
            <a:avLst/>
          </a:prstGeom>
          <a:ln w="28575"/>
        </p:spPr>
        <p:style>
          <a:lnRef idx="3">
            <a:schemeClr val="dk1"/>
          </a:lnRef>
          <a:fillRef idx="0">
            <a:schemeClr val="dk1"/>
          </a:fillRef>
          <a:effectRef idx="2">
            <a:schemeClr val="dk1"/>
          </a:effectRef>
          <a:fontRef idx="minor">
            <a:schemeClr val="tx1"/>
          </a:fontRef>
        </p:style>
      </p:cxnSp>
      <p:cxnSp>
        <p:nvCxnSpPr>
          <p:cNvPr id="134" name="Conector recto 133">
            <a:extLst>
              <a:ext uri="{FF2B5EF4-FFF2-40B4-BE49-F238E27FC236}">
                <a16:creationId xmlns:a16="http://schemas.microsoft.com/office/drawing/2014/main" id="{A63625E7-90BD-4874-9207-6E58D6E62CB4}"/>
              </a:ext>
            </a:extLst>
          </p:cNvPr>
          <p:cNvCxnSpPr>
            <a:cxnSpLocks/>
          </p:cNvCxnSpPr>
          <p:nvPr/>
        </p:nvCxnSpPr>
        <p:spPr>
          <a:xfrm>
            <a:off x="393786" y="2352250"/>
            <a:ext cx="1134262" cy="549793"/>
          </a:xfrm>
          <a:prstGeom prst="line">
            <a:avLst/>
          </a:prstGeom>
          <a:ln w="28575"/>
        </p:spPr>
        <p:style>
          <a:lnRef idx="3">
            <a:schemeClr val="dk1"/>
          </a:lnRef>
          <a:fillRef idx="0">
            <a:schemeClr val="dk1"/>
          </a:fillRef>
          <a:effectRef idx="2">
            <a:schemeClr val="dk1"/>
          </a:effectRef>
          <a:fontRef idx="minor">
            <a:schemeClr val="tx1"/>
          </a:fontRef>
        </p:style>
      </p:cxnSp>
      <p:cxnSp>
        <p:nvCxnSpPr>
          <p:cNvPr id="154" name="Conector recto 153">
            <a:extLst>
              <a:ext uri="{FF2B5EF4-FFF2-40B4-BE49-F238E27FC236}">
                <a16:creationId xmlns:a16="http://schemas.microsoft.com/office/drawing/2014/main" id="{8BCC609D-1D98-40E0-8DC2-14FB66149EDE}"/>
              </a:ext>
            </a:extLst>
          </p:cNvPr>
          <p:cNvCxnSpPr>
            <a:cxnSpLocks/>
          </p:cNvCxnSpPr>
          <p:nvPr/>
        </p:nvCxnSpPr>
        <p:spPr>
          <a:xfrm>
            <a:off x="1577652" y="2358770"/>
            <a:ext cx="1134262" cy="549793"/>
          </a:xfrm>
          <a:prstGeom prst="line">
            <a:avLst/>
          </a:prstGeom>
          <a:ln w="28575"/>
        </p:spPr>
        <p:style>
          <a:lnRef idx="3">
            <a:schemeClr val="dk1"/>
          </a:lnRef>
          <a:fillRef idx="0">
            <a:schemeClr val="dk1"/>
          </a:fillRef>
          <a:effectRef idx="2">
            <a:schemeClr val="dk1"/>
          </a:effectRef>
          <a:fontRef idx="minor">
            <a:schemeClr val="tx1"/>
          </a:fontRef>
        </p:style>
      </p:cxnSp>
      <p:cxnSp>
        <p:nvCxnSpPr>
          <p:cNvPr id="156" name="Conector recto 155">
            <a:extLst>
              <a:ext uri="{FF2B5EF4-FFF2-40B4-BE49-F238E27FC236}">
                <a16:creationId xmlns:a16="http://schemas.microsoft.com/office/drawing/2014/main" id="{E38C62E7-0096-44B6-B983-4C413269824E}"/>
              </a:ext>
            </a:extLst>
          </p:cNvPr>
          <p:cNvCxnSpPr>
            <a:cxnSpLocks/>
          </p:cNvCxnSpPr>
          <p:nvPr/>
        </p:nvCxnSpPr>
        <p:spPr>
          <a:xfrm>
            <a:off x="4028413" y="3110674"/>
            <a:ext cx="712998" cy="413010"/>
          </a:xfrm>
          <a:prstGeom prst="line">
            <a:avLst/>
          </a:prstGeom>
          <a:ln w="28575"/>
        </p:spPr>
        <p:style>
          <a:lnRef idx="3">
            <a:schemeClr val="dk1"/>
          </a:lnRef>
          <a:fillRef idx="0">
            <a:schemeClr val="dk1"/>
          </a:fillRef>
          <a:effectRef idx="2">
            <a:schemeClr val="dk1"/>
          </a:effectRef>
          <a:fontRef idx="minor">
            <a:schemeClr val="tx1"/>
          </a:fontRef>
        </p:style>
      </p:cxnSp>
      <p:sp>
        <p:nvSpPr>
          <p:cNvPr id="157" name="Elipse 156">
            <a:extLst>
              <a:ext uri="{FF2B5EF4-FFF2-40B4-BE49-F238E27FC236}">
                <a16:creationId xmlns:a16="http://schemas.microsoft.com/office/drawing/2014/main" id="{99F55F21-418A-48CB-A405-6FF78CCDDC2C}"/>
              </a:ext>
            </a:extLst>
          </p:cNvPr>
          <p:cNvSpPr/>
          <p:nvPr/>
        </p:nvSpPr>
        <p:spPr>
          <a:xfrm>
            <a:off x="146332" y="433414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Elipse 157">
            <a:extLst>
              <a:ext uri="{FF2B5EF4-FFF2-40B4-BE49-F238E27FC236}">
                <a16:creationId xmlns:a16="http://schemas.microsoft.com/office/drawing/2014/main" id="{8320BBFA-4D4C-49BE-A2CD-D9D17491D926}"/>
              </a:ext>
            </a:extLst>
          </p:cNvPr>
          <p:cNvSpPr/>
          <p:nvPr/>
        </p:nvSpPr>
        <p:spPr>
          <a:xfrm>
            <a:off x="146332" y="412155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Elipse 158">
            <a:extLst>
              <a:ext uri="{FF2B5EF4-FFF2-40B4-BE49-F238E27FC236}">
                <a16:creationId xmlns:a16="http://schemas.microsoft.com/office/drawing/2014/main" id="{BD0C313C-FB06-4AEF-89DA-0845CB045DC6}"/>
              </a:ext>
            </a:extLst>
          </p:cNvPr>
          <p:cNvSpPr/>
          <p:nvPr/>
        </p:nvSpPr>
        <p:spPr>
          <a:xfrm>
            <a:off x="134179" y="453601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0" name="Elipse 159">
            <a:extLst>
              <a:ext uri="{FF2B5EF4-FFF2-40B4-BE49-F238E27FC236}">
                <a16:creationId xmlns:a16="http://schemas.microsoft.com/office/drawing/2014/main" id="{6ABE291C-AE05-45FF-9183-550275176573}"/>
              </a:ext>
            </a:extLst>
          </p:cNvPr>
          <p:cNvSpPr/>
          <p:nvPr/>
        </p:nvSpPr>
        <p:spPr>
          <a:xfrm>
            <a:off x="146332" y="472644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2" name="Elipse 161">
            <a:extLst>
              <a:ext uri="{FF2B5EF4-FFF2-40B4-BE49-F238E27FC236}">
                <a16:creationId xmlns:a16="http://schemas.microsoft.com/office/drawing/2014/main" id="{3B49640C-9742-4E41-B254-3879853B0CDB}"/>
              </a:ext>
            </a:extLst>
          </p:cNvPr>
          <p:cNvSpPr/>
          <p:nvPr/>
        </p:nvSpPr>
        <p:spPr>
          <a:xfrm>
            <a:off x="130906" y="5112124"/>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3" name="Elipse 162">
            <a:extLst>
              <a:ext uri="{FF2B5EF4-FFF2-40B4-BE49-F238E27FC236}">
                <a16:creationId xmlns:a16="http://schemas.microsoft.com/office/drawing/2014/main" id="{D6651E78-CC79-4BF6-939B-7D1885DC53C0}"/>
              </a:ext>
            </a:extLst>
          </p:cNvPr>
          <p:cNvSpPr/>
          <p:nvPr/>
        </p:nvSpPr>
        <p:spPr>
          <a:xfrm>
            <a:off x="144198" y="491142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4" name="CuadroTexto 163">
            <a:extLst>
              <a:ext uri="{FF2B5EF4-FFF2-40B4-BE49-F238E27FC236}">
                <a16:creationId xmlns:a16="http://schemas.microsoft.com/office/drawing/2014/main" id="{E15CFF66-77D8-4510-92EA-4DA46DBD60AA}"/>
              </a:ext>
            </a:extLst>
          </p:cNvPr>
          <p:cNvSpPr txBox="1"/>
          <p:nvPr/>
        </p:nvSpPr>
        <p:spPr>
          <a:xfrm>
            <a:off x="3780602" y="4191607"/>
            <a:ext cx="3945904" cy="1015663"/>
          </a:xfrm>
          <a:prstGeom prst="rect">
            <a:avLst/>
          </a:prstGeom>
          <a:noFill/>
        </p:spPr>
        <p:txBody>
          <a:bodyPr wrap="square" rtlCol="0">
            <a:spAutoFit/>
          </a:bodyPr>
          <a:lstStyle/>
          <a:p>
            <a:r>
              <a:rPr lang="es-MX" sz="1200" dirty="0">
                <a:latin typeface="Comic Sans MS" panose="030F0702030302020204" pitchFamily="66" charset="0"/>
              </a:rPr>
              <a:t>Las actividades se planearon de acuerdo a la programación Aprende en Casa, asimismo se pusieron en práctica de acuerdo al contenido de la planeación. A pesar de no contar con la participación de todo el grupo, las participaciones fueron efectivas.</a:t>
            </a:r>
          </a:p>
        </p:txBody>
      </p:sp>
      <p:sp>
        <p:nvSpPr>
          <p:cNvPr id="167" name="Elipse 166">
            <a:extLst>
              <a:ext uri="{FF2B5EF4-FFF2-40B4-BE49-F238E27FC236}">
                <a16:creationId xmlns:a16="http://schemas.microsoft.com/office/drawing/2014/main" id="{63300737-1B16-45A6-9BAE-01D3191B5746}"/>
              </a:ext>
            </a:extLst>
          </p:cNvPr>
          <p:cNvSpPr/>
          <p:nvPr/>
        </p:nvSpPr>
        <p:spPr>
          <a:xfrm>
            <a:off x="5171549" y="5985505"/>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Elipse 187">
            <a:extLst>
              <a:ext uri="{FF2B5EF4-FFF2-40B4-BE49-F238E27FC236}">
                <a16:creationId xmlns:a16="http://schemas.microsoft.com/office/drawing/2014/main" id="{596C5640-4CDA-466E-BDFC-6BF8C07A962A}"/>
              </a:ext>
            </a:extLst>
          </p:cNvPr>
          <p:cNvSpPr/>
          <p:nvPr/>
        </p:nvSpPr>
        <p:spPr>
          <a:xfrm>
            <a:off x="5178310" y="6175364"/>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Elipse 188">
            <a:extLst>
              <a:ext uri="{FF2B5EF4-FFF2-40B4-BE49-F238E27FC236}">
                <a16:creationId xmlns:a16="http://schemas.microsoft.com/office/drawing/2014/main" id="{146C8295-6DBC-4B05-92FA-36B3411083E4}"/>
              </a:ext>
            </a:extLst>
          </p:cNvPr>
          <p:cNvSpPr/>
          <p:nvPr/>
        </p:nvSpPr>
        <p:spPr>
          <a:xfrm>
            <a:off x="5165373" y="6369133"/>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Elipse 190">
            <a:extLst>
              <a:ext uri="{FF2B5EF4-FFF2-40B4-BE49-F238E27FC236}">
                <a16:creationId xmlns:a16="http://schemas.microsoft.com/office/drawing/2014/main" id="{38C8F368-F8B9-4A0C-BC4D-83CD3A229CE1}"/>
              </a:ext>
            </a:extLst>
          </p:cNvPr>
          <p:cNvSpPr/>
          <p:nvPr/>
        </p:nvSpPr>
        <p:spPr>
          <a:xfrm>
            <a:off x="5171549" y="656088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Elipse 192">
            <a:extLst>
              <a:ext uri="{FF2B5EF4-FFF2-40B4-BE49-F238E27FC236}">
                <a16:creationId xmlns:a16="http://schemas.microsoft.com/office/drawing/2014/main" id="{BC34D614-AC90-489A-9732-491A84BB68D2}"/>
              </a:ext>
            </a:extLst>
          </p:cNvPr>
          <p:cNvSpPr/>
          <p:nvPr/>
        </p:nvSpPr>
        <p:spPr>
          <a:xfrm>
            <a:off x="6174610" y="7483551"/>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5" name="Elipse 194">
            <a:extLst>
              <a:ext uri="{FF2B5EF4-FFF2-40B4-BE49-F238E27FC236}">
                <a16:creationId xmlns:a16="http://schemas.microsoft.com/office/drawing/2014/main" id="{4C205FBF-306A-4852-A075-54B20D83FCE1}"/>
              </a:ext>
            </a:extLst>
          </p:cNvPr>
          <p:cNvSpPr/>
          <p:nvPr/>
        </p:nvSpPr>
        <p:spPr>
          <a:xfrm>
            <a:off x="6169986" y="7702040"/>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7" name="Elipse 196">
            <a:extLst>
              <a:ext uri="{FF2B5EF4-FFF2-40B4-BE49-F238E27FC236}">
                <a16:creationId xmlns:a16="http://schemas.microsoft.com/office/drawing/2014/main" id="{4D40C6AC-7E04-4848-B954-75907C1E3B9A}"/>
              </a:ext>
            </a:extLst>
          </p:cNvPr>
          <p:cNvSpPr/>
          <p:nvPr/>
        </p:nvSpPr>
        <p:spPr>
          <a:xfrm>
            <a:off x="6166063" y="828593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9" name="Elipse 198">
            <a:extLst>
              <a:ext uri="{FF2B5EF4-FFF2-40B4-BE49-F238E27FC236}">
                <a16:creationId xmlns:a16="http://schemas.microsoft.com/office/drawing/2014/main" id="{1AB70069-C3A8-411F-9B39-E0E9BE4320A1}"/>
              </a:ext>
            </a:extLst>
          </p:cNvPr>
          <p:cNvSpPr/>
          <p:nvPr/>
        </p:nvSpPr>
        <p:spPr>
          <a:xfrm>
            <a:off x="6177961" y="7879144"/>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0" name="Elipse 199">
            <a:extLst>
              <a:ext uri="{FF2B5EF4-FFF2-40B4-BE49-F238E27FC236}">
                <a16:creationId xmlns:a16="http://schemas.microsoft.com/office/drawing/2014/main" id="{1FBBB95B-24F9-4BBB-921D-E29049CE40E2}"/>
              </a:ext>
            </a:extLst>
          </p:cNvPr>
          <p:cNvSpPr/>
          <p:nvPr/>
        </p:nvSpPr>
        <p:spPr>
          <a:xfrm>
            <a:off x="6150064" y="8046593"/>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6" name="Rectángulo 205">
            <a:extLst>
              <a:ext uri="{FF2B5EF4-FFF2-40B4-BE49-F238E27FC236}">
                <a16:creationId xmlns:a16="http://schemas.microsoft.com/office/drawing/2014/main" id="{03AAC798-9BC7-4394-B80C-C760BECD2C5A}"/>
              </a:ext>
            </a:extLst>
          </p:cNvPr>
          <p:cNvSpPr/>
          <p:nvPr/>
        </p:nvSpPr>
        <p:spPr>
          <a:xfrm>
            <a:off x="54864" y="8576359"/>
            <a:ext cx="3886200" cy="1384995"/>
          </a:xfrm>
          <a:prstGeom prst="rect">
            <a:avLst/>
          </a:prstGeom>
        </p:spPr>
        <p:txBody>
          <a:bodyPr>
            <a:spAutoFit/>
          </a:bodyPr>
          <a:lstStyle/>
          <a:p>
            <a:r>
              <a:rPr lang="es-MX" sz="1200" dirty="0">
                <a:latin typeface="Comic Sans MS" panose="030F0702030302020204" pitchFamily="66" charset="0"/>
              </a:rPr>
              <a:t>El día de hoy hubo mucha participación por parte de los alumnos y padres de familia, esto gracias a que se les presentaron actividades motivadoras. La autora Bertha Irene menciona que es labor del docente fomentar y mantener el deseo de conocer así como el interés y la motivación de aprender de los niños.</a:t>
            </a:r>
            <a:endParaRPr lang="es-MX" sz="1200" dirty="0"/>
          </a:p>
        </p:txBody>
      </p:sp>
      <p:sp>
        <p:nvSpPr>
          <p:cNvPr id="207" name="CuadroTexto 206">
            <a:extLst>
              <a:ext uri="{FF2B5EF4-FFF2-40B4-BE49-F238E27FC236}">
                <a16:creationId xmlns:a16="http://schemas.microsoft.com/office/drawing/2014/main" id="{61E74420-B9FE-472B-A631-7494E1D97F2B}"/>
              </a:ext>
            </a:extLst>
          </p:cNvPr>
          <p:cNvSpPr txBox="1"/>
          <p:nvPr/>
        </p:nvSpPr>
        <p:spPr>
          <a:xfrm>
            <a:off x="3909718" y="8570542"/>
            <a:ext cx="3878722" cy="1277273"/>
          </a:xfrm>
          <a:prstGeom prst="rect">
            <a:avLst/>
          </a:prstGeom>
          <a:noFill/>
        </p:spPr>
        <p:txBody>
          <a:bodyPr wrap="square" rtlCol="0">
            <a:spAutoFit/>
          </a:bodyPr>
          <a:lstStyle/>
          <a:p>
            <a:r>
              <a:rPr lang="es-MX" sz="1100" dirty="0">
                <a:latin typeface="Comic Sans MS" panose="030F0702030302020204" pitchFamily="66" charset="0"/>
              </a:rPr>
              <a:t>Durante estos días se ha observado que poco menos de la mitad de los alumnos no se reportan ningún día de la semana con actividades, considero que se debe a la influencia de los padres de familia, de León Sánchez, Beatriz; Silió </a:t>
            </a:r>
            <a:r>
              <a:rPr lang="es-MX" sz="1100" dirty="0" err="1">
                <a:latin typeface="Comic Sans MS" panose="030F0702030302020204" pitchFamily="66" charset="0"/>
              </a:rPr>
              <a:t>Sáiz</a:t>
            </a:r>
            <a:r>
              <a:rPr lang="es-MX" sz="1100" dirty="0">
                <a:latin typeface="Comic Sans MS" panose="030F0702030302020204" pitchFamily="66" charset="0"/>
              </a:rPr>
              <a:t>, Gonzalo mencionan que la familia es el ámbito más motivador, para que los niños y niñas aprendan y maduren de forma  adecuada.</a:t>
            </a:r>
          </a:p>
        </p:txBody>
      </p:sp>
    </p:spTree>
    <p:extLst>
      <p:ext uri="{BB962C8B-B14F-4D97-AF65-F5344CB8AC3E}">
        <p14:creationId xmlns:p14="http://schemas.microsoft.com/office/powerpoint/2010/main" val="1480113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22636"/>
            <a:chOff x="-60113" y="101667"/>
            <a:chExt cx="8202188" cy="9822636"/>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77273"/>
            </a:xfrm>
            <a:prstGeom prst="rect">
              <a:avLst/>
            </a:prstGeom>
            <a:noFill/>
          </p:spPr>
          <p:txBody>
            <a:bodyPr wrap="square">
              <a:spAutoFit/>
            </a:bodyPr>
            <a:lstStyle/>
            <a:p>
              <a:pPr algn="ctr"/>
              <a:r>
                <a:rPr lang="es-MX" sz="11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09163"/>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39308"/>
              <a:ext cx="3901420" cy="1384995"/>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510361" y="252679"/>
            <a:ext cx="615805" cy="369332"/>
          </a:xfrm>
          <a:prstGeom prst="rect">
            <a:avLst/>
          </a:prstGeom>
          <a:noFill/>
        </p:spPr>
        <p:txBody>
          <a:bodyPr wrap="square" rtlCol="0">
            <a:spAutoFit/>
          </a:bodyPr>
          <a:lstStyle/>
          <a:p>
            <a:pPr algn="ctr"/>
            <a:r>
              <a:rPr lang="es-MX" dirty="0">
                <a:latin typeface="Comic Sans MS" panose="030F0702030302020204" pitchFamily="66" charset="0"/>
              </a:rPr>
              <a:t>18</a:t>
            </a:r>
          </a:p>
        </p:txBody>
      </p:sp>
      <p:sp>
        <p:nvSpPr>
          <p:cNvPr id="127" name="CuadroTexto 126"/>
          <p:cNvSpPr txBox="1"/>
          <p:nvPr/>
        </p:nvSpPr>
        <p:spPr>
          <a:xfrm>
            <a:off x="1218108" y="267086"/>
            <a:ext cx="777914" cy="369332"/>
          </a:xfrm>
          <a:prstGeom prst="rect">
            <a:avLst/>
          </a:prstGeom>
          <a:noFill/>
        </p:spPr>
        <p:txBody>
          <a:bodyPr wrap="square" rtlCol="0">
            <a:spAutoFit/>
          </a:bodyPr>
          <a:lstStyle/>
          <a:p>
            <a:pPr algn="ctr"/>
            <a:r>
              <a:rPr lang="es-MX" dirty="0">
                <a:latin typeface="Comic Sans MS" panose="030F0702030302020204" pitchFamily="66" charset="0"/>
              </a:rPr>
              <a:t>Junio</a:t>
            </a:r>
          </a:p>
        </p:txBody>
      </p:sp>
      <p:sp>
        <p:nvSpPr>
          <p:cNvPr id="129" name="CuadroTexto 128"/>
          <p:cNvSpPr txBox="1"/>
          <p:nvPr/>
        </p:nvSpPr>
        <p:spPr>
          <a:xfrm>
            <a:off x="2048744" y="249506"/>
            <a:ext cx="747617" cy="369332"/>
          </a:xfrm>
          <a:prstGeom prst="rect">
            <a:avLst/>
          </a:prstGeom>
          <a:noFill/>
        </p:spPr>
        <p:txBody>
          <a:bodyPr wrap="square" rtlCol="0">
            <a:spAutoFit/>
          </a:bodyPr>
          <a:lstStyle/>
          <a:p>
            <a:pPr algn="ctr"/>
            <a:r>
              <a:rPr lang="es-MX" dirty="0">
                <a:latin typeface="Comic Sans MS" panose="030F0702030302020204" pitchFamily="66" charset="0"/>
              </a:rPr>
              <a:t>2021</a:t>
            </a:r>
          </a:p>
        </p:txBody>
      </p:sp>
      <p:sp>
        <p:nvSpPr>
          <p:cNvPr id="131" name="CuadroTexto 130">
            <a:extLst>
              <a:ext uri="{FF2B5EF4-FFF2-40B4-BE49-F238E27FC236}">
                <a16:creationId xmlns:a16="http://schemas.microsoft.com/office/drawing/2014/main" id="{B4A41011-61E1-46FA-B79B-93042294DC06}"/>
              </a:ext>
            </a:extLst>
          </p:cNvPr>
          <p:cNvSpPr txBox="1"/>
          <p:nvPr/>
        </p:nvSpPr>
        <p:spPr>
          <a:xfrm>
            <a:off x="21137" y="1303640"/>
            <a:ext cx="7777163" cy="369332"/>
          </a:xfrm>
          <a:prstGeom prst="rect">
            <a:avLst/>
          </a:prstGeom>
          <a:noFill/>
        </p:spPr>
        <p:txBody>
          <a:bodyPr wrap="square" rtlCol="0">
            <a:spAutoFit/>
          </a:bodyPr>
          <a:lstStyle/>
          <a:p>
            <a:r>
              <a:rPr lang="es-MX" dirty="0"/>
              <a:t>Situación de Aprendizaje: Trabajando en casa.</a:t>
            </a:r>
          </a:p>
        </p:txBody>
      </p:sp>
      <p:cxnSp>
        <p:nvCxnSpPr>
          <p:cNvPr id="133" name="Conector recto 132">
            <a:extLst>
              <a:ext uri="{FF2B5EF4-FFF2-40B4-BE49-F238E27FC236}">
                <a16:creationId xmlns:a16="http://schemas.microsoft.com/office/drawing/2014/main" id="{A20C1E5A-E627-44B1-A08F-AA06D30A19F8}"/>
              </a:ext>
            </a:extLst>
          </p:cNvPr>
          <p:cNvCxnSpPr/>
          <p:nvPr/>
        </p:nvCxnSpPr>
        <p:spPr>
          <a:xfrm>
            <a:off x="2429045" y="713929"/>
            <a:ext cx="381836" cy="426720"/>
          </a:xfrm>
          <a:prstGeom prst="line">
            <a:avLst/>
          </a:prstGeom>
          <a:ln w="28575"/>
        </p:spPr>
        <p:style>
          <a:lnRef idx="3">
            <a:schemeClr val="dk1"/>
          </a:lnRef>
          <a:fillRef idx="0">
            <a:schemeClr val="dk1"/>
          </a:fillRef>
          <a:effectRef idx="2">
            <a:schemeClr val="dk1"/>
          </a:effectRef>
          <a:fontRef idx="minor">
            <a:schemeClr val="tx1"/>
          </a:fontRef>
        </p:style>
      </p:cxnSp>
      <p:cxnSp>
        <p:nvCxnSpPr>
          <p:cNvPr id="134" name="Conector recto 133">
            <a:extLst>
              <a:ext uri="{FF2B5EF4-FFF2-40B4-BE49-F238E27FC236}">
                <a16:creationId xmlns:a16="http://schemas.microsoft.com/office/drawing/2014/main" id="{9C45B6C0-C9DC-493B-AC67-E1172422AC80}"/>
              </a:ext>
            </a:extLst>
          </p:cNvPr>
          <p:cNvCxnSpPr>
            <a:cxnSpLocks/>
          </p:cNvCxnSpPr>
          <p:nvPr/>
        </p:nvCxnSpPr>
        <p:spPr>
          <a:xfrm>
            <a:off x="4002120" y="3099472"/>
            <a:ext cx="712998" cy="413010"/>
          </a:xfrm>
          <a:prstGeom prst="line">
            <a:avLst/>
          </a:prstGeom>
          <a:ln w="28575"/>
        </p:spPr>
        <p:style>
          <a:lnRef idx="3">
            <a:schemeClr val="dk1"/>
          </a:lnRef>
          <a:fillRef idx="0">
            <a:schemeClr val="dk1"/>
          </a:fillRef>
          <a:effectRef idx="2">
            <a:schemeClr val="dk1"/>
          </a:effectRef>
          <a:fontRef idx="minor">
            <a:schemeClr val="tx1"/>
          </a:fontRef>
        </p:style>
      </p:cxnSp>
      <p:cxnSp>
        <p:nvCxnSpPr>
          <p:cNvPr id="154" name="Conector recto 153">
            <a:extLst>
              <a:ext uri="{FF2B5EF4-FFF2-40B4-BE49-F238E27FC236}">
                <a16:creationId xmlns:a16="http://schemas.microsoft.com/office/drawing/2014/main" id="{70922889-4F37-4BC2-AD99-0DFBF74F51C8}"/>
              </a:ext>
            </a:extLst>
          </p:cNvPr>
          <p:cNvCxnSpPr>
            <a:cxnSpLocks/>
          </p:cNvCxnSpPr>
          <p:nvPr/>
        </p:nvCxnSpPr>
        <p:spPr>
          <a:xfrm>
            <a:off x="2773668" y="2362563"/>
            <a:ext cx="1116092" cy="562683"/>
          </a:xfrm>
          <a:prstGeom prst="line">
            <a:avLst/>
          </a:prstGeom>
          <a:ln w="28575"/>
        </p:spPr>
        <p:style>
          <a:lnRef idx="3">
            <a:schemeClr val="dk1"/>
          </a:lnRef>
          <a:fillRef idx="0">
            <a:schemeClr val="dk1"/>
          </a:fillRef>
          <a:effectRef idx="2">
            <a:schemeClr val="dk1"/>
          </a:effectRef>
          <a:fontRef idx="minor">
            <a:schemeClr val="tx1"/>
          </a:fontRef>
        </p:style>
      </p:cxnSp>
      <p:sp>
        <p:nvSpPr>
          <p:cNvPr id="156" name="Elipse 155">
            <a:extLst>
              <a:ext uri="{FF2B5EF4-FFF2-40B4-BE49-F238E27FC236}">
                <a16:creationId xmlns:a16="http://schemas.microsoft.com/office/drawing/2014/main" id="{B61FDED2-2EF7-447C-8B3C-A8609EC1C674}"/>
              </a:ext>
            </a:extLst>
          </p:cNvPr>
          <p:cNvSpPr/>
          <p:nvPr/>
        </p:nvSpPr>
        <p:spPr>
          <a:xfrm>
            <a:off x="146332" y="4121558"/>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7" name="Elipse 156">
            <a:extLst>
              <a:ext uri="{FF2B5EF4-FFF2-40B4-BE49-F238E27FC236}">
                <a16:creationId xmlns:a16="http://schemas.microsoft.com/office/drawing/2014/main" id="{FE8D1671-01FB-46CC-9A53-E3888E4C5849}"/>
              </a:ext>
            </a:extLst>
          </p:cNvPr>
          <p:cNvSpPr/>
          <p:nvPr/>
        </p:nvSpPr>
        <p:spPr>
          <a:xfrm>
            <a:off x="138690" y="4338682"/>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Elipse 157">
            <a:extLst>
              <a:ext uri="{FF2B5EF4-FFF2-40B4-BE49-F238E27FC236}">
                <a16:creationId xmlns:a16="http://schemas.microsoft.com/office/drawing/2014/main" id="{A2E822D9-D74B-43BD-A89A-8CF0CBC0DA30}"/>
              </a:ext>
            </a:extLst>
          </p:cNvPr>
          <p:cNvSpPr/>
          <p:nvPr/>
        </p:nvSpPr>
        <p:spPr>
          <a:xfrm>
            <a:off x="146332" y="4542565"/>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Elipse 158">
            <a:extLst>
              <a:ext uri="{FF2B5EF4-FFF2-40B4-BE49-F238E27FC236}">
                <a16:creationId xmlns:a16="http://schemas.microsoft.com/office/drawing/2014/main" id="{7B309793-095E-42BA-B4FE-73D8ABD8927B}"/>
              </a:ext>
            </a:extLst>
          </p:cNvPr>
          <p:cNvSpPr/>
          <p:nvPr/>
        </p:nvSpPr>
        <p:spPr>
          <a:xfrm>
            <a:off x="142416" y="473435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2" name="Elipse 161">
            <a:extLst>
              <a:ext uri="{FF2B5EF4-FFF2-40B4-BE49-F238E27FC236}">
                <a16:creationId xmlns:a16="http://schemas.microsoft.com/office/drawing/2014/main" id="{9D6B9A66-4355-4C74-B4C4-BF93CC7A0325}"/>
              </a:ext>
            </a:extLst>
          </p:cNvPr>
          <p:cNvSpPr/>
          <p:nvPr/>
        </p:nvSpPr>
        <p:spPr>
          <a:xfrm>
            <a:off x="133839" y="5089751"/>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3" name="CuadroTexto 162">
            <a:extLst>
              <a:ext uri="{FF2B5EF4-FFF2-40B4-BE49-F238E27FC236}">
                <a16:creationId xmlns:a16="http://schemas.microsoft.com/office/drawing/2014/main" id="{7CFA36BB-50D2-426C-AB99-59B25B3F032D}"/>
              </a:ext>
            </a:extLst>
          </p:cNvPr>
          <p:cNvSpPr txBox="1"/>
          <p:nvPr/>
        </p:nvSpPr>
        <p:spPr>
          <a:xfrm>
            <a:off x="3679785" y="4233958"/>
            <a:ext cx="4118396" cy="1015663"/>
          </a:xfrm>
          <a:prstGeom prst="rect">
            <a:avLst/>
          </a:prstGeom>
          <a:noFill/>
        </p:spPr>
        <p:txBody>
          <a:bodyPr wrap="square" rtlCol="0">
            <a:spAutoFit/>
          </a:bodyPr>
          <a:lstStyle/>
          <a:p>
            <a:r>
              <a:rPr lang="es-MX" sz="1200" dirty="0">
                <a:latin typeface="Comic Sans MS" panose="030F0702030302020204" pitchFamily="66" charset="0"/>
              </a:rPr>
              <a:t>La actividad del día se planeó en base a la programación Aprende en casa. A pesar de que no se reporta el grupo completo, y no se ha reportado durante toda la jornada de práctica, la mayoría de los alumnos cumplen con sus actividades en tiempo y forma.</a:t>
            </a:r>
          </a:p>
        </p:txBody>
      </p:sp>
      <p:sp>
        <p:nvSpPr>
          <p:cNvPr id="164" name="Elipse 163">
            <a:extLst>
              <a:ext uri="{FF2B5EF4-FFF2-40B4-BE49-F238E27FC236}">
                <a16:creationId xmlns:a16="http://schemas.microsoft.com/office/drawing/2014/main" id="{8FEDDEF8-CBAC-4B8C-88A5-8B4D5FBCC7AD}"/>
              </a:ext>
            </a:extLst>
          </p:cNvPr>
          <p:cNvSpPr/>
          <p:nvPr/>
        </p:nvSpPr>
        <p:spPr>
          <a:xfrm>
            <a:off x="5145254" y="5965695"/>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Elipse 166">
            <a:extLst>
              <a:ext uri="{FF2B5EF4-FFF2-40B4-BE49-F238E27FC236}">
                <a16:creationId xmlns:a16="http://schemas.microsoft.com/office/drawing/2014/main" id="{6F083D48-5DC1-483F-9C64-2A1C7D8E4EBB}"/>
              </a:ext>
            </a:extLst>
          </p:cNvPr>
          <p:cNvSpPr/>
          <p:nvPr/>
        </p:nvSpPr>
        <p:spPr>
          <a:xfrm>
            <a:off x="5158303" y="6161350"/>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Elipse 187">
            <a:extLst>
              <a:ext uri="{FF2B5EF4-FFF2-40B4-BE49-F238E27FC236}">
                <a16:creationId xmlns:a16="http://schemas.microsoft.com/office/drawing/2014/main" id="{7810C0A7-67A2-4D9D-BAE3-5DA3483BE113}"/>
              </a:ext>
            </a:extLst>
          </p:cNvPr>
          <p:cNvSpPr/>
          <p:nvPr/>
        </p:nvSpPr>
        <p:spPr>
          <a:xfrm>
            <a:off x="5145254" y="6344815"/>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Elipse 188">
            <a:extLst>
              <a:ext uri="{FF2B5EF4-FFF2-40B4-BE49-F238E27FC236}">
                <a16:creationId xmlns:a16="http://schemas.microsoft.com/office/drawing/2014/main" id="{DD3CB1DD-DE35-4133-B8AD-E5B03AD56476}"/>
              </a:ext>
            </a:extLst>
          </p:cNvPr>
          <p:cNvSpPr/>
          <p:nvPr/>
        </p:nvSpPr>
        <p:spPr>
          <a:xfrm>
            <a:off x="5153004" y="6541871"/>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Elipse 190">
            <a:extLst>
              <a:ext uri="{FF2B5EF4-FFF2-40B4-BE49-F238E27FC236}">
                <a16:creationId xmlns:a16="http://schemas.microsoft.com/office/drawing/2014/main" id="{5B538ED1-293A-4D74-9437-BAD17639FCAB}"/>
              </a:ext>
            </a:extLst>
          </p:cNvPr>
          <p:cNvSpPr/>
          <p:nvPr/>
        </p:nvSpPr>
        <p:spPr>
          <a:xfrm>
            <a:off x="6166063" y="7293777"/>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Elipse 192">
            <a:extLst>
              <a:ext uri="{FF2B5EF4-FFF2-40B4-BE49-F238E27FC236}">
                <a16:creationId xmlns:a16="http://schemas.microsoft.com/office/drawing/2014/main" id="{A1A12B73-A092-4448-BAC9-E5FF0A08455B}"/>
              </a:ext>
            </a:extLst>
          </p:cNvPr>
          <p:cNvSpPr/>
          <p:nvPr/>
        </p:nvSpPr>
        <p:spPr>
          <a:xfrm>
            <a:off x="6173732" y="7476419"/>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5" name="Elipse 194">
            <a:extLst>
              <a:ext uri="{FF2B5EF4-FFF2-40B4-BE49-F238E27FC236}">
                <a16:creationId xmlns:a16="http://schemas.microsoft.com/office/drawing/2014/main" id="{43F63F4D-877E-4028-95B3-1CAFD9573534}"/>
              </a:ext>
            </a:extLst>
          </p:cNvPr>
          <p:cNvSpPr/>
          <p:nvPr/>
        </p:nvSpPr>
        <p:spPr>
          <a:xfrm>
            <a:off x="6183793" y="7686854"/>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7" name="Elipse 196">
            <a:extLst>
              <a:ext uri="{FF2B5EF4-FFF2-40B4-BE49-F238E27FC236}">
                <a16:creationId xmlns:a16="http://schemas.microsoft.com/office/drawing/2014/main" id="{5B1D5171-E404-499E-B6F4-452E55348692}"/>
              </a:ext>
            </a:extLst>
          </p:cNvPr>
          <p:cNvSpPr/>
          <p:nvPr/>
        </p:nvSpPr>
        <p:spPr>
          <a:xfrm>
            <a:off x="6174180" y="7869720"/>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9" name="Elipse 198">
            <a:extLst>
              <a:ext uri="{FF2B5EF4-FFF2-40B4-BE49-F238E27FC236}">
                <a16:creationId xmlns:a16="http://schemas.microsoft.com/office/drawing/2014/main" id="{5BCA8032-AF4C-401E-A1EC-C65FA5DD1B96}"/>
              </a:ext>
            </a:extLst>
          </p:cNvPr>
          <p:cNvSpPr/>
          <p:nvPr/>
        </p:nvSpPr>
        <p:spPr>
          <a:xfrm>
            <a:off x="6183793" y="8065239"/>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0" name="Elipse 199">
            <a:extLst>
              <a:ext uri="{FF2B5EF4-FFF2-40B4-BE49-F238E27FC236}">
                <a16:creationId xmlns:a16="http://schemas.microsoft.com/office/drawing/2014/main" id="{7D152A03-B72E-4B53-99DA-4A8A8EFA2ACE}"/>
              </a:ext>
            </a:extLst>
          </p:cNvPr>
          <p:cNvSpPr/>
          <p:nvPr/>
        </p:nvSpPr>
        <p:spPr>
          <a:xfrm>
            <a:off x="6171644" y="8268405"/>
            <a:ext cx="180084" cy="1524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3" name="CuadroTexto 202">
            <a:extLst>
              <a:ext uri="{FF2B5EF4-FFF2-40B4-BE49-F238E27FC236}">
                <a16:creationId xmlns:a16="http://schemas.microsoft.com/office/drawing/2014/main" id="{102120E2-C9AE-4CDF-BBDB-45DFC573BF78}"/>
              </a:ext>
            </a:extLst>
          </p:cNvPr>
          <p:cNvSpPr txBox="1"/>
          <p:nvPr/>
        </p:nvSpPr>
        <p:spPr>
          <a:xfrm>
            <a:off x="-9921" y="8581312"/>
            <a:ext cx="3931698" cy="1277273"/>
          </a:xfrm>
          <a:prstGeom prst="rect">
            <a:avLst/>
          </a:prstGeom>
          <a:noFill/>
        </p:spPr>
        <p:txBody>
          <a:bodyPr wrap="square" rtlCol="0">
            <a:spAutoFit/>
          </a:bodyPr>
          <a:lstStyle/>
          <a:p>
            <a:r>
              <a:rPr lang="es-MX" sz="1100" dirty="0">
                <a:latin typeface="Comic Sans MS" panose="030F0702030302020204" pitchFamily="66" charset="0"/>
              </a:rPr>
              <a:t>Durante las actividades del día se trabajó con mucho entusiasmo debido a que desde el comienzo del día el enfoque principal fueron sus gustos e intereses. Los intereses están en los objetos de conocimiento y nosotros los educadores los retomamos para depositarlos en los alumnos, entonces olvidamos que los niños son sujetos de interés, sujetos de sensación. (Hernández, 2017)</a:t>
            </a:r>
          </a:p>
        </p:txBody>
      </p:sp>
      <p:sp>
        <p:nvSpPr>
          <p:cNvPr id="204" name="CuadroTexto 203">
            <a:extLst>
              <a:ext uri="{FF2B5EF4-FFF2-40B4-BE49-F238E27FC236}">
                <a16:creationId xmlns:a16="http://schemas.microsoft.com/office/drawing/2014/main" id="{8265C1F6-0670-4A4B-B736-877AC6621830}"/>
              </a:ext>
            </a:extLst>
          </p:cNvPr>
          <p:cNvSpPr txBox="1"/>
          <p:nvPr/>
        </p:nvSpPr>
        <p:spPr>
          <a:xfrm>
            <a:off x="3880562" y="8523976"/>
            <a:ext cx="3931698" cy="1384995"/>
          </a:xfrm>
          <a:prstGeom prst="rect">
            <a:avLst/>
          </a:prstGeom>
          <a:noFill/>
        </p:spPr>
        <p:txBody>
          <a:bodyPr wrap="square" rtlCol="0">
            <a:spAutoFit/>
          </a:bodyPr>
          <a:lstStyle/>
          <a:p>
            <a:r>
              <a:rPr lang="es-MX" sz="1200" dirty="0">
                <a:latin typeface="Comic Sans MS" panose="030F0702030302020204" pitchFamily="66" charset="0"/>
              </a:rPr>
              <a:t>Considero que la gran cantidad de alumnos que no se reportan con asistencia ni actividades se debe a la influencia que existe por parte de los padres de familia, de León Sánchez, Beatriz; Silió </a:t>
            </a:r>
            <a:r>
              <a:rPr lang="es-MX" sz="1200" dirty="0" err="1">
                <a:latin typeface="Comic Sans MS" panose="030F0702030302020204" pitchFamily="66" charset="0"/>
              </a:rPr>
              <a:t>Sáiz</a:t>
            </a:r>
            <a:r>
              <a:rPr lang="es-MX" sz="1200" dirty="0">
                <a:latin typeface="Comic Sans MS" panose="030F0702030302020204" pitchFamily="66" charset="0"/>
              </a:rPr>
              <a:t>, Gonzalo mencionan que la familia es el ámbito más motivador, para que los niños y niñas aprendan y maduren de forma  adecuada.</a:t>
            </a:r>
          </a:p>
        </p:txBody>
      </p:sp>
    </p:spTree>
    <p:extLst>
      <p:ext uri="{BB962C8B-B14F-4D97-AF65-F5344CB8AC3E}">
        <p14:creationId xmlns:p14="http://schemas.microsoft.com/office/powerpoint/2010/main" val="1533674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7E3775-ED4A-4BAA-B51C-E3B1F7AC06FE}"/>
              </a:ext>
            </a:extLst>
          </p:cNvPr>
          <p:cNvSpPr>
            <a:spLocks noGrp="1"/>
          </p:cNvSpPr>
          <p:nvPr>
            <p:ph type="title"/>
          </p:nvPr>
        </p:nvSpPr>
        <p:spPr/>
        <p:txBody>
          <a:bodyPr/>
          <a:lstStyle/>
          <a:p>
            <a:r>
              <a:rPr lang="es-MX" dirty="0">
                <a:latin typeface="Comic Sans MS" panose="030F0702030302020204" pitchFamily="66" charset="0"/>
              </a:rPr>
              <a:t>Referencias.</a:t>
            </a:r>
          </a:p>
        </p:txBody>
      </p:sp>
      <p:sp>
        <p:nvSpPr>
          <p:cNvPr id="3" name="Marcador de contenido 2">
            <a:extLst>
              <a:ext uri="{FF2B5EF4-FFF2-40B4-BE49-F238E27FC236}">
                <a16:creationId xmlns:a16="http://schemas.microsoft.com/office/drawing/2014/main" id="{8695A650-F3B0-462A-911F-69FCD87753C5}"/>
              </a:ext>
            </a:extLst>
          </p:cNvPr>
          <p:cNvSpPr>
            <a:spLocks noGrp="1"/>
          </p:cNvSpPr>
          <p:nvPr>
            <p:ph idx="1"/>
          </p:nvPr>
        </p:nvSpPr>
        <p:spPr>
          <a:xfrm>
            <a:off x="534680" y="1828800"/>
            <a:ext cx="6707803" cy="7219307"/>
          </a:xfrm>
        </p:spPr>
        <p:txBody>
          <a:bodyPr/>
          <a:lstStyle/>
          <a:p>
            <a:r>
              <a:rPr lang="es-MX" sz="1800" dirty="0">
                <a:latin typeface="Comic Sans MS" panose="030F0702030302020204" pitchFamily="66" charset="0"/>
              </a:rPr>
              <a:t>Morón, C. (2011). LA IMPORTANCIA DE LA MOTIVACIÓN EN EDUCACIÓN INFANTIL. Temas para la Educación. </a:t>
            </a:r>
            <a:r>
              <a:rPr lang="es-MX" sz="1800" dirty="0">
                <a:latin typeface="Comic Sans MS" panose="030F0702030302020204" pitchFamily="66" charset="0"/>
                <a:hlinkClick r:id="rId2"/>
              </a:rPr>
              <a:t>https://bit.ly/3bjSHyM</a:t>
            </a:r>
            <a:r>
              <a:rPr lang="es-MX" sz="1800" dirty="0">
                <a:latin typeface="Comic Sans MS" panose="030F0702030302020204" pitchFamily="66" charset="0"/>
              </a:rPr>
              <a:t> </a:t>
            </a:r>
          </a:p>
          <a:p>
            <a:r>
              <a:rPr lang="es-MX" sz="1800" dirty="0" err="1">
                <a:latin typeface="Comic Sans MS" panose="030F0702030302020204" pitchFamily="66" charset="0"/>
              </a:rPr>
              <a:t>Orengo</a:t>
            </a:r>
            <a:r>
              <a:rPr lang="es-MX" sz="1800" dirty="0">
                <a:latin typeface="Comic Sans MS" panose="030F0702030302020204" pitchFamily="66" charset="0"/>
              </a:rPr>
              <a:t>, J. (2016). Urie Bronfenbrenner Teoría Ecológica. </a:t>
            </a:r>
            <a:r>
              <a:rPr lang="es-MX" sz="1800" dirty="0">
                <a:latin typeface="Comic Sans MS" panose="030F0702030302020204" pitchFamily="66" charset="0"/>
                <a:hlinkClick r:id="rId3"/>
              </a:rPr>
              <a:t>https://bit.ly/3hfZLjL</a:t>
            </a:r>
            <a:r>
              <a:rPr lang="es-MX" sz="1800" dirty="0">
                <a:latin typeface="Comic Sans MS" panose="030F0702030302020204" pitchFamily="66" charset="0"/>
              </a:rPr>
              <a:t> </a:t>
            </a:r>
          </a:p>
          <a:p>
            <a:r>
              <a:rPr lang="es-MX" sz="1800" dirty="0">
                <a:latin typeface="Comic Sans MS" panose="030F0702030302020204" pitchFamily="66" charset="0"/>
              </a:rPr>
              <a:t>Anaya, K., Rodríguez, A. y Palacio, G. (2016). Análisis del Exceso de tareas en la Dimensión Cognitiva de los niños y niñas de Transición del Jardín Infantil </a:t>
            </a:r>
            <a:r>
              <a:rPr lang="es-MX" sz="1800" dirty="0" err="1">
                <a:latin typeface="Comic Sans MS" panose="030F0702030302020204" pitchFamily="66" charset="0"/>
              </a:rPr>
              <a:t>Paniker</a:t>
            </a:r>
            <a:r>
              <a:rPr lang="es-MX" sz="1800" dirty="0">
                <a:latin typeface="Comic Sans MS" panose="030F0702030302020204" pitchFamily="66" charset="0"/>
              </a:rPr>
              <a:t> de Cartagena de Indias. </a:t>
            </a:r>
            <a:r>
              <a:rPr lang="es-MX" sz="1800" dirty="0">
                <a:latin typeface="Comic Sans MS" panose="030F0702030302020204" pitchFamily="66" charset="0"/>
                <a:hlinkClick r:id="rId4"/>
              </a:rPr>
              <a:t>https://bit.ly/3oaBrRE</a:t>
            </a:r>
            <a:r>
              <a:rPr lang="es-MX" sz="1800" dirty="0">
                <a:latin typeface="Comic Sans MS" panose="030F0702030302020204" pitchFamily="66" charset="0"/>
              </a:rPr>
              <a:t> </a:t>
            </a:r>
          </a:p>
          <a:p>
            <a:r>
              <a:rPr lang="es-MX" sz="1800" dirty="0">
                <a:latin typeface="Comic Sans MS" panose="030F0702030302020204" pitchFamily="66" charset="0"/>
                <a:cs typeface="Calibri" panose="020F0502020204030204" pitchFamily="34" charset="0"/>
              </a:rPr>
              <a:t>La consigna y los procesos cognitivos. </a:t>
            </a:r>
            <a:r>
              <a:rPr lang="es-MX" sz="1800" dirty="0">
                <a:latin typeface="Comic Sans MS" panose="030F0702030302020204" pitchFamily="66" charset="0"/>
                <a:cs typeface="Calibri" panose="020F0502020204030204" pitchFamily="34" charset="0"/>
                <a:hlinkClick r:id="rId5"/>
              </a:rPr>
              <a:t>https://www.ipespaulofreire.edu.ar/web/images/ipes/docentes/recursos/La-consigna-escolar---Dossier.pdf</a:t>
            </a:r>
            <a:r>
              <a:rPr lang="es-MX" sz="1800" dirty="0">
                <a:latin typeface="Comic Sans MS" panose="030F0702030302020204" pitchFamily="66" charset="0"/>
                <a:cs typeface="Calibri" panose="020F0502020204030204" pitchFamily="34" charset="0"/>
              </a:rPr>
              <a:t>  </a:t>
            </a:r>
          </a:p>
          <a:p>
            <a:r>
              <a:rPr lang="es-MX" sz="1800" dirty="0">
                <a:latin typeface="Comic Sans MS" panose="030F0702030302020204" pitchFamily="66" charset="0"/>
                <a:cs typeface="Calibri" panose="020F0502020204030204" pitchFamily="34" charset="0"/>
              </a:rPr>
              <a:t>Flores, M. (1999). LA HABILIDAD PARA SOLUCIONAR PROBLEMAS Y EL APRENDIZAJE DE LENGUAJES COMPUTACIONALES EN EL ÁMBITO DE LA EDUCACIÓN BASICA. </a:t>
            </a:r>
            <a:r>
              <a:rPr lang="es-MX" sz="1800" dirty="0">
                <a:latin typeface="Comic Sans MS" panose="030F0702030302020204" pitchFamily="66" charset="0"/>
                <a:cs typeface="Calibri" panose="020F0502020204030204" pitchFamily="34" charset="0"/>
                <a:hlinkClick r:id="rId6"/>
              </a:rPr>
              <a:t>https://bit.ly/2TOPYrf</a:t>
            </a:r>
            <a:r>
              <a:rPr lang="es-MX" sz="1800" dirty="0">
                <a:latin typeface="Comic Sans MS" panose="030F0702030302020204" pitchFamily="66" charset="0"/>
                <a:cs typeface="Calibri" panose="020F0502020204030204" pitchFamily="34" charset="0"/>
              </a:rPr>
              <a:t> </a:t>
            </a:r>
          </a:p>
          <a:p>
            <a:r>
              <a:rPr lang="es-MX" sz="1800" dirty="0">
                <a:latin typeface="Comic Sans MS" panose="030F0702030302020204" pitchFamily="66" charset="0"/>
                <a:cs typeface="Calibri" panose="020F0502020204030204" pitchFamily="34" charset="0"/>
              </a:rPr>
              <a:t>Moreno, B (2013). Importancia de la intervención docente para la mejora en la educación preescolar. </a:t>
            </a:r>
            <a:r>
              <a:rPr lang="es-MX" sz="1800" dirty="0">
                <a:latin typeface="Comic Sans MS" panose="030F0702030302020204" pitchFamily="66" charset="0"/>
                <a:cs typeface="Calibri" panose="020F0502020204030204" pitchFamily="34" charset="0"/>
                <a:hlinkClick r:id="rId7"/>
              </a:rPr>
              <a:t>http://200.23.113.51/pdf/30275.pdf</a:t>
            </a:r>
            <a:r>
              <a:rPr lang="es-MX" sz="1800" dirty="0">
                <a:latin typeface="Comic Sans MS" panose="030F0702030302020204" pitchFamily="66" charset="0"/>
                <a:cs typeface="Calibri" panose="020F0502020204030204" pitchFamily="34" charset="0"/>
              </a:rPr>
              <a:t> </a:t>
            </a:r>
          </a:p>
          <a:p>
            <a:r>
              <a:rPr lang="es-MX" sz="1800" dirty="0">
                <a:latin typeface="Comic Sans MS" panose="030F0702030302020204" pitchFamily="66" charset="0"/>
                <a:cs typeface="Calibri" panose="020F0502020204030204" pitchFamily="34" charset="0"/>
              </a:rPr>
              <a:t>Hernández, F. (2017). EL INTERÉS EN EDUCACIÓN PREESCOLAR: VISIBILIZANDO LAS PRÁCTICAS ESTÉTICAS. </a:t>
            </a:r>
            <a:r>
              <a:rPr lang="es-MX" sz="1800" dirty="0">
                <a:latin typeface="Comic Sans MS" panose="030F0702030302020204" pitchFamily="66" charset="0"/>
                <a:cs typeface="Calibri" panose="020F0502020204030204" pitchFamily="34" charset="0"/>
                <a:hlinkClick r:id="rId8"/>
              </a:rPr>
              <a:t>http://www.conisen.mx/memorias/memorias/1/C200117-J003.docx.pdf</a:t>
            </a:r>
            <a:r>
              <a:rPr lang="es-MX" sz="1800" dirty="0">
                <a:latin typeface="Comic Sans MS" panose="030F0702030302020204" pitchFamily="66" charset="0"/>
                <a:cs typeface="Calibri" panose="020F0502020204030204" pitchFamily="34" charset="0"/>
              </a:rPr>
              <a:t> </a:t>
            </a:r>
          </a:p>
          <a:p>
            <a:endParaRPr lang="es-MX" sz="1800" dirty="0">
              <a:latin typeface="Comic Sans MS" panose="030F0702030302020204" pitchFamily="66" charset="0"/>
              <a:cs typeface="Calibri" panose="020F0502020204030204" pitchFamily="34" charset="0"/>
            </a:endParaRPr>
          </a:p>
          <a:p>
            <a:endParaRPr lang="es-MX" sz="1800" dirty="0">
              <a:latin typeface="Comic Sans MS" panose="030F0702030302020204" pitchFamily="66" charset="0"/>
              <a:cs typeface="Calibri" panose="020F0502020204030204" pitchFamily="34" charset="0"/>
            </a:endParaRPr>
          </a:p>
          <a:p>
            <a:endParaRPr lang="es-MX" sz="1800" dirty="0">
              <a:latin typeface="Comic Sans MS" panose="030F0702030302020204" pitchFamily="66" charset="0"/>
              <a:cs typeface="Calibri" panose="020F0502020204030204" pitchFamily="34" charset="0"/>
            </a:endParaRPr>
          </a:p>
        </p:txBody>
      </p:sp>
    </p:spTree>
    <p:extLst>
      <p:ext uri="{BB962C8B-B14F-4D97-AF65-F5344CB8AC3E}">
        <p14:creationId xmlns:p14="http://schemas.microsoft.com/office/powerpoint/2010/main" val="29434389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1116</TotalTime>
  <Words>2091</Words>
  <Application>Microsoft Office PowerPoint</Application>
  <PresentationFormat>Personalizado</PresentationFormat>
  <Paragraphs>310</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Comic Sans MS</vt:lpstr>
      <vt:lpstr>Tema de Office</vt:lpstr>
      <vt:lpstr>Escuela Normal de Educación Preescolar del Estado de Coahuila 2020 – 2021 </vt:lpstr>
      <vt:lpstr>Presentación de PowerPoint</vt:lpstr>
      <vt:lpstr>Presentación de PowerPoint</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andrea flores</cp:lastModifiedBy>
  <cp:revision>21</cp:revision>
  <dcterms:created xsi:type="dcterms:W3CDTF">2020-11-09T23:20:30Z</dcterms:created>
  <dcterms:modified xsi:type="dcterms:W3CDTF">2021-06-19T21:21:05Z</dcterms:modified>
</cp:coreProperties>
</file>